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12414" y="1790225"/>
              <a:ext cx="1126310" cy="3828117"/>
            </a:xfrm>
            <a:custGeom>
              <a:avLst/>
              <a:pathLst>
                <a:path w="1126310" h="3828117">
                  <a:moveTo>
                    <a:pt x="560682" y="3828117"/>
                  </a:moveTo>
                  <a:lnTo>
                    <a:pt x="560369" y="3820625"/>
                  </a:lnTo>
                  <a:lnTo>
                    <a:pt x="560028" y="3813134"/>
                  </a:lnTo>
                  <a:lnTo>
                    <a:pt x="559647" y="3805643"/>
                  </a:lnTo>
                  <a:lnTo>
                    <a:pt x="559217" y="3798151"/>
                  </a:lnTo>
                  <a:lnTo>
                    <a:pt x="558748" y="3790660"/>
                  </a:lnTo>
                  <a:lnTo>
                    <a:pt x="558240" y="3783168"/>
                  </a:lnTo>
                  <a:lnTo>
                    <a:pt x="557660" y="3775677"/>
                  </a:lnTo>
                  <a:lnTo>
                    <a:pt x="557027" y="3768185"/>
                  </a:lnTo>
                  <a:lnTo>
                    <a:pt x="556343" y="3760694"/>
                  </a:lnTo>
                  <a:lnTo>
                    <a:pt x="555586" y="3753203"/>
                  </a:lnTo>
                  <a:lnTo>
                    <a:pt x="554745" y="3745711"/>
                  </a:lnTo>
                  <a:lnTo>
                    <a:pt x="553838" y="3738220"/>
                  </a:lnTo>
                  <a:lnTo>
                    <a:pt x="552862" y="3730728"/>
                  </a:lnTo>
                  <a:lnTo>
                    <a:pt x="551760" y="3723237"/>
                  </a:lnTo>
                  <a:lnTo>
                    <a:pt x="550576" y="3715745"/>
                  </a:lnTo>
                  <a:lnTo>
                    <a:pt x="549306" y="3708254"/>
                  </a:lnTo>
                  <a:lnTo>
                    <a:pt x="547912" y="3700763"/>
                  </a:lnTo>
                  <a:lnTo>
                    <a:pt x="546389" y="3693271"/>
                  </a:lnTo>
                  <a:lnTo>
                    <a:pt x="544761" y="3685780"/>
                  </a:lnTo>
                  <a:lnTo>
                    <a:pt x="543020" y="3678288"/>
                  </a:lnTo>
                  <a:lnTo>
                    <a:pt x="541090" y="3670797"/>
                  </a:lnTo>
                  <a:lnTo>
                    <a:pt x="539035" y="3663305"/>
                  </a:lnTo>
                  <a:lnTo>
                    <a:pt x="536852" y="3655814"/>
                  </a:lnTo>
                  <a:lnTo>
                    <a:pt x="534478" y="3648323"/>
                  </a:lnTo>
                  <a:lnTo>
                    <a:pt x="531922" y="3640831"/>
                  </a:lnTo>
                  <a:lnTo>
                    <a:pt x="529216" y="3633340"/>
                  </a:lnTo>
                  <a:lnTo>
                    <a:pt x="526342" y="3625848"/>
                  </a:lnTo>
                  <a:lnTo>
                    <a:pt x="523211" y="3618357"/>
                  </a:lnTo>
                  <a:lnTo>
                    <a:pt x="519908" y="3610865"/>
                  </a:lnTo>
                  <a:lnTo>
                    <a:pt x="516432" y="3603374"/>
                  </a:lnTo>
                  <a:lnTo>
                    <a:pt x="512692" y="3595883"/>
                  </a:lnTo>
                  <a:lnTo>
                    <a:pt x="508721" y="3588391"/>
                  </a:lnTo>
                  <a:lnTo>
                    <a:pt x="504557" y="3580900"/>
                  </a:lnTo>
                  <a:lnTo>
                    <a:pt x="500168" y="3573408"/>
                  </a:lnTo>
                  <a:lnTo>
                    <a:pt x="495465" y="3565917"/>
                  </a:lnTo>
                  <a:lnTo>
                    <a:pt x="490553" y="3558426"/>
                  </a:lnTo>
                  <a:lnTo>
                    <a:pt x="485429" y="3550934"/>
                  </a:lnTo>
                  <a:lnTo>
                    <a:pt x="479978" y="3543443"/>
                  </a:lnTo>
                  <a:lnTo>
                    <a:pt x="474270" y="3535951"/>
                  </a:lnTo>
                  <a:lnTo>
                    <a:pt x="468340" y="3528460"/>
                  </a:lnTo>
                  <a:lnTo>
                    <a:pt x="462141" y="3520968"/>
                  </a:lnTo>
                  <a:lnTo>
                    <a:pt x="455607" y="3513477"/>
                  </a:lnTo>
                  <a:lnTo>
                    <a:pt x="448846" y="3505986"/>
                  </a:lnTo>
                  <a:lnTo>
                    <a:pt x="441859" y="3498494"/>
                  </a:lnTo>
                  <a:lnTo>
                    <a:pt x="434519" y="3491003"/>
                  </a:lnTo>
                  <a:lnTo>
                    <a:pt x="426929" y="3483511"/>
                  </a:lnTo>
                  <a:lnTo>
                    <a:pt x="419117" y="3476020"/>
                  </a:lnTo>
                  <a:lnTo>
                    <a:pt x="411032" y="3468528"/>
                  </a:lnTo>
                  <a:lnTo>
                    <a:pt x="402640" y="3461037"/>
                  </a:lnTo>
                  <a:lnTo>
                    <a:pt x="394040" y="3453546"/>
                  </a:lnTo>
                  <a:lnTo>
                    <a:pt x="385234" y="3446054"/>
                  </a:lnTo>
                  <a:lnTo>
                    <a:pt x="376111" y="3438563"/>
                  </a:lnTo>
                  <a:lnTo>
                    <a:pt x="366790" y="3431071"/>
                  </a:lnTo>
                  <a:lnTo>
                    <a:pt x="357287" y="3423580"/>
                  </a:lnTo>
                  <a:lnTo>
                    <a:pt x="347561" y="3416088"/>
                  </a:lnTo>
                  <a:lnTo>
                    <a:pt x="337615" y="3408597"/>
                  </a:lnTo>
                  <a:lnTo>
                    <a:pt x="327523" y="3401106"/>
                  </a:lnTo>
                  <a:lnTo>
                    <a:pt x="317289" y="3393614"/>
                  </a:lnTo>
                  <a:lnTo>
                    <a:pt x="306850" y="3386123"/>
                  </a:lnTo>
                  <a:lnTo>
                    <a:pt x="296304" y="3378631"/>
                  </a:lnTo>
                  <a:lnTo>
                    <a:pt x="285660" y="3371140"/>
                  </a:lnTo>
                  <a:lnTo>
                    <a:pt x="274905" y="3363649"/>
                  </a:lnTo>
                  <a:lnTo>
                    <a:pt x="264069" y="3356157"/>
                  </a:lnTo>
                  <a:lnTo>
                    <a:pt x="253187" y="3348666"/>
                  </a:lnTo>
                  <a:lnTo>
                    <a:pt x="242266" y="3341174"/>
                  </a:lnTo>
                  <a:lnTo>
                    <a:pt x="231324" y="3333683"/>
                  </a:lnTo>
                  <a:lnTo>
                    <a:pt x="220394" y="3326191"/>
                  </a:lnTo>
                  <a:lnTo>
                    <a:pt x="209484" y="3318700"/>
                  </a:lnTo>
                  <a:lnTo>
                    <a:pt x="198627" y="3311209"/>
                  </a:lnTo>
                  <a:lnTo>
                    <a:pt x="187855" y="3303717"/>
                  </a:lnTo>
                  <a:lnTo>
                    <a:pt x="177165" y="3296226"/>
                  </a:lnTo>
                  <a:lnTo>
                    <a:pt x="166573" y="3288734"/>
                  </a:lnTo>
                  <a:lnTo>
                    <a:pt x="156173" y="3281243"/>
                  </a:lnTo>
                  <a:lnTo>
                    <a:pt x="145917" y="3273751"/>
                  </a:lnTo>
                  <a:lnTo>
                    <a:pt x="135814" y="3266260"/>
                  </a:lnTo>
                  <a:lnTo>
                    <a:pt x="125959" y="3258769"/>
                  </a:lnTo>
                  <a:lnTo>
                    <a:pt x="116352" y="3251277"/>
                  </a:lnTo>
                  <a:lnTo>
                    <a:pt x="106959" y="3243786"/>
                  </a:lnTo>
                  <a:lnTo>
                    <a:pt x="97818" y="3236294"/>
                  </a:lnTo>
                  <a:lnTo>
                    <a:pt x="89066" y="3228803"/>
                  </a:lnTo>
                  <a:lnTo>
                    <a:pt x="80584" y="3221311"/>
                  </a:lnTo>
                  <a:lnTo>
                    <a:pt x="72380" y="3213820"/>
                  </a:lnTo>
                  <a:lnTo>
                    <a:pt x="64617" y="3206329"/>
                  </a:lnTo>
                  <a:lnTo>
                    <a:pt x="57232" y="3198837"/>
                  </a:lnTo>
                  <a:lnTo>
                    <a:pt x="50175" y="3191346"/>
                  </a:lnTo>
                  <a:lnTo>
                    <a:pt x="43512" y="3183854"/>
                  </a:lnTo>
                  <a:lnTo>
                    <a:pt x="37386" y="3176363"/>
                  </a:lnTo>
                  <a:lnTo>
                    <a:pt x="31628" y="3168872"/>
                  </a:lnTo>
                  <a:lnTo>
                    <a:pt x="26244" y="3161380"/>
                  </a:lnTo>
                  <a:lnTo>
                    <a:pt x="21453" y="3153889"/>
                  </a:lnTo>
                  <a:lnTo>
                    <a:pt x="17118" y="3146397"/>
                  </a:lnTo>
                  <a:lnTo>
                    <a:pt x="13186" y="3138906"/>
                  </a:lnTo>
                  <a:lnTo>
                    <a:pt x="9753" y="3131414"/>
                  </a:lnTo>
                  <a:lnTo>
                    <a:pt x="6929" y="3123923"/>
                  </a:lnTo>
                  <a:lnTo>
                    <a:pt x="4527" y="3116432"/>
                  </a:lnTo>
                  <a:lnTo>
                    <a:pt x="2547" y="3108940"/>
                  </a:lnTo>
                  <a:lnTo>
                    <a:pt x="1243" y="3101449"/>
                  </a:lnTo>
                  <a:lnTo>
                    <a:pt x="408" y="3093957"/>
                  </a:lnTo>
                  <a:lnTo>
                    <a:pt x="0" y="3086466"/>
                  </a:lnTo>
                  <a:lnTo>
                    <a:pt x="132" y="3078974"/>
                  </a:lnTo>
                  <a:lnTo>
                    <a:pt x="862" y="3071483"/>
                  </a:lnTo>
                  <a:lnTo>
                    <a:pt x="2009" y="3063992"/>
                  </a:lnTo>
                  <a:lnTo>
                    <a:pt x="3573" y="3056500"/>
                  </a:lnTo>
                  <a:lnTo>
                    <a:pt x="5805" y="3049009"/>
                  </a:lnTo>
                  <a:lnTo>
                    <a:pt x="8452" y="3041517"/>
                  </a:lnTo>
                  <a:lnTo>
                    <a:pt x="11493" y="3034026"/>
                  </a:lnTo>
                  <a:lnTo>
                    <a:pt x="15041" y="3026534"/>
                  </a:lnTo>
                  <a:lnTo>
                    <a:pt x="19094" y="3019043"/>
                  </a:lnTo>
                  <a:lnTo>
                    <a:pt x="23505" y="3011552"/>
                  </a:lnTo>
                  <a:lnTo>
                    <a:pt x="28269" y="3004060"/>
                  </a:lnTo>
                  <a:lnTo>
                    <a:pt x="33595" y="2996569"/>
                  </a:lnTo>
                  <a:lnTo>
                    <a:pt x="39234" y="2989077"/>
                  </a:lnTo>
                  <a:lnTo>
                    <a:pt x="45179" y="2981586"/>
                  </a:lnTo>
                  <a:lnTo>
                    <a:pt x="51523" y="2974095"/>
                  </a:lnTo>
                  <a:lnTo>
                    <a:pt x="58218" y="2966603"/>
                  </a:lnTo>
                  <a:lnTo>
                    <a:pt x="65166" y="2959112"/>
                  </a:lnTo>
                  <a:lnTo>
                    <a:pt x="72368" y="2951620"/>
                  </a:lnTo>
                  <a:lnTo>
                    <a:pt x="79925" y="2944129"/>
                  </a:lnTo>
                  <a:lnTo>
                    <a:pt x="87675" y="2936637"/>
                  </a:lnTo>
                  <a:lnTo>
                    <a:pt x="95608" y="2929146"/>
                  </a:lnTo>
                  <a:lnTo>
                    <a:pt x="103774" y="2921655"/>
                  </a:lnTo>
                  <a:lnTo>
                    <a:pt x="112113" y="2914163"/>
                  </a:lnTo>
                  <a:lnTo>
                    <a:pt x="120575" y="2906672"/>
                  </a:lnTo>
                  <a:lnTo>
                    <a:pt x="129157" y="2899180"/>
                  </a:lnTo>
                  <a:lnTo>
                    <a:pt x="137872" y="2891689"/>
                  </a:lnTo>
                  <a:lnTo>
                    <a:pt x="146647" y="2884197"/>
                  </a:lnTo>
                  <a:lnTo>
                    <a:pt x="155474" y="2876706"/>
                  </a:lnTo>
                  <a:lnTo>
                    <a:pt x="164349" y="2869215"/>
                  </a:lnTo>
                  <a:lnTo>
                    <a:pt x="173233" y="2861723"/>
                  </a:lnTo>
                  <a:lnTo>
                    <a:pt x="182114" y="2854232"/>
                  </a:lnTo>
                  <a:lnTo>
                    <a:pt x="190978" y="2846740"/>
                  </a:lnTo>
                  <a:lnTo>
                    <a:pt x="199786" y="2839249"/>
                  </a:lnTo>
                  <a:lnTo>
                    <a:pt x="208541" y="2831757"/>
                  </a:lnTo>
                  <a:lnTo>
                    <a:pt x="217236" y="2824266"/>
                  </a:lnTo>
                  <a:lnTo>
                    <a:pt x="225820" y="2816775"/>
                  </a:lnTo>
                  <a:lnTo>
                    <a:pt x="234297" y="2809283"/>
                  </a:lnTo>
                  <a:lnTo>
                    <a:pt x="242677" y="2801792"/>
                  </a:lnTo>
                  <a:lnTo>
                    <a:pt x="250932" y="2794300"/>
                  </a:lnTo>
                  <a:lnTo>
                    <a:pt x="259013" y="2786809"/>
                  </a:lnTo>
                  <a:lnTo>
                    <a:pt x="266969" y="2779318"/>
                  </a:lnTo>
                  <a:lnTo>
                    <a:pt x="274797" y="2771826"/>
                  </a:lnTo>
                  <a:lnTo>
                    <a:pt x="282413" y="2764335"/>
                  </a:lnTo>
                  <a:lnTo>
                    <a:pt x="289871" y="2756843"/>
                  </a:lnTo>
                  <a:lnTo>
                    <a:pt x="297186" y="2749352"/>
                  </a:lnTo>
                  <a:lnTo>
                    <a:pt x="304320" y="2741860"/>
                  </a:lnTo>
                  <a:lnTo>
                    <a:pt x="311241" y="2734369"/>
                  </a:lnTo>
                  <a:lnTo>
                    <a:pt x="318015" y="2726878"/>
                  </a:lnTo>
                  <a:lnTo>
                    <a:pt x="324640" y="2719386"/>
                  </a:lnTo>
                  <a:lnTo>
                    <a:pt x="331028" y="2711895"/>
                  </a:lnTo>
                  <a:lnTo>
                    <a:pt x="337262" y="2704403"/>
                  </a:lnTo>
                  <a:lnTo>
                    <a:pt x="343353" y="2696912"/>
                  </a:lnTo>
                  <a:lnTo>
                    <a:pt x="349262" y="2689420"/>
                  </a:lnTo>
                  <a:lnTo>
                    <a:pt x="354983" y="2681929"/>
                  </a:lnTo>
                  <a:lnTo>
                    <a:pt x="360573" y="2674438"/>
                  </a:lnTo>
                  <a:lnTo>
                    <a:pt x="366033" y="2666946"/>
                  </a:lnTo>
                  <a:lnTo>
                    <a:pt x="371290" y="2659455"/>
                  </a:lnTo>
                  <a:lnTo>
                    <a:pt x="376429" y="2651963"/>
                  </a:lnTo>
                  <a:lnTo>
                    <a:pt x="381455" y="2644472"/>
                  </a:lnTo>
                  <a:lnTo>
                    <a:pt x="386336" y="2636980"/>
                  </a:lnTo>
                  <a:lnTo>
                    <a:pt x="391083" y="2629489"/>
                  </a:lnTo>
                  <a:lnTo>
                    <a:pt x="395735" y="2621998"/>
                  </a:lnTo>
                  <a:lnTo>
                    <a:pt x="400292" y="2614506"/>
                  </a:lnTo>
                  <a:lnTo>
                    <a:pt x="404709" y="2607015"/>
                  </a:lnTo>
                  <a:lnTo>
                    <a:pt x="409049" y="2599523"/>
                  </a:lnTo>
                  <a:lnTo>
                    <a:pt x="413314" y="2592032"/>
                  </a:lnTo>
                  <a:lnTo>
                    <a:pt x="417480" y="2584541"/>
                  </a:lnTo>
                  <a:lnTo>
                    <a:pt x="421564" y="2577049"/>
                  </a:lnTo>
                  <a:lnTo>
                    <a:pt x="425587" y="2569558"/>
                  </a:lnTo>
                  <a:lnTo>
                    <a:pt x="429548" y="2562066"/>
                  </a:lnTo>
                  <a:lnTo>
                    <a:pt x="433423" y="2554575"/>
                  </a:lnTo>
                  <a:lnTo>
                    <a:pt x="437249" y="2547083"/>
                  </a:lnTo>
                  <a:lnTo>
                    <a:pt x="441027" y="2539592"/>
                  </a:lnTo>
                  <a:lnTo>
                    <a:pt x="444740" y="2532101"/>
                  </a:lnTo>
                  <a:lnTo>
                    <a:pt x="448400" y="2524609"/>
                  </a:lnTo>
                  <a:lnTo>
                    <a:pt x="452018" y="2517118"/>
                  </a:lnTo>
                  <a:lnTo>
                    <a:pt x="455591" y="2509626"/>
                  </a:lnTo>
                  <a:lnTo>
                    <a:pt x="459103" y="2502135"/>
                  </a:lnTo>
                  <a:lnTo>
                    <a:pt x="462576" y="2494643"/>
                  </a:lnTo>
                  <a:lnTo>
                    <a:pt x="466011" y="2487152"/>
                  </a:lnTo>
                  <a:lnTo>
                    <a:pt x="469388" y="2479661"/>
                  </a:lnTo>
                  <a:lnTo>
                    <a:pt x="472717" y="2472169"/>
                  </a:lnTo>
                  <a:lnTo>
                    <a:pt x="476007" y="2464678"/>
                  </a:lnTo>
                  <a:lnTo>
                    <a:pt x="479250" y="2457186"/>
                  </a:lnTo>
                  <a:lnTo>
                    <a:pt x="482429" y="2449695"/>
                  </a:lnTo>
                  <a:lnTo>
                    <a:pt x="485565" y="2442203"/>
                  </a:lnTo>
                  <a:lnTo>
                    <a:pt x="488656" y="2434712"/>
                  </a:lnTo>
                  <a:lnTo>
                    <a:pt x="491676" y="2427221"/>
                  </a:lnTo>
                  <a:lnTo>
                    <a:pt x="494640" y="2419729"/>
                  </a:lnTo>
                  <a:lnTo>
                    <a:pt x="497555" y="2412238"/>
                  </a:lnTo>
                  <a:lnTo>
                    <a:pt x="500407" y="2404746"/>
                  </a:lnTo>
                  <a:lnTo>
                    <a:pt x="503180" y="2397255"/>
                  </a:lnTo>
                  <a:lnTo>
                    <a:pt x="505898" y="2389764"/>
                  </a:lnTo>
                  <a:lnTo>
                    <a:pt x="508559" y="2382272"/>
                  </a:lnTo>
                  <a:lnTo>
                    <a:pt x="511127" y="2374781"/>
                  </a:lnTo>
                  <a:lnTo>
                    <a:pt x="513628" y="2367289"/>
                  </a:lnTo>
                  <a:lnTo>
                    <a:pt x="516067" y="2359798"/>
                  </a:lnTo>
                  <a:lnTo>
                    <a:pt x="518426" y="2352306"/>
                  </a:lnTo>
                  <a:lnTo>
                    <a:pt x="520693" y="2344815"/>
                  </a:lnTo>
                  <a:lnTo>
                    <a:pt x="522893" y="2337324"/>
                  </a:lnTo>
                  <a:lnTo>
                    <a:pt x="525026" y="2329832"/>
                  </a:lnTo>
                  <a:lnTo>
                    <a:pt x="527047" y="2322341"/>
                  </a:lnTo>
                  <a:lnTo>
                    <a:pt x="528996" y="2314849"/>
                  </a:lnTo>
                  <a:lnTo>
                    <a:pt x="530875" y="2307358"/>
                  </a:lnTo>
                  <a:lnTo>
                    <a:pt x="532662" y="2299866"/>
                  </a:lnTo>
                  <a:lnTo>
                    <a:pt x="534352" y="2292375"/>
                  </a:lnTo>
                  <a:lnTo>
                    <a:pt x="535971" y="2284884"/>
                  </a:lnTo>
                  <a:lnTo>
                    <a:pt x="537520" y="2277392"/>
                  </a:lnTo>
                  <a:lnTo>
                    <a:pt x="538949" y="2269901"/>
                  </a:lnTo>
                  <a:lnTo>
                    <a:pt x="540307" y="2262409"/>
                  </a:lnTo>
                  <a:lnTo>
                    <a:pt x="541596" y="2254918"/>
                  </a:lnTo>
                  <a:lnTo>
                    <a:pt x="542788" y="2247426"/>
                  </a:lnTo>
                  <a:lnTo>
                    <a:pt x="543890" y="2239935"/>
                  </a:lnTo>
                  <a:lnTo>
                    <a:pt x="544923" y="2232444"/>
                  </a:lnTo>
                  <a:lnTo>
                    <a:pt x="545884" y="2224952"/>
                  </a:lnTo>
                  <a:lnTo>
                    <a:pt x="546737" y="2217461"/>
                  </a:lnTo>
                  <a:lnTo>
                    <a:pt x="547523" y="2209969"/>
                  </a:lnTo>
                  <a:lnTo>
                    <a:pt x="548245" y="2202478"/>
                  </a:lnTo>
                  <a:lnTo>
                    <a:pt x="548875" y="2194987"/>
                  </a:lnTo>
                  <a:lnTo>
                    <a:pt x="549427" y="2187495"/>
                  </a:lnTo>
                  <a:lnTo>
                    <a:pt x="549917" y="2180004"/>
                  </a:lnTo>
                  <a:lnTo>
                    <a:pt x="550340" y="2172512"/>
                  </a:lnTo>
                  <a:lnTo>
                    <a:pt x="550670" y="2165021"/>
                  </a:lnTo>
                  <a:lnTo>
                    <a:pt x="550943" y="2157529"/>
                  </a:lnTo>
                  <a:lnTo>
                    <a:pt x="551159" y="2150038"/>
                  </a:lnTo>
                  <a:lnTo>
                    <a:pt x="551294" y="2142547"/>
                  </a:lnTo>
                  <a:lnTo>
                    <a:pt x="551366" y="2135055"/>
                  </a:lnTo>
                  <a:lnTo>
                    <a:pt x="551385" y="2127564"/>
                  </a:lnTo>
                  <a:lnTo>
                    <a:pt x="551346" y="2120072"/>
                  </a:lnTo>
                  <a:lnTo>
                    <a:pt x="551232" y="2112581"/>
                  </a:lnTo>
                  <a:lnTo>
                    <a:pt x="551071" y="2105089"/>
                  </a:lnTo>
                  <a:lnTo>
                    <a:pt x="550864" y="2097598"/>
                  </a:lnTo>
                  <a:lnTo>
                    <a:pt x="550591" y="2090107"/>
                  </a:lnTo>
                  <a:lnTo>
                    <a:pt x="550269" y="2082615"/>
                  </a:lnTo>
                  <a:lnTo>
                    <a:pt x="549906" y="2075124"/>
                  </a:lnTo>
                  <a:lnTo>
                    <a:pt x="549496" y="2067632"/>
                  </a:lnTo>
                  <a:lnTo>
                    <a:pt x="549033" y="2060141"/>
                  </a:lnTo>
                  <a:lnTo>
                    <a:pt x="548534" y="2052649"/>
                  </a:lnTo>
                  <a:lnTo>
                    <a:pt x="548003" y="2045158"/>
                  </a:lnTo>
                  <a:lnTo>
                    <a:pt x="547422" y="2037667"/>
                  </a:lnTo>
                  <a:lnTo>
                    <a:pt x="546811" y="2030175"/>
                  </a:lnTo>
                  <a:lnTo>
                    <a:pt x="546172" y="2022684"/>
                  </a:lnTo>
                  <a:lnTo>
                    <a:pt x="545503" y="2015192"/>
                  </a:lnTo>
                  <a:lnTo>
                    <a:pt x="544801" y="2007701"/>
                  </a:lnTo>
                  <a:lnTo>
                    <a:pt x="544081" y="2000210"/>
                  </a:lnTo>
                  <a:lnTo>
                    <a:pt x="543343" y="1992718"/>
                  </a:lnTo>
                  <a:lnTo>
                    <a:pt x="542580" y="1985227"/>
                  </a:lnTo>
                  <a:lnTo>
                    <a:pt x="541804" y="1977735"/>
                  </a:lnTo>
                  <a:lnTo>
                    <a:pt x="541019" y="1970244"/>
                  </a:lnTo>
                  <a:lnTo>
                    <a:pt x="540224" y="1962752"/>
                  </a:lnTo>
                  <a:lnTo>
                    <a:pt x="539422" y="1955261"/>
                  </a:lnTo>
                  <a:lnTo>
                    <a:pt x="538620" y="1947770"/>
                  </a:lnTo>
                  <a:lnTo>
                    <a:pt x="537817" y="1940278"/>
                  </a:lnTo>
                  <a:lnTo>
                    <a:pt x="537020" y="1932787"/>
                  </a:lnTo>
                  <a:lnTo>
                    <a:pt x="536230" y="1925295"/>
                  </a:lnTo>
                  <a:lnTo>
                    <a:pt x="535449" y="1917804"/>
                  </a:lnTo>
                  <a:lnTo>
                    <a:pt x="534683" y="1910312"/>
                  </a:lnTo>
                  <a:lnTo>
                    <a:pt x="533938" y="1902821"/>
                  </a:lnTo>
                  <a:lnTo>
                    <a:pt x="533210" y="1895330"/>
                  </a:lnTo>
                  <a:lnTo>
                    <a:pt x="532501" y="1887838"/>
                  </a:lnTo>
                  <a:lnTo>
                    <a:pt x="531829" y="1880347"/>
                  </a:lnTo>
                  <a:lnTo>
                    <a:pt x="531183" y="1872855"/>
                  </a:lnTo>
                  <a:lnTo>
                    <a:pt x="530564" y="1865364"/>
                  </a:lnTo>
                  <a:lnTo>
                    <a:pt x="529985" y="1857872"/>
                  </a:lnTo>
                  <a:lnTo>
                    <a:pt x="529448" y="1850381"/>
                  </a:lnTo>
                  <a:lnTo>
                    <a:pt x="528945" y="1842890"/>
                  </a:lnTo>
                  <a:lnTo>
                    <a:pt x="528480" y="1835398"/>
                  </a:lnTo>
                  <a:lnTo>
                    <a:pt x="528074" y="1827907"/>
                  </a:lnTo>
                  <a:lnTo>
                    <a:pt x="527709" y="1820415"/>
                  </a:lnTo>
                  <a:lnTo>
                    <a:pt x="527383" y="1812924"/>
                  </a:lnTo>
                  <a:lnTo>
                    <a:pt x="527118" y="1805432"/>
                  </a:lnTo>
                  <a:lnTo>
                    <a:pt x="526906" y="1797941"/>
                  </a:lnTo>
                  <a:lnTo>
                    <a:pt x="526737" y="1790450"/>
                  </a:lnTo>
                  <a:lnTo>
                    <a:pt x="526619" y="1782958"/>
                  </a:lnTo>
                  <a:lnTo>
                    <a:pt x="526570" y="1775467"/>
                  </a:lnTo>
                  <a:lnTo>
                    <a:pt x="526566" y="1767975"/>
                  </a:lnTo>
                  <a:lnTo>
                    <a:pt x="526607" y="1760484"/>
                  </a:lnTo>
                  <a:lnTo>
                    <a:pt x="526715" y="1752993"/>
                  </a:lnTo>
                  <a:lnTo>
                    <a:pt x="526877" y="1745501"/>
                  </a:lnTo>
                  <a:lnTo>
                    <a:pt x="527082" y="1738010"/>
                  </a:lnTo>
                  <a:lnTo>
                    <a:pt x="527339" y="1730518"/>
                  </a:lnTo>
                  <a:lnTo>
                    <a:pt x="527659" y="1723027"/>
                  </a:lnTo>
                  <a:lnTo>
                    <a:pt x="528020" y="1715535"/>
                  </a:lnTo>
                  <a:lnTo>
                    <a:pt x="528422" y="1708044"/>
                  </a:lnTo>
                  <a:lnTo>
                    <a:pt x="528883" y="1700553"/>
                  </a:lnTo>
                  <a:lnTo>
                    <a:pt x="529385" y="1693061"/>
                  </a:lnTo>
                  <a:lnTo>
                    <a:pt x="529923" y="1685570"/>
                  </a:lnTo>
                  <a:lnTo>
                    <a:pt x="530502" y="1678078"/>
                  </a:lnTo>
                  <a:lnTo>
                    <a:pt x="531126" y="1670587"/>
                  </a:lnTo>
                  <a:lnTo>
                    <a:pt x="531779" y="1663095"/>
                  </a:lnTo>
                  <a:lnTo>
                    <a:pt x="532460" y="1655604"/>
                  </a:lnTo>
                  <a:lnTo>
                    <a:pt x="533179" y="1648113"/>
                  </a:lnTo>
                  <a:lnTo>
                    <a:pt x="533923" y="1640621"/>
                  </a:lnTo>
                  <a:lnTo>
                    <a:pt x="534686" y="1633130"/>
                  </a:lnTo>
                  <a:lnTo>
                    <a:pt x="535473" y="1625638"/>
                  </a:lnTo>
                  <a:lnTo>
                    <a:pt x="536280" y="1618147"/>
                  </a:lnTo>
                  <a:lnTo>
                    <a:pt x="537100" y="1610655"/>
                  </a:lnTo>
                  <a:lnTo>
                    <a:pt x="537931" y="1603164"/>
                  </a:lnTo>
                  <a:lnTo>
                    <a:pt x="538775" y="1595673"/>
                  </a:lnTo>
                  <a:lnTo>
                    <a:pt x="539624" y="1588181"/>
                  </a:lnTo>
                  <a:lnTo>
                    <a:pt x="540477" y="1580690"/>
                  </a:lnTo>
                  <a:lnTo>
                    <a:pt x="541332" y="1573198"/>
                  </a:lnTo>
                  <a:lnTo>
                    <a:pt x="542185" y="1565707"/>
                  </a:lnTo>
                  <a:lnTo>
                    <a:pt x="543035" y="1558216"/>
                  </a:lnTo>
                  <a:lnTo>
                    <a:pt x="543881" y="1550724"/>
                  </a:lnTo>
                  <a:lnTo>
                    <a:pt x="544715" y="1543233"/>
                  </a:lnTo>
                  <a:lnTo>
                    <a:pt x="545541" y="1535741"/>
                  </a:lnTo>
                  <a:lnTo>
                    <a:pt x="546356" y="1528250"/>
                  </a:lnTo>
                  <a:lnTo>
                    <a:pt x="547156" y="1520758"/>
                  </a:lnTo>
                  <a:lnTo>
                    <a:pt x="547938" y="1513267"/>
                  </a:lnTo>
                  <a:lnTo>
                    <a:pt x="548705" y="1505776"/>
                  </a:lnTo>
                  <a:lnTo>
                    <a:pt x="549457" y="1498284"/>
                  </a:lnTo>
                  <a:lnTo>
                    <a:pt x="550182" y="1490793"/>
                  </a:lnTo>
                  <a:lnTo>
                    <a:pt x="550889" y="1483301"/>
                  </a:lnTo>
                  <a:lnTo>
                    <a:pt x="551578" y="1475810"/>
                  </a:lnTo>
                  <a:lnTo>
                    <a:pt x="552240" y="1468318"/>
                  </a:lnTo>
                  <a:lnTo>
                    <a:pt x="552878" y="1460827"/>
                  </a:lnTo>
                  <a:lnTo>
                    <a:pt x="553495" y="1453336"/>
                  </a:lnTo>
                  <a:lnTo>
                    <a:pt x="554091" y="1445844"/>
                  </a:lnTo>
                  <a:lnTo>
                    <a:pt x="554654" y="1438353"/>
                  </a:lnTo>
                  <a:lnTo>
                    <a:pt x="555196" y="1430861"/>
                  </a:lnTo>
                  <a:lnTo>
                    <a:pt x="555717" y="1423370"/>
                  </a:lnTo>
                  <a:lnTo>
                    <a:pt x="556208" y="1415878"/>
                  </a:lnTo>
                  <a:lnTo>
                    <a:pt x="556674" y="1408387"/>
                  </a:lnTo>
                  <a:lnTo>
                    <a:pt x="557120" y="1400896"/>
                  </a:lnTo>
                  <a:lnTo>
                    <a:pt x="557542" y="1393404"/>
                  </a:lnTo>
                  <a:lnTo>
                    <a:pt x="557933" y="1385913"/>
                  </a:lnTo>
                  <a:lnTo>
                    <a:pt x="558304" y="1378421"/>
                  </a:lnTo>
                  <a:lnTo>
                    <a:pt x="558656" y="1370930"/>
                  </a:lnTo>
                  <a:lnTo>
                    <a:pt x="558979" y="1363439"/>
                  </a:lnTo>
                  <a:lnTo>
                    <a:pt x="559280" y="1355947"/>
                  </a:lnTo>
                  <a:lnTo>
                    <a:pt x="559562" y="1348456"/>
                  </a:lnTo>
                  <a:lnTo>
                    <a:pt x="559823" y="1340964"/>
                  </a:lnTo>
                  <a:lnTo>
                    <a:pt x="560058" y="1333473"/>
                  </a:lnTo>
                  <a:lnTo>
                    <a:pt x="560275" y="1325981"/>
                  </a:lnTo>
                  <a:lnTo>
                    <a:pt x="560475" y="1318490"/>
                  </a:lnTo>
                  <a:lnTo>
                    <a:pt x="560649" y="1310999"/>
                  </a:lnTo>
                  <a:lnTo>
                    <a:pt x="560804" y="1303507"/>
                  </a:lnTo>
                  <a:lnTo>
                    <a:pt x="560943" y="1296016"/>
                  </a:lnTo>
                  <a:lnTo>
                    <a:pt x="561062" y="1288524"/>
                  </a:lnTo>
                  <a:lnTo>
                    <a:pt x="561158" y="1281033"/>
                  </a:lnTo>
                  <a:lnTo>
                    <a:pt x="561238" y="1273541"/>
                  </a:lnTo>
                  <a:lnTo>
                    <a:pt x="561302" y="1266050"/>
                  </a:lnTo>
                  <a:lnTo>
                    <a:pt x="561340" y="1258559"/>
                  </a:lnTo>
                  <a:lnTo>
                    <a:pt x="561360" y="1251067"/>
                  </a:lnTo>
                  <a:lnTo>
                    <a:pt x="561364" y="1243576"/>
                  </a:lnTo>
                  <a:lnTo>
                    <a:pt x="561346" y="1236084"/>
                  </a:lnTo>
                  <a:lnTo>
                    <a:pt x="561303" y="1228593"/>
                  </a:lnTo>
                  <a:lnTo>
                    <a:pt x="561243" y="1221101"/>
                  </a:lnTo>
                  <a:lnTo>
                    <a:pt x="561165" y="1213610"/>
                  </a:lnTo>
                  <a:lnTo>
                    <a:pt x="561054" y="1206119"/>
                  </a:lnTo>
                  <a:lnTo>
                    <a:pt x="560923" y="1198627"/>
                  </a:lnTo>
                  <a:lnTo>
                    <a:pt x="560770" y="1191136"/>
                  </a:lnTo>
                  <a:lnTo>
                    <a:pt x="560588" y="1183644"/>
                  </a:lnTo>
                  <a:lnTo>
                    <a:pt x="560375" y="1176153"/>
                  </a:lnTo>
                  <a:lnTo>
                    <a:pt x="560137" y="1168662"/>
                  </a:lnTo>
                  <a:lnTo>
                    <a:pt x="559873" y="1161170"/>
                  </a:lnTo>
                  <a:lnTo>
                    <a:pt x="559563" y="1153679"/>
                  </a:lnTo>
                  <a:lnTo>
                    <a:pt x="559224" y="1146187"/>
                  </a:lnTo>
                  <a:lnTo>
                    <a:pt x="558855" y="1138696"/>
                  </a:lnTo>
                  <a:lnTo>
                    <a:pt x="558440" y="1131204"/>
                  </a:lnTo>
                  <a:lnTo>
                    <a:pt x="557981" y="1123713"/>
                  </a:lnTo>
                  <a:lnTo>
                    <a:pt x="557485" y="1116222"/>
                  </a:lnTo>
                  <a:lnTo>
                    <a:pt x="556948" y="1108730"/>
                  </a:lnTo>
                  <a:lnTo>
                    <a:pt x="556347" y="1101239"/>
                  </a:lnTo>
                  <a:lnTo>
                    <a:pt x="555701" y="1093747"/>
                  </a:lnTo>
                  <a:lnTo>
                    <a:pt x="555011" y="1086256"/>
                  </a:lnTo>
                  <a:lnTo>
                    <a:pt x="554253" y="1078764"/>
                  </a:lnTo>
                  <a:lnTo>
                    <a:pt x="553433" y="1071273"/>
                  </a:lnTo>
                  <a:lnTo>
                    <a:pt x="552560" y="1063782"/>
                  </a:lnTo>
                  <a:lnTo>
                    <a:pt x="551627" y="1056290"/>
                  </a:lnTo>
                  <a:lnTo>
                    <a:pt x="550606" y="1048799"/>
                  </a:lnTo>
                  <a:lnTo>
                    <a:pt x="549524" y="1041307"/>
                  </a:lnTo>
                  <a:lnTo>
                    <a:pt x="548381" y="1033816"/>
                  </a:lnTo>
                  <a:lnTo>
                    <a:pt x="547144" y="1026324"/>
                  </a:lnTo>
                  <a:lnTo>
                    <a:pt x="545828" y="1018833"/>
                  </a:lnTo>
                  <a:lnTo>
                    <a:pt x="544444" y="1011342"/>
                  </a:lnTo>
                  <a:lnTo>
                    <a:pt x="542979" y="1003850"/>
                  </a:lnTo>
                  <a:lnTo>
                    <a:pt x="541405" y="996359"/>
                  </a:lnTo>
                  <a:lnTo>
                    <a:pt x="539758" y="988867"/>
                  </a:lnTo>
                  <a:lnTo>
                    <a:pt x="538036" y="981376"/>
                  </a:lnTo>
                  <a:lnTo>
                    <a:pt x="536199" y="973885"/>
                  </a:lnTo>
                  <a:lnTo>
                    <a:pt x="534273" y="966393"/>
                  </a:lnTo>
                  <a:lnTo>
                    <a:pt x="532271" y="958902"/>
                  </a:lnTo>
                  <a:lnTo>
                    <a:pt x="530173" y="951410"/>
                  </a:lnTo>
                  <a:lnTo>
                    <a:pt x="527963" y="943919"/>
                  </a:lnTo>
                  <a:lnTo>
                    <a:pt x="525675" y="936427"/>
                  </a:lnTo>
                  <a:lnTo>
                    <a:pt x="523310" y="928936"/>
                  </a:lnTo>
                  <a:lnTo>
                    <a:pt x="520825" y="921445"/>
                  </a:lnTo>
                  <a:lnTo>
                    <a:pt x="518260" y="913953"/>
                  </a:lnTo>
                  <a:lnTo>
                    <a:pt x="515622" y="906462"/>
                  </a:lnTo>
                  <a:lnTo>
                    <a:pt x="512895" y="898970"/>
                  </a:lnTo>
                  <a:lnTo>
                    <a:pt x="510074" y="891479"/>
                  </a:lnTo>
                  <a:lnTo>
                    <a:pt x="507189" y="883987"/>
                  </a:lnTo>
                  <a:lnTo>
                    <a:pt x="504243" y="876496"/>
                  </a:lnTo>
                  <a:lnTo>
                    <a:pt x="501204" y="869005"/>
                  </a:lnTo>
                  <a:lnTo>
                    <a:pt x="498114" y="861513"/>
                  </a:lnTo>
                  <a:lnTo>
                    <a:pt x="494976" y="854022"/>
                  </a:lnTo>
                  <a:lnTo>
                    <a:pt x="491783" y="846530"/>
                  </a:lnTo>
                  <a:lnTo>
                    <a:pt x="488543" y="839039"/>
                  </a:lnTo>
                  <a:lnTo>
                    <a:pt x="485275" y="831547"/>
                  </a:lnTo>
                  <a:lnTo>
                    <a:pt x="481983" y="824056"/>
                  </a:lnTo>
                  <a:lnTo>
                    <a:pt x="478666" y="816565"/>
                  </a:lnTo>
                  <a:lnTo>
                    <a:pt x="475345" y="809073"/>
                  </a:lnTo>
                  <a:lnTo>
                    <a:pt x="472024" y="801582"/>
                  </a:lnTo>
                  <a:lnTo>
                    <a:pt x="468712" y="794090"/>
                  </a:lnTo>
                  <a:lnTo>
                    <a:pt x="465425" y="786599"/>
                  </a:lnTo>
                  <a:lnTo>
                    <a:pt x="462166" y="779108"/>
                  </a:lnTo>
                  <a:lnTo>
                    <a:pt x="458939" y="771616"/>
                  </a:lnTo>
                  <a:lnTo>
                    <a:pt x="455784" y="764125"/>
                  </a:lnTo>
                  <a:lnTo>
                    <a:pt x="452686" y="756633"/>
                  </a:lnTo>
                  <a:lnTo>
                    <a:pt x="449647" y="749142"/>
                  </a:lnTo>
                  <a:lnTo>
                    <a:pt x="446707" y="741650"/>
                  </a:lnTo>
                  <a:lnTo>
                    <a:pt x="443872" y="734159"/>
                  </a:lnTo>
                  <a:lnTo>
                    <a:pt x="441125" y="726668"/>
                  </a:lnTo>
                  <a:lnTo>
                    <a:pt x="438483" y="719176"/>
                  </a:lnTo>
                  <a:lnTo>
                    <a:pt x="436010" y="711685"/>
                  </a:lnTo>
                  <a:lnTo>
                    <a:pt x="433653" y="704193"/>
                  </a:lnTo>
                  <a:lnTo>
                    <a:pt x="431417" y="696702"/>
                  </a:lnTo>
                  <a:lnTo>
                    <a:pt x="429370" y="689210"/>
                  </a:lnTo>
                  <a:lnTo>
                    <a:pt x="427491" y="681719"/>
                  </a:lnTo>
                  <a:lnTo>
                    <a:pt x="425756" y="674228"/>
                  </a:lnTo>
                  <a:lnTo>
                    <a:pt x="424190" y="666736"/>
                  </a:lnTo>
                  <a:lnTo>
                    <a:pt x="422862" y="659245"/>
                  </a:lnTo>
                  <a:lnTo>
                    <a:pt x="421695" y="651753"/>
                  </a:lnTo>
                  <a:lnTo>
                    <a:pt x="420690" y="644262"/>
                  </a:lnTo>
                  <a:lnTo>
                    <a:pt x="419938" y="636770"/>
                  </a:lnTo>
                  <a:lnTo>
                    <a:pt x="419386" y="629279"/>
                  </a:lnTo>
                  <a:lnTo>
                    <a:pt x="419005" y="621788"/>
                  </a:lnTo>
                  <a:lnTo>
                    <a:pt x="418831" y="614296"/>
                  </a:lnTo>
                  <a:lnTo>
                    <a:pt x="418916" y="606805"/>
                  </a:lnTo>
                  <a:lnTo>
                    <a:pt x="419175" y="599313"/>
                  </a:lnTo>
                  <a:lnTo>
                    <a:pt x="419607" y="591822"/>
                  </a:lnTo>
                  <a:lnTo>
                    <a:pt x="420305" y="584331"/>
                  </a:lnTo>
                  <a:lnTo>
                    <a:pt x="421193" y="576839"/>
                  </a:lnTo>
                  <a:lnTo>
                    <a:pt x="422246" y="569348"/>
                  </a:lnTo>
                  <a:lnTo>
                    <a:pt x="423501" y="561856"/>
                  </a:lnTo>
                  <a:lnTo>
                    <a:pt x="424982" y="554365"/>
                  </a:lnTo>
                  <a:lnTo>
                    <a:pt x="426614" y="546873"/>
                  </a:lnTo>
                  <a:lnTo>
                    <a:pt x="428395" y="539382"/>
                  </a:lnTo>
                  <a:lnTo>
                    <a:pt x="430401" y="531891"/>
                  </a:lnTo>
                  <a:lnTo>
                    <a:pt x="432549" y="524399"/>
                  </a:lnTo>
                  <a:lnTo>
                    <a:pt x="434823" y="516908"/>
                  </a:lnTo>
                  <a:lnTo>
                    <a:pt x="437252" y="509416"/>
                  </a:lnTo>
                  <a:lnTo>
                    <a:pt x="439833" y="501925"/>
                  </a:lnTo>
                  <a:lnTo>
                    <a:pt x="442515" y="494433"/>
                  </a:lnTo>
                  <a:lnTo>
                    <a:pt x="445293" y="486942"/>
                  </a:lnTo>
                  <a:lnTo>
                    <a:pt x="448212" y="479451"/>
                  </a:lnTo>
                  <a:lnTo>
                    <a:pt x="451206" y="471959"/>
                  </a:lnTo>
                  <a:lnTo>
                    <a:pt x="454266" y="464468"/>
                  </a:lnTo>
                  <a:lnTo>
                    <a:pt x="457407" y="456976"/>
                  </a:lnTo>
                  <a:lnTo>
                    <a:pt x="460609" y="449485"/>
                  </a:lnTo>
                  <a:lnTo>
                    <a:pt x="463850" y="441993"/>
                  </a:lnTo>
                  <a:lnTo>
                    <a:pt x="467126" y="434502"/>
                  </a:lnTo>
                  <a:lnTo>
                    <a:pt x="470437" y="427011"/>
                  </a:lnTo>
                  <a:lnTo>
                    <a:pt x="473758" y="419519"/>
                  </a:lnTo>
                  <a:lnTo>
                    <a:pt x="477085" y="412028"/>
                  </a:lnTo>
                  <a:lnTo>
                    <a:pt x="480409" y="404536"/>
                  </a:lnTo>
                  <a:lnTo>
                    <a:pt x="483717" y="397045"/>
                  </a:lnTo>
                  <a:lnTo>
                    <a:pt x="487005" y="389554"/>
                  </a:lnTo>
                  <a:lnTo>
                    <a:pt x="490269" y="382062"/>
                  </a:lnTo>
                  <a:lnTo>
                    <a:pt x="493481" y="374571"/>
                  </a:lnTo>
                  <a:lnTo>
                    <a:pt x="496652" y="367079"/>
                  </a:lnTo>
                  <a:lnTo>
                    <a:pt x="499781" y="359588"/>
                  </a:lnTo>
                  <a:lnTo>
                    <a:pt x="502839" y="352096"/>
                  </a:lnTo>
                  <a:lnTo>
                    <a:pt x="505829" y="344605"/>
                  </a:lnTo>
                  <a:lnTo>
                    <a:pt x="508760" y="337114"/>
                  </a:lnTo>
                  <a:lnTo>
                    <a:pt x="511623" y="329622"/>
                  </a:lnTo>
                  <a:lnTo>
                    <a:pt x="514382" y="322131"/>
                  </a:lnTo>
                  <a:lnTo>
                    <a:pt x="517071" y="314639"/>
                  </a:lnTo>
                  <a:lnTo>
                    <a:pt x="519690" y="307148"/>
                  </a:lnTo>
                  <a:lnTo>
                    <a:pt x="522200" y="299656"/>
                  </a:lnTo>
                  <a:lnTo>
                    <a:pt x="524620" y="292165"/>
                  </a:lnTo>
                  <a:lnTo>
                    <a:pt x="526963" y="284674"/>
                  </a:lnTo>
                  <a:lnTo>
                    <a:pt x="529216" y="277182"/>
                  </a:lnTo>
                  <a:lnTo>
                    <a:pt x="531352" y="269691"/>
                  </a:lnTo>
                  <a:lnTo>
                    <a:pt x="533410" y="262199"/>
                  </a:lnTo>
                  <a:lnTo>
                    <a:pt x="535390" y="254708"/>
                  </a:lnTo>
                  <a:lnTo>
                    <a:pt x="537252" y="247216"/>
                  </a:lnTo>
                  <a:lnTo>
                    <a:pt x="539027" y="239725"/>
                  </a:lnTo>
                  <a:lnTo>
                    <a:pt x="540727" y="232234"/>
                  </a:lnTo>
                  <a:lnTo>
                    <a:pt x="542336" y="224742"/>
                  </a:lnTo>
                  <a:lnTo>
                    <a:pt x="543840" y="217251"/>
                  </a:lnTo>
                  <a:lnTo>
                    <a:pt x="545273" y="209759"/>
                  </a:lnTo>
                  <a:lnTo>
                    <a:pt x="546637" y="202268"/>
                  </a:lnTo>
                  <a:lnTo>
                    <a:pt x="547896" y="194777"/>
                  </a:lnTo>
                  <a:lnTo>
                    <a:pt x="549085" y="187285"/>
                  </a:lnTo>
                  <a:lnTo>
                    <a:pt x="550211" y="179794"/>
                  </a:lnTo>
                  <a:lnTo>
                    <a:pt x="551260" y="172302"/>
                  </a:lnTo>
                  <a:lnTo>
                    <a:pt x="552229" y="164811"/>
                  </a:lnTo>
                  <a:lnTo>
                    <a:pt x="553143" y="157319"/>
                  </a:lnTo>
                  <a:lnTo>
                    <a:pt x="554004" y="149828"/>
                  </a:lnTo>
                  <a:lnTo>
                    <a:pt x="554783" y="142337"/>
                  </a:lnTo>
                  <a:lnTo>
                    <a:pt x="555513" y="134845"/>
                  </a:lnTo>
                  <a:lnTo>
                    <a:pt x="556198" y="127354"/>
                  </a:lnTo>
                  <a:lnTo>
                    <a:pt x="556826" y="119862"/>
                  </a:lnTo>
                  <a:lnTo>
                    <a:pt x="557399" y="112371"/>
                  </a:lnTo>
                  <a:lnTo>
                    <a:pt x="557935" y="104879"/>
                  </a:lnTo>
                  <a:lnTo>
                    <a:pt x="558434" y="97388"/>
                  </a:lnTo>
                  <a:lnTo>
                    <a:pt x="558877" y="89897"/>
                  </a:lnTo>
                  <a:lnTo>
                    <a:pt x="559290" y="82405"/>
                  </a:lnTo>
                  <a:lnTo>
                    <a:pt x="559673" y="74914"/>
                  </a:lnTo>
                  <a:lnTo>
                    <a:pt x="560019" y="67422"/>
                  </a:lnTo>
                  <a:lnTo>
                    <a:pt x="560331" y="59931"/>
                  </a:lnTo>
                  <a:lnTo>
                    <a:pt x="560621" y="52439"/>
                  </a:lnTo>
                  <a:lnTo>
                    <a:pt x="560886" y="44948"/>
                  </a:lnTo>
                  <a:lnTo>
                    <a:pt x="561120" y="37457"/>
                  </a:lnTo>
                  <a:lnTo>
                    <a:pt x="561335" y="29965"/>
                  </a:lnTo>
                  <a:lnTo>
                    <a:pt x="561532" y="22474"/>
                  </a:lnTo>
                  <a:lnTo>
                    <a:pt x="561708" y="14982"/>
                  </a:lnTo>
                  <a:lnTo>
                    <a:pt x="561865" y="7491"/>
                  </a:lnTo>
                  <a:lnTo>
                    <a:pt x="562009" y="0"/>
                  </a:lnTo>
                  <a:lnTo>
                    <a:pt x="564300" y="0"/>
                  </a:lnTo>
                  <a:lnTo>
                    <a:pt x="564445" y="7491"/>
                  </a:lnTo>
                  <a:lnTo>
                    <a:pt x="564602" y="14982"/>
                  </a:lnTo>
                  <a:lnTo>
                    <a:pt x="564777" y="22474"/>
                  </a:lnTo>
                  <a:lnTo>
                    <a:pt x="564975" y="29965"/>
                  </a:lnTo>
                  <a:lnTo>
                    <a:pt x="565190" y="37457"/>
                  </a:lnTo>
                  <a:lnTo>
                    <a:pt x="565423" y="44948"/>
                  </a:lnTo>
                  <a:lnTo>
                    <a:pt x="565689" y="52439"/>
                  </a:lnTo>
                  <a:lnTo>
                    <a:pt x="565978" y="59931"/>
                  </a:lnTo>
                  <a:lnTo>
                    <a:pt x="566291" y="67422"/>
                  </a:lnTo>
                  <a:lnTo>
                    <a:pt x="566636" y="74914"/>
                  </a:lnTo>
                  <a:lnTo>
                    <a:pt x="567019" y="82405"/>
                  </a:lnTo>
                  <a:lnTo>
                    <a:pt x="567432" y="89897"/>
                  </a:lnTo>
                  <a:lnTo>
                    <a:pt x="567875" y="97388"/>
                  </a:lnTo>
                  <a:lnTo>
                    <a:pt x="568374" y="104879"/>
                  </a:lnTo>
                  <a:lnTo>
                    <a:pt x="568910" y="112371"/>
                  </a:lnTo>
                  <a:lnTo>
                    <a:pt x="569484" y="119862"/>
                  </a:lnTo>
                  <a:lnTo>
                    <a:pt x="570112" y="127354"/>
                  </a:lnTo>
                  <a:lnTo>
                    <a:pt x="570796" y="134845"/>
                  </a:lnTo>
                  <a:lnTo>
                    <a:pt x="571526" y="142337"/>
                  </a:lnTo>
                  <a:lnTo>
                    <a:pt x="572305" y="149828"/>
                  </a:lnTo>
                  <a:lnTo>
                    <a:pt x="573166" y="157319"/>
                  </a:lnTo>
                  <a:lnTo>
                    <a:pt x="574080" y="164811"/>
                  </a:lnTo>
                  <a:lnTo>
                    <a:pt x="575049" y="172302"/>
                  </a:lnTo>
                  <a:lnTo>
                    <a:pt x="576099" y="179794"/>
                  </a:lnTo>
                  <a:lnTo>
                    <a:pt x="577225" y="187285"/>
                  </a:lnTo>
                  <a:lnTo>
                    <a:pt x="578413" y="194777"/>
                  </a:lnTo>
                  <a:lnTo>
                    <a:pt x="579672" y="202268"/>
                  </a:lnTo>
                  <a:lnTo>
                    <a:pt x="581036" y="209759"/>
                  </a:lnTo>
                  <a:lnTo>
                    <a:pt x="582470" y="217251"/>
                  </a:lnTo>
                  <a:lnTo>
                    <a:pt x="583973" y="224742"/>
                  </a:lnTo>
                  <a:lnTo>
                    <a:pt x="585583" y="232234"/>
                  </a:lnTo>
                  <a:lnTo>
                    <a:pt x="587282" y="239725"/>
                  </a:lnTo>
                  <a:lnTo>
                    <a:pt x="589057" y="247216"/>
                  </a:lnTo>
                  <a:lnTo>
                    <a:pt x="590919" y="254708"/>
                  </a:lnTo>
                  <a:lnTo>
                    <a:pt x="592899" y="262199"/>
                  </a:lnTo>
                  <a:lnTo>
                    <a:pt x="594957" y="269691"/>
                  </a:lnTo>
                  <a:lnTo>
                    <a:pt x="597093" y="277182"/>
                  </a:lnTo>
                  <a:lnTo>
                    <a:pt x="599346" y="284674"/>
                  </a:lnTo>
                  <a:lnTo>
                    <a:pt x="601690" y="292165"/>
                  </a:lnTo>
                  <a:lnTo>
                    <a:pt x="604109" y="299656"/>
                  </a:lnTo>
                  <a:lnTo>
                    <a:pt x="606619" y="307148"/>
                  </a:lnTo>
                  <a:lnTo>
                    <a:pt x="609238" y="314639"/>
                  </a:lnTo>
                  <a:lnTo>
                    <a:pt x="611928" y="322131"/>
                  </a:lnTo>
                  <a:lnTo>
                    <a:pt x="614687" y="329622"/>
                  </a:lnTo>
                  <a:lnTo>
                    <a:pt x="617549" y="337114"/>
                  </a:lnTo>
                  <a:lnTo>
                    <a:pt x="620480" y="344605"/>
                  </a:lnTo>
                  <a:lnTo>
                    <a:pt x="623470" y="352096"/>
                  </a:lnTo>
                  <a:lnTo>
                    <a:pt x="626529" y="359588"/>
                  </a:lnTo>
                  <a:lnTo>
                    <a:pt x="629657" y="367079"/>
                  </a:lnTo>
                  <a:lnTo>
                    <a:pt x="632828" y="374571"/>
                  </a:lnTo>
                  <a:lnTo>
                    <a:pt x="636040" y="382062"/>
                  </a:lnTo>
                  <a:lnTo>
                    <a:pt x="639304" y="389554"/>
                  </a:lnTo>
                  <a:lnTo>
                    <a:pt x="642592" y="397045"/>
                  </a:lnTo>
                  <a:lnTo>
                    <a:pt x="645900" y="404536"/>
                  </a:lnTo>
                  <a:lnTo>
                    <a:pt x="649224" y="412028"/>
                  </a:lnTo>
                  <a:lnTo>
                    <a:pt x="652551" y="419519"/>
                  </a:lnTo>
                  <a:lnTo>
                    <a:pt x="655872" y="427011"/>
                  </a:lnTo>
                  <a:lnTo>
                    <a:pt x="659183" y="434502"/>
                  </a:lnTo>
                  <a:lnTo>
                    <a:pt x="662459" y="441993"/>
                  </a:lnTo>
                  <a:lnTo>
                    <a:pt x="665700" y="449485"/>
                  </a:lnTo>
                  <a:lnTo>
                    <a:pt x="668903" y="456976"/>
                  </a:lnTo>
                  <a:lnTo>
                    <a:pt x="672043" y="464468"/>
                  </a:lnTo>
                  <a:lnTo>
                    <a:pt x="675104" y="471959"/>
                  </a:lnTo>
                  <a:lnTo>
                    <a:pt x="678097" y="479451"/>
                  </a:lnTo>
                  <a:lnTo>
                    <a:pt x="681016" y="486942"/>
                  </a:lnTo>
                  <a:lnTo>
                    <a:pt x="683795" y="494433"/>
                  </a:lnTo>
                  <a:lnTo>
                    <a:pt x="686476" y="501925"/>
                  </a:lnTo>
                  <a:lnTo>
                    <a:pt x="689058" y="509416"/>
                  </a:lnTo>
                  <a:lnTo>
                    <a:pt x="691487" y="516908"/>
                  </a:lnTo>
                  <a:lnTo>
                    <a:pt x="693761" y="524399"/>
                  </a:lnTo>
                  <a:lnTo>
                    <a:pt x="695908" y="531891"/>
                  </a:lnTo>
                  <a:lnTo>
                    <a:pt x="697915" y="539382"/>
                  </a:lnTo>
                  <a:lnTo>
                    <a:pt x="699695" y="546873"/>
                  </a:lnTo>
                  <a:lnTo>
                    <a:pt x="701327" y="554365"/>
                  </a:lnTo>
                  <a:lnTo>
                    <a:pt x="702808" y="561856"/>
                  </a:lnTo>
                  <a:lnTo>
                    <a:pt x="704064" y="569348"/>
                  </a:lnTo>
                  <a:lnTo>
                    <a:pt x="705117" y="576839"/>
                  </a:lnTo>
                  <a:lnTo>
                    <a:pt x="706004" y="584331"/>
                  </a:lnTo>
                  <a:lnTo>
                    <a:pt x="706703" y="591822"/>
                  </a:lnTo>
                  <a:lnTo>
                    <a:pt x="707135" y="599313"/>
                  </a:lnTo>
                  <a:lnTo>
                    <a:pt x="707393" y="606805"/>
                  </a:lnTo>
                  <a:lnTo>
                    <a:pt x="707478" y="614296"/>
                  </a:lnTo>
                  <a:lnTo>
                    <a:pt x="707304" y="621788"/>
                  </a:lnTo>
                  <a:lnTo>
                    <a:pt x="706924" y="629279"/>
                  </a:lnTo>
                  <a:lnTo>
                    <a:pt x="706372" y="636770"/>
                  </a:lnTo>
                  <a:lnTo>
                    <a:pt x="705619" y="644262"/>
                  </a:lnTo>
                  <a:lnTo>
                    <a:pt x="704615" y="651753"/>
                  </a:lnTo>
                  <a:lnTo>
                    <a:pt x="703448" y="659245"/>
                  </a:lnTo>
                  <a:lnTo>
                    <a:pt x="702120" y="666736"/>
                  </a:lnTo>
                  <a:lnTo>
                    <a:pt x="700554" y="674228"/>
                  </a:lnTo>
                  <a:lnTo>
                    <a:pt x="698818" y="681719"/>
                  </a:lnTo>
                  <a:lnTo>
                    <a:pt x="696940" y="689210"/>
                  </a:lnTo>
                  <a:lnTo>
                    <a:pt x="694892" y="696702"/>
                  </a:lnTo>
                  <a:lnTo>
                    <a:pt x="692656" y="704193"/>
                  </a:lnTo>
                  <a:lnTo>
                    <a:pt x="690300" y="711685"/>
                  </a:lnTo>
                  <a:lnTo>
                    <a:pt x="687827" y="719176"/>
                  </a:lnTo>
                  <a:lnTo>
                    <a:pt x="685184" y="726668"/>
                  </a:lnTo>
                  <a:lnTo>
                    <a:pt x="682438" y="734159"/>
                  </a:lnTo>
                  <a:lnTo>
                    <a:pt x="679602" y="741650"/>
                  </a:lnTo>
                  <a:lnTo>
                    <a:pt x="676662" y="749142"/>
                  </a:lnTo>
                  <a:lnTo>
                    <a:pt x="673624" y="756633"/>
                  </a:lnTo>
                  <a:lnTo>
                    <a:pt x="670525" y="764125"/>
                  </a:lnTo>
                  <a:lnTo>
                    <a:pt x="667370" y="771616"/>
                  </a:lnTo>
                  <a:lnTo>
                    <a:pt x="664144" y="779108"/>
                  </a:lnTo>
                  <a:lnTo>
                    <a:pt x="660884" y="786599"/>
                  </a:lnTo>
                  <a:lnTo>
                    <a:pt x="657597" y="794090"/>
                  </a:lnTo>
                  <a:lnTo>
                    <a:pt x="654286" y="801582"/>
                  </a:lnTo>
                  <a:lnTo>
                    <a:pt x="650964" y="809073"/>
                  </a:lnTo>
                  <a:lnTo>
                    <a:pt x="647643" y="816565"/>
                  </a:lnTo>
                  <a:lnTo>
                    <a:pt x="644326" y="824056"/>
                  </a:lnTo>
                  <a:lnTo>
                    <a:pt x="641034" y="831547"/>
                  </a:lnTo>
                  <a:lnTo>
                    <a:pt x="637767" y="839039"/>
                  </a:lnTo>
                  <a:lnTo>
                    <a:pt x="634527" y="846530"/>
                  </a:lnTo>
                  <a:lnTo>
                    <a:pt x="631334" y="854022"/>
                  </a:lnTo>
                  <a:lnTo>
                    <a:pt x="628196" y="861513"/>
                  </a:lnTo>
                  <a:lnTo>
                    <a:pt x="625105" y="869005"/>
                  </a:lnTo>
                  <a:lnTo>
                    <a:pt x="622067" y="876496"/>
                  </a:lnTo>
                  <a:lnTo>
                    <a:pt x="619120" y="883987"/>
                  </a:lnTo>
                  <a:lnTo>
                    <a:pt x="616236" y="891479"/>
                  </a:lnTo>
                  <a:lnTo>
                    <a:pt x="613414" y="898970"/>
                  </a:lnTo>
                  <a:lnTo>
                    <a:pt x="610687" y="906462"/>
                  </a:lnTo>
                  <a:lnTo>
                    <a:pt x="608050" y="913953"/>
                  </a:lnTo>
                  <a:lnTo>
                    <a:pt x="605484" y="921445"/>
                  </a:lnTo>
                  <a:lnTo>
                    <a:pt x="603000" y="928936"/>
                  </a:lnTo>
                  <a:lnTo>
                    <a:pt x="600635" y="936427"/>
                  </a:lnTo>
                  <a:lnTo>
                    <a:pt x="598347" y="943919"/>
                  </a:lnTo>
                  <a:lnTo>
                    <a:pt x="596136" y="951410"/>
                  </a:lnTo>
                  <a:lnTo>
                    <a:pt x="594039" y="958902"/>
                  </a:lnTo>
                  <a:lnTo>
                    <a:pt x="592036" y="966393"/>
                  </a:lnTo>
                  <a:lnTo>
                    <a:pt x="590111" y="973885"/>
                  </a:lnTo>
                  <a:lnTo>
                    <a:pt x="588273" y="981376"/>
                  </a:lnTo>
                  <a:lnTo>
                    <a:pt x="586552" y="988867"/>
                  </a:lnTo>
                  <a:lnTo>
                    <a:pt x="584905" y="996359"/>
                  </a:lnTo>
                  <a:lnTo>
                    <a:pt x="583331" y="1003850"/>
                  </a:lnTo>
                  <a:lnTo>
                    <a:pt x="581866" y="1011342"/>
                  </a:lnTo>
                  <a:lnTo>
                    <a:pt x="580481" y="1018833"/>
                  </a:lnTo>
                  <a:lnTo>
                    <a:pt x="579165" y="1026324"/>
                  </a:lnTo>
                  <a:lnTo>
                    <a:pt x="577928" y="1033816"/>
                  </a:lnTo>
                  <a:lnTo>
                    <a:pt x="576786" y="1041307"/>
                  </a:lnTo>
                  <a:lnTo>
                    <a:pt x="575704" y="1048799"/>
                  </a:lnTo>
                  <a:lnTo>
                    <a:pt x="574682" y="1056290"/>
                  </a:lnTo>
                  <a:lnTo>
                    <a:pt x="573749" y="1063782"/>
                  </a:lnTo>
                  <a:lnTo>
                    <a:pt x="572877" y="1071273"/>
                  </a:lnTo>
                  <a:lnTo>
                    <a:pt x="572056" y="1078764"/>
                  </a:lnTo>
                  <a:lnTo>
                    <a:pt x="571299" y="1086256"/>
                  </a:lnTo>
                  <a:lnTo>
                    <a:pt x="570608" y="1093747"/>
                  </a:lnTo>
                  <a:lnTo>
                    <a:pt x="569963" y="1101239"/>
                  </a:lnTo>
                  <a:lnTo>
                    <a:pt x="569361" y="1108730"/>
                  </a:lnTo>
                  <a:lnTo>
                    <a:pt x="568825" y="1116222"/>
                  </a:lnTo>
                  <a:lnTo>
                    <a:pt x="568329" y="1123713"/>
                  </a:lnTo>
                  <a:lnTo>
                    <a:pt x="567869" y="1131204"/>
                  </a:lnTo>
                  <a:lnTo>
                    <a:pt x="567455" y="1138696"/>
                  </a:lnTo>
                  <a:lnTo>
                    <a:pt x="567085" y="1146187"/>
                  </a:lnTo>
                  <a:lnTo>
                    <a:pt x="566746" y="1153679"/>
                  </a:lnTo>
                  <a:lnTo>
                    <a:pt x="566437" y="1161170"/>
                  </a:lnTo>
                  <a:lnTo>
                    <a:pt x="566172" y="1168662"/>
                  </a:lnTo>
                  <a:lnTo>
                    <a:pt x="565934" y="1176153"/>
                  </a:lnTo>
                  <a:lnTo>
                    <a:pt x="565721" y="1183644"/>
                  </a:lnTo>
                  <a:lnTo>
                    <a:pt x="565539" y="1191136"/>
                  </a:lnTo>
                  <a:lnTo>
                    <a:pt x="565387" y="1198627"/>
                  </a:lnTo>
                  <a:lnTo>
                    <a:pt x="565255" y="1206119"/>
                  </a:lnTo>
                  <a:lnTo>
                    <a:pt x="565145" y="1213610"/>
                  </a:lnTo>
                  <a:lnTo>
                    <a:pt x="565066" y="1221101"/>
                  </a:lnTo>
                  <a:lnTo>
                    <a:pt x="565006" y="1228593"/>
                  </a:lnTo>
                  <a:lnTo>
                    <a:pt x="564964" y="1236084"/>
                  </a:lnTo>
                  <a:lnTo>
                    <a:pt x="564946" y="1243576"/>
                  </a:lnTo>
                  <a:lnTo>
                    <a:pt x="564949" y="1251067"/>
                  </a:lnTo>
                  <a:lnTo>
                    <a:pt x="564970" y="1258559"/>
                  </a:lnTo>
                  <a:lnTo>
                    <a:pt x="565008" y="1266050"/>
                  </a:lnTo>
                  <a:lnTo>
                    <a:pt x="565071" y="1273541"/>
                  </a:lnTo>
                  <a:lnTo>
                    <a:pt x="565151" y="1281033"/>
                  </a:lnTo>
                  <a:lnTo>
                    <a:pt x="565247" y="1288524"/>
                  </a:lnTo>
                  <a:lnTo>
                    <a:pt x="565366" y="1296016"/>
                  </a:lnTo>
                  <a:lnTo>
                    <a:pt x="565505" y="1303507"/>
                  </a:lnTo>
                  <a:lnTo>
                    <a:pt x="565661" y="1310999"/>
                  </a:lnTo>
                  <a:lnTo>
                    <a:pt x="565834" y="1318490"/>
                  </a:lnTo>
                  <a:lnTo>
                    <a:pt x="566034" y="1325981"/>
                  </a:lnTo>
                  <a:lnTo>
                    <a:pt x="566252" y="1333473"/>
                  </a:lnTo>
                  <a:lnTo>
                    <a:pt x="566486" y="1340964"/>
                  </a:lnTo>
                  <a:lnTo>
                    <a:pt x="566747" y="1348456"/>
                  </a:lnTo>
                  <a:lnTo>
                    <a:pt x="567030" y="1355947"/>
                  </a:lnTo>
                  <a:lnTo>
                    <a:pt x="567331" y="1363439"/>
                  </a:lnTo>
                  <a:lnTo>
                    <a:pt x="567653" y="1370930"/>
                  </a:lnTo>
                  <a:lnTo>
                    <a:pt x="568005" y="1378421"/>
                  </a:lnTo>
                  <a:lnTo>
                    <a:pt x="568377" y="1385913"/>
                  </a:lnTo>
                  <a:lnTo>
                    <a:pt x="568768" y="1393404"/>
                  </a:lnTo>
                  <a:lnTo>
                    <a:pt x="569190" y="1400896"/>
                  </a:lnTo>
                  <a:lnTo>
                    <a:pt x="569635" y="1408387"/>
                  </a:lnTo>
                  <a:lnTo>
                    <a:pt x="570101" y="1415878"/>
                  </a:lnTo>
                  <a:lnTo>
                    <a:pt x="570592" y="1423370"/>
                  </a:lnTo>
                  <a:lnTo>
                    <a:pt x="571114" y="1430861"/>
                  </a:lnTo>
                  <a:lnTo>
                    <a:pt x="571656" y="1438353"/>
                  </a:lnTo>
                  <a:lnTo>
                    <a:pt x="572219" y="1445844"/>
                  </a:lnTo>
                  <a:lnTo>
                    <a:pt x="572814" y="1453336"/>
                  </a:lnTo>
                  <a:lnTo>
                    <a:pt x="573432" y="1460827"/>
                  </a:lnTo>
                  <a:lnTo>
                    <a:pt x="574069" y="1468318"/>
                  </a:lnTo>
                  <a:lnTo>
                    <a:pt x="574732" y="1475810"/>
                  </a:lnTo>
                  <a:lnTo>
                    <a:pt x="575421" y="1483301"/>
                  </a:lnTo>
                  <a:lnTo>
                    <a:pt x="576128" y="1490793"/>
                  </a:lnTo>
                  <a:lnTo>
                    <a:pt x="576852" y="1498284"/>
                  </a:lnTo>
                  <a:lnTo>
                    <a:pt x="577604" y="1505776"/>
                  </a:lnTo>
                  <a:lnTo>
                    <a:pt x="578372" y="1513267"/>
                  </a:lnTo>
                  <a:lnTo>
                    <a:pt x="579154" y="1520758"/>
                  </a:lnTo>
                  <a:lnTo>
                    <a:pt x="579954" y="1528250"/>
                  </a:lnTo>
                  <a:lnTo>
                    <a:pt x="580769" y="1535741"/>
                  </a:lnTo>
                  <a:lnTo>
                    <a:pt x="581594" y="1543233"/>
                  </a:lnTo>
                  <a:lnTo>
                    <a:pt x="582428" y="1550724"/>
                  </a:lnTo>
                  <a:lnTo>
                    <a:pt x="583274" y="1558216"/>
                  </a:lnTo>
                  <a:lnTo>
                    <a:pt x="584124" y="1565707"/>
                  </a:lnTo>
                  <a:lnTo>
                    <a:pt x="584977" y="1573198"/>
                  </a:lnTo>
                  <a:lnTo>
                    <a:pt x="585832" y="1580690"/>
                  </a:lnTo>
                  <a:lnTo>
                    <a:pt x="586685" y="1588181"/>
                  </a:lnTo>
                  <a:lnTo>
                    <a:pt x="587534" y="1595673"/>
                  </a:lnTo>
                  <a:lnTo>
                    <a:pt x="588378" y="1603164"/>
                  </a:lnTo>
                  <a:lnTo>
                    <a:pt x="589209" y="1610655"/>
                  </a:lnTo>
                  <a:lnTo>
                    <a:pt x="590029" y="1618147"/>
                  </a:lnTo>
                  <a:lnTo>
                    <a:pt x="590837" y="1625638"/>
                  </a:lnTo>
                  <a:lnTo>
                    <a:pt x="591623" y="1633130"/>
                  </a:lnTo>
                  <a:lnTo>
                    <a:pt x="592387" y="1640621"/>
                  </a:lnTo>
                  <a:lnTo>
                    <a:pt x="593130" y="1648113"/>
                  </a:lnTo>
                  <a:lnTo>
                    <a:pt x="593850" y="1655604"/>
                  </a:lnTo>
                  <a:lnTo>
                    <a:pt x="594530" y="1663095"/>
                  </a:lnTo>
                  <a:lnTo>
                    <a:pt x="595183" y="1670587"/>
                  </a:lnTo>
                  <a:lnTo>
                    <a:pt x="595807" y="1678078"/>
                  </a:lnTo>
                  <a:lnTo>
                    <a:pt x="596386" y="1685570"/>
                  </a:lnTo>
                  <a:lnTo>
                    <a:pt x="596924" y="1693061"/>
                  </a:lnTo>
                  <a:lnTo>
                    <a:pt x="597427" y="1700553"/>
                  </a:lnTo>
                  <a:lnTo>
                    <a:pt x="597888" y="1708044"/>
                  </a:lnTo>
                  <a:lnTo>
                    <a:pt x="598289" y="1715535"/>
                  </a:lnTo>
                  <a:lnTo>
                    <a:pt x="598650" y="1723027"/>
                  </a:lnTo>
                  <a:lnTo>
                    <a:pt x="598971" y="1730518"/>
                  </a:lnTo>
                  <a:lnTo>
                    <a:pt x="599227" y="1738010"/>
                  </a:lnTo>
                  <a:lnTo>
                    <a:pt x="599433" y="1745501"/>
                  </a:lnTo>
                  <a:lnTo>
                    <a:pt x="599594" y="1752993"/>
                  </a:lnTo>
                  <a:lnTo>
                    <a:pt x="599702" y="1760484"/>
                  </a:lnTo>
                  <a:lnTo>
                    <a:pt x="599744" y="1767975"/>
                  </a:lnTo>
                  <a:lnTo>
                    <a:pt x="599740" y="1775467"/>
                  </a:lnTo>
                  <a:lnTo>
                    <a:pt x="599691" y="1782958"/>
                  </a:lnTo>
                  <a:lnTo>
                    <a:pt x="599572" y="1790450"/>
                  </a:lnTo>
                  <a:lnTo>
                    <a:pt x="599404" y="1797941"/>
                  </a:lnTo>
                  <a:lnTo>
                    <a:pt x="599192" y="1805432"/>
                  </a:lnTo>
                  <a:lnTo>
                    <a:pt x="598926" y="1812924"/>
                  </a:lnTo>
                  <a:lnTo>
                    <a:pt x="598601" y="1820415"/>
                  </a:lnTo>
                  <a:lnTo>
                    <a:pt x="598235" y="1827907"/>
                  </a:lnTo>
                  <a:lnTo>
                    <a:pt x="597830" y="1835398"/>
                  </a:lnTo>
                  <a:lnTo>
                    <a:pt x="597364" y="1842890"/>
                  </a:lnTo>
                  <a:lnTo>
                    <a:pt x="596861" y="1850381"/>
                  </a:lnTo>
                  <a:lnTo>
                    <a:pt x="596324" y="1857872"/>
                  </a:lnTo>
                  <a:lnTo>
                    <a:pt x="595746" y="1865364"/>
                  </a:lnTo>
                  <a:lnTo>
                    <a:pt x="595126" y="1872855"/>
                  </a:lnTo>
                  <a:lnTo>
                    <a:pt x="594481" y="1880347"/>
                  </a:lnTo>
                  <a:lnTo>
                    <a:pt x="593809" y="1887838"/>
                  </a:lnTo>
                  <a:lnTo>
                    <a:pt x="593100" y="1895330"/>
                  </a:lnTo>
                  <a:lnTo>
                    <a:pt x="592372" y="1902821"/>
                  </a:lnTo>
                  <a:lnTo>
                    <a:pt x="591626" y="1910312"/>
                  </a:lnTo>
                  <a:lnTo>
                    <a:pt x="590860" y="1917804"/>
                  </a:lnTo>
                  <a:lnTo>
                    <a:pt x="590080" y="1925295"/>
                  </a:lnTo>
                  <a:lnTo>
                    <a:pt x="589290" y="1932787"/>
                  </a:lnTo>
                  <a:lnTo>
                    <a:pt x="588493" y="1940278"/>
                  </a:lnTo>
                  <a:lnTo>
                    <a:pt x="587690" y="1947770"/>
                  </a:lnTo>
                  <a:lnTo>
                    <a:pt x="586887" y="1955261"/>
                  </a:lnTo>
                  <a:lnTo>
                    <a:pt x="586086" y="1962752"/>
                  </a:lnTo>
                  <a:lnTo>
                    <a:pt x="585290" y="1970244"/>
                  </a:lnTo>
                  <a:lnTo>
                    <a:pt x="584505" y="1977735"/>
                  </a:lnTo>
                  <a:lnTo>
                    <a:pt x="583730" y="1985227"/>
                  </a:lnTo>
                  <a:lnTo>
                    <a:pt x="582967" y="1992718"/>
                  </a:lnTo>
                  <a:lnTo>
                    <a:pt x="582228" y="2000210"/>
                  </a:lnTo>
                  <a:lnTo>
                    <a:pt x="581508" y="2007701"/>
                  </a:lnTo>
                  <a:lnTo>
                    <a:pt x="580807" y="2015192"/>
                  </a:lnTo>
                  <a:lnTo>
                    <a:pt x="580137" y="2022684"/>
                  </a:lnTo>
                  <a:lnTo>
                    <a:pt x="579499" y="2030175"/>
                  </a:lnTo>
                  <a:lnTo>
                    <a:pt x="578887" y="2037667"/>
                  </a:lnTo>
                  <a:lnTo>
                    <a:pt x="578307" y="2045158"/>
                  </a:lnTo>
                  <a:lnTo>
                    <a:pt x="577775" y="2052649"/>
                  </a:lnTo>
                  <a:lnTo>
                    <a:pt x="577277" y="2060141"/>
                  </a:lnTo>
                  <a:lnTo>
                    <a:pt x="576813" y="2067632"/>
                  </a:lnTo>
                  <a:lnTo>
                    <a:pt x="576404" y="2075124"/>
                  </a:lnTo>
                  <a:lnTo>
                    <a:pt x="576041" y="2082615"/>
                  </a:lnTo>
                  <a:lnTo>
                    <a:pt x="575719" y="2090107"/>
                  </a:lnTo>
                  <a:lnTo>
                    <a:pt x="575445" y="2097598"/>
                  </a:lnTo>
                  <a:lnTo>
                    <a:pt x="575239" y="2105089"/>
                  </a:lnTo>
                  <a:lnTo>
                    <a:pt x="575078" y="2112581"/>
                  </a:lnTo>
                  <a:lnTo>
                    <a:pt x="574964" y="2120072"/>
                  </a:lnTo>
                  <a:lnTo>
                    <a:pt x="574925" y="2127564"/>
                  </a:lnTo>
                  <a:lnTo>
                    <a:pt x="574944" y="2135055"/>
                  </a:lnTo>
                  <a:lnTo>
                    <a:pt x="575015" y="2142547"/>
                  </a:lnTo>
                  <a:lnTo>
                    <a:pt x="575151" y="2150038"/>
                  </a:lnTo>
                  <a:lnTo>
                    <a:pt x="575367" y="2157529"/>
                  </a:lnTo>
                  <a:lnTo>
                    <a:pt x="575639" y="2165021"/>
                  </a:lnTo>
                  <a:lnTo>
                    <a:pt x="575969" y="2172512"/>
                  </a:lnTo>
                  <a:lnTo>
                    <a:pt x="576393" y="2180004"/>
                  </a:lnTo>
                  <a:lnTo>
                    <a:pt x="576883" y="2187495"/>
                  </a:lnTo>
                  <a:lnTo>
                    <a:pt x="577434" y="2194987"/>
                  </a:lnTo>
                  <a:lnTo>
                    <a:pt x="578065" y="2202478"/>
                  </a:lnTo>
                  <a:lnTo>
                    <a:pt x="578786" y="2209969"/>
                  </a:lnTo>
                  <a:lnTo>
                    <a:pt x="579573" y="2217461"/>
                  </a:lnTo>
                  <a:lnTo>
                    <a:pt x="580425" y="2224952"/>
                  </a:lnTo>
                  <a:lnTo>
                    <a:pt x="581387" y="2232444"/>
                  </a:lnTo>
                  <a:lnTo>
                    <a:pt x="582420" y="2239935"/>
                  </a:lnTo>
                  <a:lnTo>
                    <a:pt x="583521" y="2247426"/>
                  </a:lnTo>
                  <a:lnTo>
                    <a:pt x="584714" y="2254918"/>
                  </a:lnTo>
                  <a:lnTo>
                    <a:pt x="586002" y="2262409"/>
                  </a:lnTo>
                  <a:lnTo>
                    <a:pt x="587361" y="2269901"/>
                  </a:lnTo>
                  <a:lnTo>
                    <a:pt x="588790" y="2277392"/>
                  </a:lnTo>
                  <a:lnTo>
                    <a:pt x="590338" y="2284884"/>
                  </a:lnTo>
                  <a:lnTo>
                    <a:pt x="591957" y="2292375"/>
                  </a:lnTo>
                  <a:lnTo>
                    <a:pt x="593648" y="2299866"/>
                  </a:lnTo>
                  <a:lnTo>
                    <a:pt x="595434" y="2307358"/>
                  </a:lnTo>
                  <a:lnTo>
                    <a:pt x="597313" y="2314849"/>
                  </a:lnTo>
                  <a:lnTo>
                    <a:pt x="599262" y="2322341"/>
                  </a:lnTo>
                  <a:lnTo>
                    <a:pt x="601284" y="2329832"/>
                  </a:lnTo>
                  <a:lnTo>
                    <a:pt x="603417" y="2337324"/>
                  </a:lnTo>
                  <a:lnTo>
                    <a:pt x="605617" y="2344815"/>
                  </a:lnTo>
                  <a:lnTo>
                    <a:pt x="607883" y="2352306"/>
                  </a:lnTo>
                  <a:lnTo>
                    <a:pt x="610242" y="2359798"/>
                  </a:lnTo>
                  <a:lnTo>
                    <a:pt x="612681" y="2367289"/>
                  </a:lnTo>
                  <a:lnTo>
                    <a:pt x="615182" y="2374781"/>
                  </a:lnTo>
                  <a:lnTo>
                    <a:pt x="617750" y="2382272"/>
                  </a:lnTo>
                  <a:lnTo>
                    <a:pt x="620411" y="2389764"/>
                  </a:lnTo>
                  <a:lnTo>
                    <a:pt x="623129" y="2397255"/>
                  </a:lnTo>
                  <a:lnTo>
                    <a:pt x="625903" y="2404746"/>
                  </a:lnTo>
                  <a:lnTo>
                    <a:pt x="628755" y="2412238"/>
                  </a:lnTo>
                  <a:lnTo>
                    <a:pt x="631669" y="2419729"/>
                  </a:lnTo>
                  <a:lnTo>
                    <a:pt x="634634" y="2427221"/>
                  </a:lnTo>
                  <a:lnTo>
                    <a:pt x="637654" y="2434712"/>
                  </a:lnTo>
                  <a:lnTo>
                    <a:pt x="640745" y="2442203"/>
                  </a:lnTo>
                  <a:lnTo>
                    <a:pt x="643880" y="2449695"/>
                  </a:lnTo>
                  <a:lnTo>
                    <a:pt x="647059" y="2457186"/>
                  </a:lnTo>
                  <a:lnTo>
                    <a:pt x="650302" y="2464678"/>
                  </a:lnTo>
                  <a:lnTo>
                    <a:pt x="653592" y="2472169"/>
                  </a:lnTo>
                  <a:lnTo>
                    <a:pt x="656922" y="2479661"/>
                  </a:lnTo>
                  <a:lnTo>
                    <a:pt x="660299" y="2487152"/>
                  </a:lnTo>
                  <a:lnTo>
                    <a:pt x="663733" y="2494643"/>
                  </a:lnTo>
                  <a:lnTo>
                    <a:pt x="667206" y="2502135"/>
                  </a:lnTo>
                  <a:lnTo>
                    <a:pt x="670718" y="2509626"/>
                  </a:lnTo>
                  <a:lnTo>
                    <a:pt x="674291" y="2517118"/>
                  </a:lnTo>
                  <a:lnTo>
                    <a:pt x="677910" y="2524609"/>
                  </a:lnTo>
                  <a:lnTo>
                    <a:pt x="681569" y="2532101"/>
                  </a:lnTo>
                  <a:lnTo>
                    <a:pt x="685282" y="2539592"/>
                  </a:lnTo>
                  <a:lnTo>
                    <a:pt x="689060" y="2547083"/>
                  </a:lnTo>
                  <a:lnTo>
                    <a:pt x="692886" y="2554575"/>
                  </a:lnTo>
                  <a:lnTo>
                    <a:pt x="696761" y="2562066"/>
                  </a:lnTo>
                  <a:lnTo>
                    <a:pt x="700722" y="2569558"/>
                  </a:lnTo>
                  <a:lnTo>
                    <a:pt x="704745" y="2577049"/>
                  </a:lnTo>
                  <a:lnTo>
                    <a:pt x="708829" y="2584541"/>
                  </a:lnTo>
                  <a:lnTo>
                    <a:pt x="712996" y="2592032"/>
                  </a:lnTo>
                  <a:lnTo>
                    <a:pt x="717260" y="2599523"/>
                  </a:lnTo>
                  <a:lnTo>
                    <a:pt x="721600" y="2607015"/>
                  </a:lnTo>
                  <a:lnTo>
                    <a:pt x="726017" y="2614506"/>
                  </a:lnTo>
                  <a:lnTo>
                    <a:pt x="730575" y="2621998"/>
                  </a:lnTo>
                  <a:lnTo>
                    <a:pt x="735227" y="2629489"/>
                  </a:lnTo>
                  <a:lnTo>
                    <a:pt x="739974" y="2636980"/>
                  </a:lnTo>
                  <a:lnTo>
                    <a:pt x="744855" y="2644472"/>
                  </a:lnTo>
                  <a:lnTo>
                    <a:pt x="749881" y="2651963"/>
                  </a:lnTo>
                  <a:lnTo>
                    <a:pt x="755019" y="2659455"/>
                  </a:lnTo>
                  <a:lnTo>
                    <a:pt x="760276" y="2666946"/>
                  </a:lnTo>
                  <a:lnTo>
                    <a:pt x="765737" y="2674438"/>
                  </a:lnTo>
                  <a:lnTo>
                    <a:pt x="771327" y="2681929"/>
                  </a:lnTo>
                  <a:lnTo>
                    <a:pt x="777048" y="2689420"/>
                  </a:lnTo>
                  <a:lnTo>
                    <a:pt x="782957" y="2696912"/>
                  </a:lnTo>
                  <a:lnTo>
                    <a:pt x="789048" y="2704403"/>
                  </a:lnTo>
                  <a:lnTo>
                    <a:pt x="795281" y="2711895"/>
                  </a:lnTo>
                  <a:lnTo>
                    <a:pt x="801670" y="2719386"/>
                  </a:lnTo>
                  <a:lnTo>
                    <a:pt x="808295" y="2726878"/>
                  </a:lnTo>
                  <a:lnTo>
                    <a:pt x="815068" y="2734369"/>
                  </a:lnTo>
                  <a:lnTo>
                    <a:pt x="821990" y="2741860"/>
                  </a:lnTo>
                  <a:lnTo>
                    <a:pt x="829123" y="2749352"/>
                  </a:lnTo>
                  <a:lnTo>
                    <a:pt x="836438" y="2756843"/>
                  </a:lnTo>
                  <a:lnTo>
                    <a:pt x="843896" y="2764335"/>
                  </a:lnTo>
                  <a:lnTo>
                    <a:pt x="851513" y="2771826"/>
                  </a:lnTo>
                  <a:lnTo>
                    <a:pt x="859340" y="2779318"/>
                  </a:lnTo>
                  <a:lnTo>
                    <a:pt x="867296" y="2786809"/>
                  </a:lnTo>
                  <a:lnTo>
                    <a:pt x="875377" y="2794300"/>
                  </a:lnTo>
                  <a:lnTo>
                    <a:pt x="883632" y="2801792"/>
                  </a:lnTo>
                  <a:lnTo>
                    <a:pt x="892012" y="2809283"/>
                  </a:lnTo>
                  <a:lnTo>
                    <a:pt x="900490" y="2816775"/>
                  </a:lnTo>
                  <a:lnTo>
                    <a:pt x="909073" y="2824266"/>
                  </a:lnTo>
                  <a:lnTo>
                    <a:pt x="917769" y="2831757"/>
                  </a:lnTo>
                  <a:lnTo>
                    <a:pt x="926524" y="2839249"/>
                  </a:lnTo>
                  <a:lnTo>
                    <a:pt x="935332" y="2846740"/>
                  </a:lnTo>
                  <a:lnTo>
                    <a:pt x="944196" y="2854232"/>
                  </a:lnTo>
                  <a:lnTo>
                    <a:pt x="953076" y="2861723"/>
                  </a:lnTo>
                  <a:lnTo>
                    <a:pt x="961961" y="2869215"/>
                  </a:lnTo>
                  <a:lnTo>
                    <a:pt x="970836" y="2876706"/>
                  </a:lnTo>
                  <a:lnTo>
                    <a:pt x="979663" y="2884197"/>
                  </a:lnTo>
                  <a:lnTo>
                    <a:pt x="988438" y="2891689"/>
                  </a:lnTo>
                  <a:lnTo>
                    <a:pt x="997153" y="2899180"/>
                  </a:lnTo>
                  <a:lnTo>
                    <a:pt x="1005735" y="2906672"/>
                  </a:lnTo>
                  <a:lnTo>
                    <a:pt x="1014196" y="2914163"/>
                  </a:lnTo>
                  <a:lnTo>
                    <a:pt x="1022536" y="2921655"/>
                  </a:lnTo>
                  <a:lnTo>
                    <a:pt x="1030701" y="2929146"/>
                  </a:lnTo>
                  <a:lnTo>
                    <a:pt x="1038635" y="2936637"/>
                  </a:lnTo>
                  <a:lnTo>
                    <a:pt x="1046384" y="2944129"/>
                  </a:lnTo>
                  <a:lnTo>
                    <a:pt x="1053941" y="2951620"/>
                  </a:lnTo>
                  <a:lnTo>
                    <a:pt x="1061144" y="2959112"/>
                  </a:lnTo>
                  <a:lnTo>
                    <a:pt x="1068091" y="2966603"/>
                  </a:lnTo>
                  <a:lnTo>
                    <a:pt x="1074787" y="2974095"/>
                  </a:lnTo>
                  <a:lnTo>
                    <a:pt x="1081130" y="2981586"/>
                  </a:lnTo>
                  <a:lnTo>
                    <a:pt x="1087075" y="2989077"/>
                  </a:lnTo>
                  <a:lnTo>
                    <a:pt x="1092714" y="2996569"/>
                  </a:lnTo>
                  <a:lnTo>
                    <a:pt x="1098040" y="3004060"/>
                  </a:lnTo>
                  <a:lnTo>
                    <a:pt x="1102804" y="3011552"/>
                  </a:lnTo>
                  <a:lnTo>
                    <a:pt x="1107215" y="3019043"/>
                  </a:lnTo>
                  <a:lnTo>
                    <a:pt x="1111268" y="3026534"/>
                  </a:lnTo>
                  <a:lnTo>
                    <a:pt x="1114816" y="3034026"/>
                  </a:lnTo>
                  <a:lnTo>
                    <a:pt x="1117857" y="3041517"/>
                  </a:lnTo>
                  <a:lnTo>
                    <a:pt x="1120505" y="3049009"/>
                  </a:lnTo>
                  <a:lnTo>
                    <a:pt x="1122736" y="3056500"/>
                  </a:lnTo>
                  <a:lnTo>
                    <a:pt x="1124300" y="3063992"/>
                  </a:lnTo>
                  <a:lnTo>
                    <a:pt x="1125448" y="3071483"/>
                  </a:lnTo>
                  <a:lnTo>
                    <a:pt x="1126177" y="3078974"/>
                  </a:lnTo>
                  <a:lnTo>
                    <a:pt x="1126310" y="3086466"/>
                  </a:lnTo>
                  <a:lnTo>
                    <a:pt x="1125901" y="3093957"/>
                  </a:lnTo>
                  <a:lnTo>
                    <a:pt x="1125066" y="3101449"/>
                  </a:lnTo>
                  <a:lnTo>
                    <a:pt x="1123762" y="3108940"/>
                  </a:lnTo>
                  <a:lnTo>
                    <a:pt x="1121783" y="3116432"/>
                  </a:lnTo>
                  <a:lnTo>
                    <a:pt x="1119380" y="3123923"/>
                  </a:lnTo>
                  <a:lnTo>
                    <a:pt x="1116556" y="3131414"/>
                  </a:lnTo>
                  <a:lnTo>
                    <a:pt x="1113123" y="3138906"/>
                  </a:lnTo>
                  <a:lnTo>
                    <a:pt x="1109191" y="3146397"/>
                  </a:lnTo>
                  <a:lnTo>
                    <a:pt x="1104856" y="3153889"/>
                  </a:lnTo>
                  <a:lnTo>
                    <a:pt x="1100065" y="3161380"/>
                  </a:lnTo>
                  <a:lnTo>
                    <a:pt x="1094681" y="3168872"/>
                  </a:lnTo>
                  <a:lnTo>
                    <a:pt x="1088923" y="3176363"/>
                  </a:lnTo>
                  <a:lnTo>
                    <a:pt x="1082797" y="3183854"/>
                  </a:lnTo>
                  <a:lnTo>
                    <a:pt x="1076135" y="3191346"/>
                  </a:lnTo>
                  <a:lnTo>
                    <a:pt x="1069077" y="3198837"/>
                  </a:lnTo>
                  <a:lnTo>
                    <a:pt x="1061692" y="3206329"/>
                  </a:lnTo>
                  <a:lnTo>
                    <a:pt x="1053929" y="3213820"/>
                  </a:lnTo>
                  <a:lnTo>
                    <a:pt x="1045725" y="3221311"/>
                  </a:lnTo>
                  <a:lnTo>
                    <a:pt x="1037244" y="3228803"/>
                  </a:lnTo>
                  <a:lnTo>
                    <a:pt x="1028492" y="3236294"/>
                  </a:lnTo>
                  <a:lnTo>
                    <a:pt x="1019351" y="3243786"/>
                  </a:lnTo>
                  <a:lnTo>
                    <a:pt x="1009957" y="3251277"/>
                  </a:lnTo>
                  <a:lnTo>
                    <a:pt x="1000350" y="3258769"/>
                  </a:lnTo>
                  <a:lnTo>
                    <a:pt x="990496" y="3266260"/>
                  </a:lnTo>
                  <a:lnTo>
                    <a:pt x="980392" y="3273751"/>
                  </a:lnTo>
                  <a:lnTo>
                    <a:pt x="970137" y="3281243"/>
                  </a:lnTo>
                  <a:lnTo>
                    <a:pt x="959736" y="3288734"/>
                  </a:lnTo>
                  <a:lnTo>
                    <a:pt x="949145" y="3296226"/>
                  </a:lnTo>
                  <a:lnTo>
                    <a:pt x="938454" y="3303717"/>
                  </a:lnTo>
                  <a:lnTo>
                    <a:pt x="927682" y="3311209"/>
                  </a:lnTo>
                  <a:lnTo>
                    <a:pt x="916826" y="3318700"/>
                  </a:lnTo>
                  <a:lnTo>
                    <a:pt x="905916" y="3326191"/>
                  </a:lnTo>
                  <a:lnTo>
                    <a:pt x="894985" y="3333683"/>
                  </a:lnTo>
                  <a:lnTo>
                    <a:pt x="884043" y="3341174"/>
                  </a:lnTo>
                  <a:lnTo>
                    <a:pt x="873123" y="3348666"/>
                  </a:lnTo>
                  <a:lnTo>
                    <a:pt x="862241" y="3356157"/>
                  </a:lnTo>
                  <a:lnTo>
                    <a:pt x="851404" y="3363649"/>
                  </a:lnTo>
                  <a:lnTo>
                    <a:pt x="840649" y="3371140"/>
                  </a:lnTo>
                  <a:lnTo>
                    <a:pt x="830006" y="3378631"/>
                  </a:lnTo>
                  <a:lnTo>
                    <a:pt x="819460" y="3386123"/>
                  </a:lnTo>
                  <a:lnTo>
                    <a:pt x="809020" y="3393614"/>
                  </a:lnTo>
                  <a:lnTo>
                    <a:pt x="798787" y="3401106"/>
                  </a:lnTo>
                  <a:lnTo>
                    <a:pt x="788694" y="3408597"/>
                  </a:lnTo>
                  <a:lnTo>
                    <a:pt x="778748" y="3416088"/>
                  </a:lnTo>
                  <a:lnTo>
                    <a:pt x="769022" y="3423580"/>
                  </a:lnTo>
                  <a:lnTo>
                    <a:pt x="759520" y="3431071"/>
                  </a:lnTo>
                  <a:lnTo>
                    <a:pt x="750198" y="3438563"/>
                  </a:lnTo>
                  <a:lnTo>
                    <a:pt x="741075" y="3446054"/>
                  </a:lnTo>
                  <a:lnTo>
                    <a:pt x="732270" y="3453546"/>
                  </a:lnTo>
                  <a:lnTo>
                    <a:pt x="723670" y="3461037"/>
                  </a:lnTo>
                  <a:lnTo>
                    <a:pt x="715277" y="3468528"/>
                  </a:lnTo>
                  <a:lnTo>
                    <a:pt x="707192" y="3476020"/>
                  </a:lnTo>
                  <a:lnTo>
                    <a:pt x="699380" y="3483511"/>
                  </a:lnTo>
                  <a:lnTo>
                    <a:pt x="691790" y="3491003"/>
                  </a:lnTo>
                  <a:lnTo>
                    <a:pt x="684450" y="3498494"/>
                  </a:lnTo>
                  <a:lnTo>
                    <a:pt x="677463" y="3505986"/>
                  </a:lnTo>
                  <a:lnTo>
                    <a:pt x="670703" y="3513477"/>
                  </a:lnTo>
                  <a:lnTo>
                    <a:pt x="664168" y="3520968"/>
                  </a:lnTo>
                  <a:lnTo>
                    <a:pt x="657970" y="3528460"/>
                  </a:lnTo>
                  <a:lnTo>
                    <a:pt x="652039" y="3535951"/>
                  </a:lnTo>
                  <a:lnTo>
                    <a:pt x="646331" y="3543443"/>
                  </a:lnTo>
                  <a:lnTo>
                    <a:pt x="640880" y="3550934"/>
                  </a:lnTo>
                  <a:lnTo>
                    <a:pt x="635757" y="3558426"/>
                  </a:lnTo>
                  <a:lnTo>
                    <a:pt x="630845" y="3565917"/>
                  </a:lnTo>
                  <a:lnTo>
                    <a:pt x="626142" y="3573408"/>
                  </a:lnTo>
                  <a:lnTo>
                    <a:pt x="621752" y="3580900"/>
                  </a:lnTo>
                  <a:lnTo>
                    <a:pt x="617588" y="3588391"/>
                  </a:lnTo>
                  <a:lnTo>
                    <a:pt x="613618" y="3595883"/>
                  </a:lnTo>
                  <a:lnTo>
                    <a:pt x="609877" y="3603374"/>
                  </a:lnTo>
                  <a:lnTo>
                    <a:pt x="606401" y="3610865"/>
                  </a:lnTo>
                  <a:lnTo>
                    <a:pt x="603099" y="3618357"/>
                  </a:lnTo>
                  <a:lnTo>
                    <a:pt x="599967" y="3625848"/>
                  </a:lnTo>
                  <a:lnTo>
                    <a:pt x="597093" y="3633340"/>
                  </a:lnTo>
                  <a:lnTo>
                    <a:pt x="594388" y="3640831"/>
                  </a:lnTo>
                  <a:lnTo>
                    <a:pt x="591832" y="3648323"/>
                  </a:lnTo>
                  <a:lnTo>
                    <a:pt x="589458" y="3655814"/>
                  </a:lnTo>
                  <a:lnTo>
                    <a:pt x="587275" y="3663305"/>
                  </a:lnTo>
                  <a:lnTo>
                    <a:pt x="585219" y="3670797"/>
                  </a:lnTo>
                  <a:lnTo>
                    <a:pt x="583289" y="3678288"/>
                  </a:lnTo>
                  <a:lnTo>
                    <a:pt x="581548" y="3685780"/>
                  </a:lnTo>
                  <a:lnTo>
                    <a:pt x="579921" y="3693271"/>
                  </a:lnTo>
                  <a:lnTo>
                    <a:pt x="578397" y="3700763"/>
                  </a:lnTo>
                  <a:lnTo>
                    <a:pt x="577003" y="3708254"/>
                  </a:lnTo>
                  <a:lnTo>
                    <a:pt x="575734" y="3715745"/>
                  </a:lnTo>
                  <a:lnTo>
                    <a:pt x="574549" y="3723237"/>
                  </a:lnTo>
                  <a:lnTo>
                    <a:pt x="573447" y="3730728"/>
                  </a:lnTo>
                  <a:lnTo>
                    <a:pt x="572472" y="3738220"/>
                  </a:lnTo>
                  <a:lnTo>
                    <a:pt x="571565" y="3745711"/>
                  </a:lnTo>
                  <a:lnTo>
                    <a:pt x="570724" y="3753203"/>
                  </a:lnTo>
                  <a:lnTo>
                    <a:pt x="569966" y="3760694"/>
                  </a:lnTo>
                  <a:lnTo>
                    <a:pt x="569282" y="3768185"/>
                  </a:lnTo>
                  <a:lnTo>
                    <a:pt x="568650" y="3775677"/>
                  </a:lnTo>
                  <a:lnTo>
                    <a:pt x="568069" y="3783168"/>
                  </a:lnTo>
                  <a:lnTo>
                    <a:pt x="567561" y="3790660"/>
                  </a:lnTo>
                  <a:lnTo>
                    <a:pt x="567093" y="3798151"/>
                  </a:lnTo>
                  <a:lnTo>
                    <a:pt x="566663" y="3805643"/>
                  </a:lnTo>
                  <a:lnTo>
                    <a:pt x="566282" y="3813134"/>
                  </a:lnTo>
                  <a:lnTo>
                    <a:pt x="565940" y="3820625"/>
                  </a:lnTo>
                  <a:lnTo>
                    <a:pt x="565627" y="38281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55226" y="1198960"/>
              <a:ext cx="543598" cy="5007971"/>
            </a:xfrm>
            <a:custGeom>
              <a:avLst/>
              <a:pathLst>
                <a:path w="543598" h="5007971">
                  <a:moveTo>
                    <a:pt x="270332" y="5007971"/>
                  </a:moveTo>
                  <a:lnTo>
                    <a:pt x="270212" y="4998171"/>
                  </a:lnTo>
                  <a:lnTo>
                    <a:pt x="270084" y="4988370"/>
                  </a:lnTo>
                  <a:lnTo>
                    <a:pt x="269950" y="4978570"/>
                  </a:lnTo>
                  <a:lnTo>
                    <a:pt x="269801" y="4968770"/>
                  </a:lnTo>
                  <a:lnTo>
                    <a:pt x="269646" y="4958969"/>
                  </a:lnTo>
                  <a:lnTo>
                    <a:pt x="269479" y="4949169"/>
                  </a:lnTo>
                  <a:lnTo>
                    <a:pt x="269298" y="4939369"/>
                  </a:lnTo>
                  <a:lnTo>
                    <a:pt x="269111" y="4929568"/>
                  </a:lnTo>
                  <a:lnTo>
                    <a:pt x="268904" y="4919768"/>
                  </a:lnTo>
                  <a:lnTo>
                    <a:pt x="268687" y="4909968"/>
                  </a:lnTo>
                  <a:lnTo>
                    <a:pt x="268458" y="4900167"/>
                  </a:lnTo>
                  <a:lnTo>
                    <a:pt x="268208" y="4890367"/>
                  </a:lnTo>
                  <a:lnTo>
                    <a:pt x="267948" y="4880567"/>
                  </a:lnTo>
                  <a:lnTo>
                    <a:pt x="267667" y="4870766"/>
                  </a:lnTo>
                  <a:lnTo>
                    <a:pt x="267369" y="4860966"/>
                  </a:lnTo>
                  <a:lnTo>
                    <a:pt x="267059" y="4851166"/>
                  </a:lnTo>
                  <a:lnTo>
                    <a:pt x="266718" y="4841365"/>
                  </a:lnTo>
                  <a:lnTo>
                    <a:pt x="266365" y="4831565"/>
                  </a:lnTo>
                  <a:lnTo>
                    <a:pt x="265989" y="4821765"/>
                  </a:lnTo>
                  <a:lnTo>
                    <a:pt x="265587" y="4811964"/>
                  </a:lnTo>
                  <a:lnTo>
                    <a:pt x="265170" y="4802164"/>
                  </a:lnTo>
                  <a:lnTo>
                    <a:pt x="264719" y="4792364"/>
                  </a:lnTo>
                  <a:lnTo>
                    <a:pt x="264246" y="4782563"/>
                  </a:lnTo>
                  <a:lnTo>
                    <a:pt x="263752" y="4772763"/>
                  </a:lnTo>
                  <a:lnTo>
                    <a:pt x="263219" y="4762963"/>
                  </a:lnTo>
                  <a:lnTo>
                    <a:pt x="262667" y="4753162"/>
                  </a:lnTo>
                  <a:lnTo>
                    <a:pt x="262079" y="4743362"/>
                  </a:lnTo>
                  <a:lnTo>
                    <a:pt x="261459" y="4733562"/>
                  </a:lnTo>
                  <a:lnTo>
                    <a:pt x="260819" y="4723761"/>
                  </a:lnTo>
                  <a:lnTo>
                    <a:pt x="260124" y="4713961"/>
                  </a:lnTo>
                  <a:lnTo>
                    <a:pt x="259407" y="4704161"/>
                  </a:lnTo>
                  <a:lnTo>
                    <a:pt x="258653" y="4694360"/>
                  </a:lnTo>
                  <a:lnTo>
                    <a:pt x="257853" y="4684560"/>
                  </a:lnTo>
                  <a:lnTo>
                    <a:pt x="257029" y="4674760"/>
                  </a:lnTo>
                  <a:lnTo>
                    <a:pt x="256148" y="4664959"/>
                  </a:lnTo>
                  <a:lnTo>
                    <a:pt x="255232" y="4655159"/>
                  </a:lnTo>
                  <a:lnTo>
                    <a:pt x="254282" y="4645359"/>
                  </a:lnTo>
                  <a:lnTo>
                    <a:pt x="253269" y="4635558"/>
                  </a:lnTo>
                  <a:lnTo>
                    <a:pt x="252227" y="4625758"/>
                  </a:lnTo>
                  <a:lnTo>
                    <a:pt x="251128" y="4615958"/>
                  </a:lnTo>
                  <a:lnTo>
                    <a:pt x="249979" y="4606157"/>
                  </a:lnTo>
                  <a:lnTo>
                    <a:pt x="248801" y="4596357"/>
                  </a:lnTo>
                  <a:lnTo>
                    <a:pt x="247539" y="4586557"/>
                  </a:lnTo>
                  <a:lnTo>
                    <a:pt x="246245" y="4576756"/>
                  </a:lnTo>
                  <a:lnTo>
                    <a:pt x="244898" y="4566956"/>
                  </a:lnTo>
                  <a:lnTo>
                    <a:pt x="243483" y="4557156"/>
                  </a:lnTo>
                  <a:lnTo>
                    <a:pt x="242034" y="4547355"/>
                  </a:lnTo>
                  <a:lnTo>
                    <a:pt x="240504" y="4537555"/>
                  </a:lnTo>
                  <a:lnTo>
                    <a:pt x="238926" y="4527755"/>
                  </a:lnTo>
                  <a:lnTo>
                    <a:pt x="237302" y="4517954"/>
                  </a:lnTo>
                  <a:lnTo>
                    <a:pt x="235590" y="4508154"/>
                  </a:lnTo>
                  <a:lnTo>
                    <a:pt x="233841" y="4498354"/>
                  </a:lnTo>
                  <a:lnTo>
                    <a:pt x="232017" y="4488553"/>
                  </a:lnTo>
                  <a:lnTo>
                    <a:pt x="230129" y="4478753"/>
                  </a:lnTo>
                  <a:lnTo>
                    <a:pt x="228201" y="4468953"/>
                  </a:lnTo>
                  <a:lnTo>
                    <a:pt x="226170" y="4459152"/>
                  </a:lnTo>
                  <a:lnTo>
                    <a:pt x="224098" y="4449352"/>
                  </a:lnTo>
                  <a:lnTo>
                    <a:pt x="221962" y="4439552"/>
                  </a:lnTo>
                  <a:lnTo>
                    <a:pt x="219743" y="4429751"/>
                  </a:lnTo>
                  <a:lnTo>
                    <a:pt x="217484" y="4419951"/>
                  </a:lnTo>
                  <a:lnTo>
                    <a:pt x="215132" y="4410151"/>
                  </a:lnTo>
                  <a:lnTo>
                    <a:pt x="212724" y="4400350"/>
                  </a:lnTo>
                  <a:lnTo>
                    <a:pt x="210264" y="4390550"/>
                  </a:lnTo>
                  <a:lnTo>
                    <a:pt x="207707" y="4380750"/>
                  </a:lnTo>
                  <a:lnTo>
                    <a:pt x="205110" y="4370949"/>
                  </a:lnTo>
                  <a:lnTo>
                    <a:pt x="202435" y="4361149"/>
                  </a:lnTo>
                  <a:lnTo>
                    <a:pt x="199691" y="4351349"/>
                  </a:lnTo>
                  <a:lnTo>
                    <a:pt x="196907" y="4341548"/>
                  </a:lnTo>
                  <a:lnTo>
                    <a:pt x="194021" y="4331748"/>
                  </a:lnTo>
                  <a:lnTo>
                    <a:pt x="191094" y="4321948"/>
                  </a:lnTo>
                  <a:lnTo>
                    <a:pt x="188106" y="4312147"/>
                  </a:lnTo>
                  <a:lnTo>
                    <a:pt x="185041" y="4302347"/>
                  </a:lnTo>
                  <a:lnTo>
                    <a:pt x="181939" y="4292547"/>
                  </a:lnTo>
                  <a:lnTo>
                    <a:pt x="178756" y="4282746"/>
                  </a:lnTo>
                  <a:lnTo>
                    <a:pt x="175524" y="4272946"/>
                  </a:lnTo>
                  <a:lnTo>
                    <a:pt x="172250" y="4263146"/>
                  </a:lnTo>
                  <a:lnTo>
                    <a:pt x="168897" y="4253345"/>
                  </a:lnTo>
                  <a:lnTo>
                    <a:pt x="165512" y="4243545"/>
                  </a:lnTo>
                  <a:lnTo>
                    <a:pt x="162070" y="4233745"/>
                  </a:lnTo>
                  <a:lnTo>
                    <a:pt x="158578" y="4223944"/>
                  </a:lnTo>
                  <a:lnTo>
                    <a:pt x="155057" y="4214144"/>
                  </a:lnTo>
                  <a:lnTo>
                    <a:pt x="151470" y="4204344"/>
                  </a:lnTo>
                  <a:lnTo>
                    <a:pt x="147858" y="4194543"/>
                  </a:lnTo>
                  <a:lnTo>
                    <a:pt x="144210" y="4184743"/>
                  </a:lnTo>
                  <a:lnTo>
                    <a:pt x="140519" y="4174943"/>
                  </a:lnTo>
                  <a:lnTo>
                    <a:pt x="136810" y="4165142"/>
                  </a:lnTo>
                  <a:lnTo>
                    <a:pt x="133063" y="4155342"/>
                  </a:lnTo>
                  <a:lnTo>
                    <a:pt x="129296" y="4145542"/>
                  </a:lnTo>
                  <a:lnTo>
                    <a:pt x="125513" y="4135741"/>
                  </a:lnTo>
                  <a:lnTo>
                    <a:pt x="121705" y="4125941"/>
                  </a:lnTo>
                  <a:lnTo>
                    <a:pt x="117889" y="4116141"/>
                  </a:lnTo>
                  <a:lnTo>
                    <a:pt x="114062" y="4106340"/>
                  </a:lnTo>
                  <a:lnTo>
                    <a:pt x="110231" y="4096540"/>
                  </a:lnTo>
                  <a:lnTo>
                    <a:pt x="106397" y="4086740"/>
                  </a:lnTo>
                  <a:lnTo>
                    <a:pt x="102568" y="4076939"/>
                  </a:lnTo>
                  <a:lnTo>
                    <a:pt x="98746" y="4067139"/>
                  </a:lnTo>
                  <a:lnTo>
                    <a:pt x="94932" y="4057339"/>
                  </a:lnTo>
                  <a:lnTo>
                    <a:pt x="91140" y="4047538"/>
                  </a:lnTo>
                  <a:lnTo>
                    <a:pt x="87360" y="4037738"/>
                  </a:lnTo>
                  <a:lnTo>
                    <a:pt x="83611" y="4027938"/>
                  </a:lnTo>
                  <a:lnTo>
                    <a:pt x="79891" y="4018137"/>
                  </a:lnTo>
                  <a:lnTo>
                    <a:pt x="76193" y="4008337"/>
                  </a:lnTo>
                  <a:lnTo>
                    <a:pt x="72553" y="3998537"/>
                  </a:lnTo>
                  <a:lnTo>
                    <a:pt x="68941" y="3988736"/>
                  </a:lnTo>
                  <a:lnTo>
                    <a:pt x="65380" y="3978936"/>
                  </a:lnTo>
                  <a:lnTo>
                    <a:pt x="61878" y="3969136"/>
                  </a:lnTo>
                  <a:lnTo>
                    <a:pt x="58409" y="3959335"/>
                  </a:lnTo>
                  <a:lnTo>
                    <a:pt x="55032" y="3949535"/>
                  </a:lnTo>
                  <a:lnTo>
                    <a:pt x="51703" y="3939735"/>
                  </a:lnTo>
                  <a:lnTo>
                    <a:pt x="48437" y="3929934"/>
                  </a:lnTo>
                  <a:lnTo>
                    <a:pt x="45269" y="3920134"/>
                  </a:lnTo>
                  <a:lnTo>
                    <a:pt x="42149" y="3910334"/>
                  </a:lnTo>
                  <a:lnTo>
                    <a:pt x="39136" y="3900533"/>
                  </a:lnTo>
                  <a:lnTo>
                    <a:pt x="36204" y="3890733"/>
                  </a:lnTo>
                  <a:lnTo>
                    <a:pt x="33335" y="3880933"/>
                  </a:lnTo>
                  <a:lnTo>
                    <a:pt x="30611" y="3871132"/>
                  </a:lnTo>
                  <a:lnTo>
                    <a:pt x="27947" y="3861332"/>
                  </a:lnTo>
                  <a:lnTo>
                    <a:pt x="25396" y="3851532"/>
                  </a:lnTo>
                  <a:lnTo>
                    <a:pt x="22964" y="3841731"/>
                  </a:lnTo>
                  <a:lnTo>
                    <a:pt x="20598" y="3831931"/>
                  </a:lnTo>
                  <a:lnTo>
                    <a:pt x="18401" y="3822131"/>
                  </a:lnTo>
                  <a:lnTo>
                    <a:pt x="16289" y="3812330"/>
                  </a:lnTo>
                  <a:lnTo>
                    <a:pt x="14281" y="3802530"/>
                  </a:lnTo>
                  <a:lnTo>
                    <a:pt x="12436" y="3792729"/>
                  </a:lnTo>
                  <a:lnTo>
                    <a:pt x="10666" y="3782929"/>
                  </a:lnTo>
                  <a:lnTo>
                    <a:pt x="9059" y="3773129"/>
                  </a:lnTo>
                  <a:lnTo>
                    <a:pt x="7573" y="3763328"/>
                  </a:lnTo>
                  <a:lnTo>
                    <a:pt x="6175" y="3753528"/>
                  </a:lnTo>
                  <a:lnTo>
                    <a:pt x="4982" y="3743728"/>
                  </a:lnTo>
                  <a:lnTo>
                    <a:pt x="3870" y="3733927"/>
                  </a:lnTo>
                  <a:lnTo>
                    <a:pt x="2904" y="3724127"/>
                  </a:lnTo>
                  <a:lnTo>
                    <a:pt x="2095" y="3714327"/>
                  </a:lnTo>
                  <a:lnTo>
                    <a:pt x="1369" y="3704526"/>
                  </a:lnTo>
                  <a:lnTo>
                    <a:pt x="847" y="3694726"/>
                  </a:lnTo>
                  <a:lnTo>
                    <a:pt x="429" y="3684926"/>
                  </a:lnTo>
                  <a:lnTo>
                    <a:pt x="133" y="3675125"/>
                  </a:lnTo>
                  <a:lnTo>
                    <a:pt x="24" y="3665325"/>
                  </a:lnTo>
                  <a:lnTo>
                    <a:pt x="0" y="3655525"/>
                  </a:lnTo>
                  <a:lnTo>
                    <a:pt x="152" y="3645724"/>
                  </a:lnTo>
                  <a:lnTo>
                    <a:pt x="435" y="3635924"/>
                  </a:lnTo>
                  <a:lnTo>
                    <a:pt x="811" y="3626124"/>
                  </a:lnTo>
                  <a:lnTo>
                    <a:pt x="1398" y="3616323"/>
                  </a:lnTo>
                  <a:lnTo>
                    <a:pt x="2068" y="3606523"/>
                  </a:lnTo>
                  <a:lnTo>
                    <a:pt x="2880" y="3596723"/>
                  </a:lnTo>
                  <a:lnTo>
                    <a:pt x="3845" y="3586922"/>
                  </a:lnTo>
                  <a:lnTo>
                    <a:pt x="4889" y="3577122"/>
                  </a:lnTo>
                  <a:lnTo>
                    <a:pt x="6122" y="3567322"/>
                  </a:lnTo>
                  <a:lnTo>
                    <a:pt x="7450" y="3557521"/>
                  </a:lnTo>
                  <a:lnTo>
                    <a:pt x="8885" y="3547721"/>
                  </a:lnTo>
                  <a:lnTo>
                    <a:pt x="10484" y="3537921"/>
                  </a:lnTo>
                  <a:lnTo>
                    <a:pt x="12156" y="3528120"/>
                  </a:lnTo>
                  <a:lnTo>
                    <a:pt x="13974" y="3518320"/>
                  </a:lnTo>
                  <a:lnTo>
                    <a:pt x="15900" y="3508520"/>
                  </a:lnTo>
                  <a:lnTo>
                    <a:pt x="17898" y="3498719"/>
                  </a:lnTo>
                  <a:lnTo>
                    <a:pt x="20063" y="3488919"/>
                  </a:lnTo>
                  <a:lnTo>
                    <a:pt x="22289" y="3479119"/>
                  </a:lnTo>
                  <a:lnTo>
                    <a:pt x="24621" y="3469318"/>
                  </a:lnTo>
                  <a:lnTo>
                    <a:pt x="27063" y="3459518"/>
                  </a:lnTo>
                  <a:lnTo>
                    <a:pt x="29562" y="3449718"/>
                  </a:lnTo>
                  <a:lnTo>
                    <a:pt x="32189" y="3439917"/>
                  </a:lnTo>
                  <a:lnTo>
                    <a:pt x="34880" y="3430117"/>
                  </a:lnTo>
                  <a:lnTo>
                    <a:pt x="37639" y="3420317"/>
                  </a:lnTo>
                  <a:lnTo>
                    <a:pt x="40501" y="3410516"/>
                  </a:lnTo>
                  <a:lnTo>
                    <a:pt x="43407" y="3400716"/>
                  </a:lnTo>
                  <a:lnTo>
                    <a:pt x="46398" y="3390916"/>
                  </a:lnTo>
                  <a:lnTo>
                    <a:pt x="49449" y="3381115"/>
                  </a:lnTo>
                  <a:lnTo>
                    <a:pt x="52539" y="3371315"/>
                  </a:lnTo>
                  <a:lnTo>
                    <a:pt x="55715" y="3361515"/>
                  </a:lnTo>
                  <a:lnTo>
                    <a:pt x="58920" y="3351714"/>
                  </a:lnTo>
                  <a:lnTo>
                    <a:pt x="62174" y="3341914"/>
                  </a:lnTo>
                  <a:lnTo>
                    <a:pt x="65475" y="3332114"/>
                  </a:lnTo>
                  <a:lnTo>
                    <a:pt x="68800" y="3322313"/>
                  </a:lnTo>
                  <a:lnTo>
                    <a:pt x="72172" y="3312513"/>
                  </a:lnTo>
                  <a:lnTo>
                    <a:pt x="75564" y="3302713"/>
                  </a:lnTo>
                  <a:lnTo>
                    <a:pt x="78978" y="3292912"/>
                  </a:lnTo>
                  <a:lnTo>
                    <a:pt x="82419" y="3283112"/>
                  </a:lnTo>
                  <a:lnTo>
                    <a:pt x="85869" y="3273312"/>
                  </a:lnTo>
                  <a:lnTo>
                    <a:pt x="89334" y="3263511"/>
                  </a:lnTo>
                  <a:lnTo>
                    <a:pt x="92804" y="3253711"/>
                  </a:lnTo>
                  <a:lnTo>
                    <a:pt x="96278" y="3243911"/>
                  </a:lnTo>
                  <a:lnTo>
                    <a:pt x="99751" y="3234110"/>
                  </a:lnTo>
                  <a:lnTo>
                    <a:pt x="103219" y="3224310"/>
                  </a:lnTo>
                  <a:lnTo>
                    <a:pt x="106681" y="3214510"/>
                  </a:lnTo>
                  <a:lnTo>
                    <a:pt x="110127" y="3204709"/>
                  </a:lnTo>
                  <a:lnTo>
                    <a:pt x="113563" y="3194909"/>
                  </a:lnTo>
                  <a:lnTo>
                    <a:pt x="116973" y="3185109"/>
                  </a:lnTo>
                  <a:lnTo>
                    <a:pt x="120364" y="3175308"/>
                  </a:lnTo>
                  <a:lnTo>
                    <a:pt x="123734" y="3165508"/>
                  </a:lnTo>
                  <a:lnTo>
                    <a:pt x="127063" y="3155708"/>
                  </a:lnTo>
                  <a:lnTo>
                    <a:pt x="130372" y="3145907"/>
                  </a:lnTo>
                  <a:lnTo>
                    <a:pt x="133639" y="3136107"/>
                  </a:lnTo>
                  <a:lnTo>
                    <a:pt x="136867" y="3126307"/>
                  </a:lnTo>
                  <a:lnTo>
                    <a:pt x="140071" y="3116506"/>
                  </a:lnTo>
                  <a:lnTo>
                    <a:pt x="143205" y="3106706"/>
                  </a:lnTo>
                  <a:lnTo>
                    <a:pt x="146310" y="3096906"/>
                  </a:lnTo>
                  <a:lnTo>
                    <a:pt x="149367" y="3087105"/>
                  </a:lnTo>
                  <a:lnTo>
                    <a:pt x="152362" y="3077305"/>
                  </a:lnTo>
                  <a:lnTo>
                    <a:pt x="155326" y="3067505"/>
                  </a:lnTo>
                  <a:lnTo>
                    <a:pt x="158214" y="3057704"/>
                  </a:lnTo>
                  <a:lnTo>
                    <a:pt x="161054" y="3047904"/>
                  </a:lnTo>
                  <a:lnTo>
                    <a:pt x="163849" y="3038104"/>
                  </a:lnTo>
                  <a:lnTo>
                    <a:pt x="166558" y="3028303"/>
                  </a:lnTo>
                  <a:lnTo>
                    <a:pt x="169230" y="3018503"/>
                  </a:lnTo>
                  <a:lnTo>
                    <a:pt x="171829" y="3008703"/>
                  </a:lnTo>
                  <a:lnTo>
                    <a:pt x="174360" y="2998902"/>
                  </a:lnTo>
                  <a:lnTo>
                    <a:pt x="176853" y="2989102"/>
                  </a:lnTo>
                  <a:lnTo>
                    <a:pt x="179241" y="2979302"/>
                  </a:lnTo>
                  <a:lnTo>
                    <a:pt x="181587" y="2969501"/>
                  </a:lnTo>
                  <a:lnTo>
                    <a:pt x="183867" y="2959701"/>
                  </a:lnTo>
                  <a:lnTo>
                    <a:pt x="186062" y="2949901"/>
                  </a:lnTo>
                  <a:lnTo>
                    <a:pt x="188215" y="2940100"/>
                  </a:lnTo>
                  <a:lnTo>
                    <a:pt x="190274" y="2930300"/>
                  </a:lnTo>
                  <a:lnTo>
                    <a:pt x="192274" y="2920500"/>
                  </a:lnTo>
                  <a:lnTo>
                    <a:pt x="194221" y="2910699"/>
                  </a:lnTo>
                  <a:lnTo>
                    <a:pt x="196066" y="2900899"/>
                  </a:lnTo>
                  <a:lnTo>
                    <a:pt x="197869" y="2891099"/>
                  </a:lnTo>
                  <a:lnTo>
                    <a:pt x="199591" y="2881298"/>
                  </a:lnTo>
                  <a:lnTo>
                    <a:pt x="201241" y="2871498"/>
                  </a:lnTo>
                  <a:lnTo>
                    <a:pt x="202848" y="2861698"/>
                  </a:lnTo>
                  <a:lnTo>
                    <a:pt x="204347" y="2851897"/>
                  </a:lnTo>
                  <a:lnTo>
                    <a:pt x="205802" y="2842097"/>
                  </a:lnTo>
                  <a:lnTo>
                    <a:pt x="207192" y="2832297"/>
                  </a:lnTo>
                  <a:lnTo>
                    <a:pt x="208497" y="2822496"/>
                  </a:lnTo>
                  <a:lnTo>
                    <a:pt x="209762" y="2812696"/>
                  </a:lnTo>
                  <a:lnTo>
                    <a:pt x="210937" y="2802896"/>
                  </a:lnTo>
                  <a:lnTo>
                    <a:pt x="212056" y="2793095"/>
                  </a:lnTo>
                  <a:lnTo>
                    <a:pt x="213127" y="2783295"/>
                  </a:lnTo>
                  <a:lnTo>
                    <a:pt x="214104" y="2773495"/>
                  </a:lnTo>
                  <a:lnTo>
                    <a:pt x="215044" y="2763694"/>
                  </a:lnTo>
                  <a:lnTo>
                    <a:pt x="215913" y="2753894"/>
                  </a:lnTo>
                  <a:lnTo>
                    <a:pt x="216717" y="2744094"/>
                  </a:lnTo>
                  <a:lnTo>
                    <a:pt x="217485" y="2734293"/>
                  </a:lnTo>
                  <a:lnTo>
                    <a:pt x="218162" y="2724493"/>
                  </a:lnTo>
                  <a:lnTo>
                    <a:pt x="218801" y="2714693"/>
                  </a:lnTo>
                  <a:lnTo>
                    <a:pt x="219387" y="2704892"/>
                  </a:lnTo>
                  <a:lnTo>
                    <a:pt x="219902" y="2695092"/>
                  </a:lnTo>
                  <a:lnTo>
                    <a:pt x="220385" y="2685292"/>
                  </a:lnTo>
                  <a:lnTo>
                    <a:pt x="220797" y="2675491"/>
                  </a:lnTo>
                  <a:lnTo>
                    <a:pt x="221163" y="2665691"/>
                  </a:lnTo>
                  <a:lnTo>
                    <a:pt x="221493" y="2655891"/>
                  </a:lnTo>
                  <a:lnTo>
                    <a:pt x="221749" y="2646090"/>
                  </a:lnTo>
                  <a:lnTo>
                    <a:pt x="221976" y="2636290"/>
                  </a:lnTo>
                  <a:lnTo>
                    <a:pt x="222150" y="2626490"/>
                  </a:lnTo>
                  <a:lnTo>
                    <a:pt x="222274" y="2616689"/>
                  </a:lnTo>
                  <a:lnTo>
                    <a:pt x="222371" y="2606889"/>
                  </a:lnTo>
                  <a:lnTo>
                    <a:pt x="222402" y="2597089"/>
                  </a:lnTo>
                  <a:lnTo>
                    <a:pt x="222404" y="2587288"/>
                  </a:lnTo>
                  <a:lnTo>
                    <a:pt x="222367" y="2577488"/>
                  </a:lnTo>
                  <a:lnTo>
                    <a:pt x="222279" y="2567688"/>
                  </a:lnTo>
                  <a:lnTo>
                    <a:pt x="222168" y="2557887"/>
                  </a:lnTo>
                  <a:lnTo>
                    <a:pt x="222006" y="2548087"/>
                  </a:lnTo>
                  <a:lnTo>
                    <a:pt x="221811" y="2538286"/>
                  </a:lnTo>
                  <a:lnTo>
                    <a:pt x="221591" y="2528486"/>
                  </a:lnTo>
                  <a:lnTo>
                    <a:pt x="221319" y="2518686"/>
                  </a:lnTo>
                  <a:lnTo>
                    <a:pt x="221026" y="2508885"/>
                  </a:lnTo>
                  <a:lnTo>
                    <a:pt x="220697" y="2499085"/>
                  </a:lnTo>
                  <a:lnTo>
                    <a:pt x="220332" y="2489285"/>
                  </a:lnTo>
                  <a:lnTo>
                    <a:pt x="219949" y="2479484"/>
                  </a:lnTo>
                  <a:lnTo>
                    <a:pt x="219521" y="2469684"/>
                  </a:lnTo>
                  <a:lnTo>
                    <a:pt x="219072" y="2459884"/>
                  </a:lnTo>
                  <a:lnTo>
                    <a:pt x="218597" y="2450083"/>
                  </a:lnTo>
                  <a:lnTo>
                    <a:pt x="218087" y="2440283"/>
                  </a:lnTo>
                  <a:lnTo>
                    <a:pt x="217560" y="2430483"/>
                  </a:lnTo>
                  <a:lnTo>
                    <a:pt x="216999" y="2420682"/>
                  </a:lnTo>
                  <a:lnTo>
                    <a:pt x="216416" y="2410882"/>
                  </a:lnTo>
                  <a:lnTo>
                    <a:pt x="215815" y="2401082"/>
                  </a:lnTo>
                  <a:lnTo>
                    <a:pt x="215178" y="2391281"/>
                  </a:lnTo>
                  <a:lnTo>
                    <a:pt x="214528" y="2381481"/>
                  </a:lnTo>
                  <a:lnTo>
                    <a:pt x="213853" y="2371681"/>
                  </a:lnTo>
                  <a:lnTo>
                    <a:pt x="213153" y="2361880"/>
                  </a:lnTo>
                  <a:lnTo>
                    <a:pt x="212441" y="2352080"/>
                  </a:lnTo>
                  <a:lnTo>
                    <a:pt x="211698" y="2342280"/>
                  </a:lnTo>
                  <a:lnTo>
                    <a:pt x="210940" y="2332479"/>
                  </a:lnTo>
                  <a:lnTo>
                    <a:pt x="210166" y="2322679"/>
                  </a:lnTo>
                  <a:lnTo>
                    <a:pt x="209366" y="2312879"/>
                  </a:lnTo>
                  <a:lnTo>
                    <a:pt x="208555" y="2303078"/>
                  </a:lnTo>
                  <a:lnTo>
                    <a:pt x="207722" y="2293278"/>
                  </a:lnTo>
                  <a:lnTo>
                    <a:pt x="206873" y="2283478"/>
                  </a:lnTo>
                  <a:lnTo>
                    <a:pt x="206012" y="2273677"/>
                  </a:lnTo>
                  <a:lnTo>
                    <a:pt x="205127" y="2263877"/>
                  </a:lnTo>
                  <a:lnTo>
                    <a:pt x="204233" y="2254077"/>
                  </a:lnTo>
                  <a:lnTo>
                    <a:pt x="203323" y="2244276"/>
                  </a:lnTo>
                  <a:lnTo>
                    <a:pt x="202396" y="2234476"/>
                  </a:lnTo>
                  <a:lnTo>
                    <a:pt x="201462" y="2224676"/>
                  </a:lnTo>
                  <a:lnTo>
                    <a:pt x="200507" y="2214875"/>
                  </a:lnTo>
                  <a:lnTo>
                    <a:pt x="199544" y="2205075"/>
                  </a:lnTo>
                  <a:lnTo>
                    <a:pt x="198570" y="2195275"/>
                  </a:lnTo>
                  <a:lnTo>
                    <a:pt x="197581" y="2185474"/>
                  </a:lnTo>
                  <a:lnTo>
                    <a:pt x="196585" y="2175674"/>
                  </a:lnTo>
                  <a:lnTo>
                    <a:pt x="195577" y="2165874"/>
                  </a:lnTo>
                  <a:lnTo>
                    <a:pt x="194559" y="2156073"/>
                  </a:lnTo>
                  <a:lnTo>
                    <a:pt x="193536" y="2146273"/>
                  </a:lnTo>
                  <a:lnTo>
                    <a:pt x="192501" y="2136473"/>
                  </a:lnTo>
                  <a:lnTo>
                    <a:pt x="191461" y="2126672"/>
                  </a:lnTo>
                  <a:lnTo>
                    <a:pt x="190414" y="2116872"/>
                  </a:lnTo>
                  <a:lnTo>
                    <a:pt x="189361" y="2107072"/>
                  </a:lnTo>
                  <a:lnTo>
                    <a:pt x="188304" y="2097271"/>
                  </a:lnTo>
                  <a:lnTo>
                    <a:pt x="187242" y="2087471"/>
                  </a:lnTo>
                  <a:lnTo>
                    <a:pt x="186177" y="2077671"/>
                  </a:lnTo>
                  <a:lnTo>
                    <a:pt x="185109" y="2067870"/>
                  </a:lnTo>
                  <a:lnTo>
                    <a:pt x="184040" y="2058070"/>
                  </a:lnTo>
                  <a:lnTo>
                    <a:pt x="182970" y="2048270"/>
                  </a:lnTo>
                  <a:lnTo>
                    <a:pt x="181901" y="2038469"/>
                  </a:lnTo>
                  <a:lnTo>
                    <a:pt x="180833" y="2028669"/>
                  </a:lnTo>
                  <a:lnTo>
                    <a:pt x="179766" y="2018869"/>
                  </a:lnTo>
                  <a:lnTo>
                    <a:pt x="178704" y="2009068"/>
                  </a:lnTo>
                  <a:lnTo>
                    <a:pt x="177644" y="1999268"/>
                  </a:lnTo>
                  <a:lnTo>
                    <a:pt x="176590" y="1989468"/>
                  </a:lnTo>
                  <a:lnTo>
                    <a:pt x="175543" y="1979667"/>
                  </a:lnTo>
                  <a:lnTo>
                    <a:pt x="174501" y="1969867"/>
                  </a:lnTo>
                  <a:lnTo>
                    <a:pt x="173471" y="1960067"/>
                  </a:lnTo>
                  <a:lnTo>
                    <a:pt x="172448" y="1950266"/>
                  </a:lnTo>
                  <a:lnTo>
                    <a:pt x="171433" y="1940466"/>
                  </a:lnTo>
                  <a:lnTo>
                    <a:pt x="170435" y="1930666"/>
                  </a:lnTo>
                  <a:lnTo>
                    <a:pt x="169445" y="1920865"/>
                  </a:lnTo>
                  <a:lnTo>
                    <a:pt x="168472" y="1911065"/>
                  </a:lnTo>
                  <a:lnTo>
                    <a:pt x="167514" y="1901265"/>
                  </a:lnTo>
                  <a:lnTo>
                    <a:pt x="166565" y="1891464"/>
                  </a:lnTo>
                  <a:lnTo>
                    <a:pt x="165644" y="1881664"/>
                  </a:lnTo>
                  <a:lnTo>
                    <a:pt x="164734" y="1871864"/>
                  </a:lnTo>
                  <a:lnTo>
                    <a:pt x="163844" y="1862063"/>
                  </a:lnTo>
                  <a:lnTo>
                    <a:pt x="162979" y="1852263"/>
                  </a:lnTo>
                  <a:lnTo>
                    <a:pt x="162127" y="1842463"/>
                  </a:lnTo>
                  <a:lnTo>
                    <a:pt x="161307" y="1832662"/>
                  </a:lnTo>
                  <a:lnTo>
                    <a:pt x="160507" y="1822862"/>
                  </a:lnTo>
                  <a:lnTo>
                    <a:pt x="159726" y="1813062"/>
                  </a:lnTo>
                  <a:lnTo>
                    <a:pt x="158982" y="1803261"/>
                  </a:lnTo>
                  <a:lnTo>
                    <a:pt x="158255" y="1793461"/>
                  </a:lnTo>
                  <a:lnTo>
                    <a:pt x="157561" y="1783661"/>
                  </a:lnTo>
                  <a:lnTo>
                    <a:pt x="156897" y="1773860"/>
                  </a:lnTo>
                  <a:lnTo>
                    <a:pt x="156250" y="1764060"/>
                  </a:lnTo>
                  <a:lnTo>
                    <a:pt x="155653" y="1754260"/>
                  </a:lnTo>
                  <a:lnTo>
                    <a:pt x="155076" y="1744459"/>
                  </a:lnTo>
                  <a:lnTo>
                    <a:pt x="154530" y="1734659"/>
                  </a:lnTo>
                  <a:lnTo>
                    <a:pt x="154026" y="1724859"/>
                  </a:lnTo>
                  <a:lnTo>
                    <a:pt x="153542" y="1715058"/>
                  </a:lnTo>
                  <a:lnTo>
                    <a:pt x="153108" y="1705258"/>
                  </a:lnTo>
                  <a:lnTo>
                    <a:pt x="152702" y="1695458"/>
                  </a:lnTo>
                  <a:lnTo>
                    <a:pt x="152325" y="1685657"/>
                  </a:lnTo>
                  <a:lnTo>
                    <a:pt x="152001" y="1675857"/>
                  </a:lnTo>
                  <a:lnTo>
                    <a:pt x="151699" y="1666057"/>
                  </a:lnTo>
                  <a:lnTo>
                    <a:pt x="151443" y="1656256"/>
                  </a:lnTo>
                  <a:lnTo>
                    <a:pt x="151226" y="1646456"/>
                  </a:lnTo>
                  <a:lnTo>
                    <a:pt x="151033" y="1636656"/>
                  </a:lnTo>
                  <a:lnTo>
                    <a:pt x="150902" y="1626855"/>
                  </a:lnTo>
                  <a:lnTo>
                    <a:pt x="150797" y="1617055"/>
                  </a:lnTo>
                  <a:lnTo>
                    <a:pt x="150731" y="1607255"/>
                  </a:lnTo>
                  <a:lnTo>
                    <a:pt x="150714" y="1597454"/>
                  </a:lnTo>
                  <a:lnTo>
                    <a:pt x="150722" y="1587654"/>
                  </a:lnTo>
                  <a:lnTo>
                    <a:pt x="150787" y="1577854"/>
                  </a:lnTo>
                  <a:lnTo>
                    <a:pt x="150885" y="1568053"/>
                  </a:lnTo>
                  <a:lnTo>
                    <a:pt x="151016" y="1558253"/>
                  </a:lnTo>
                  <a:lnTo>
                    <a:pt x="151205" y="1548453"/>
                  </a:lnTo>
                  <a:lnTo>
                    <a:pt x="151419" y="1538652"/>
                  </a:lnTo>
                  <a:lnTo>
                    <a:pt x="151681" y="1528852"/>
                  </a:lnTo>
                  <a:lnTo>
                    <a:pt x="151986" y="1519052"/>
                  </a:lnTo>
                  <a:lnTo>
                    <a:pt x="152315" y="1509251"/>
                  </a:lnTo>
                  <a:lnTo>
                    <a:pt x="152708" y="1499451"/>
                  </a:lnTo>
                  <a:lnTo>
                    <a:pt x="153126" y="1489651"/>
                  </a:lnTo>
                  <a:lnTo>
                    <a:pt x="153584" y="1479850"/>
                  </a:lnTo>
                  <a:lnTo>
                    <a:pt x="154090" y="1470050"/>
                  </a:lnTo>
                  <a:lnTo>
                    <a:pt x="154620" y="1460250"/>
                  </a:lnTo>
                  <a:lnTo>
                    <a:pt x="155203" y="1450449"/>
                  </a:lnTo>
                  <a:lnTo>
                    <a:pt x="155818" y="1440649"/>
                  </a:lnTo>
                  <a:lnTo>
                    <a:pt x="156462" y="1430849"/>
                  </a:lnTo>
                  <a:lnTo>
                    <a:pt x="157161" y="1421048"/>
                  </a:lnTo>
                  <a:lnTo>
                    <a:pt x="157881" y="1411248"/>
                  </a:lnTo>
                  <a:lnTo>
                    <a:pt x="158643" y="1401448"/>
                  </a:lnTo>
                  <a:lnTo>
                    <a:pt x="159443" y="1391647"/>
                  </a:lnTo>
                  <a:lnTo>
                    <a:pt x="160263" y="1381847"/>
                  </a:lnTo>
                  <a:lnTo>
                    <a:pt x="161136" y="1372047"/>
                  </a:lnTo>
                  <a:lnTo>
                    <a:pt x="162031" y="1362246"/>
                  </a:lnTo>
                  <a:lnTo>
                    <a:pt x="162957" y="1352446"/>
                  </a:lnTo>
                  <a:lnTo>
                    <a:pt x="163923" y="1342646"/>
                  </a:lnTo>
                  <a:lnTo>
                    <a:pt x="164907" y="1332845"/>
                  </a:lnTo>
                  <a:lnTo>
                    <a:pt x="165932" y="1323045"/>
                  </a:lnTo>
                  <a:lnTo>
                    <a:pt x="166982" y="1313245"/>
                  </a:lnTo>
                  <a:lnTo>
                    <a:pt x="168052" y="1303444"/>
                  </a:lnTo>
                  <a:lnTo>
                    <a:pt x="169163" y="1293644"/>
                  </a:lnTo>
                  <a:lnTo>
                    <a:pt x="170289" y="1283844"/>
                  </a:lnTo>
                  <a:lnTo>
                    <a:pt x="171444" y="1274043"/>
                  </a:lnTo>
                  <a:lnTo>
                    <a:pt x="172625" y="1264243"/>
                  </a:lnTo>
                  <a:lnTo>
                    <a:pt x="173821" y="1254442"/>
                  </a:lnTo>
                  <a:lnTo>
                    <a:pt x="175050" y="1244642"/>
                  </a:lnTo>
                  <a:lnTo>
                    <a:pt x="176293" y="1234842"/>
                  </a:lnTo>
                  <a:lnTo>
                    <a:pt x="177556" y="1225041"/>
                  </a:lnTo>
                  <a:lnTo>
                    <a:pt x="178842" y="1215241"/>
                  </a:lnTo>
                  <a:lnTo>
                    <a:pt x="180139" y="1205441"/>
                  </a:lnTo>
                  <a:lnTo>
                    <a:pt x="181459" y="1195640"/>
                  </a:lnTo>
                  <a:lnTo>
                    <a:pt x="182793" y="1185840"/>
                  </a:lnTo>
                  <a:lnTo>
                    <a:pt x="184137" y="1176040"/>
                  </a:lnTo>
                  <a:lnTo>
                    <a:pt x="185501" y="1166239"/>
                  </a:lnTo>
                  <a:lnTo>
                    <a:pt x="186873" y="1156439"/>
                  </a:lnTo>
                  <a:lnTo>
                    <a:pt x="188257" y="1146639"/>
                  </a:lnTo>
                  <a:lnTo>
                    <a:pt x="189653" y="1136838"/>
                  </a:lnTo>
                  <a:lnTo>
                    <a:pt x="191054" y="1127038"/>
                  </a:lnTo>
                  <a:lnTo>
                    <a:pt x="192467" y="1117238"/>
                  </a:lnTo>
                  <a:lnTo>
                    <a:pt x="193885" y="1107437"/>
                  </a:lnTo>
                  <a:lnTo>
                    <a:pt x="195308" y="1097637"/>
                  </a:lnTo>
                  <a:lnTo>
                    <a:pt x="196737" y="1087837"/>
                  </a:lnTo>
                  <a:lnTo>
                    <a:pt x="198169" y="1078036"/>
                  </a:lnTo>
                  <a:lnTo>
                    <a:pt x="199604" y="1068236"/>
                  </a:lnTo>
                  <a:lnTo>
                    <a:pt x="201039" y="1058436"/>
                  </a:lnTo>
                  <a:lnTo>
                    <a:pt x="202476" y="1048635"/>
                  </a:lnTo>
                  <a:lnTo>
                    <a:pt x="203911" y="1038835"/>
                  </a:lnTo>
                  <a:lnTo>
                    <a:pt x="205345" y="1029035"/>
                  </a:lnTo>
                  <a:lnTo>
                    <a:pt x="206776" y="1019234"/>
                  </a:lnTo>
                  <a:lnTo>
                    <a:pt x="208203" y="1009434"/>
                  </a:lnTo>
                  <a:lnTo>
                    <a:pt x="209627" y="999634"/>
                  </a:lnTo>
                  <a:lnTo>
                    <a:pt x="211043" y="989833"/>
                  </a:lnTo>
                  <a:lnTo>
                    <a:pt x="212454" y="980033"/>
                  </a:lnTo>
                  <a:lnTo>
                    <a:pt x="213858" y="970233"/>
                  </a:lnTo>
                  <a:lnTo>
                    <a:pt x="215251" y="960432"/>
                  </a:lnTo>
                  <a:lnTo>
                    <a:pt x="216638" y="950632"/>
                  </a:lnTo>
                  <a:lnTo>
                    <a:pt x="218013" y="940832"/>
                  </a:lnTo>
                  <a:lnTo>
                    <a:pt x="219377" y="931031"/>
                  </a:lnTo>
                  <a:lnTo>
                    <a:pt x="220733" y="921231"/>
                  </a:lnTo>
                  <a:lnTo>
                    <a:pt x="222070" y="911431"/>
                  </a:lnTo>
                  <a:lnTo>
                    <a:pt x="223398" y="901630"/>
                  </a:lnTo>
                  <a:lnTo>
                    <a:pt x="224712" y="891830"/>
                  </a:lnTo>
                  <a:lnTo>
                    <a:pt x="226008" y="882030"/>
                  </a:lnTo>
                  <a:lnTo>
                    <a:pt x="227296" y="872229"/>
                  </a:lnTo>
                  <a:lnTo>
                    <a:pt x="228560" y="862429"/>
                  </a:lnTo>
                  <a:lnTo>
                    <a:pt x="229811" y="852629"/>
                  </a:lnTo>
                  <a:lnTo>
                    <a:pt x="231047" y="842828"/>
                  </a:lnTo>
                  <a:lnTo>
                    <a:pt x="232260" y="833028"/>
                  </a:lnTo>
                  <a:lnTo>
                    <a:pt x="233461" y="823228"/>
                  </a:lnTo>
                  <a:lnTo>
                    <a:pt x="234639" y="813427"/>
                  </a:lnTo>
                  <a:lnTo>
                    <a:pt x="235798" y="803627"/>
                  </a:lnTo>
                  <a:lnTo>
                    <a:pt x="236945" y="793827"/>
                  </a:lnTo>
                  <a:lnTo>
                    <a:pt x="238060" y="784026"/>
                  </a:lnTo>
                  <a:lnTo>
                    <a:pt x="239163" y="774226"/>
                  </a:lnTo>
                  <a:lnTo>
                    <a:pt x="240244" y="764426"/>
                  </a:lnTo>
                  <a:lnTo>
                    <a:pt x="241301" y="754625"/>
                  </a:lnTo>
                  <a:lnTo>
                    <a:pt x="242345" y="744825"/>
                  </a:lnTo>
                  <a:lnTo>
                    <a:pt x="243357" y="735025"/>
                  </a:lnTo>
                  <a:lnTo>
                    <a:pt x="244353" y="725224"/>
                  </a:lnTo>
                  <a:lnTo>
                    <a:pt x="245331" y="715424"/>
                  </a:lnTo>
                  <a:lnTo>
                    <a:pt x="246279" y="705624"/>
                  </a:lnTo>
                  <a:lnTo>
                    <a:pt x="247213" y="695823"/>
                  </a:lnTo>
                  <a:lnTo>
                    <a:pt x="248120" y="686023"/>
                  </a:lnTo>
                  <a:lnTo>
                    <a:pt x="249005" y="676223"/>
                  </a:lnTo>
                  <a:lnTo>
                    <a:pt x="249876" y="666422"/>
                  </a:lnTo>
                  <a:lnTo>
                    <a:pt x="250712" y="656622"/>
                  </a:lnTo>
                  <a:lnTo>
                    <a:pt x="251535" y="646822"/>
                  </a:lnTo>
                  <a:lnTo>
                    <a:pt x="252335" y="637021"/>
                  </a:lnTo>
                  <a:lnTo>
                    <a:pt x="253109" y="627221"/>
                  </a:lnTo>
                  <a:lnTo>
                    <a:pt x="253869" y="617421"/>
                  </a:lnTo>
                  <a:lnTo>
                    <a:pt x="254599" y="607620"/>
                  </a:lnTo>
                  <a:lnTo>
                    <a:pt x="255312" y="597820"/>
                  </a:lnTo>
                  <a:lnTo>
                    <a:pt x="256006" y="588020"/>
                  </a:lnTo>
                  <a:lnTo>
                    <a:pt x="256672" y="578219"/>
                  </a:lnTo>
                  <a:lnTo>
                    <a:pt x="257325" y="568419"/>
                  </a:lnTo>
                  <a:lnTo>
                    <a:pt x="257953" y="558619"/>
                  </a:lnTo>
                  <a:lnTo>
                    <a:pt x="258560" y="548818"/>
                  </a:lnTo>
                  <a:lnTo>
                    <a:pt x="259155" y="539018"/>
                  </a:lnTo>
                  <a:lnTo>
                    <a:pt x="259718" y="529218"/>
                  </a:lnTo>
                  <a:lnTo>
                    <a:pt x="260269" y="519417"/>
                  </a:lnTo>
                  <a:lnTo>
                    <a:pt x="260801" y="509617"/>
                  </a:lnTo>
                  <a:lnTo>
                    <a:pt x="261310" y="499817"/>
                  </a:lnTo>
                  <a:lnTo>
                    <a:pt x="261808" y="490016"/>
                  </a:lnTo>
                  <a:lnTo>
                    <a:pt x="262280" y="480216"/>
                  </a:lnTo>
                  <a:lnTo>
                    <a:pt x="262738" y="470416"/>
                  </a:lnTo>
                  <a:lnTo>
                    <a:pt x="263182" y="460615"/>
                  </a:lnTo>
                  <a:lnTo>
                    <a:pt x="263602" y="450815"/>
                  </a:lnTo>
                  <a:lnTo>
                    <a:pt x="264012" y="441015"/>
                  </a:lnTo>
                  <a:lnTo>
                    <a:pt x="264402" y="431214"/>
                  </a:lnTo>
                  <a:lnTo>
                    <a:pt x="264776" y="421414"/>
                  </a:lnTo>
                  <a:lnTo>
                    <a:pt x="265141" y="411614"/>
                  </a:lnTo>
                  <a:lnTo>
                    <a:pt x="265481" y="401813"/>
                  </a:lnTo>
                  <a:lnTo>
                    <a:pt x="265813" y="392013"/>
                  </a:lnTo>
                  <a:lnTo>
                    <a:pt x="266130" y="382213"/>
                  </a:lnTo>
                  <a:lnTo>
                    <a:pt x="266431" y="372412"/>
                  </a:lnTo>
                  <a:lnTo>
                    <a:pt x="266723" y="362612"/>
                  </a:lnTo>
                  <a:lnTo>
                    <a:pt x="266998" y="352812"/>
                  </a:lnTo>
                  <a:lnTo>
                    <a:pt x="267262" y="343011"/>
                  </a:lnTo>
                  <a:lnTo>
                    <a:pt x="267516" y="333211"/>
                  </a:lnTo>
                  <a:lnTo>
                    <a:pt x="267753" y="323411"/>
                  </a:lnTo>
                  <a:lnTo>
                    <a:pt x="267984" y="313610"/>
                  </a:lnTo>
                  <a:lnTo>
                    <a:pt x="268202" y="303810"/>
                  </a:lnTo>
                  <a:lnTo>
                    <a:pt x="268408" y="294010"/>
                  </a:lnTo>
                  <a:lnTo>
                    <a:pt x="268609" y="284209"/>
                  </a:lnTo>
                  <a:lnTo>
                    <a:pt x="268794" y="274409"/>
                  </a:lnTo>
                  <a:lnTo>
                    <a:pt x="268972" y="264609"/>
                  </a:lnTo>
                  <a:lnTo>
                    <a:pt x="269142" y="254808"/>
                  </a:lnTo>
                  <a:lnTo>
                    <a:pt x="269301" y="245008"/>
                  </a:lnTo>
                  <a:lnTo>
                    <a:pt x="269456" y="235208"/>
                  </a:lnTo>
                  <a:lnTo>
                    <a:pt x="269598" y="225407"/>
                  </a:lnTo>
                  <a:lnTo>
                    <a:pt x="269735" y="215607"/>
                  </a:lnTo>
                  <a:lnTo>
                    <a:pt x="269865" y="205807"/>
                  </a:lnTo>
                  <a:lnTo>
                    <a:pt x="269986" y="196006"/>
                  </a:lnTo>
                  <a:lnTo>
                    <a:pt x="270102" y="186206"/>
                  </a:lnTo>
                  <a:lnTo>
                    <a:pt x="270211" y="176406"/>
                  </a:lnTo>
                  <a:lnTo>
                    <a:pt x="270313" y="166605"/>
                  </a:lnTo>
                  <a:lnTo>
                    <a:pt x="270412" y="156805"/>
                  </a:lnTo>
                  <a:lnTo>
                    <a:pt x="270502" y="147005"/>
                  </a:lnTo>
                  <a:lnTo>
                    <a:pt x="270588" y="137204"/>
                  </a:lnTo>
                  <a:lnTo>
                    <a:pt x="270670" y="127404"/>
                  </a:lnTo>
                  <a:lnTo>
                    <a:pt x="270745" y="117604"/>
                  </a:lnTo>
                  <a:lnTo>
                    <a:pt x="270818" y="107803"/>
                  </a:lnTo>
                  <a:lnTo>
                    <a:pt x="270885" y="98003"/>
                  </a:lnTo>
                  <a:lnTo>
                    <a:pt x="270948" y="88203"/>
                  </a:lnTo>
                  <a:lnTo>
                    <a:pt x="271008" y="78402"/>
                  </a:lnTo>
                  <a:lnTo>
                    <a:pt x="271063" y="68602"/>
                  </a:lnTo>
                  <a:lnTo>
                    <a:pt x="271115" y="58802"/>
                  </a:lnTo>
                  <a:lnTo>
                    <a:pt x="271164" y="49001"/>
                  </a:lnTo>
                  <a:lnTo>
                    <a:pt x="271209" y="39201"/>
                  </a:lnTo>
                  <a:lnTo>
                    <a:pt x="271253" y="29401"/>
                  </a:lnTo>
                  <a:lnTo>
                    <a:pt x="271292" y="19600"/>
                  </a:lnTo>
                  <a:lnTo>
                    <a:pt x="271330" y="9800"/>
                  </a:lnTo>
                  <a:lnTo>
                    <a:pt x="271365" y="0"/>
                  </a:lnTo>
                  <a:lnTo>
                    <a:pt x="272233" y="0"/>
                  </a:lnTo>
                  <a:lnTo>
                    <a:pt x="272268" y="9800"/>
                  </a:lnTo>
                  <a:lnTo>
                    <a:pt x="272305" y="19600"/>
                  </a:lnTo>
                  <a:lnTo>
                    <a:pt x="272345" y="29401"/>
                  </a:lnTo>
                  <a:lnTo>
                    <a:pt x="272388" y="39201"/>
                  </a:lnTo>
                  <a:lnTo>
                    <a:pt x="272433" y="49001"/>
                  </a:lnTo>
                  <a:lnTo>
                    <a:pt x="272482" y="58802"/>
                  </a:lnTo>
                  <a:lnTo>
                    <a:pt x="272535" y="68602"/>
                  </a:lnTo>
                  <a:lnTo>
                    <a:pt x="272590" y="78402"/>
                  </a:lnTo>
                  <a:lnTo>
                    <a:pt x="272650" y="88203"/>
                  </a:lnTo>
                  <a:lnTo>
                    <a:pt x="272713" y="98003"/>
                  </a:lnTo>
                  <a:lnTo>
                    <a:pt x="272779" y="107803"/>
                  </a:lnTo>
                  <a:lnTo>
                    <a:pt x="272852" y="117604"/>
                  </a:lnTo>
                  <a:lnTo>
                    <a:pt x="272928" y="127404"/>
                  </a:lnTo>
                  <a:lnTo>
                    <a:pt x="273009" y="137204"/>
                  </a:lnTo>
                  <a:lnTo>
                    <a:pt x="273096" y="147005"/>
                  </a:lnTo>
                  <a:lnTo>
                    <a:pt x="273185" y="156805"/>
                  </a:lnTo>
                  <a:lnTo>
                    <a:pt x="273284" y="166605"/>
                  </a:lnTo>
                  <a:lnTo>
                    <a:pt x="273387" y="176406"/>
                  </a:lnTo>
                  <a:lnTo>
                    <a:pt x="273495" y="186206"/>
                  </a:lnTo>
                  <a:lnTo>
                    <a:pt x="273612" y="196006"/>
                  </a:lnTo>
                  <a:lnTo>
                    <a:pt x="273732" y="205807"/>
                  </a:lnTo>
                  <a:lnTo>
                    <a:pt x="273863" y="215607"/>
                  </a:lnTo>
                  <a:lnTo>
                    <a:pt x="273999" y="225407"/>
                  </a:lnTo>
                  <a:lnTo>
                    <a:pt x="274142" y="235208"/>
                  </a:lnTo>
                  <a:lnTo>
                    <a:pt x="274296" y="245008"/>
                  </a:lnTo>
                  <a:lnTo>
                    <a:pt x="274455" y="254808"/>
                  </a:lnTo>
                  <a:lnTo>
                    <a:pt x="274625" y="264609"/>
                  </a:lnTo>
                  <a:lnTo>
                    <a:pt x="274804" y="274409"/>
                  </a:lnTo>
                  <a:lnTo>
                    <a:pt x="274989" y="284209"/>
                  </a:lnTo>
                  <a:lnTo>
                    <a:pt x="275189" y="294010"/>
                  </a:lnTo>
                  <a:lnTo>
                    <a:pt x="275396" y="303810"/>
                  </a:lnTo>
                  <a:lnTo>
                    <a:pt x="275613" y="313610"/>
                  </a:lnTo>
                  <a:lnTo>
                    <a:pt x="275844" y="323411"/>
                  </a:lnTo>
                  <a:lnTo>
                    <a:pt x="276082" y="333211"/>
                  </a:lnTo>
                  <a:lnTo>
                    <a:pt x="276336" y="343011"/>
                  </a:lnTo>
                  <a:lnTo>
                    <a:pt x="276600" y="352812"/>
                  </a:lnTo>
                  <a:lnTo>
                    <a:pt x="276874" y="362612"/>
                  </a:lnTo>
                  <a:lnTo>
                    <a:pt x="277167" y="372412"/>
                  </a:lnTo>
                  <a:lnTo>
                    <a:pt x="277467" y="382213"/>
                  </a:lnTo>
                  <a:lnTo>
                    <a:pt x="277785" y="392013"/>
                  </a:lnTo>
                  <a:lnTo>
                    <a:pt x="278116" y="401813"/>
                  </a:lnTo>
                  <a:lnTo>
                    <a:pt x="278457" y="411614"/>
                  </a:lnTo>
                  <a:lnTo>
                    <a:pt x="278821" y="421414"/>
                  </a:lnTo>
                  <a:lnTo>
                    <a:pt x="279196" y="431214"/>
                  </a:lnTo>
                  <a:lnTo>
                    <a:pt x="279586" y="441015"/>
                  </a:lnTo>
                  <a:lnTo>
                    <a:pt x="279996" y="450815"/>
                  </a:lnTo>
                  <a:lnTo>
                    <a:pt x="280415" y="460615"/>
                  </a:lnTo>
                  <a:lnTo>
                    <a:pt x="280859" y="470416"/>
                  </a:lnTo>
                  <a:lnTo>
                    <a:pt x="281317" y="480216"/>
                  </a:lnTo>
                  <a:lnTo>
                    <a:pt x="281789" y="490016"/>
                  </a:lnTo>
                  <a:lnTo>
                    <a:pt x="282287" y="499817"/>
                  </a:lnTo>
                  <a:lnTo>
                    <a:pt x="282796" y="509617"/>
                  </a:lnTo>
                  <a:lnTo>
                    <a:pt x="283328" y="519417"/>
                  </a:lnTo>
                  <a:lnTo>
                    <a:pt x="283880" y="529218"/>
                  </a:lnTo>
                  <a:lnTo>
                    <a:pt x="284443" y="539018"/>
                  </a:lnTo>
                  <a:lnTo>
                    <a:pt x="285037" y="548818"/>
                  </a:lnTo>
                  <a:lnTo>
                    <a:pt x="285645" y="558619"/>
                  </a:lnTo>
                  <a:lnTo>
                    <a:pt x="286272" y="568419"/>
                  </a:lnTo>
                  <a:lnTo>
                    <a:pt x="286925" y="578219"/>
                  </a:lnTo>
                  <a:lnTo>
                    <a:pt x="287591" y="588020"/>
                  </a:lnTo>
                  <a:lnTo>
                    <a:pt x="288286" y="597820"/>
                  </a:lnTo>
                  <a:lnTo>
                    <a:pt x="288999" y="607620"/>
                  </a:lnTo>
                  <a:lnTo>
                    <a:pt x="289728" y="617421"/>
                  </a:lnTo>
                  <a:lnTo>
                    <a:pt x="290489" y="627221"/>
                  </a:lnTo>
                  <a:lnTo>
                    <a:pt x="291263" y="637021"/>
                  </a:lnTo>
                  <a:lnTo>
                    <a:pt x="292063" y="646822"/>
                  </a:lnTo>
                  <a:lnTo>
                    <a:pt x="292885" y="656622"/>
                  </a:lnTo>
                  <a:lnTo>
                    <a:pt x="293722" y="666422"/>
                  </a:lnTo>
                  <a:lnTo>
                    <a:pt x="294592" y="676223"/>
                  </a:lnTo>
                  <a:lnTo>
                    <a:pt x="295478" y="686023"/>
                  </a:lnTo>
                  <a:lnTo>
                    <a:pt x="296384" y="695823"/>
                  </a:lnTo>
                  <a:lnTo>
                    <a:pt x="297319" y="705624"/>
                  </a:lnTo>
                  <a:lnTo>
                    <a:pt x="298266" y="715424"/>
                  </a:lnTo>
                  <a:lnTo>
                    <a:pt x="299244" y="725224"/>
                  </a:lnTo>
                  <a:lnTo>
                    <a:pt x="300240" y="735025"/>
                  </a:lnTo>
                  <a:lnTo>
                    <a:pt x="301253" y="744825"/>
                  </a:lnTo>
                  <a:lnTo>
                    <a:pt x="302297" y="754625"/>
                  </a:lnTo>
                  <a:lnTo>
                    <a:pt x="303354" y="764426"/>
                  </a:lnTo>
                  <a:lnTo>
                    <a:pt x="304435" y="774226"/>
                  </a:lnTo>
                  <a:lnTo>
                    <a:pt x="305538" y="784026"/>
                  </a:lnTo>
                  <a:lnTo>
                    <a:pt x="306653" y="793827"/>
                  </a:lnTo>
                  <a:lnTo>
                    <a:pt x="307799" y="803627"/>
                  </a:lnTo>
                  <a:lnTo>
                    <a:pt x="308959" y="813427"/>
                  </a:lnTo>
                  <a:lnTo>
                    <a:pt x="310136" y="823228"/>
                  </a:lnTo>
                  <a:lnTo>
                    <a:pt x="311338" y="833028"/>
                  </a:lnTo>
                  <a:lnTo>
                    <a:pt x="312550" y="842828"/>
                  </a:lnTo>
                  <a:lnTo>
                    <a:pt x="313787" y="852629"/>
                  </a:lnTo>
                  <a:lnTo>
                    <a:pt x="315038" y="862429"/>
                  </a:lnTo>
                  <a:lnTo>
                    <a:pt x="316302" y="872229"/>
                  </a:lnTo>
                  <a:lnTo>
                    <a:pt x="317589" y="882030"/>
                  </a:lnTo>
                  <a:lnTo>
                    <a:pt x="318886" y="891830"/>
                  </a:lnTo>
                  <a:lnTo>
                    <a:pt x="320199" y="901630"/>
                  </a:lnTo>
                  <a:lnTo>
                    <a:pt x="321528" y="911431"/>
                  </a:lnTo>
                  <a:lnTo>
                    <a:pt x="322865" y="921231"/>
                  </a:lnTo>
                  <a:lnTo>
                    <a:pt x="324221" y="931031"/>
                  </a:lnTo>
                  <a:lnTo>
                    <a:pt x="325585" y="940832"/>
                  </a:lnTo>
                  <a:lnTo>
                    <a:pt x="326959" y="950632"/>
                  </a:lnTo>
                  <a:lnTo>
                    <a:pt x="328347" y="960432"/>
                  </a:lnTo>
                  <a:lnTo>
                    <a:pt x="329740" y="970233"/>
                  </a:lnTo>
                  <a:lnTo>
                    <a:pt x="331144" y="980033"/>
                  </a:lnTo>
                  <a:lnTo>
                    <a:pt x="332555" y="989833"/>
                  </a:lnTo>
                  <a:lnTo>
                    <a:pt x="333970" y="999634"/>
                  </a:lnTo>
                  <a:lnTo>
                    <a:pt x="335395" y="1009434"/>
                  </a:lnTo>
                  <a:lnTo>
                    <a:pt x="336821" y="1019234"/>
                  </a:lnTo>
                  <a:lnTo>
                    <a:pt x="338253" y="1029035"/>
                  </a:lnTo>
                  <a:lnTo>
                    <a:pt x="339687" y="1038835"/>
                  </a:lnTo>
                  <a:lnTo>
                    <a:pt x="341122" y="1048635"/>
                  </a:lnTo>
                  <a:lnTo>
                    <a:pt x="342558" y="1058436"/>
                  </a:lnTo>
                  <a:lnTo>
                    <a:pt x="343994" y="1068236"/>
                  </a:lnTo>
                  <a:lnTo>
                    <a:pt x="345429" y="1078036"/>
                  </a:lnTo>
                  <a:lnTo>
                    <a:pt x="346860" y="1087837"/>
                  </a:lnTo>
                  <a:lnTo>
                    <a:pt x="348289" y="1097637"/>
                  </a:lnTo>
                  <a:lnTo>
                    <a:pt x="349713" y="1107437"/>
                  </a:lnTo>
                  <a:lnTo>
                    <a:pt x="351130" y="1117238"/>
                  </a:lnTo>
                  <a:lnTo>
                    <a:pt x="352543" y="1127038"/>
                  </a:lnTo>
                  <a:lnTo>
                    <a:pt x="353945" y="1136838"/>
                  </a:lnTo>
                  <a:lnTo>
                    <a:pt x="355340" y="1146639"/>
                  </a:lnTo>
                  <a:lnTo>
                    <a:pt x="356725" y="1156439"/>
                  </a:lnTo>
                  <a:lnTo>
                    <a:pt x="358096" y="1166239"/>
                  </a:lnTo>
                  <a:lnTo>
                    <a:pt x="359461" y="1176040"/>
                  </a:lnTo>
                  <a:lnTo>
                    <a:pt x="360805" y="1185840"/>
                  </a:lnTo>
                  <a:lnTo>
                    <a:pt x="362138" y="1195640"/>
                  </a:lnTo>
                  <a:lnTo>
                    <a:pt x="363458" y="1205441"/>
                  </a:lnTo>
                  <a:lnTo>
                    <a:pt x="364755" y="1215241"/>
                  </a:lnTo>
                  <a:lnTo>
                    <a:pt x="366042" y="1225041"/>
                  </a:lnTo>
                  <a:lnTo>
                    <a:pt x="367304" y="1234842"/>
                  </a:lnTo>
                  <a:lnTo>
                    <a:pt x="368547" y="1244642"/>
                  </a:lnTo>
                  <a:lnTo>
                    <a:pt x="369777" y="1254442"/>
                  </a:lnTo>
                  <a:lnTo>
                    <a:pt x="370972" y="1264243"/>
                  </a:lnTo>
                  <a:lnTo>
                    <a:pt x="372153" y="1274043"/>
                  </a:lnTo>
                  <a:lnTo>
                    <a:pt x="373308" y="1283844"/>
                  </a:lnTo>
                  <a:lnTo>
                    <a:pt x="374435" y="1293644"/>
                  </a:lnTo>
                  <a:lnTo>
                    <a:pt x="375545" y="1303444"/>
                  </a:lnTo>
                  <a:lnTo>
                    <a:pt x="376616" y="1313245"/>
                  </a:lnTo>
                  <a:lnTo>
                    <a:pt x="377665" y="1323045"/>
                  </a:lnTo>
                  <a:lnTo>
                    <a:pt x="378690" y="1332845"/>
                  </a:lnTo>
                  <a:lnTo>
                    <a:pt x="379675" y="1342646"/>
                  </a:lnTo>
                  <a:lnTo>
                    <a:pt x="380640" y="1352446"/>
                  </a:lnTo>
                  <a:lnTo>
                    <a:pt x="381566" y="1362246"/>
                  </a:lnTo>
                  <a:lnTo>
                    <a:pt x="382461" y="1372047"/>
                  </a:lnTo>
                  <a:lnTo>
                    <a:pt x="383334" y="1381847"/>
                  </a:lnTo>
                  <a:lnTo>
                    <a:pt x="384155" y="1391647"/>
                  </a:lnTo>
                  <a:lnTo>
                    <a:pt x="384954" y="1401448"/>
                  </a:lnTo>
                  <a:lnTo>
                    <a:pt x="385716" y="1411248"/>
                  </a:lnTo>
                  <a:lnTo>
                    <a:pt x="386437" y="1421048"/>
                  </a:lnTo>
                  <a:lnTo>
                    <a:pt x="387135" y="1430849"/>
                  </a:lnTo>
                  <a:lnTo>
                    <a:pt x="387779" y="1440649"/>
                  </a:lnTo>
                  <a:lnTo>
                    <a:pt x="388395" y="1450449"/>
                  </a:lnTo>
                  <a:lnTo>
                    <a:pt x="388977" y="1460250"/>
                  </a:lnTo>
                  <a:lnTo>
                    <a:pt x="389508" y="1470050"/>
                  </a:lnTo>
                  <a:lnTo>
                    <a:pt x="390014" y="1479850"/>
                  </a:lnTo>
                  <a:lnTo>
                    <a:pt x="390471" y="1489651"/>
                  </a:lnTo>
                  <a:lnTo>
                    <a:pt x="390890" y="1499451"/>
                  </a:lnTo>
                  <a:lnTo>
                    <a:pt x="391282" y="1509251"/>
                  </a:lnTo>
                  <a:lnTo>
                    <a:pt x="391611" y="1519052"/>
                  </a:lnTo>
                  <a:lnTo>
                    <a:pt x="391916" y="1528852"/>
                  </a:lnTo>
                  <a:lnTo>
                    <a:pt x="392178" y="1538652"/>
                  </a:lnTo>
                  <a:lnTo>
                    <a:pt x="392392" y="1548453"/>
                  </a:lnTo>
                  <a:lnTo>
                    <a:pt x="392582" y="1558253"/>
                  </a:lnTo>
                  <a:lnTo>
                    <a:pt x="392712" y="1568053"/>
                  </a:lnTo>
                  <a:lnTo>
                    <a:pt x="392811" y="1577854"/>
                  </a:lnTo>
                  <a:lnTo>
                    <a:pt x="392875" y="1587654"/>
                  </a:lnTo>
                  <a:lnTo>
                    <a:pt x="392883" y="1597454"/>
                  </a:lnTo>
                  <a:lnTo>
                    <a:pt x="392867" y="1607255"/>
                  </a:lnTo>
                  <a:lnTo>
                    <a:pt x="392801" y="1617055"/>
                  </a:lnTo>
                  <a:lnTo>
                    <a:pt x="392695" y="1626855"/>
                  </a:lnTo>
                  <a:lnTo>
                    <a:pt x="392565" y="1636656"/>
                  </a:lnTo>
                  <a:lnTo>
                    <a:pt x="392372" y="1646456"/>
                  </a:lnTo>
                  <a:lnTo>
                    <a:pt x="392155" y="1656256"/>
                  </a:lnTo>
                  <a:lnTo>
                    <a:pt x="391898" y="1666057"/>
                  </a:lnTo>
                  <a:lnTo>
                    <a:pt x="391597" y="1675857"/>
                  </a:lnTo>
                  <a:lnTo>
                    <a:pt x="391273" y="1685657"/>
                  </a:lnTo>
                  <a:lnTo>
                    <a:pt x="390896" y="1695458"/>
                  </a:lnTo>
                  <a:lnTo>
                    <a:pt x="390490" y="1705258"/>
                  </a:lnTo>
                  <a:lnTo>
                    <a:pt x="390055" y="1715058"/>
                  </a:lnTo>
                  <a:lnTo>
                    <a:pt x="389571" y="1724859"/>
                  </a:lnTo>
                  <a:lnTo>
                    <a:pt x="389067" y="1734659"/>
                  </a:lnTo>
                  <a:lnTo>
                    <a:pt x="388522" y="1744459"/>
                  </a:lnTo>
                  <a:lnTo>
                    <a:pt x="387945" y="1754260"/>
                  </a:lnTo>
                  <a:lnTo>
                    <a:pt x="387347" y="1764060"/>
                  </a:lnTo>
                  <a:lnTo>
                    <a:pt x="386701" y="1773860"/>
                  </a:lnTo>
                  <a:lnTo>
                    <a:pt x="386037" y="1783661"/>
                  </a:lnTo>
                  <a:lnTo>
                    <a:pt x="385343" y="1793461"/>
                  </a:lnTo>
                  <a:lnTo>
                    <a:pt x="384615" y="1803261"/>
                  </a:lnTo>
                  <a:lnTo>
                    <a:pt x="383871" y="1813062"/>
                  </a:lnTo>
                  <a:lnTo>
                    <a:pt x="383091" y="1822862"/>
                  </a:lnTo>
                  <a:lnTo>
                    <a:pt x="382290" y="1832662"/>
                  </a:lnTo>
                  <a:lnTo>
                    <a:pt x="381470" y="1842463"/>
                  </a:lnTo>
                  <a:lnTo>
                    <a:pt x="380618" y="1852263"/>
                  </a:lnTo>
                  <a:lnTo>
                    <a:pt x="379753" y="1862063"/>
                  </a:lnTo>
                  <a:lnTo>
                    <a:pt x="378863" y="1871864"/>
                  </a:lnTo>
                  <a:lnTo>
                    <a:pt x="377954" y="1881664"/>
                  </a:lnTo>
                  <a:lnTo>
                    <a:pt x="377033" y="1891464"/>
                  </a:lnTo>
                  <a:lnTo>
                    <a:pt x="376084" y="1901265"/>
                  </a:lnTo>
                  <a:lnTo>
                    <a:pt x="375126" y="1911065"/>
                  </a:lnTo>
                  <a:lnTo>
                    <a:pt x="374152" y="1920865"/>
                  </a:lnTo>
                  <a:lnTo>
                    <a:pt x="373162" y="1930666"/>
                  </a:lnTo>
                  <a:lnTo>
                    <a:pt x="372164" y="1940466"/>
                  </a:lnTo>
                  <a:lnTo>
                    <a:pt x="371150" y="1950266"/>
                  </a:lnTo>
                  <a:lnTo>
                    <a:pt x="370127" y="1960067"/>
                  </a:lnTo>
                  <a:lnTo>
                    <a:pt x="369096" y="1969867"/>
                  </a:lnTo>
                  <a:lnTo>
                    <a:pt x="368054" y="1979667"/>
                  </a:lnTo>
                  <a:lnTo>
                    <a:pt x="367007" y="1989468"/>
                  </a:lnTo>
                  <a:lnTo>
                    <a:pt x="365953" y="1999268"/>
                  </a:lnTo>
                  <a:lnTo>
                    <a:pt x="364894" y="2009068"/>
                  </a:lnTo>
                  <a:lnTo>
                    <a:pt x="363832" y="2018869"/>
                  </a:lnTo>
                  <a:lnTo>
                    <a:pt x="362765" y="2028669"/>
                  </a:lnTo>
                  <a:lnTo>
                    <a:pt x="361697" y="2038469"/>
                  </a:lnTo>
                  <a:lnTo>
                    <a:pt x="360627" y="2048270"/>
                  </a:lnTo>
                  <a:lnTo>
                    <a:pt x="359557" y="2058070"/>
                  </a:lnTo>
                  <a:lnTo>
                    <a:pt x="358488" y="2067870"/>
                  </a:lnTo>
                  <a:lnTo>
                    <a:pt x="357421" y="2077671"/>
                  </a:lnTo>
                  <a:lnTo>
                    <a:pt x="356356" y="2087471"/>
                  </a:lnTo>
                  <a:lnTo>
                    <a:pt x="355293" y="2097271"/>
                  </a:lnTo>
                  <a:lnTo>
                    <a:pt x="354237" y="2107072"/>
                  </a:lnTo>
                  <a:lnTo>
                    <a:pt x="353183" y="2116872"/>
                  </a:lnTo>
                  <a:lnTo>
                    <a:pt x="352137" y="2126672"/>
                  </a:lnTo>
                  <a:lnTo>
                    <a:pt x="351097" y="2136473"/>
                  </a:lnTo>
                  <a:lnTo>
                    <a:pt x="350061" y="2146273"/>
                  </a:lnTo>
                  <a:lnTo>
                    <a:pt x="349038" y="2156073"/>
                  </a:lnTo>
                  <a:lnTo>
                    <a:pt x="348021" y="2165874"/>
                  </a:lnTo>
                  <a:lnTo>
                    <a:pt x="347012" y="2175674"/>
                  </a:lnTo>
                  <a:lnTo>
                    <a:pt x="346017" y="2185474"/>
                  </a:lnTo>
                  <a:lnTo>
                    <a:pt x="345028" y="2195275"/>
                  </a:lnTo>
                  <a:lnTo>
                    <a:pt x="344054" y="2205075"/>
                  </a:lnTo>
                  <a:lnTo>
                    <a:pt x="343090" y="2214875"/>
                  </a:lnTo>
                  <a:lnTo>
                    <a:pt x="342136" y="2224676"/>
                  </a:lnTo>
                  <a:lnTo>
                    <a:pt x="341201" y="2234476"/>
                  </a:lnTo>
                  <a:lnTo>
                    <a:pt x="340275" y="2244276"/>
                  </a:lnTo>
                  <a:lnTo>
                    <a:pt x="339364" y="2254077"/>
                  </a:lnTo>
                  <a:lnTo>
                    <a:pt x="338470" y="2263877"/>
                  </a:lnTo>
                  <a:lnTo>
                    <a:pt x="337585" y="2273677"/>
                  </a:lnTo>
                  <a:lnTo>
                    <a:pt x="336725" y="2283478"/>
                  </a:lnTo>
                  <a:lnTo>
                    <a:pt x="335875" y="2293278"/>
                  </a:lnTo>
                  <a:lnTo>
                    <a:pt x="335042" y="2303078"/>
                  </a:lnTo>
                  <a:lnTo>
                    <a:pt x="334232" y="2312879"/>
                  </a:lnTo>
                  <a:lnTo>
                    <a:pt x="333432" y="2322679"/>
                  </a:lnTo>
                  <a:lnTo>
                    <a:pt x="332657" y="2332479"/>
                  </a:lnTo>
                  <a:lnTo>
                    <a:pt x="331900" y="2342280"/>
                  </a:lnTo>
                  <a:lnTo>
                    <a:pt x="331157" y="2352080"/>
                  </a:lnTo>
                  <a:lnTo>
                    <a:pt x="330444" y="2361880"/>
                  </a:lnTo>
                  <a:lnTo>
                    <a:pt x="329745" y="2371681"/>
                  </a:lnTo>
                  <a:lnTo>
                    <a:pt x="329070" y="2381481"/>
                  </a:lnTo>
                  <a:lnTo>
                    <a:pt x="328419" y="2391281"/>
                  </a:lnTo>
                  <a:lnTo>
                    <a:pt x="327782" y="2401082"/>
                  </a:lnTo>
                  <a:lnTo>
                    <a:pt x="327182" y="2410882"/>
                  </a:lnTo>
                  <a:lnTo>
                    <a:pt x="326598" y="2420682"/>
                  </a:lnTo>
                  <a:lnTo>
                    <a:pt x="326038" y="2430483"/>
                  </a:lnTo>
                  <a:lnTo>
                    <a:pt x="325511" y="2440283"/>
                  </a:lnTo>
                  <a:lnTo>
                    <a:pt x="325000" y="2450083"/>
                  </a:lnTo>
                  <a:lnTo>
                    <a:pt x="324526" y="2459884"/>
                  </a:lnTo>
                  <a:lnTo>
                    <a:pt x="324077" y="2469684"/>
                  </a:lnTo>
                  <a:lnTo>
                    <a:pt x="323648" y="2479484"/>
                  </a:lnTo>
                  <a:lnTo>
                    <a:pt x="323265" y="2489285"/>
                  </a:lnTo>
                  <a:lnTo>
                    <a:pt x="322901" y="2499085"/>
                  </a:lnTo>
                  <a:lnTo>
                    <a:pt x="322572" y="2508885"/>
                  </a:lnTo>
                  <a:lnTo>
                    <a:pt x="322279" y="2518686"/>
                  </a:lnTo>
                  <a:lnTo>
                    <a:pt x="322006" y="2528486"/>
                  </a:lnTo>
                  <a:lnTo>
                    <a:pt x="321786" y="2538286"/>
                  </a:lnTo>
                  <a:lnTo>
                    <a:pt x="321592" y="2548087"/>
                  </a:lnTo>
                  <a:lnTo>
                    <a:pt x="321430" y="2557887"/>
                  </a:lnTo>
                  <a:lnTo>
                    <a:pt x="321318" y="2567688"/>
                  </a:lnTo>
                  <a:lnTo>
                    <a:pt x="321230" y="2577488"/>
                  </a:lnTo>
                  <a:lnTo>
                    <a:pt x="321194" y="2587288"/>
                  </a:lnTo>
                  <a:lnTo>
                    <a:pt x="321196" y="2597089"/>
                  </a:lnTo>
                  <a:lnTo>
                    <a:pt x="321226" y="2606889"/>
                  </a:lnTo>
                  <a:lnTo>
                    <a:pt x="321323" y="2616689"/>
                  </a:lnTo>
                  <a:lnTo>
                    <a:pt x="321448" y="2626490"/>
                  </a:lnTo>
                  <a:lnTo>
                    <a:pt x="321622" y="2636290"/>
                  </a:lnTo>
                  <a:lnTo>
                    <a:pt x="321849" y="2646090"/>
                  </a:lnTo>
                  <a:lnTo>
                    <a:pt x="322105" y="2655891"/>
                  </a:lnTo>
                  <a:lnTo>
                    <a:pt x="322434" y="2665691"/>
                  </a:lnTo>
                  <a:lnTo>
                    <a:pt x="322801" y="2675491"/>
                  </a:lnTo>
                  <a:lnTo>
                    <a:pt x="323213" y="2685292"/>
                  </a:lnTo>
                  <a:lnTo>
                    <a:pt x="323695" y="2695092"/>
                  </a:lnTo>
                  <a:lnTo>
                    <a:pt x="324211" y="2704892"/>
                  </a:lnTo>
                  <a:lnTo>
                    <a:pt x="324797" y="2714693"/>
                  </a:lnTo>
                  <a:lnTo>
                    <a:pt x="325436" y="2724493"/>
                  </a:lnTo>
                  <a:lnTo>
                    <a:pt x="326113" y="2734293"/>
                  </a:lnTo>
                  <a:lnTo>
                    <a:pt x="326881" y="2744094"/>
                  </a:lnTo>
                  <a:lnTo>
                    <a:pt x="327685" y="2753894"/>
                  </a:lnTo>
                  <a:lnTo>
                    <a:pt x="328554" y="2763694"/>
                  </a:lnTo>
                  <a:lnTo>
                    <a:pt x="329493" y="2773495"/>
                  </a:lnTo>
                  <a:lnTo>
                    <a:pt x="330471" y="2783295"/>
                  </a:lnTo>
                  <a:lnTo>
                    <a:pt x="331542" y="2793095"/>
                  </a:lnTo>
                  <a:lnTo>
                    <a:pt x="332661" y="2802896"/>
                  </a:lnTo>
                  <a:lnTo>
                    <a:pt x="333836" y="2812696"/>
                  </a:lnTo>
                  <a:lnTo>
                    <a:pt x="335101" y="2822496"/>
                  </a:lnTo>
                  <a:lnTo>
                    <a:pt x="336406" y="2832297"/>
                  </a:lnTo>
                  <a:lnTo>
                    <a:pt x="337795" y="2842097"/>
                  </a:lnTo>
                  <a:lnTo>
                    <a:pt x="339250" y="2851897"/>
                  </a:lnTo>
                  <a:lnTo>
                    <a:pt x="340750" y="2861698"/>
                  </a:lnTo>
                  <a:lnTo>
                    <a:pt x="342357" y="2871498"/>
                  </a:lnTo>
                  <a:lnTo>
                    <a:pt x="344006" y="2881298"/>
                  </a:lnTo>
                  <a:lnTo>
                    <a:pt x="345728" y="2891099"/>
                  </a:lnTo>
                  <a:lnTo>
                    <a:pt x="347531" y="2900899"/>
                  </a:lnTo>
                  <a:lnTo>
                    <a:pt x="349377" y="2910699"/>
                  </a:lnTo>
                  <a:lnTo>
                    <a:pt x="351324" y="2920500"/>
                  </a:lnTo>
                  <a:lnTo>
                    <a:pt x="353323" y="2930300"/>
                  </a:lnTo>
                  <a:lnTo>
                    <a:pt x="355382" y="2940100"/>
                  </a:lnTo>
                  <a:lnTo>
                    <a:pt x="357536" y="2949901"/>
                  </a:lnTo>
                  <a:lnTo>
                    <a:pt x="359731" y="2959701"/>
                  </a:lnTo>
                  <a:lnTo>
                    <a:pt x="362011" y="2969501"/>
                  </a:lnTo>
                  <a:lnTo>
                    <a:pt x="364356" y="2979302"/>
                  </a:lnTo>
                  <a:lnTo>
                    <a:pt x="366745" y="2989102"/>
                  </a:lnTo>
                  <a:lnTo>
                    <a:pt x="369237" y="2998902"/>
                  </a:lnTo>
                  <a:lnTo>
                    <a:pt x="371769" y="3008703"/>
                  </a:lnTo>
                  <a:lnTo>
                    <a:pt x="374367" y="3018503"/>
                  </a:lnTo>
                  <a:lnTo>
                    <a:pt x="377039" y="3028303"/>
                  </a:lnTo>
                  <a:lnTo>
                    <a:pt x="379748" y="3038104"/>
                  </a:lnTo>
                  <a:lnTo>
                    <a:pt x="382544" y="3047904"/>
                  </a:lnTo>
                  <a:lnTo>
                    <a:pt x="385384" y="3057704"/>
                  </a:lnTo>
                  <a:lnTo>
                    <a:pt x="388272" y="3067505"/>
                  </a:lnTo>
                  <a:lnTo>
                    <a:pt x="391235" y="3077305"/>
                  </a:lnTo>
                  <a:lnTo>
                    <a:pt x="394230" y="3087105"/>
                  </a:lnTo>
                  <a:lnTo>
                    <a:pt x="397288" y="3096906"/>
                  </a:lnTo>
                  <a:lnTo>
                    <a:pt x="400393" y="3106706"/>
                  </a:lnTo>
                  <a:lnTo>
                    <a:pt x="403527" y="3116506"/>
                  </a:lnTo>
                  <a:lnTo>
                    <a:pt x="406731" y="3126307"/>
                  </a:lnTo>
                  <a:lnTo>
                    <a:pt x="409958" y="3136107"/>
                  </a:lnTo>
                  <a:lnTo>
                    <a:pt x="413226" y="3145907"/>
                  </a:lnTo>
                  <a:lnTo>
                    <a:pt x="416534" y="3155708"/>
                  </a:lnTo>
                  <a:lnTo>
                    <a:pt x="419863" y="3165508"/>
                  </a:lnTo>
                  <a:lnTo>
                    <a:pt x="423234" y="3175308"/>
                  </a:lnTo>
                  <a:lnTo>
                    <a:pt x="426624" y="3185109"/>
                  </a:lnTo>
                  <a:lnTo>
                    <a:pt x="430034" y="3194909"/>
                  </a:lnTo>
                  <a:lnTo>
                    <a:pt x="433471" y="3204709"/>
                  </a:lnTo>
                  <a:lnTo>
                    <a:pt x="436917" y="3214510"/>
                  </a:lnTo>
                  <a:lnTo>
                    <a:pt x="440378" y="3224310"/>
                  </a:lnTo>
                  <a:lnTo>
                    <a:pt x="443847" y="3234110"/>
                  </a:lnTo>
                  <a:lnTo>
                    <a:pt x="447319" y="3243911"/>
                  </a:lnTo>
                  <a:lnTo>
                    <a:pt x="450793" y="3253711"/>
                  </a:lnTo>
                  <a:lnTo>
                    <a:pt x="454264" y="3263511"/>
                  </a:lnTo>
                  <a:lnTo>
                    <a:pt x="457729" y="3273312"/>
                  </a:lnTo>
                  <a:lnTo>
                    <a:pt x="461179" y="3283112"/>
                  </a:lnTo>
                  <a:lnTo>
                    <a:pt x="464619" y="3292912"/>
                  </a:lnTo>
                  <a:lnTo>
                    <a:pt x="468033" y="3302713"/>
                  </a:lnTo>
                  <a:lnTo>
                    <a:pt x="471426" y="3312513"/>
                  </a:lnTo>
                  <a:lnTo>
                    <a:pt x="474798" y="3322313"/>
                  </a:lnTo>
                  <a:lnTo>
                    <a:pt x="478122" y="3332114"/>
                  </a:lnTo>
                  <a:lnTo>
                    <a:pt x="481424" y="3341914"/>
                  </a:lnTo>
                  <a:lnTo>
                    <a:pt x="484678" y="3351714"/>
                  </a:lnTo>
                  <a:lnTo>
                    <a:pt x="487883" y="3361515"/>
                  </a:lnTo>
                  <a:lnTo>
                    <a:pt x="491059" y="3371315"/>
                  </a:lnTo>
                  <a:lnTo>
                    <a:pt x="494148" y="3381115"/>
                  </a:lnTo>
                  <a:lnTo>
                    <a:pt x="497199" y="3390916"/>
                  </a:lnTo>
                  <a:lnTo>
                    <a:pt x="500190" y="3400716"/>
                  </a:lnTo>
                  <a:lnTo>
                    <a:pt x="503096" y="3410516"/>
                  </a:lnTo>
                  <a:lnTo>
                    <a:pt x="505959" y="3420317"/>
                  </a:lnTo>
                  <a:lnTo>
                    <a:pt x="508718" y="3430117"/>
                  </a:lnTo>
                  <a:lnTo>
                    <a:pt x="511408" y="3439917"/>
                  </a:lnTo>
                  <a:lnTo>
                    <a:pt x="514035" y="3449718"/>
                  </a:lnTo>
                  <a:lnTo>
                    <a:pt x="516534" y="3459518"/>
                  </a:lnTo>
                  <a:lnTo>
                    <a:pt x="518977" y="3469318"/>
                  </a:lnTo>
                  <a:lnTo>
                    <a:pt x="521309" y="3479119"/>
                  </a:lnTo>
                  <a:lnTo>
                    <a:pt x="523535" y="3488919"/>
                  </a:lnTo>
                  <a:lnTo>
                    <a:pt x="525700" y="3498719"/>
                  </a:lnTo>
                  <a:lnTo>
                    <a:pt x="527698" y="3508520"/>
                  </a:lnTo>
                  <a:lnTo>
                    <a:pt x="529623" y="3518320"/>
                  </a:lnTo>
                  <a:lnTo>
                    <a:pt x="531441" y="3528120"/>
                  </a:lnTo>
                  <a:lnTo>
                    <a:pt x="533113" y="3537921"/>
                  </a:lnTo>
                  <a:lnTo>
                    <a:pt x="534713" y="3547721"/>
                  </a:lnTo>
                  <a:lnTo>
                    <a:pt x="536148" y="3557521"/>
                  </a:lnTo>
                  <a:lnTo>
                    <a:pt x="537475" y="3567322"/>
                  </a:lnTo>
                  <a:lnTo>
                    <a:pt x="538708" y="3577122"/>
                  </a:lnTo>
                  <a:lnTo>
                    <a:pt x="539753" y="3586922"/>
                  </a:lnTo>
                  <a:lnTo>
                    <a:pt x="540717" y="3596723"/>
                  </a:lnTo>
                  <a:lnTo>
                    <a:pt x="541530" y="3606523"/>
                  </a:lnTo>
                  <a:lnTo>
                    <a:pt x="542199" y="3616323"/>
                  </a:lnTo>
                  <a:lnTo>
                    <a:pt x="542787" y="3626124"/>
                  </a:lnTo>
                  <a:lnTo>
                    <a:pt x="543162" y="3635924"/>
                  </a:lnTo>
                  <a:lnTo>
                    <a:pt x="543445" y="3645724"/>
                  </a:lnTo>
                  <a:lnTo>
                    <a:pt x="543598" y="3655525"/>
                  </a:lnTo>
                  <a:lnTo>
                    <a:pt x="543574" y="3665325"/>
                  </a:lnTo>
                  <a:lnTo>
                    <a:pt x="543465" y="3675125"/>
                  </a:lnTo>
                  <a:lnTo>
                    <a:pt x="543168" y="3684926"/>
                  </a:lnTo>
                  <a:lnTo>
                    <a:pt x="542750" y="3694726"/>
                  </a:lnTo>
                  <a:lnTo>
                    <a:pt x="542229" y="3704526"/>
                  </a:lnTo>
                  <a:lnTo>
                    <a:pt x="541503" y="3714327"/>
                  </a:lnTo>
                  <a:lnTo>
                    <a:pt x="540693" y="3724127"/>
                  </a:lnTo>
                  <a:lnTo>
                    <a:pt x="539728" y="3733927"/>
                  </a:lnTo>
                  <a:lnTo>
                    <a:pt x="538616" y="3743728"/>
                  </a:lnTo>
                  <a:lnTo>
                    <a:pt x="537422" y="3753528"/>
                  </a:lnTo>
                  <a:lnTo>
                    <a:pt x="536024" y="3763328"/>
                  </a:lnTo>
                  <a:lnTo>
                    <a:pt x="534538" y="3773129"/>
                  </a:lnTo>
                  <a:lnTo>
                    <a:pt x="532931" y="3782929"/>
                  </a:lnTo>
                  <a:lnTo>
                    <a:pt x="531161" y="3792729"/>
                  </a:lnTo>
                  <a:lnTo>
                    <a:pt x="529316" y="3802530"/>
                  </a:lnTo>
                  <a:lnTo>
                    <a:pt x="527309" y="3812330"/>
                  </a:lnTo>
                  <a:lnTo>
                    <a:pt x="525197" y="3822131"/>
                  </a:lnTo>
                  <a:lnTo>
                    <a:pt x="522999" y="3831931"/>
                  </a:lnTo>
                  <a:lnTo>
                    <a:pt x="520634" y="3841731"/>
                  </a:lnTo>
                  <a:lnTo>
                    <a:pt x="518202" y="3851532"/>
                  </a:lnTo>
                  <a:lnTo>
                    <a:pt x="515650" y="3861332"/>
                  </a:lnTo>
                  <a:lnTo>
                    <a:pt x="512987" y="3871132"/>
                  </a:lnTo>
                  <a:lnTo>
                    <a:pt x="510262" y="3880933"/>
                  </a:lnTo>
                  <a:lnTo>
                    <a:pt x="507393" y="3890733"/>
                  </a:lnTo>
                  <a:lnTo>
                    <a:pt x="504462" y="3900533"/>
                  </a:lnTo>
                  <a:lnTo>
                    <a:pt x="501449" y="3910334"/>
                  </a:lnTo>
                  <a:lnTo>
                    <a:pt x="498329" y="3920134"/>
                  </a:lnTo>
                  <a:lnTo>
                    <a:pt x="495161" y="3929934"/>
                  </a:lnTo>
                  <a:lnTo>
                    <a:pt x="491894" y="3939735"/>
                  </a:lnTo>
                  <a:lnTo>
                    <a:pt x="488565" y="3949535"/>
                  </a:lnTo>
                  <a:lnTo>
                    <a:pt x="485189" y="3959335"/>
                  </a:lnTo>
                  <a:lnTo>
                    <a:pt x="481720" y="3969136"/>
                  </a:lnTo>
                  <a:lnTo>
                    <a:pt x="478218" y="3978936"/>
                  </a:lnTo>
                  <a:lnTo>
                    <a:pt x="474657" y="3988736"/>
                  </a:lnTo>
                  <a:lnTo>
                    <a:pt x="471044" y="3998537"/>
                  </a:lnTo>
                  <a:lnTo>
                    <a:pt x="467404" y="4008337"/>
                  </a:lnTo>
                  <a:lnTo>
                    <a:pt x="463706" y="4018137"/>
                  </a:lnTo>
                  <a:lnTo>
                    <a:pt x="459986" y="4027938"/>
                  </a:lnTo>
                  <a:lnTo>
                    <a:pt x="456238" y="4037738"/>
                  </a:lnTo>
                  <a:lnTo>
                    <a:pt x="452458" y="4047538"/>
                  </a:lnTo>
                  <a:lnTo>
                    <a:pt x="448666" y="4057339"/>
                  </a:lnTo>
                  <a:lnTo>
                    <a:pt x="444852" y="4067139"/>
                  </a:lnTo>
                  <a:lnTo>
                    <a:pt x="441029" y="4076939"/>
                  </a:lnTo>
                  <a:lnTo>
                    <a:pt x="437200" y="4086740"/>
                  </a:lnTo>
                  <a:lnTo>
                    <a:pt x="433367" y="4096540"/>
                  </a:lnTo>
                  <a:lnTo>
                    <a:pt x="429535" y="4106340"/>
                  </a:lnTo>
                  <a:lnTo>
                    <a:pt x="425708" y="4116141"/>
                  </a:lnTo>
                  <a:lnTo>
                    <a:pt x="421893" y="4125941"/>
                  </a:lnTo>
                  <a:lnTo>
                    <a:pt x="418085" y="4135741"/>
                  </a:lnTo>
                  <a:lnTo>
                    <a:pt x="414301" y="4145542"/>
                  </a:lnTo>
                  <a:lnTo>
                    <a:pt x="410535" y="4155342"/>
                  </a:lnTo>
                  <a:lnTo>
                    <a:pt x="406787" y="4165142"/>
                  </a:lnTo>
                  <a:lnTo>
                    <a:pt x="403078" y="4174943"/>
                  </a:lnTo>
                  <a:lnTo>
                    <a:pt x="399387" y="4184743"/>
                  </a:lnTo>
                  <a:lnTo>
                    <a:pt x="395739" y="4194543"/>
                  </a:lnTo>
                  <a:lnTo>
                    <a:pt x="392127" y="4204344"/>
                  </a:lnTo>
                  <a:lnTo>
                    <a:pt x="388540" y="4214144"/>
                  </a:lnTo>
                  <a:lnTo>
                    <a:pt x="385020" y="4223944"/>
                  </a:lnTo>
                  <a:lnTo>
                    <a:pt x="381528" y="4233745"/>
                  </a:lnTo>
                  <a:lnTo>
                    <a:pt x="378085" y="4243545"/>
                  </a:lnTo>
                  <a:lnTo>
                    <a:pt x="374701" y="4253345"/>
                  </a:lnTo>
                  <a:lnTo>
                    <a:pt x="371348" y="4263146"/>
                  </a:lnTo>
                  <a:lnTo>
                    <a:pt x="368073" y="4272946"/>
                  </a:lnTo>
                  <a:lnTo>
                    <a:pt x="364842" y="4282746"/>
                  </a:lnTo>
                  <a:lnTo>
                    <a:pt x="361659" y="4292547"/>
                  </a:lnTo>
                  <a:lnTo>
                    <a:pt x="358557" y="4302347"/>
                  </a:lnTo>
                  <a:lnTo>
                    <a:pt x="355492" y="4312147"/>
                  </a:lnTo>
                  <a:lnTo>
                    <a:pt x="352504" y="4321948"/>
                  </a:lnTo>
                  <a:lnTo>
                    <a:pt x="349577" y="4331748"/>
                  </a:lnTo>
                  <a:lnTo>
                    <a:pt x="346691" y="4341548"/>
                  </a:lnTo>
                  <a:lnTo>
                    <a:pt x="343907" y="4351349"/>
                  </a:lnTo>
                  <a:lnTo>
                    <a:pt x="341163" y="4361149"/>
                  </a:lnTo>
                  <a:lnTo>
                    <a:pt x="338487" y="4370949"/>
                  </a:lnTo>
                  <a:lnTo>
                    <a:pt x="335890" y="4380750"/>
                  </a:lnTo>
                  <a:lnTo>
                    <a:pt x="333333" y="4390550"/>
                  </a:lnTo>
                  <a:lnTo>
                    <a:pt x="330873" y="4400350"/>
                  </a:lnTo>
                  <a:lnTo>
                    <a:pt x="328465" y="4410151"/>
                  </a:lnTo>
                  <a:lnTo>
                    <a:pt x="326114" y="4419951"/>
                  </a:lnTo>
                  <a:lnTo>
                    <a:pt x="323854" y="4429751"/>
                  </a:lnTo>
                  <a:lnTo>
                    <a:pt x="321636" y="4439552"/>
                  </a:lnTo>
                  <a:lnTo>
                    <a:pt x="319499" y="4449352"/>
                  </a:lnTo>
                  <a:lnTo>
                    <a:pt x="317427" y="4459152"/>
                  </a:lnTo>
                  <a:lnTo>
                    <a:pt x="315396" y="4468953"/>
                  </a:lnTo>
                  <a:lnTo>
                    <a:pt x="313469" y="4478753"/>
                  </a:lnTo>
                  <a:lnTo>
                    <a:pt x="311580" y="4488553"/>
                  </a:lnTo>
                  <a:lnTo>
                    <a:pt x="309757" y="4498354"/>
                  </a:lnTo>
                  <a:lnTo>
                    <a:pt x="308008" y="4508154"/>
                  </a:lnTo>
                  <a:lnTo>
                    <a:pt x="306296" y="4517954"/>
                  </a:lnTo>
                  <a:lnTo>
                    <a:pt x="304671" y="4527755"/>
                  </a:lnTo>
                  <a:lnTo>
                    <a:pt x="303093" y="4537555"/>
                  </a:lnTo>
                  <a:lnTo>
                    <a:pt x="301564" y="4547355"/>
                  </a:lnTo>
                  <a:lnTo>
                    <a:pt x="300115" y="4557156"/>
                  </a:lnTo>
                  <a:lnTo>
                    <a:pt x="298699" y="4566956"/>
                  </a:lnTo>
                  <a:lnTo>
                    <a:pt x="297352" y="4576756"/>
                  </a:lnTo>
                  <a:lnTo>
                    <a:pt x="296058" y="4586557"/>
                  </a:lnTo>
                  <a:lnTo>
                    <a:pt x="294797" y="4596357"/>
                  </a:lnTo>
                  <a:lnTo>
                    <a:pt x="293618" y="4606157"/>
                  </a:lnTo>
                  <a:lnTo>
                    <a:pt x="292470" y="4615958"/>
                  </a:lnTo>
                  <a:lnTo>
                    <a:pt x="291371" y="4625758"/>
                  </a:lnTo>
                  <a:lnTo>
                    <a:pt x="290329" y="4635558"/>
                  </a:lnTo>
                  <a:lnTo>
                    <a:pt x="289315" y="4645359"/>
                  </a:lnTo>
                  <a:lnTo>
                    <a:pt x="288365" y="4655159"/>
                  </a:lnTo>
                  <a:lnTo>
                    <a:pt x="287449" y="4664959"/>
                  </a:lnTo>
                  <a:lnTo>
                    <a:pt x="286568" y="4674760"/>
                  </a:lnTo>
                  <a:lnTo>
                    <a:pt x="285744" y="4684560"/>
                  </a:lnTo>
                  <a:lnTo>
                    <a:pt x="284944" y="4694360"/>
                  </a:lnTo>
                  <a:lnTo>
                    <a:pt x="284191" y="4704161"/>
                  </a:lnTo>
                  <a:lnTo>
                    <a:pt x="283474" y="4713961"/>
                  </a:lnTo>
                  <a:lnTo>
                    <a:pt x="282779" y="4723761"/>
                  </a:lnTo>
                  <a:lnTo>
                    <a:pt x="282139" y="4733562"/>
                  </a:lnTo>
                  <a:lnTo>
                    <a:pt x="281519" y="4743362"/>
                  </a:lnTo>
                  <a:lnTo>
                    <a:pt x="280930" y="4753162"/>
                  </a:lnTo>
                  <a:lnTo>
                    <a:pt x="280379" y="4762963"/>
                  </a:lnTo>
                  <a:lnTo>
                    <a:pt x="279846" y="4772763"/>
                  </a:lnTo>
                  <a:lnTo>
                    <a:pt x="279351" y="4782563"/>
                  </a:lnTo>
                  <a:lnTo>
                    <a:pt x="278879" y="4792364"/>
                  </a:lnTo>
                  <a:lnTo>
                    <a:pt x="278427" y="4802164"/>
                  </a:lnTo>
                  <a:lnTo>
                    <a:pt x="278011" y="4811964"/>
                  </a:lnTo>
                  <a:lnTo>
                    <a:pt x="277608" y="4821765"/>
                  </a:lnTo>
                  <a:lnTo>
                    <a:pt x="277233" y="4831565"/>
                  </a:lnTo>
                  <a:lnTo>
                    <a:pt x="276879" y="4841365"/>
                  </a:lnTo>
                  <a:lnTo>
                    <a:pt x="276539" y="4851166"/>
                  </a:lnTo>
                  <a:lnTo>
                    <a:pt x="276229" y="4860966"/>
                  </a:lnTo>
                  <a:lnTo>
                    <a:pt x="275931" y="4870766"/>
                  </a:lnTo>
                  <a:lnTo>
                    <a:pt x="275650" y="4880567"/>
                  </a:lnTo>
                  <a:lnTo>
                    <a:pt x="275390" y="4890367"/>
                  </a:lnTo>
                  <a:lnTo>
                    <a:pt x="275140" y="4900167"/>
                  </a:lnTo>
                  <a:lnTo>
                    <a:pt x="274911" y="4909968"/>
                  </a:lnTo>
                  <a:lnTo>
                    <a:pt x="274693" y="4919768"/>
                  </a:lnTo>
                  <a:lnTo>
                    <a:pt x="274487" y="4929568"/>
                  </a:lnTo>
                  <a:lnTo>
                    <a:pt x="274299" y="4939369"/>
                  </a:lnTo>
                  <a:lnTo>
                    <a:pt x="274119" y="4949169"/>
                  </a:lnTo>
                  <a:lnTo>
                    <a:pt x="273952" y="4958969"/>
                  </a:lnTo>
                  <a:lnTo>
                    <a:pt x="273796" y="4968770"/>
                  </a:lnTo>
                  <a:lnTo>
                    <a:pt x="273647" y="4978570"/>
                  </a:lnTo>
                  <a:lnTo>
                    <a:pt x="273513" y="4988370"/>
                  </a:lnTo>
                  <a:lnTo>
                    <a:pt x="273385" y="4998171"/>
                  </a:lnTo>
                  <a:lnTo>
                    <a:pt x="273266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741844" y="1798033"/>
              <a:ext cx="873274" cy="3804472"/>
            </a:xfrm>
            <a:custGeom>
              <a:avLst/>
              <a:pathLst>
                <a:path w="873274" h="3804472">
                  <a:moveTo>
                    <a:pt x="434342" y="3804472"/>
                  </a:moveTo>
                  <a:lnTo>
                    <a:pt x="434046" y="3797027"/>
                  </a:lnTo>
                  <a:lnTo>
                    <a:pt x="433721" y="3789582"/>
                  </a:lnTo>
                  <a:lnTo>
                    <a:pt x="433351" y="3782137"/>
                  </a:lnTo>
                  <a:lnTo>
                    <a:pt x="432939" y="3774692"/>
                  </a:lnTo>
                  <a:lnTo>
                    <a:pt x="432490" y="3767247"/>
                  </a:lnTo>
                  <a:lnTo>
                    <a:pt x="431996" y="3759801"/>
                  </a:lnTo>
                  <a:lnTo>
                    <a:pt x="431434" y="3752356"/>
                  </a:lnTo>
                  <a:lnTo>
                    <a:pt x="430823" y="3744911"/>
                  </a:lnTo>
                  <a:lnTo>
                    <a:pt x="430161" y="3737466"/>
                  </a:lnTo>
                  <a:lnTo>
                    <a:pt x="429416" y="3730021"/>
                  </a:lnTo>
                  <a:lnTo>
                    <a:pt x="428598" y="3722576"/>
                  </a:lnTo>
                  <a:lnTo>
                    <a:pt x="427714" y="3715130"/>
                  </a:lnTo>
                  <a:lnTo>
                    <a:pt x="426751" y="3707685"/>
                  </a:lnTo>
                  <a:lnTo>
                    <a:pt x="425673" y="3700240"/>
                  </a:lnTo>
                  <a:lnTo>
                    <a:pt x="424513" y="3692795"/>
                  </a:lnTo>
                  <a:lnTo>
                    <a:pt x="423267" y="3685350"/>
                  </a:lnTo>
                  <a:lnTo>
                    <a:pt x="421888" y="3677905"/>
                  </a:lnTo>
                  <a:lnTo>
                    <a:pt x="420390" y="3670460"/>
                  </a:lnTo>
                  <a:lnTo>
                    <a:pt x="418787" y="3663014"/>
                  </a:lnTo>
                  <a:lnTo>
                    <a:pt x="417063" y="3655569"/>
                  </a:lnTo>
                  <a:lnTo>
                    <a:pt x="415158" y="3648124"/>
                  </a:lnTo>
                  <a:lnTo>
                    <a:pt x="413129" y="3640679"/>
                  </a:lnTo>
                  <a:lnTo>
                    <a:pt x="410973" y="3633234"/>
                  </a:lnTo>
                  <a:lnTo>
                    <a:pt x="408623" y="3625789"/>
                  </a:lnTo>
                  <a:lnTo>
                    <a:pt x="406097" y="3618343"/>
                  </a:lnTo>
                  <a:lnTo>
                    <a:pt x="403422" y="3610898"/>
                  </a:lnTo>
                  <a:lnTo>
                    <a:pt x="400581" y="3603453"/>
                  </a:lnTo>
                  <a:lnTo>
                    <a:pt x="397489" y="3596008"/>
                  </a:lnTo>
                  <a:lnTo>
                    <a:pt x="394228" y="3588563"/>
                  </a:lnTo>
                  <a:lnTo>
                    <a:pt x="390796" y="3581118"/>
                  </a:lnTo>
                  <a:lnTo>
                    <a:pt x="387115" y="3573673"/>
                  </a:lnTo>
                  <a:lnTo>
                    <a:pt x="383205" y="3566227"/>
                  </a:lnTo>
                  <a:lnTo>
                    <a:pt x="379107" y="3558782"/>
                  </a:lnTo>
                  <a:lnTo>
                    <a:pt x="374807" y="3551337"/>
                  </a:lnTo>
                  <a:lnTo>
                    <a:pt x="370197" y="3543892"/>
                  </a:lnTo>
                  <a:lnTo>
                    <a:pt x="365388" y="3536447"/>
                  </a:lnTo>
                  <a:lnTo>
                    <a:pt x="360379" y="3529002"/>
                  </a:lnTo>
                  <a:lnTo>
                    <a:pt x="355089" y="3521556"/>
                  </a:lnTo>
                  <a:lnTo>
                    <a:pt x="349541" y="3514111"/>
                  </a:lnTo>
                  <a:lnTo>
                    <a:pt x="343789" y="3506666"/>
                  </a:lnTo>
                  <a:lnTo>
                    <a:pt x="337823" y="3499221"/>
                  </a:lnTo>
                  <a:lnTo>
                    <a:pt x="331531" y="3491776"/>
                  </a:lnTo>
                  <a:lnTo>
                    <a:pt x="325041" y="3484331"/>
                  </a:lnTo>
                  <a:lnTo>
                    <a:pt x="318352" y="3476886"/>
                  </a:lnTo>
                  <a:lnTo>
                    <a:pt x="311399" y="3469440"/>
                  </a:lnTo>
                  <a:lnTo>
                    <a:pt x="304203" y="3461995"/>
                  </a:lnTo>
                  <a:lnTo>
                    <a:pt x="296826" y="3454550"/>
                  </a:lnTo>
                  <a:lnTo>
                    <a:pt x="289267" y="3447105"/>
                  </a:lnTo>
                  <a:lnTo>
                    <a:pt x="281433" y="3439660"/>
                  </a:lnTo>
                  <a:lnTo>
                    <a:pt x="273444" y="3432215"/>
                  </a:lnTo>
                  <a:lnTo>
                    <a:pt x="265305" y="3424770"/>
                  </a:lnTo>
                  <a:lnTo>
                    <a:pt x="256977" y="3417324"/>
                  </a:lnTo>
                  <a:lnTo>
                    <a:pt x="248487" y="3409879"/>
                  </a:lnTo>
                  <a:lnTo>
                    <a:pt x="239884" y="3402434"/>
                  </a:lnTo>
                  <a:lnTo>
                    <a:pt x="231176" y="3394989"/>
                  </a:lnTo>
                  <a:lnTo>
                    <a:pt x="222325" y="3387544"/>
                  </a:lnTo>
                  <a:lnTo>
                    <a:pt x="213410" y="3380099"/>
                  </a:lnTo>
                  <a:lnTo>
                    <a:pt x="204438" y="3372653"/>
                  </a:lnTo>
                  <a:lnTo>
                    <a:pt x="195411" y="3365208"/>
                  </a:lnTo>
                  <a:lnTo>
                    <a:pt x="186360" y="3357763"/>
                  </a:lnTo>
                  <a:lnTo>
                    <a:pt x="177308" y="3350318"/>
                  </a:lnTo>
                  <a:lnTo>
                    <a:pt x="168263" y="3342873"/>
                  </a:lnTo>
                  <a:lnTo>
                    <a:pt x="159271" y="3335428"/>
                  </a:lnTo>
                  <a:lnTo>
                    <a:pt x="150338" y="3327983"/>
                  </a:lnTo>
                  <a:lnTo>
                    <a:pt x="141472" y="3320537"/>
                  </a:lnTo>
                  <a:lnTo>
                    <a:pt x="132716" y="3313092"/>
                  </a:lnTo>
                  <a:lnTo>
                    <a:pt x="124109" y="3305647"/>
                  </a:lnTo>
                  <a:lnTo>
                    <a:pt x="115630" y="3298202"/>
                  </a:lnTo>
                  <a:lnTo>
                    <a:pt x="107288" y="3290757"/>
                  </a:lnTo>
                  <a:lnTo>
                    <a:pt x="99205" y="3283312"/>
                  </a:lnTo>
                  <a:lnTo>
                    <a:pt x="91315" y="3275866"/>
                  </a:lnTo>
                  <a:lnTo>
                    <a:pt x="83618" y="3268421"/>
                  </a:lnTo>
                  <a:lnTo>
                    <a:pt x="76185" y="3260976"/>
                  </a:lnTo>
                  <a:lnTo>
                    <a:pt x="69070" y="3253531"/>
                  </a:lnTo>
                  <a:lnTo>
                    <a:pt x="62199" y="3246086"/>
                  </a:lnTo>
                  <a:lnTo>
                    <a:pt x="55577" y="3238641"/>
                  </a:lnTo>
                  <a:lnTo>
                    <a:pt x="49381" y="3231196"/>
                  </a:lnTo>
                  <a:lnTo>
                    <a:pt x="43487" y="3223750"/>
                  </a:lnTo>
                  <a:lnTo>
                    <a:pt x="37883" y="3216305"/>
                  </a:lnTo>
                  <a:lnTo>
                    <a:pt x="32651" y="3208860"/>
                  </a:lnTo>
                  <a:lnTo>
                    <a:pt x="27855" y="3201415"/>
                  </a:lnTo>
                  <a:lnTo>
                    <a:pt x="23376" y="3193970"/>
                  </a:lnTo>
                  <a:lnTo>
                    <a:pt x="19217" y="3186525"/>
                  </a:lnTo>
                  <a:lnTo>
                    <a:pt x="15571" y="3179079"/>
                  </a:lnTo>
                  <a:lnTo>
                    <a:pt x="12286" y="3171634"/>
                  </a:lnTo>
                  <a:lnTo>
                    <a:pt x="9335" y="3164189"/>
                  </a:lnTo>
                  <a:lnTo>
                    <a:pt x="6793" y="3156744"/>
                  </a:lnTo>
                  <a:lnTo>
                    <a:pt x="4733" y="3149299"/>
                  </a:lnTo>
                  <a:lnTo>
                    <a:pt x="3006" y="3141854"/>
                  </a:lnTo>
                  <a:lnTo>
                    <a:pt x="1612" y="3134409"/>
                  </a:lnTo>
                  <a:lnTo>
                    <a:pt x="727" y="3126963"/>
                  </a:lnTo>
                  <a:lnTo>
                    <a:pt x="203" y="3119518"/>
                  </a:lnTo>
                  <a:lnTo>
                    <a:pt x="0" y="3112073"/>
                  </a:lnTo>
                  <a:lnTo>
                    <a:pt x="177" y="3104628"/>
                  </a:lnTo>
                  <a:lnTo>
                    <a:pt x="801" y="3097183"/>
                  </a:lnTo>
                  <a:lnTo>
                    <a:pt x="1723" y="3089738"/>
                  </a:lnTo>
                  <a:lnTo>
                    <a:pt x="2941" y="3082293"/>
                  </a:lnTo>
                  <a:lnTo>
                    <a:pt x="4589" y="3074847"/>
                  </a:lnTo>
                  <a:lnTo>
                    <a:pt x="6546" y="3067402"/>
                  </a:lnTo>
                  <a:lnTo>
                    <a:pt x="8767" y="3059957"/>
                  </a:lnTo>
                  <a:lnTo>
                    <a:pt x="11289" y="3052512"/>
                  </a:lnTo>
                  <a:lnTo>
                    <a:pt x="14168" y="3045067"/>
                  </a:lnTo>
                  <a:lnTo>
                    <a:pt x="17275" y="3037622"/>
                  </a:lnTo>
                  <a:lnTo>
                    <a:pt x="20603" y="3030176"/>
                  </a:lnTo>
                  <a:lnTo>
                    <a:pt x="24244" y="3022731"/>
                  </a:lnTo>
                  <a:lnTo>
                    <a:pt x="28108" y="3015286"/>
                  </a:lnTo>
                  <a:lnTo>
                    <a:pt x="32154" y="3007841"/>
                  </a:lnTo>
                  <a:lnTo>
                    <a:pt x="36403" y="3000396"/>
                  </a:lnTo>
                  <a:lnTo>
                    <a:pt x="40888" y="2992951"/>
                  </a:lnTo>
                  <a:lnTo>
                    <a:pt x="45516" y="2985506"/>
                  </a:lnTo>
                  <a:lnTo>
                    <a:pt x="50282" y="2978060"/>
                  </a:lnTo>
                  <a:lnTo>
                    <a:pt x="55230" y="2970615"/>
                  </a:lnTo>
                  <a:lnTo>
                    <a:pt x="60304" y="2963170"/>
                  </a:lnTo>
                  <a:lnTo>
                    <a:pt x="65478" y="2955725"/>
                  </a:lnTo>
                  <a:lnTo>
                    <a:pt x="70754" y="2948280"/>
                  </a:lnTo>
                  <a:lnTo>
                    <a:pt x="76145" y="2940835"/>
                  </a:lnTo>
                  <a:lnTo>
                    <a:pt x="81598" y="2933389"/>
                  </a:lnTo>
                  <a:lnTo>
                    <a:pt x="87108" y="2925944"/>
                  </a:lnTo>
                  <a:lnTo>
                    <a:pt x="92684" y="2918499"/>
                  </a:lnTo>
                  <a:lnTo>
                    <a:pt x="98297" y="2911054"/>
                  </a:lnTo>
                  <a:lnTo>
                    <a:pt x="103935" y="2903609"/>
                  </a:lnTo>
                  <a:lnTo>
                    <a:pt x="109592" y="2896164"/>
                  </a:lnTo>
                  <a:lnTo>
                    <a:pt x="115258" y="2888719"/>
                  </a:lnTo>
                  <a:lnTo>
                    <a:pt x="120919" y="2881273"/>
                  </a:lnTo>
                  <a:lnTo>
                    <a:pt x="126571" y="2873828"/>
                  </a:lnTo>
                  <a:lnTo>
                    <a:pt x="132198" y="2866383"/>
                  </a:lnTo>
                  <a:lnTo>
                    <a:pt x="137792" y="2858938"/>
                  </a:lnTo>
                  <a:lnTo>
                    <a:pt x="143352" y="2851493"/>
                  </a:lnTo>
                  <a:lnTo>
                    <a:pt x="148871" y="2844048"/>
                  </a:lnTo>
                  <a:lnTo>
                    <a:pt x="154320" y="2836602"/>
                  </a:lnTo>
                  <a:lnTo>
                    <a:pt x="159715" y="2829157"/>
                  </a:lnTo>
                  <a:lnTo>
                    <a:pt x="165055" y="2821712"/>
                  </a:lnTo>
                  <a:lnTo>
                    <a:pt x="170311" y="2814267"/>
                  </a:lnTo>
                  <a:lnTo>
                    <a:pt x="175483" y="2806822"/>
                  </a:lnTo>
                  <a:lnTo>
                    <a:pt x="180586" y="2799377"/>
                  </a:lnTo>
                  <a:lnTo>
                    <a:pt x="185614" y="2791932"/>
                  </a:lnTo>
                  <a:lnTo>
                    <a:pt x="190520" y="2784486"/>
                  </a:lnTo>
                  <a:lnTo>
                    <a:pt x="195347" y="2777041"/>
                  </a:lnTo>
                  <a:lnTo>
                    <a:pt x="200094" y="2769596"/>
                  </a:lnTo>
                  <a:lnTo>
                    <a:pt x="204727" y="2762151"/>
                  </a:lnTo>
                  <a:lnTo>
                    <a:pt x="209254" y="2754706"/>
                  </a:lnTo>
                  <a:lnTo>
                    <a:pt x="213695" y="2747261"/>
                  </a:lnTo>
                  <a:lnTo>
                    <a:pt x="218048" y="2739816"/>
                  </a:lnTo>
                  <a:lnTo>
                    <a:pt x="222263" y="2732370"/>
                  </a:lnTo>
                  <a:lnTo>
                    <a:pt x="226393" y="2724925"/>
                  </a:lnTo>
                  <a:lnTo>
                    <a:pt x="230437" y="2717480"/>
                  </a:lnTo>
                  <a:lnTo>
                    <a:pt x="234368" y="2710035"/>
                  </a:lnTo>
                  <a:lnTo>
                    <a:pt x="238190" y="2702590"/>
                  </a:lnTo>
                  <a:lnTo>
                    <a:pt x="241932" y="2695145"/>
                  </a:lnTo>
                  <a:lnTo>
                    <a:pt x="245591" y="2687699"/>
                  </a:lnTo>
                  <a:lnTo>
                    <a:pt x="249123" y="2680254"/>
                  </a:lnTo>
                  <a:lnTo>
                    <a:pt x="252580" y="2672809"/>
                  </a:lnTo>
                  <a:lnTo>
                    <a:pt x="255964" y="2665364"/>
                  </a:lnTo>
                  <a:lnTo>
                    <a:pt x="259253" y="2657919"/>
                  </a:lnTo>
                  <a:lnTo>
                    <a:pt x="262453" y="2650474"/>
                  </a:lnTo>
                  <a:lnTo>
                    <a:pt x="265588" y="2643029"/>
                  </a:lnTo>
                  <a:lnTo>
                    <a:pt x="268661" y="2635583"/>
                  </a:lnTo>
                  <a:lnTo>
                    <a:pt x="271636" y="2628138"/>
                  </a:lnTo>
                  <a:lnTo>
                    <a:pt x="274557" y="2620693"/>
                  </a:lnTo>
                  <a:lnTo>
                    <a:pt x="277426" y="2613248"/>
                  </a:lnTo>
                  <a:lnTo>
                    <a:pt x="280230" y="2605803"/>
                  </a:lnTo>
                  <a:lnTo>
                    <a:pt x="282973" y="2598358"/>
                  </a:lnTo>
                  <a:lnTo>
                    <a:pt x="285675" y="2590912"/>
                  </a:lnTo>
                  <a:lnTo>
                    <a:pt x="288337" y="2583467"/>
                  </a:lnTo>
                  <a:lnTo>
                    <a:pt x="290941" y="2576022"/>
                  </a:lnTo>
                  <a:lnTo>
                    <a:pt x="293513" y="2568577"/>
                  </a:lnTo>
                  <a:lnTo>
                    <a:pt x="296055" y="2561132"/>
                  </a:lnTo>
                  <a:lnTo>
                    <a:pt x="298562" y="2553687"/>
                  </a:lnTo>
                  <a:lnTo>
                    <a:pt x="301037" y="2546242"/>
                  </a:lnTo>
                  <a:lnTo>
                    <a:pt x="303492" y="2538796"/>
                  </a:lnTo>
                  <a:lnTo>
                    <a:pt x="305928" y="2531351"/>
                  </a:lnTo>
                  <a:lnTo>
                    <a:pt x="308337" y="2523906"/>
                  </a:lnTo>
                  <a:lnTo>
                    <a:pt x="310733" y="2516461"/>
                  </a:lnTo>
                  <a:lnTo>
                    <a:pt x="313117" y="2509016"/>
                  </a:lnTo>
                  <a:lnTo>
                    <a:pt x="315487" y="2501571"/>
                  </a:lnTo>
                  <a:lnTo>
                    <a:pt x="317846" y="2494125"/>
                  </a:lnTo>
                  <a:lnTo>
                    <a:pt x="320197" y="2486680"/>
                  </a:lnTo>
                  <a:lnTo>
                    <a:pt x="322542" y="2479235"/>
                  </a:lnTo>
                  <a:lnTo>
                    <a:pt x="324879" y="2471790"/>
                  </a:lnTo>
                  <a:lnTo>
                    <a:pt x="327211" y="2464345"/>
                  </a:lnTo>
                  <a:lnTo>
                    <a:pt x="329540" y="2456900"/>
                  </a:lnTo>
                  <a:lnTo>
                    <a:pt x="331863" y="2449455"/>
                  </a:lnTo>
                  <a:lnTo>
                    <a:pt x="334182" y="2442009"/>
                  </a:lnTo>
                  <a:lnTo>
                    <a:pt x="336497" y="2434564"/>
                  </a:lnTo>
                  <a:lnTo>
                    <a:pt x="338808" y="2427119"/>
                  </a:lnTo>
                  <a:lnTo>
                    <a:pt x="341112" y="2419674"/>
                  </a:lnTo>
                  <a:lnTo>
                    <a:pt x="343410" y="2412229"/>
                  </a:lnTo>
                  <a:lnTo>
                    <a:pt x="345703" y="2404784"/>
                  </a:lnTo>
                  <a:lnTo>
                    <a:pt x="347987" y="2397339"/>
                  </a:lnTo>
                  <a:lnTo>
                    <a:pt x="350259" y="2389893"/>
                  </a:lnTo>
                  <a:lnTo>
                    <a:pt x="352522" y="2382448"/>
                  </a:lnTo>
                  <a:lnTo>
                    <a:pt x="354773" y="2375003"/>
                  </a:lnTo>
                  <a:lnTo>
                    <a:pt x="357006" y="2367558"/>
                  </a:lnTo>
                  <a:lnTo>
                    <a:pt x="359223" y="2360113"/>
                  </a:lnTo>
                  <a:lnTo>
                    <a:pt x="361423" y="2352668"/>
                  </a:lnTo>
                  <a:lnTo>
                    <a:pt x="363603" y="2345222"/>
                  </a:lnTo>
                  <a:lnTo>
                    <a:pt x="365754" y="2337777"/>
                  </a:lnTo>
                  <a:lnTo>
                    <a:pt x="367882" y="2330332"/>
                  </a:lnTo>
                  <a:lnTo>
                    <a:pt x="369987" y="2322887"/>
                  </a:lnTo>
                  <a:lnTo>
                    <a:pt x="372053" y="2315442"/>
                  </a:lnTo>
                  <a:lnTo>
                    <a:pt x="374086" y="2307997"/>
                  </a:lnTo>
                  <a:lnTo>
                    <a:pt x="376089" y="2300552"/>
                  </a:lnTo>
                  <a:lnTo>
                    <a:pt x="378054" y="2293106"/>
                  </a:lnTo>
                  <a:lnTo>
                    <a:pt x="379968" y="2285661"/>
                  </a:lnTo>
                  <a:lnTo>
                    <a:pt x="381844" y="2278216"/>
                  </a:lnTo>
                  <a:lnTo>
                    <a:pt x="383682" y="2270771"/>
                  </a:lnTo>
                  <a:lnTo>
                    <a:pt x="385459" y="2263326"/>
                  </a:lnTo>
                  <a:lnTo>
                    <a:pt x="387185" y="2255881"/>
                  </a:lnTo>
                  <a:lnTo>
                    <a:pt x="388866" y="2248435"/>
                  </a:lnTo>
                  <a:lnTo>
                    <a:pt x="390494" y="2240990"/>
                  </a:lnTo>
                  <a:lnTo>
                    <a:pt x="392047" y="2233545"/>
                  </a:lnTo>
                  <a:lnTo>
                    <a:pt x="393549" y="2226100"/>
                  </a:lnTo>
                  <a:lnTo>
                    <a:pt x="394998" y="2218655"/>
                  </a:lnTo>
                  <a:lnTo>
                    <a:pt x="396369" y="2211210"/>
                  </a:lnTo>
                  <a:lnTo>
                    <a:pt x="397672" y="2203765"/>
                  </a:lnTo>
                  <a:lnTo>
                    <a:pt x="398918" y="2196319"/>
                  </a:lnTo>
                  <a:lnTo>
                    <a:pt x="400099" y="2188874"/>
                  </a:lnTo>
                  <a:lnTo>
                    <a:pt x="401187" y="2181429"/>
                  </a:lnTo>
                  <a:lnTo>
                    <a:pt x="402215" y="2173984"/>
                  </a:lnTo>
                  <a:lnTo>
                    <a:pt x="403180" y="2166539"/>
                  </a:lnTo>
                  <a:lnTo>
                    <a:pt x="404055" y="2159094"/>
                  </a:lnTo>
                  <a:lnTo>
                    <a:pt x="404853" y="2151648"/>
                  </a:lnTo>
                  <a:lnTo>
                    <a:pt x="405586" y="2144203"/>
                  </a:lnTo>
                  <a:lnTo>
                    <a:pt x="406249" y="2136758"/>
                  </a:lnTo>
                  <a:lnTo>
                    <a:pt x="406810" y="2129313"/>
                  </a:lnTo>
                  <a:lnTo>
                    <a:pt x="407307" y="2121868"/>
                  </a:lnTo>
                  <a:lnTo>
                    <a:pt x="407738" y="2114423"/>
                  </a:lnTo>
                  <a:lnTo>
                    <a:pt x="408078" y="2106978"/>
                  </a:lnTo>
                  <a:lnTo>
                    <a:pt x="408338" y="2099532"/>
                  </a:lnTo>
                  <a:lnTo>
                    <a:pt x="408535" y="2092087"/>
                  </a:lnTo>
                  <a:lnTo>
                    <a:pt x="408662" y="2084642"/>
                  </a:lnTo>
                  <a:lnTo>
                    <a:pt x="408692" y="2077197"/>
                  </a:lnTo>
                  <a:lnTo>
                    <a:pt x="408661" y="2069752"/>
                  </a:lnTo>
                  <a:lnTo>
                    <a:pt x="408569" y="2062307"/>
                  </a:lnTo>
                  <a:lnTo>
                    <a:pt x="408395" y="2054862"/>
                  </a:lnTo>
                  <a:lnTo>
                    <a:pt x="408150" y="2047416"/>
                  </a:lnTo>
                  <a:lnTo>
                    <a:pt x="407850" y="2039971"/>
                  </a:lnTo>
                  <a:lnTo>
                    <a:pt x="407492" y="2032526"/>
                  </a:lnTo>
                  <a:lnTo>
                    <a:pt x="407052" y="2025081"/>
                  </a:lnTo>
                  <a:lnTo>
                    <a:pt x="406564" y="2017636"/>
                  </a:lnTo>
                  <a:lnTo>
                    <a:pt x="406028" y="2010191"/>
                  </a:lnTo>
                  <a:lnTo>
                    <a:pt x="405431" y="2002745"/>
                  </a:lnTo>
                  <a:lnTo>
                    <a:pt x="404781" y="1995300"/>
                  </a:lnTo>
                  <a:lnTo>
                    <a:pt x="404093" y="1987855"/>
                  </a:lnTo>
                  <a:lnTo>
                    <a:pt x="403367" y="1980410"/>
                  </a:lnTo>
                  <a:lnTo>
                    <a:pt x="402587" y="1972965"/>
                  </a:lnTo>
                  <a:lnTo>
                    <a:pt x="401780" y="1965520"/>
                  </a:lnTo>
                  <a:lnTo>
                    <a:pt x="400945" y="1958075"/>
                  </a:lnTo>
                  <a:lnTo>
                    <a:pt x="400079" y="1950629"/>
                  </a:lnTo>
                  <a:lnTo>
                    <a:pt x="399188" y="1943184"/>
                  </a:lnTo>
                  <a:lnTo>
                    <a:pt x="398282" y="1935739"/>
                  </a:lnTo>
                  <a:lnTo>
                    <a:pt x="397362" y="1928294"/>
                  </a:lnTo>
                  <a:lnTo>
                    <a:pt x="396427" y="1920849"/>
                  </a:lnTo>
                  <a:lnTo>
                    <a:pt x="395489" y="1913404"/>
                  </a:lnTo>
                  <a:lnTo>
                    <a:pt x="394549" y="1905958"/>
                  </a:lnTo>
                  <a:lnTo>
                    <a:pt x="393610" y="1898513"/>
                  </a:lnTo>
                  <a:lnTo>
                    <a:pt x="392680" y="1891068"/>
                  </a:lnTo>
                  <a:lnTo>
                    <a:pt x="391760" y="1883623"/>
                  </a:lnTo>
                  <a:lnTo>
                    <a:pt x="390851" y="1876178"/>
                  </a:lnTo>
                  <a:lnTo>
                    <a:pt x="389968" y="1868733"/>
                  </a:lnTo>
                  <a:lnTo>
                    <a:pt x="389106" y="1861288"/>
                  </a:lnTo>
                  <a:lnTo>
                    <a:pt x="388266" y="1853842"/>
                  </a:lnTo>
                  <a:lnTo>
                    <a:pt x="387458" y="1846397"/>
                  </a:lnTo>
                  <a:lnTo>
                    <a:pt x="386688" y="1838952"/>
                  </a:lnTo>
                  <a:lnTo>
                    <a:pt x="385949" y="1831507"/>
                  </a:lnTo>
                  <a:lnTo>
                    <a:pt x="385243" y="1824062"/>
                  </a:lnTo>
                  <a:lnTo>
                    <a:pt x="384593" y="1816617"/>
                  </a:lnTo>
                  <a:lnTo>
                    <a:pt x="383982" y="1809171"/>
                  </a:lnTo>
                  <a:lnTo>
                    <a:pt x="383410" y="1801726"/>
                  </a:lnTo>
                  <a:lnTo>
                    <a:pt x="382888" y="1794281"/>
                  </a:lnTo>
                  <a:lnTo>
                    <a:pt x="382424" y="1786836"/>
                  </a:lnTo>
                  <a:lnTo>
                    <a:pt x="382001" y="1779391"/>
                  </a:lnTo>
                  <a:lnTo>
                    <a:pt x="381621" y="1771946"/>
                  </a:lnTo>
                  <a:lnTo>
                    <a:pt x="381309" y="1764501"/>
                  </a:lnTo>
                  <a:lnTo>
                    <a:pt x="381042" y="1757055"/>
                  </a:lnTo>
                  <a:lnTo>
                    <a:pt x="380817" y="1749610"/>
                  </a:lnTo>
                  <a:lnTo>
                    <a:pt x="380645" y="1742165"/>
                  </a:lnTo>
                  <a:lnTo>
                    <a:pt x="380529" y="1734720"/>
                  </a:lnTo>
                  <a:lnTo>
                    <a:pt x="380452" y="1727275"/>
                  </a:lnTo>
                  <a:lnTo>
                    <a:pt x="380413" y="1719830"/>
                  </a:lnTo>
                  <a:lnTo>
                    <a:pt x="380430" y="1712385"/>
                  </a:lnTo>
                  <a:lnTo>
                    <a:pt x="380484" y="1704939"/>
                  </a:lnTo>
                  <a:lnTo>
                    <a:pt x="380568" y="1697494"/>
                  </a:lnTo>
                  <a:lnTo>
                    <a:pt x="380689" y="1690049"/>
                  </a:lnTo>
                  <a:lnTo>
                    <a:pt x="380845" y="1682604"/>
                  </a:lnTo>
                  <a:lnTo>
                    <a:pt x="381023" y="1675159"/>
                  </a:lnTo>
                  <a:lnTo>
                    <a:pt x="381222" y="1667714"/>
                  </a:lnTo>
                  <a:lnTo>
                    <a:pt x="381446" y="1660268"/>
                  </a:lnTo>
                  <a:lnTo>
                    <a:pt x="381682" y="1652823"/>
                  </a:lnTo>
                  <a:lnTo>
                    <a:pt x="381926" y="1645378"/>
                  </a:lnTo>
                  <a:lnTo>
                    <a:pt x="382179" y="1637933"/>
                  </a:lnTo>
                  <a:lnTo>
                    <a:pt x="382432" y="1630488"/>
                  </a:lnTo>
                  <a:lnTo>
                    <a:pt x="382681" y="1623043"/>
                  </a:lnTo>
                  <a:lnTo>
                    <a:pt x="382926" y="1615598"/>
                  </a:lnTo>
                  <a:lnTo>
                    <a:pt x="383155" y="1608152"/>
                  </a:lnTo>
                  <a:lnTo>
                    <a:pt x="383367" y="1600707"/>
                  </a:lnTo>
                  <a:lnTo>
                    <a:pt x="383563" y="1593262"/>
                  </a:lnTo>
                  <a:lnTo>
                    <a:pt x="383734" y="1585817"/>
                  </a:lnTo>
                  <a:lnTo>
                    <a:pt x="383869" y="1578372"/>
                  </a:lnTo>
                  <a:lnTo>
                    <a:pt x="383976" y="1570927"/>
                  </a:lnTo>
                  <a:lnTo>
                    <a:pt x="384054" y="1563481"/>
                  </a:lnTo>
                  <a:lnTo>
                    <a:pt x="384082" y="1556036"/>
                  </a:lnTo>
                  <a:lnTo>
                    <a:pt x="384068" y="1548591"/>
                  </a:lnTo>
                  <a:lnTo>
                    <a:pt x="384016" y="1541146"/>
                  </a:lnTo>
                  <a:lnTo>
                    <a:pt x="383919" y="1533701"/>
                  </a:lnTo>
                  <a:lnTo>
                    <a:pt x="383760" y="1526256"/>
                  </a:lnTo>
                  <a:lnTo>
                    <a:pt x="383557" y="1518811"/>
                  </a:lnTo>
                  <a:lnTo>
                    <a:pt x="383312" y="1511365"/>
                  </a:lnTo>
                  <a:lnTo>
                    <a:pt x="383000" y="1503920"/>
                  </a:lnTo>
                  <a:lnTo>
                    <a:pt x="382635" y="1496475"/>
                  </a:lnTo>
                  <a:lnTo>
                    <a:pt x="382226" y="1489030"/>
                  </a:lnTo>
                  <a:lnTo>
                    <a:pt x="381765" y="1481585"/>
                  </a:lnTo>
                  <a:lnTo>
                    <a:pt x="381238" y="1474140"/>
                  </a:lnTo>
                  <a:lnTo>
                    <a:pt x="380667" y="1466694"/>
                  </a:lnTo>
                  <a:lnTo>
                    <a:pt x="380055" y="1459249"/>
                  </a:lnTo>
                  <a:lnTo>
                    <a:pt x="379383" y="1451804"/>
                  </a:lnTo>
                  <a:lnTo>
                    <a:pt x="378665" y="1444359"/>
                  </a:lnTo>
                  <a:lnTo>
                    <a:pt x="377910" y="1436914"/>
                  </a:lnTo>
                  <a:lnTo>
                    <a:pt x="377117" y="1429469"/>
                  </a:lnTo>
                  <a:lnTo>
                    <a:pt x="376274" y="1422024"/>
                  </a:lnTo>
                  <a:lnTo>
                    <a:pt x="375404" y="1414578"/>
                  </a:lnTo>
                  <a:lnTo>
                    <a:pt x="374506" y="1407133"/>
                  </a:lnTo>
                  <a:lnTo>
                    <a:pt x="373575" y="1399688"/>
                  </a:lnTo>
                  <a:lnTo>
                    <a:pt x="372620" y="1392243"/>
                  </a:lnTo>
                  <a:lnTo>
                    <a:pt x="371649" y="1384798"/>
                  </a:lnTo>
                  <a:lnTo>
                    <a:pt x="370662" y="1377353"/>
                  </a:lnTo>
                  <a:lnTo>
                    <a:pt x="369660" y="1369908"/>
                  </a:lnTo>
                  <a:lnTo>
                    <a:pt x="368652" y="1362462"/>
                  </a:lnTo>
                  <a:lnTo>
                    <a:pt x="367641" y="1355017"/>
                  </a:lnTo>
                  <a:lnTo>
                    <a:pt x="366630" y="1347572"/>
                  </a:lnTo>
                  <a:lnTo>
                    <a:pt x="365625" y="1340127"/>
                  </a:lnTo>
                  <a:lnTo>
                    <a:pt x="364627" y="1332682"/>
                  </a:lnTo>
                  <a:lnTo>
                    <a:pt x="363639" y="1325237"/>
                  </a:lnTo>
                  <a:lnTo>
                    <a:pt x="362672" y="1317791"/>
                  </a:lnTo>
                  <a:lnTo>
                    <a:pt x="361722" y="1310346"/>
                  </a:lnTo>
                  <a:lnTo>
                    <a:pt x="360791" y="1302901"/>
                  </a:lnTo>
                  <a:lnTo>
                    <a:pt x="359889" y="1295456"/>
                  </a:lnTo>
                  <a:lnTo>
                    <a:pt x="359017" y="1288011"/>
                  </a:lnTo>
                  <a:lnTo>
                    <a:pt x="358171" y="1280566"/>
                  </a:lnTo>
                  <a:lnTo>
                    <a:pt x="357354" y="1273121"/>
                  </a:lnTo>
                  <a:lnTo>
                    <a:pt x="356584" y="1265675"/>
                  </a:lnTo>
                  <a:lnTo>
                    <a:pt x="355844" y="1258230"/>
                  </a:lnTo>
                  <a:lnTo>
                    <a:pt x="355136" y="1250785"/>
                  </a:lnTo>
                  <a:lnTo>
                    <a:pt x="354472" y="1243340"/>
                  </a:lnTo>
                  <a:lnTo>
                    <a:pt x="353851" y="1235895"/>
                  </a:lnTo>
                  <a:lnTo>
                    <a:pt x="353262" y="1228450"/>
                  </a:lnTo>
                  <a:lnTo>
                    <a:pt x="352708" y="1221004"/>
                  </a:lnTo>
                  <a:lnTo>
                    <a:pt x="352207" y="1213559"/>
                  </a:lnTo>
                  <a:lnTo>
                    <a:pt x="351737" y="1206114"/>
                  </a:lnTo>
                  <a:lnTo>
                    <a:pt x="351299" y="1198669"/>
                  </a:lnTo>
                  <a:lnTo>
                    <a:pt x="350903" y="1191224"/>
                  </a:lnTo>
                  <a:lnTo>
                    <a:pt x="350543" y="1183779"/>
                  </a:lnTo>
                  <a:lnTo>
                    <a:pt x="350211" y="1176334"/>
                  </a:lnTo>
                  <a:lnTo>
                    <a:pt x="349905" y="1168888"/>
                  </a:lnTo>
                  <a:lnTo>
                    <a:pt x="349637" y="1161443"/>
                  </a:lnTo>
                  <a:lnTo>
                    <a:pt x="349390" y="1153998"/>
                  </a:lnTo>
                  <a:lnTo>
                    <a:pt x="349162" y="1146553"/>
                  </a:lnTo>
                  <a:lnTo>
                    <a:pt x="348956" y="1139108"/>
                  </a:lnTo>
                  <a:lnTo>
                    <a:pt x="348768" y="1131663"/>
                  </a:lnTo>
                  <a:lnTo>
                    <a:pt x="348590" y="1124217"/>
                  </a:lnTo>
                  <a:lnTo>
                    <a:pt x="348421" y="1116772"/>
                  </a:lnTo>
                  <a:lnTo>
                    <a:pt x="348259" y="1109327"/>
                  </a:lnTo>
                  <a:lnTo>
                    <a:pt x="348098" y="1101882"/>
                  </a:lnTo>
                  <a:lnTo>
                    <a:pt x="347936" y="1094437"/>
                  </a:lnTo>
                  <a:lnTo>
                    <a:pt x="347768" y="1086992"/>
                  </a:lnTo>
                  <a:lnTo>
                    <a:pt x="347588" y="1079547"/>
                  </a:lnTo>
                  <a:lnTo>
                    <a:pt x="347396" y="1072101"/>
                  </a:lnTo>
                  <a:lnTo>
                    <a:pt x="347191" y="1064656"/>
                  </a:lnTo>
                  <a:lnTo>
                    <a:pt x="346957" y="1057211"/>
                  </a:lnTo>
                  <a:lnTo>
                    <a:pt x="346700" y="1049766"/>
                  </a:lnTo>
                  <a:lnTo>
                    <a:pt x="346419" y="1042321"/>
                  </a:lnTo>
                  <a:lnTo>
                    <a:pt x="346104" y="1034876"/>
                  </a:lnTo>
                  <a:lnTo>
                    <a:pt x="345747" y="1027431"/>
                  </a:lnTo>
                  <a:lnTo>
                    <a:pt x="345357" y="1019985"/>
                  </a:lnTo>
                  <a:lnTo>
                    <a:pt x="344932" y="1012540"/>
                  </a:lnTo>
                  <a:lnTo>
                    <a:pt x="344446" y="1005095"/>
                  </a:lnTo>
                  <a:lnTo>
                    <a:pt x="343917" y="997650"/>
                  </a:lnTo>
                  <a:lnTo>
                    <a:pt x="343345" y="990205"/>
                  </a:lnTo>
                  <a:lnTo>
                    <a:pt x="342718" y="982760"/>
                  </a:lnTo>
                  <a:lnTo>
                    <a:pt x="342026" y="975314"/>
                  </a:lnTo>
                  <a:lnTo>
                    <a:pt x="341287" y="967869"/>
                  </a:lnTo>
                  <a:lnTo>
                    <a:pt x="340499" y="960424"/>
                  </a:lnTo>
                  <a:lnTo>
                    <a:pt x="339633" y="952979"/>
                  </a:lnTo>
                  <a:lnTo>
                    <a:pt x="338712" y="945534"/>
                  </a:lnTo>
                  <a:lnTo>
                    <a:pt x="337741" y="938089"/>
                  </a:lnTo>
                  <a:lnTo>
                    <a:pt x="336708" y="930644"/>
                  </a:lnTo>
                  <a:lnTo>
                    <a:pt x="335602" y="923198"/>
                  </a:lnTo>
                  <a:lnTo>
                    <a:pt x="334448" y="915753"/>
                  </a:lnTo>
                  <a:lnTo>
                    <a:pt x="333244" y="908308"/>
                  </a:lnTo>
                  <a:lnTo>
                    <a:pt x="331967" y="900863"/>
                  </a:lnTo>
                  <a:lnTo>
                    <a:pt x="330640" y="893418"/>
                  </a:lnTo>
                  <a:lnTo>
                    <a:pt x="329269" y="885973"/>
                  </a:lnTo>
                  <a:lnTo>
                    <a:pt x="327848" y="878527"/>
                  </a:lnTo>
                  <a:lnTo>
                    <a:pt x="326372" y="871082"/>
                  </a:lnTo>
                  <a:lnTo>
                    <a:pt x="324862" y="863637"/>
                  </a:lnTo>
                  <a:lnTo>
                    <a:pt x="323318" y="856192"/>
                  </a:lnTo>
                  <a:lnTo>
                    <a:pt x="321733" y="848747"/>
                  </a:lnTo>
                  <a:lnTo>
                    <a:pt x="320122" y="841302"/>
                  </a:lnTo>
                  <a:lnTo>
                    <a:pt x="318492" y="833857"/>
                  </a:lnTo>
                  <a:lnTo>
                    <a:pt x="316844" y="826411"/>
                  </a:lnTo>
                  <a:lnTo>
                    <a:pt x="315183" y="818966"/>
                  </a:lnTo>
                  <a:lnTo>
                    <a:pt x="313521" y="811521"/>
                  </a:lnTo>
                  <a:lnTo>
                    <a:pt x="311860" y="804076"/>
                  </a:lnTo>
                  <a:lnTo>
                    <a:pt x="310211" y="796631"/>
                  </a:lnTo>
                  <a:lnTo>
                    <a:pt x="308580" y="789186"/>
                  </a:lnTo>
                  <a:lnTo>
                    <a:pt x="306971" y="781740"/>
                  </a:lnTo>
                  <a:lnTo>
                    <a:pt x="305392" y="774295"/>
                  </a:lnTo>
                  <a:lnTo>
                    <a:pt x="303865" y="766850"/>
                  </a:lnTo>
                  <a:lnTo>
                    <a:pt x="302381" y="759405"/>
                  </a:lnTo>
                  <a:lnTo>
                    <a:pt x="300943" y="751960"/>
                  </a:lnTo>
                  <a:lnTo>
                    <a:pt x="299585" y="744515"/>
                  </a:lnTo>
                  <a:lnTo>
                    <a:pt x="298301" y="737070"/>
                  </a:lnTo>
                  <a:lnTo>
                    <a:pt x="297086" y="729624"/>
                  </a:lnTo>
                  <a:lnTo>
                    <a:pt x="295954" y="722179"/>
                  </a:lnTo>
                  <a:lnTo>
                    <a:pt x="294945" y="714734"/>
                  </a:lnTo>
                  <a:lnTo>
                    <a:pt x="294026" y="707289"/>
                  </a:lnTo>
                  <a:lnTo>
                    <a:pt x="293198" y="699844"/>
                  </a:lnTo>
                  <a:lnTo>
                    <a:pt x="292513" y="692399"/>
                  </a:lnTo>
                  <a:lnTo>
                    <a:pt x="291956" y="684954"/>
                  </a:lnTo>
                  <a:lnTo>
                    <a:pt x="291507" y="677508"/>
                  </a:lnTo>
                  <a:lnTo>
                    <a:pt x="291184" y="670063"/>
                  </a:lnTo>
                  <a:lnTo>
                    <a:pt x="291043" y="662618"/>
                  </a:lnTo>
                  <a:lnTo>
                    <a:pt x="291024" y="655173"/>
                  </a:lnTo>
                  <a:lnTo>
                    <a:pt x="291129" y="647728"/>
                  </a:lnTo>
                  <a:lnTo>
                    <a:pt x="291416" y="640283"/>
                  </a:lnTo>
                  <a:lnTo>
                    <a:pt x="291861" y="632837"/>
                  </a:lnTo>
                  <a:lnTo>
                    <a:pt x="292437" y="625392"/>
                  </a:lnTo>
                  <a:lnTo>
                    <a:pt x="293156" y="617947"/>
                  </a:lnTo>
                  <a:lnTo>
                    <a:pt x="294082" y="610502"/>
                  </a:lnTo>
                  <a:lnTo>
                    <a:pt x="295139" y="603057"/>
                  </a:lnTo>
                  <a:lnTo>
                    <a:pt x="296326" y="595612"/>
                  </a:lnTo>
                  <a:lnTo>
                    <a:pt x="297696" y="588167"/>
                  </a:lnTo>
                  <a:lnTo>
                    <a:pt x="299223" y="580721"/>
                  </a:lnTo>
                  <a:lnTo>
                    <a:pt x="300875" y="573276"/>
                  </a:lnTo>
                  <a:lnTo>
                    <a:pt x="302657" y="565831"/>
                  </a:lnTo>
                  <a:lnTo>
                    <a:pt x="304624" y="558386"/>
                  </a:lnTo>
                  <a:lnTo>
                    <a:pt x="306704" y="550941"/>
                  </a:lnTo>
                  <a:lnTo>
                    <a:pt x="308892" y="543496"/>
                  </a:lnTo>
                  <a:lnTo>
                    <a:pt x="311223" y="536050"/>
                  </a:lnTo>
                  <a:lnTo>
                    <a:pt x="313677" y="528605"/>
                  </a:lnTo>
                  <a:lnTo>
                    <a:pt x="316221" y="521160"/>
                  </a:lnTo>
                  <a:lnTo>
                    <a:pt x="318857" y="513715"/>
                  </a:lnTo>
                  <a:lnTo>
                    <a:pt x="321618" y="506270"/>
                  </a:lnTo>
                  <a:lnTo>
                    <a:pt x="324447" y="498825"/>
                  </a:lnTo>
                  <a:lnTo>
                    <a:pt x="327341" y="491380"/>
                  </a:lnTo>
                  <a:lnTo>
                    <a:pt x="330315" y="483934"/>
                  </a:lnTo>
                  <a:lnTo>
                    <a:pt x="333349" y="476489"/>
                  </a:lnTo>
                  <a:lnTo>
                    <a:pt x="336425" y="469044"/>
                  </a:lnTo>
                  <a:lnTo>
                    <a:pt x="339538" y="461599"/>
                  </a:lnTo>
                  <a:lnTo>
                    <a:pt x="342694" y="454154"/>
                  </a:lnTo>
                  <a:lnTo>
                    <a:pt x="345866" y="446709"/>
                  </a:lnTo>
                  <a:lnTo>
                    <a:pt x="349051" y="439263"/>
                  </a:lnTo>
                  <a:lnTo>
                    <a:pt x="352243" y="431818"/>
                  </a:lnTo>
                  <a:lnTo>
                    <a:pt x="355430" y="424373"/>
                  </a:lnTo>
                  <a:lnTo>
                    <a:pt x="358606" y="416928"/>
                  </a:lnTo>
                  <a:lnTo>
                    <a:pt x="361768" y="409483"/>
                  </a:lnTo>
                  <a:lnTo>
                    <a:pt x="364893" y="402038"/>
                  </a:lnTo>
                  <a:lnTo>
                    <a:pt x="367987" y="394593"/>
                  </a:lnTo>
                  <a:lnTo>
                    <a:pt x="371047" y="387147"/>
                  </a:lnTo>
                  <a:lnTo>
                    <a:pt x="374056" y="379702"/>
                  </a:lnTo>
                  <a:lnTo>
                    <a:pt x="377004" y="372257"/>
                  </a:lnTo>
                  <a:lnTo>
                    <a:pt x="379902" y="364812"/>
                  </a:lnTo>
                  <a:lnTo>
                    <a:pt x="382748" y="357367"/>
                  </a:lnTo>
                  <a:lnTo>
                    <a:pt x="385500" y="349922"/>
                  </a:lnTo>
                  <a:lnTo>
                    <a:pt x="388188" y="342477"/>
                  </a:lnTo>
                  <a:lnTo>
                    <a:pt x="390813" y="335031"/>
                  </a:lnTo>
                  <a:lnTo>
                    <a:pt x="393353" y="327586"/>
                  </a:lnTo>
                  <a:lnTo>
                    <a:pt x="395799" y="320141"/>
                  </a:lnTo>
                  <a:lnTo>
                    <a:pt x="398174" y="312696"/>
                  </a:lnTo>
                  <a:lnTo>
                    <a:pt x="400477" y="305251"/>
                  </a:lnTo>
                  <a:lnTo>
                    <a:pt x="402663" y="297806"/>
                  </a:lnTo>
                  <a:lnTo>
                    <a:pt x="404771" y="290360"/>
                  </a:lnTo>
                  <a:lnTo>
                    <a:pt x="406806" y="282915"/>
                  </a:lnTo>
                  <a:lnTo>
                    <a:pt x="408746" y="275470"/>
                  </a:lnTo>
                  <a:lnTo>
                    <a:pt x="410584" y="268025"/>
                  </a:lnTo>
                  <a:lnTo>
                    <a:pt x="412349" y="260580"/>
                  </a:lnTo>
                  <a:lnTo>
                    <a:pt x="414041" y="253135"/>
                  </a:lnTo>
                  <a:lnTo>
                    <a:pt x="415619" y="245690"/>
                  </a:lnTo>
                  <a:lnTo>
                    <a:pt x="417123" y="238244"/>
                  </a:lnTo>
                  <a:lnTo>
                    <a:pt x="418558" y="230799"/>
                  </a:lnTo>
                  <a:lnTo>
                    <a:pt x="419908" y="223354"/>
                  </a:lnTo>
                  <a:lnTo>
                    <a:pt x="421167" y="215909"/>
                  </a:lnTo>
                  <a:lnTo>
                    <a:pt x="422363" y="208464"/>
                  </a:lnTo>
                  <a:lnTo>
                    <a:pt x="423497" y="201019"/>
                  </a:lnTo>
                  <a:lnTo>
                    <a:pt x="424538" y="193573"/>
                  </a:lnTo>
                  <a:lnTo>
                    <a:pt x="425518" y="186128"/>
                  </a:lnTo>
                  <a:lnTo>
                    <a:pt x="426443" y="178683"/>
                  </a:lnTo>
                  <a:lnTo>
                    <a:pt x="427303" y="171238"/>
                  </a:lnTo>
                  <a:lnTo>
                    <a:pt x="428093" y="163793"/>
                  </a:lnTo>
                  <a:lnTo>
                    <a:pt x="428835" y="156348"/>
                  </a:lnTo>
                  <a:lnTo>
                    <a:pt x="429531" y="148903"/>
                  </a:lnTo>
                  <a:lnTo>
                    <a:pt x="430160" y="141457"/>
                  </a:lnTo>
                  <a:lnTo>
                    <a:pt x="430746" y="134012"/>
                  </a:lnTo>
                  <a:lnTo>
                    <a:pt x="431293" y="126567"/>
                  </a:lnTo>
                  <a:lnTo>
                    <a:pt x="431795" y="119122"/>
                  </a:lnTo>
                  <a:lnTo>
                    <a:pt x="432249" y="111677"/>
                  </a:lnTo>
                  <a:lnTo>
                    <a:pt x="432672" y="104232"/>
                  </a:lnTo>
                  <a:lnTo>
                    <a:pt x="433064" y="96786"/>
                  </a:lnTo>
                  <a:lnTo>
                    <a:pt x="433414" y="89341"/>
                  </a:lnTo>
                  <a:lnTo>
                    <a:pt x="433735" y="81896"/>
                  </a:lnTo>
                  <a:lnTo>
                    <a:pt x="434033" y="74451"/>
                  </a:lnTo>
                  <a:lnTo>
                    <a:pt x="434303" y="67006"/>
                  </a:lnTo>
                  <a:lnTo>
                    <a:pt x="434543" y="59561"/>
                  </a:lnTo>
                  <a:lnTo>
                    <a:pt x="434764" y="52116"/>
                  </a:lnTo>
                  <a:lnTo>
                    <a:pt x="434968" y="44670"/>
                  </a:lnTo>
                  <a:lnTo>
                    <a:pt x="435147" y="37225"/>
                  </a:lnTo>
                  <a:lnTo>
                    <a:pt x="435309" y="29780"/>
                  </a:lnTo>
                  <a:lnTo>
                    <a:pt x="435458" y="22335"/>
                  </a:lnTo>
                  <a:lnTo>
                    <a:pt x="435592" y="14890"/>
                  </a:lnTo>
                  <a:lnTo>
                    <a:pt x="435708" y="7445"/>
                  </a:lnTo>
                  <a:lnTo>
                    <a:pt x="435815" y="0"/>
                  </a:lnTo>
                  <a:lnTo>
                    <a:pt x="437458" y="0"/>
                  </a:lnTo>
                  <a:lnTo>
                    <a:pt x="437565" y="7445"/>
                  </a:lnTo>
                  <a:lnTo>
                    <a:pt x="437682" y="14890"/>
                  </a:lnTo>
                  <a:lnTo>
                    <a:pt x="437816" y="22335"/>
                  </a:lnTo>
                  <a:lnTo>
                    <a:pt x="437964" y="29780"/>
                  </a:lnTo>
                  <a:lnTo>
                    <a:pt x="438126" y="37225"/>
                  </a:lnTo>
                  <a:lnTo>
                    <a:pt x="438306" y="44670"/>
                  </a:lnTo>
                  <a:lnTo>
                    <a:pt x="438509" y="52116"/>
                  </a:lnTo>
                  <a:lnTo>
                    <a:pt x="438730" y="59561"/>
                  </a:lnTo>
                  <a:lnTo>
                    <a:pt x="438970" y="67006"/>
                  </a:lnTo>
                  <a:lnTo>
                    <a:pt x="439241" y="74451"/>
                  </a:lnTo>
                  <a:lnTo>
                    <a:pt x="439538" y="81896"/>
                  </a:lnTo>
                  <a:lnTo>
                    <a:pt x="439859" y="89341"/>
                  </a:lnTo>
                  <a:lnTo>
                    <a:pt x="440209" y="96786"/>
                  </a:lnTo>
                  <a:lnTo>
                    <a:pt x="440601" y="104232"/>
                  </a:lnTo>
                  <a:lnTo>
                    <a:pt x="441024" y="111677"/>
                  </a:lnTo>
                  <a:lnTo>
                    <a:pt x="441478" y="119122"/>
                  </a:lnTo>
                  <a:lnTo>
                    <a:pt x="441981" y="126567"/>
                  </a:lnTo>
                  <a:lnTo>
                    <a:pt x="442528" y="134012"/>
                  </a:lnTo>
                  <a:lnTo>
                    <a:pt x="443113" y="141457"/>
                  </a:lnTo>
                  <a:lnTo>
                    <a:pt x="443743" y="148903"/>
                  </a:lnTo>
                  <a:lnTo>
                    <a:pt x="444439" y="156348"/>
                  </a:lnTo>
                  <a:lnTo>
                    <a:pt x="445181" y="163793"/>
                  </a:lnTo>
                  <a:lnTo>
                    <a:pt x="445970" y="171238"/>
                  </a:lnTo>
                  <a:lnTo>
                    <a:pt x="446830" y="178683"/>
                  </a:lnTo>
                  <a:lnTo>
                    <a:pt x="447755" y="186128"/>
                  </a:lnTo>
                  <a:lnTo>
                    <a:pt x="448735" y="193573"/>
                  </a:lnTo>
                  <a:lnTo>
                    <a:pt x="449776" y="201019"/>
                  </a:lnTo>
                  <a:lnTo>
                    <a:pt x="450910" y="208464"/>
                  </a:lnTo>
                  <a:lnTo>
                    <a:pt x="452106" y="215909"/>
                  </a:lnTo>
                  <a:lnTo>
                    <a:pt x="453365" y="223354"/>
                  </a:lnTo>
                  <a:lnTo>
                    <a:pt x="454716" y="230799"/>
                  </a:lnTo>
                  <a:lnTo>
                    <a:pt x="456151" y="238244"/>
                  </a:lnTo>
                  <a:lnTo>
                    <a:pt x="457654" y="245690"/>
                  </a:lnTo>
                  <a:lnTo>
                    <a:pt x="459233" y="253135"/>
                  </a:lnTo>
                  <a:lnTo>
                    <a:pt x="460924" y="260580"/>
                  </a:lnTo>
                  <a:lnTo>
                    <a:pt x="462689" y="268025"/>
                  </a:lnTo>
                  <a:lnTo>
                    <a:pt x="464527" y="275470"/>
                  </a:lnTo>
                  <a:lnTo>
                    <a:pt x="466467" y="282915"/>
                  </a:lnTo>
                  <a:lnTo>
                    <a:pt x="468502" y="290360"/>
                  </a:lnTo>
                  <a:lnTo>
                    <a:pt x="470610" y="297806"/>
                  </a:lnTo>
                  <a:lnTo>
                    <a:pt x="472796" y="305251"/>
                  </a:lnTo>
                  <a:lnTo>
                    <a:pt x="475100" y="312696"/>
                  </a:lnTo>
                  <a:lnTo>
                    <a:pt x="477475" y="320141"/>
                  </a:lnTo>
                  <a:lnTo>
                    <a:pt x="479920" y="327586"/>
                  </a:lnTo>
                  <a:lnTo>
                    <a:pt x="482460" y="335031"/>
                  </a:lnTo>
                  <a:lnTo>
                    <a:pt x="485085" y="342477"/>
                  </a:lnTo>
                  <a:lnTo>
                    <a:pt x="487774" y="349922"/>
                  </a:lnTo>
                  <a:lnTo>
                    <a:pt x="490526" y="357367"/>
                  </a:lnTo>
                  <a:lnTo>
                    <a:pt x="493371" y="364812"/>
                  </a:lnTo>
                  <a:lnTo>
                    <a:pt x="496269" y="372257"/>
                  </a:lnTo>
                  <a:lnTo>
                    <a:pt x="499217" y="379702"/>
                  </a:lnTo>
                  <a:lnTo>
                    <a:pt x="502226" y="387147"/>
                  </a:lnTo>
                  <a:lnTo>
                    <a:pt x="505286" y="394593"/>
                  </a:lnTo>
                  <a:lnTo>
                    <a:pt x="508380" y="402038"/>
                  </a:lnTo>
                  <a:lnTo>
                    <a:pt x="511505" y="409483"/>
                  </a:lnTo>
                  <a:lnTo>
                    <a:pt x="514667" y="416928"/>
                  </a:lnTo>
                  <a:lnTo>
                    <a:pt x="517843" y="424373"/>
                  </a:lnTo>
                  <a:lnTo>
                    <a:pt x="521030" y="431818"/>
                  </a:lnTo>
                  <a:lnTo>
                    <a:pt x="524222" y="439263"/>
                  </a:lnTo>
                  <a:lnTo>
                    <a:pt x="527407" y="446709"/>
                  </a:lnTo>
                  <a:lnTo>
                    <a:pt x="530579" y="454154"/>
                  </a:lnTo>
                  <a:lnTo>
                    <a:pt x="533736" y="461599"/>
                  </a:lnTo>
                  <a:lnTo>
                    <a:pt x="536849" y="469044"/>
                  </a:lnTo>
                  <a:lnTo>
                    <a:pt x="539924" y="476489"/>
                  </a:lnTo>
                  <a:lnTo>
                    <a:pt x="542959" y="483934"/>
                  </a:lnTo>
                  <a:lnTo>
                    <a:pt x="545932" y="491380"/>
                  </a:lnTo>
                  <a:lnTo>
                    <a:pt x="548826" y="498825"/>
                  </a:lnTo>
                  <a:lnTo>
                    <a:pt x="551656" y="506270"/>
                  </a:lnTo>
                  <a:lnTo>
                    <a:pt x="554417" y="513715"/>
                  </a:lnTo>
                  <a:lnTo>
                    <a:pt x="557052" y="521160"/>
                  </a:lnTo>
                  <a:lnTo>
                    <a:pt x="559596" y="528605"/>
                  </a:lnTo>
                  <a:lnTo>
                    <a:pt x="562050" y="536050"/>
                  </a:lnTo>
                  <a:lnTo>
                    <a:pt x="564382" y="543496"/>
                  </a:lnTo>
                  <a:lnTo>
                    <a:pt x="566570" y="550941"/>
                  </a:lnTo>
                  <a:lnTo>
                    <a:pt x="568649" y="558386"/>
                  </a:lnTo>
                  <a:lnTo>
                    <a:pt x="570617" y="565831"/>
                  </a:lnTo>
                  <a:lnTo>
                    <a:pt x="572399" y="573276"/>
                  </a:lnTo>
                  <a:lnTo>
                    <a:pt x="574050" y="580721"/>
                  </a:lnTo>
                  <a:lnTo>
                    <a:pt x="575577" y="588167"/>
                  </a:lnTo>
                  <a:lnTo>
                    <a:pt x="576947" y="595612"/>
                  </a:lnTo>
                  <a:lnTo>
                    <a:pt x="578134" y="603057"/>
                  </a:lnTo>
                  <a:lnTo>
                    <a:pt x="579191" y="610502"/>
                  </a:lnTo>
                  <a:lnTo>
                    <a:pt x="580117" y="617947"/>
                  </a:lnTo>
                  <a:lnTo>
                    <a:pt x="580836" y="625392"/>
                  </a:lnTo>
                  <a:lnTo>
                    <a:pt x="581412" y="632837"/>
                  </a:lnTo>
                  <a:lnTo>
                    <a:pt x="581858" y="640283"/>
                  </a:lnTo>
                  <a:lnTo>
                    <a:pt x="582144" y="647728"/>
                  </a:lnTo>
                  <a:lnTo>
                    <a:pt x="582249" y="655173"/>
                  </a:lnTo>
                  <a:lnTo>
                    <a:pt x="582231" y="662618"/>
                  </a:lnTo>
                  <a:lnTo>
                    <a:pt x="582089" y="670063"/>
                  </a:lnTo>
                  <a:lnTo>
                    <a:pt x="581766" y="677508"/>
                  </a:lnTo>
                  <a:lnTo>
                    <a:pt x="581318" y="684954"/>
                  </a:lnTo>
                  <a:lnTo>
                    <a:pt x="580760" y="692399"/>
                  </a:lnTo>
                  <a:lnTo>
                    <a:pt x="580075" y="699844"/>
                  </a:lnTo>
                  <a:lnTo>
                    <a:pt x="579248" y="707289"/>
                  </a:lnTo>
                  <a:lnTo>
                    <a:pt x="578328" y="714734"/>
                  </a:lnTo>
                  <a:lnTo>
                    <a:pt x="577320" y="722179"/>
                  </a:lnTo>
                  <a:lnTo>
                    <a:pt x="576187" y="729624"/>
                  </a:lnTo>
                  <a:lnTo>
                    <a:pt x="574972" y="737070"/>
                  </a:lnTo>
                  <a:lnTo>
                    <a:pt x="573689" y="744515"/>
                  </a:lnTo>
                  <a:lnTo>
                    <a:pt x="572330" y="751960"/>
                  </a:lnTo>
                  <a:lnTo>
                    <a:pt x="570892" y="759405"/>
                  </a:lnTo>
                  <a:lnTo>
                    <a:pt x="569408" y="766850"/>
                  </a:lnTo>
                  <a:lnTo>
                    <a:pt x="567881" y="774295"/>
                  </a:lnTo>
                  <a:lnTo>
                    <a:pt x="566302" y="781740"/>
                  </a:lnTo>
                  <a:lnTo>
                    <a:pt x="564693" y="789186"/>
                  </a:lnTo>
                  <a:lnTo>
                    <a:pt x="563063" y="796631"/>
                  </a:lnTo>
                  <a:lnTo>
                    <a:pt x="561413" y="804076"/>
                  </a:lnTo>
                  <a:lnTo>
                    <a:pt x="559752" y="811521"/>
                  </a:lnTo>
                  <a:lnTo>
                    <a:pt x="558090" y="818966"/>
                  </a:lnTo>
                  <a:lnTo>
                    <a:pt x="556430" y="826411"/>
                  </a:lnTo>
                  <a:lnTo>
                    <a:pt x="554782" y="833857"/>
                  </a:lnTo>
                  <a:lnTo>
                    <a:pt x="553152" y="841302"/>
                  </a:lnTo>
                  <a:lnTo>
                    <a:pt x="551541" y="848747"/>
                  </a:lnTo>
                  <a:lnTo>
                    <a:pt x="549955" y="856192"/>
                  </a:lnTo>
                  <a:lnTo>
                    <a:pt x="548412" y="863637"/>
                  </a:lnTo>
                  <a:lnTo>
                    <a:pt x="546901" y="871082"/>
                  </a:lnTo>
                  <a:lnTo>
                    <a:pt x="545425" y="878527"/>
                  </a:lnTo>
                  <a:lnTo>
                    <a:pt x="544004" y="885973"/>
                  </a:lnTo>
                  <a:lnTo>
                    <a:pt x="542633" y="893418"/>
                  </a:lnTo>
                  <a:lnTo>
                    <a:pt x="541306" y="900863"/>
                  </a:lnTo>
                  <a:lnTo>
                    <a:pt x="540029" y="908308"/>
                  </a:lnTo>
                  <a:lnTo>
                    <a:pt x="538826" y="915753"/>
                  </a:lnTo>
                  <a:lnTo>
                    <a:pt x="537671" y="923198"/>
                  </a:lnTo>
                  <a:lnTo>
                    <a:pt x="536566" y="930644"/>
                  </a:lnTo>
                  <a:lnTo>
                    <a:pt x="535532" y="938089"/>
                  </a:lnTo>
                  <a:lnTo>
                    <a:pt x="534561" y="945534"/>
                  </a:lnTo>
                  <a:lnTo>
                    <a:pt x="533640" y="952979"/>
                  </a:lnTo>
                  <a:lnTo>
                    <a:pt x="532774" y="960424"/>
                  </a:lnTo>
                  <a:lnTo>
                    <a:pt x="531987" y="967869"/>
                  </a:lnTo>
                  <a:lnTo>
                    <a:pt x="531247" y="975314"/>
                  </a:lnTo>
                  <a:lnTo>
                    <a:pt x="530555" y="982760"/>
                  </a:lnTo>
                  <a:lnTo>
                    <a:pt x="529928" y="990205"/>
                  </a:lnTo>
                  <a:lnTo>
                    <a:pt x="529357" y="997650"/>
                  </a:lnTo>
                  <a:lnTo>
                    <a:pt x="528827" y="1005095"/>
                  </a:lnTo>
                  <a:lnTo>
                    <a:pt x="528342" y="1012540"/>
                  </a:lnTo>
                  <a:lnTo>
                    <a:pt x="527917" y="1019985"/>
                  </a:lnTo>
                  <a:lnTo>
                    <a:pt x="527526" y="1027431"/>
                  </a:lnTo>
                  <a:lnTo>
                    <a:pt x="527169" y="1034876"/>
                  </a:lnTo>
                  <a:lnTo>
                    <a:pt x="526854" y="1042321"/>
                  </a:lnTo>
                  <a:lnTo>
                    <a:pt x="526573" y="1049766"/>
                  </a:lnTo>
                  <a:lnTo>
                    <a:pt x="526316" y="1057211"/>
                  </a:lnTo>
                  <a:lnTo>
                    <a:pt x="526082" y="1064656"/>
                  </a:lnTo>
                  <a:lnTo>
                    <a:pt x="525877" y="1072101"/>
                  </a:lnTo>
                  <a:lnTo>
                    <a:pt x="525685" y="1079547"/>
                  </a:lnTo>
                  <a:lnTo>
                    <a:pt x="525506" y="1086992"/>
                  </a:lnTo>
                  <a:lnTo>
                    <a:pt x="525338" y="1094437"/>
                  </a:lnTo>
                  <a:lnTo>
                    <a:pt x="525175" y="1101882"/>
                  </a:lnTo>
                  <a:lnTo>
                    <a:pt x="525014" y="1109327"/>
                  </a:lnTo>
                  <a:lnTo>
                    <a:pt x="524853" y="1116772"/>
                  </a:lnTo>
                  <a:lnTo>
                    <a:pt x="524684" y="1124217"/>
                  </a:lnTo>
                  <a:lnTo>
                    <a:pt x="524505" y="1131663"/>
                  </a:lnTo>
                  <a:lnTo>
                    <a:pt x="524317" y="1139108"/>
                  </a:lnTo>
                  <a:lnTo>
                    <a:pt x="524111" y="1146553"/>
                  </a:lnTo>
                  <a:lnTo>
                    <a:pt x="523883" y="1153998"/>
                  </a:lnTo>
                  <a:lnTo>
                    <a:pt x="523636" y="1161443"/>
                  </a:lnTo>
                  <a:lnTo>
                    <a:pt x="523369" y="1168888"/>
                  </a:lnTo>
                  <a:lnTo>
                    <a:pt x="523063" y="1176334"/>
                  </a:lnTo>
                  <a:lnTo>
                    <a:pt x="522730" y="1183779"/>
                  </a:lnTo>
                  <a:lnTo>
                    <a:pt x="522371" y="1191224"/>
                  </a:lnTo>
                  <a:lnTo>
                    <a:pt x="521974" y="1198669"/>
                  </a:lnTo>
                  <a:lnTo>
                    <a:pt x="521536" y="1206114"/>
                  </a:lnTo>
                  <a:lnTo>
                    <a:pt x="521067" y="1213559"/>
                  </a:lnTo>
                  <a:lnTo>
                    <a:pt x="520566" y="1221004"/>
                  </a:lnTo>
                  <a:lnTo>
                    <a:pt x="520011" y="1228450"/>
                  </a:lnTo>
                  <a:lnTo>
                    <a:pt x="519423" y="1235895"/>
                  </a:lnTo>
                  <a:lnTo>
                    <a:pt x="518801" y="1243340"/>
                  </a:lnTo>
                  <a:lnTo>
                    <a:pt x="518137" y="1250785"/>
                  </a:lnTo>
                  <a:lnTo>
                    <a:pt x="517429" y="1258230"/>
                  </a:lnTo>
                  <a:lnTo>
                    <a:pt x="516690" y="1265675"/>
                  </a:lnTo>
                  <a:lnTo>
                    <a:pt x="515919" y="1273121"/>
                  </a:lnTo>
                  <a:lnTo>
                    <a:pt x="515102" y="1280566"/>
                  </a:lnTo>
                  <a:lnTo>
                    <a:pt x="514256" y="1288011"/>
                  </a:lnTo>
                  <a:lnTo>
                    <a:pt x="513385" y="1295456"/>
                  </a:lnTo>
                  <a:lnTo>
                    <a:pt x="512483" y="1302901"/>
                  </a:lnTo>
                  <a:lnTo>
                    <a:pt x="511551" y="1310346"/>
                  </a:lnTo>
                  <a:lnTo>
                    <a:pt x="510601" y="1317791"/>
                  </a:lnTo>
                  <a:lnTo>
                    <a:pt x="509634" y="1325237"/>
                  </a:lnTo>
                  <a:lnTo>
                    <a:pt x="508646" y="1332682"/>
                  </a:lnTo>
                  <a:lnTo>
                    <a:pt x="507648" y="1340127"/>
                  </a:lnTo>
                  <a:lnTo>
                    <a:pt x="506643" y="1347572"/>
                  </a:lnTo>
                  <a:lnTo>
                    <a:pt x="505632" y="1355017"/>
                  </a:lnTo>
                  <a:lnTo>
                    <a:pt x="504621" y="1362462"/>
                  </a:lnTo>
                  <a:lnTo>
                    <a:pt x="503614" y="1369908"/>
                  </a:lnTo>
                  <a:lnTo>
                    <a:pt x="502612" y="1377353"/>
                  </a:lnTo>
                  <a:lnTo>
                    <a:pt x="501625" y="1384798"/>
                  </a:lnTo>
                  <a:lnTo>
                    <a:pt x="500653" y="1392243"/>
                  </a:lnTo>
                  <a:lnTo>
                    <a:pt x="499699" y="1399688"/>
                  </a:lnTo>
                  <a:lnTo>
                    <a:pt x="498767" y="1407133"/>
                  </a:lnTo>
                  <a:lnTo>
                    <a:pt x="497870" y="1414578"/>
                  </a:lnTo>
                  <a:lnTo>
                    <a:pt x="496999" y="1422024"/>
                  </a:lnTo>
                  <a:lnTo>
                    <a:pt x="496157" y="1429469"/>
                  </a:lnTo>
                  <a:lnTo>
                    <a:pt x="495363" y="1436914"/>
                  </a:lnTo>
                  <a:lnTo>
                    <a:pt x="494609" y="1444359"/>
                  </a:lnTo>
                  <a:lnTo>
                    <a:pt x="493891" y="1451804"/>
                  </a:lnTo>
                  <a:lnTo>
                    <a:pt x="493219" y="1459249"/>
                  </a:lnTo>
                  <a:lnTo>
                    <a:pt x="492606" y="1466694"/>
                  </a:lnTo>
                  <a:lnTo>
                    <a:pt x="492036" y="1474140"/>
                  </a:lnTo>
                  <a:lnTo>
                    <a:pt x="491508" y="1481585"/>
                  </a:lnTo>
                  <a:lnTo>
                    <a:pt x="491048" y="1489030"/>
                  </a:lnTo>
                  <a:lnTo>
                    <a:pt x="490638" y="1496475"/>
                  </a:lnTo>
                  <a:lnTo>
                    <a:pt x="490273" y="1503920"/>
                  </a:lnTo>
                  <a:lnTo>
                    <a:pt x="489962" y="1511365"/>
                  </a:lnTo>
                  <a:lnTo>
                    <a:pt x="489716" y="1518811"/>
                  </a:lnTo>
                  <a:lnTo>
                    <a:pt x="489514" y="1526256"/>
                  </a:lnTo>
                  <a:lnTo>
                    <a:pt x="489354" y="1533701"/>
                  </a:lnTo>
                  <a:lnTo>
                    <a:pt x="489257" y="1541146"/>
                  </a:lnTo>
                  <a:lnTo>
                    <a:pt x="489206" y="1548591"/>
                  </a:lnTo>
                  <a:lnTo>
                    <a:pt x="489192" y="1556036"/>
                  </a:lnTo>
                  <a:lnTo>
                    <a:pt x="489220" y="1563481"/>
                  </a:lnTo>
                  <a:lnTo>
                    <a:pt x="489297" y="1570927"/>
                  </a:lnTo>
                  <a:lnTo>
                    <a:pt x="489404" y="1578372"/>
                  </a:lnTo>
                  <a:lnTo>
                    <a:pt x="489540" y="1585817"/>
                  </a:lnTo>
                  <a:lnTo>
                    <a:pt x="489711" y="1593262"/>
                  </a:lnTo>
                  <a:lnTo>
                    <a:pt x="489906" y="1600707"/>
                  </a:lnTo>
                  <a:lnTo>
                    <a:pt x="490118" y="1608152"/>
                  </a:lnTo>
                  <a:lnTo>
                    <a:pt x="490348" y="1615598"/>
                  </a:lnTo>
                  <a:lnTo>
                    <a:pt x="490592" y="1623043"/>
                  </a:lnTo>
                  <a:lnTo>
                    <a:pt x="490842" y="1630488"/>
                  </a:lnTo>
                  <a:lnTo>
                    <a:pt x="491095" y="1637933"/>
                  </a:lnTo>
                  <a:lnTo>
                    <a:pt x="491347" y="1645378"/>
                  </a:lnTo>
                  <a:lnTo>
                    <a:pt x="491592" y="1652823"/>
                  </a:lnTo>
                  <a:lnTo>
                    <a:pt x="491828" y="1660268"/>
                  </a:lnTo>
                  <a:lnTo>
                    <a:pt x="492052" y="1667714"/>
                  </a:lnTo>
                  <a:lnTo>
                    <a:pt x="492250" y="1675159"/>
                  </a:lnTo>
                  <a:lnTo>
                    <a:pt x="492428" y="1682604"/>
                  </a:lnTo>
                  <a:lnTo>
                    <a:pt x="492585" y="1690049"/>
                  </a:lnTo>
                  <a:lnTo>
                    <a:pt x="492705" y="1697494"/>
                  </a:lnTo>
                  <a:lnTo>
                    <a:pt x="492790" y="1704939"/>
                  </a:lnTo>
                  <a:lnTo>
                    <a:pt x="492843" y="1712385"/>
                  </a:lnTo>
                  <a:lnTo>
                    <a:pt x="492861" y="1719830"/>
                  </a:lnTo>
                  <a:lnTo>
                    <a:pt x="492822" y="1727275"/>
                  </a:lnTo>
                  <a:lnTo>
                    <a:pt x="492745" y="1734720"/>
                  </a:lnTo>
                  <a:lnTo>
                    <a:pt x="492629" y="1742165"/>
                  </a:lnTo>
                  <a:lnTo>
                    <a:pt x="492457" y="1749610"/>
                  </a:lnTo>
                  <a:lnTo>
                    <a:pt x="492232" y="1757055"/>
                  </a:lnTo>
                  <a:lnTo>
                    <a:pt x="491965" y="1764501"/>
                  </a:lnTo>
                  <a:lnTo>
                    <a:pt x="491653" y="1771946"/>
                  </a:lnTo>
                  <a:lnTo>
                    <a:pt x="491272" y="1779391"/>
                  </a:lnTo>
                  <a:lnTo>
                    <a:pt x="490850" y="1786836"/>
                  </a:lnTo>
                  <a:lnTo>
                    <a:pt x="490385" y="1794281"/>
                  </a:lnTo>
                  <a:lnTo>
                    <a:pt x="489864" y="1801726"/>
                  </a:lnTo>
                  <a:lnTo>
                    <a:pt x="489291" y="1809171"/>
                  </a:lnTo>
                  <a:lnTo>
                    <a:pt x="488680" y="1816617"/>
                  </a:lnTo>
                  <a:lnTo>
                    <a:pt x="488031" y="1824062"/>
                  </a:lnTo>
                  <a:lnTo>
                    <a:pt x="487324" y="1831507"/>
                  </a:lnTo>
                  <a:lnTo>
                    <a:pt x="486585" y="1838952"/>
                  </a:lnTo>
                  <a:lnTo>
                    <a:pt x="485816" y="1846397"/>
                  </a:lnTo>
                  <a:lnTo>
                    <a:pt x="485007" y="1853842"/>
                  </a:lnTo>
                  <a:lnTo>
                    <a:pt x="484167" y="1861288"/>
                  </a:lnTo>
                  <a:lnTo>
                    <a:pt x="483305" y="1868733"/>
                  </a:lnTo>
                  <a:lnTo>
                    <a:pt x="482422" y="1876178"/>
                  </a:lnTo>
                  <a:lnTo>
                    <a:pt x="481513" y="1883623"/>
                  </a:lnTo>
                  <a:lnTo>
                    <a:pt x="480593" y="1891068"/>
                  </a:lnTo>
                  <a:lnTo>
                    <a:pt x="479663" y="1898513"/>
                  </a:lnTo>
                  <a:lnTo>
                    <a:pt x="478725" y="1905958"/>
                  </a:lnTo>
                  <a:lnTo>
                    <a:pt x="477785" y="1913404"/>
                  </a:lnTo>
                  <a:lnTo>
                    <a:pt x="476846" y="1920849"/>
                  </a:lnTo>
                  <a:lnTo>
                    <a:pt x="475912" y="1928294"/>
                  </a:lnTo>
                  <a:lnTo>
                    <a:pt x="474992" y="1935739"/>
                  </a:lnTo>
                  <a:lnTo>
                    <a:pt x="474085" y="1943184"/>
                  </a:lnTo>
                  <a:lnTo>
                    <a:pt x="473195" y="1950629"/>
                  </a:lnTo>
                  <a:lnTo>
                    <a:pt x="472328" y="1958075"/>
                  </a:lnTo>
                  <a:lnTo>
                    <a:pt x="471494" y="1965520"/>
                  </a:lnTo>
                  <a:lnTo>
                    <a:pt x="470686" y="1972965"/>
                  </a:lnTo>
                  <a:lnTo>
                    <a:pt x="469906" y="1980410"/>
                  </a:lnTo>
                  <a:lnTo>
                    <a:pt x="469180" y="1987855"/>
                  </a:lnTo>
                  <a:lnTo>
                    <a:pt x="468492" y="1995300"/>
                  </a:lnTo>
                  <a:lnTo>
                    <a:pt x="467842" y="2002745"/>
                  </a:lnTo>
                  <a:lnTo>
                    <a:pt x="467245" y="2010191"/>
                  </a:lnTo>
                  <a:lnTo>
                    <a:pt x="466710" y="2017636"/>
                  </a:lnTo>
                  <a:lnTo>
                    <a:pt x="466221" y="2025081"/>
                  </a:lnTo>
                  <a:lnTo>
                    <a:pt x="465781" y="2032526"/>
                  </a:lnTo>
                  <a:lnTo>
                    <a:pt x="465424" y="2039971"/>
                  </a:lnTo>
                  <a:lnTo>
                    <a:pt x="465123" y="2047416"/>
                  </a:lnTo>
                  <a:lnTo>
                    <a:pt x="464878" y="2054862"/>
                  </a:lnTo>
                  <a:lnTo>
                    <a:pt x="464704" y="2062307"/>
                  </a:lnTo>
                  <a:lnTo>
                    <a:pt x="464613" y="2069752"/>
                  </a:lnTo>
                  <a:lnTo>
                    <a:pt x="464581" y="2077197"/>
                  </a:lnTo>
                  <a:lnTo>
                    <a:pt x="464611" y="2084642"/>
                  </a:lnTo>
                  <a:lnTo>
                    <a:pt x="464739" y="2092087"/>
                  </a:lnTo>
                  <a:lnTo>
                    <a:pt x="464935" y="2099532"/>
                  </a:lnTo>
                  <a:lnTo>
                    <a:pt x="465195" y="2106978"/>
                  </a:lnTo>
                  <a:lnTo>
                    <a:pt x="465535" y="2114423"/>
                  </a:lnTo>
                  <a:lnTo>
                    <a:pt x="465967" y="2121868"/>
                  </a:lnTo>
                  <a:lnTo>
                    <a:pt x="466463" y="2129313"/>
                  </a:lnTo>
                  <a:lnTo>
                    <a:pt x="467025" y="2136758"/>
                  </a:lnTo>
                  <a:lnTo>
                    <a:pt x="467687" y="2144203"/>
                  </a:lnTo>
                  <a:lnTo>
                    <a:pt x="468421" y="2151648"/>
                  </a:lnTo>
                  <a:lnTo>
                    <a:pt x="469218" y="2159094"/>
                  </a:lnTo>
                  <a:lnTo>
                    <a:pt x="470093" y="2166539"/>
                  </a:lnTo>
                  <a:lnTo>
                    <a:pt x="471059" y="2173984"/>
                  </a:lnTo>
                  <a:lnTo>
                    <a:pt x="472086" y="2181429"/>
                  </a:lnTo>
                  <a:lnTo>
                    <a:pt x="473175" y="2188874"/>
                  </a:lnTo>
                  <a:lnTo>
                    <a:pt x="474355" y="2196319"/>
                  </a:lnTo>
                  <a:lnTo>
                    <a:pt x="475601" y="2203765"/>
                  </a:lnTo>
                  <a:lnTo>
                    <a:pt x="476905" y="2211210"/>
                  </a:lnTo>
                  <a:lnTo>
                    <a:pt x="478275" y="2218655"/>
                  </a:lnTo>
                  <a:lnTo>
                    <a:pt x="479725" y="2226100"/>
                  </a:lnTo>
                  <a:lnTo>
                    <a:pt x="481226" y="2233545"/>
                  </a:lnTo>
                  <a:lnTo>
                    <a:pt x="482780" y="2240990"/>
                  </a:lnTo>
                  <a:lnTo>
                    <a:pt x="484407" y="2248435"/>
                  </a:lnTo>
                  <a:lnTo>
                    <a:pt x="486088" y="2255881"/>
                  </a:lnTo>
                  <a:lnTo>
                    <a:pt x="487814" y="2263326"/>
                  </a:lnTo>
                  <a:lnTo>
                    <a:pt x="489591" y="2270771"/>
                  </a:lnTo>
                  <a:lnTo>
                    <a:pt x="491429" y="2278216"/>
                  </a:lnTo>
                  <a:lnTo>
                    <a:pt x="493305" y="2285661"/>
                  </a:lnTo>
                  <a:lnTo>
                    <a:pt x="495219" y="2293106"/>
                  </a:lnTo>
                  <a:lnTo>
                    <a:pt x="497185" y="2300552"/>
                  </a:lnTo>
                  <a:lnTo>
                    <a:pt x="499187" y="2307997"/>
                  </a:lnTo>
                  <a:lnTo>
                    <a:pt x="501220" y="2315442"/>
                  </a:lnTo>
                  <a:lnTo>
                    <a:pt x="503286" y="2322887"/>
                  </a:lnTo>
                  <a:lnTo>
                    <a:pt x="505391" y="2330332"/>
                  </a:lnTo>
                  <a:lnTo>
                    <a:pt x="507520" y="2337777"/>
                  </a:lnTo>
                  <a:lnTo>
                    <a:pt x="509670" y="2345222"/>
                  </a:lnTo>
                  <a:lnTo>
                    <a:pt x="511850" y="2352668"/>
                  </a:lnTo>
                  <a:lnTo>
                    <a:pt x="514051" y="2360113"/>
                  </a:lnTo>
                  <a:lnTo>
                    <a:pt x="516267" y="2367558"/>
                  </a:lnTo>
                  <a:lnTo>
                    <a:pt x="518500" y="2375003"/>
                  </a:lnTo>
                  <a:lnTo>
                    <a:pt x="520752" y="2382448"/>
                  </a:lnTo>
                  <a:lnTo>
                    <a:pt x="523014" y="2389893"/>
                  </a:lnTo>
                  <a:lnTo>
                    <a:pt x="525286" y="2397339"/>
                  </a:lnTo>
                  <a:lnTo>
                    <a:pt x="527571" y="2404784"/>
                  </a:lnTo>
                  <a:lnTo>
                    <a:pt x="529863" y="2412229"/>
                  </a:lnTo>
                  <a:lnTo>
                    <a:pt x="532161" y="2419674"/>
                  </a:lnTo>
                  <a:lnTo>
                    <a:pt x="534465" y="2427119"/>
                  </a:lnTo>
                  <a:lnTo>
                    <a:pt x="536777" y="2434564"/>
                  </a:lnTo>
                  <a:lnTo>
                    <a:pt x="539091" y="2442009"/>
                  </a:lnTo>
                  <a:lnTo>
                    <a:pt x="541410" y="2449455"/>
                  </a:lnTo>
                  <a:lnTo>
                    <a:pt x="543734" y="2456900"/>
                  </a:lnTo>
                  <a:lnTo>
                    <a:pt x="546062" y="2464345"/>
                  </a:lnTo>
                  <a:lnTo>
                    <a:pt x="548394" y="2471790"/>
                  </a:lnTo>
                  <a:lnTo>
                    <a:pt x="550731" y="2479235"/>
                  </a:lnTo>
                  <a:lnTo>
                    <a:pt x="553076" y="2486680"/>
                  </a:lnTo>
                  <a:lnTo>
                    <a:pt x="555428" y="2494125"/>
                  </a:lnTo>
                  <a:lnTo>
                    <a:pt x="557786" y="2501571"/>
                  </a:lnTo>
                  <a:lnTo>
                    <a:pt x="560157" y="2509016"/>
                  </a:lnTo>
                  <a:lnTo>
                    <a:pt x="562540" y="2516461"/>
                  </a:lnTo>
                  <a:lnTo>
                    <a:pt x="564936" y="2523906"/>
                  </a:lnTo>
                  <a:lnTo>
                    <a:pt x="567346" y="2531351"/>
                  </a:lnTo>
                  <a:lnTo>
                    <a:pt x="569781" y="2538796"/>
                  </a:lnTo>
                  <a:lnTo>
                    <a:pt x="572236" y="2546242"/>
                  </a:lnTo>
                  <a:lnTo>
                    <a:pt x="574712" y="2553687"/>
                  </a:lnTo>
                  <a:lnTo>
                    <a:pt x="577219" y="2561132"/>
                  </a:lnTo>
                  <a:lnTo>
                    <a:pt x="579761" y="2568577"/>
                  </a:lnTo>
                  <a:lnTo>
                    <a:pt x="582332" y="2576022"/>
                  </a:lnTo>
                  <a:lnTo>
                    <a:pt x="584936" y="2583467"/>
                  </a:lnTo>
                  <a:lnTo>
                    <a:pt x="587598" y="2590912"/>
                  </a:lnTo>
                  <a:lnTo>
                    <a:pt x="590300" y="2598358"/>
                  </a:lnTo>
                  <a:lnTo>
                    <a:pt x="593044" y="2605803"/>
                  </a:lnTo>
                  <a:lnTo>
                    <a:pt x="595847" y="2613248"/>
                  </a:lnTo>
                  <a:lnTo>
                    <a:pt x="598716" y="2620693"/>
                  </a:lnTo>
                  <a:lnTo>
                    <a:pt x="601637" y="2628138"/>
                  </a:lnTo>
                  <a:lnTo>
                    <a:pt x="604613" y="2635583"/>
                  </a:lnTo>
                  <a:lnTo>
                    <a:pt x="607685" y="2643029"/>
                  </a:lnTo>
                  <a:lnTo>
                    <a:pt x="610821" y="2650474"/>
                  </a:lnTo>
                  <a:lnTo>
                    <a:pt x="614020" y="2657919"/>
                  </a:lnTo>
                  <a:lnTo>
                    <a:pt x="617309" y="2665364"/>
                  </a:lnTo>
                  <a:lnTo>
                    <a:pt x="620693" y="2672809"/>
                  </a:lnTo>
                  <a:lnTo>
                    <a:pt x="624150" y="2680254"/>
                  </a:lnTo>
                  <a:lnTo>
                    <a:pt x="627682" y="2687699"/>
                  </a:lnTo>
                  <a:lnTo>
                    <a:pt x="631342" y="2695145"/>
                  </a:lnTo>
                  <a:lnTo>
                    <a:pt x="635083" y="2702590"/>
                  </a:lnTo>
                  <a:lnTo>
                    <a:pt x="638906" y="2710035"/>
                  </a:lnTo>
                  <a:lnTo>
                    <a:pt x="642836" y="2717480"/>
                  </a:lnTo>
                  <a:lnTo>
                    <a:pt x="646881" y="2724925"/>
                  </a:lnTo>
                  <a:lnTo>
                    <a:pt x="651010" y="2732370"/>
                  </a:lnTo>
                  <a:lnTo>
                    <a:pt x="655225" y="2739816"/>
                  </a:lnTo>
                  <a:lnTo>
                    <a:pt x="659578" y="2747261"/>
                  </a:lnTo>
                  <a:lnTo>
                    <a:pt x="664020" y="2754706"/>
                  </a:lnTo>
                  <a:lnTo>
                    <a:pt x="668546" y="2762151"/>
                  </a:lnTo>
                  <a:lnTo>
                    <a:pt x="673180" y="2769596"/>
                  </a:lnTo>
                  <a:lnTo>
                    <a:pt x="677927" y="2777041"/>
                  </a:lnTo>
                  <a:lnTo>
                    <a:pt x="682754" y="2784486"/>
                  </a:lnTo>
                  <a:lnTo>
                    <a:pt x="687660" y="2791932"/>
                  </a:lnTo>
                  <a:lnTo>
                    <a:pt x="692687" y="2799377"/>
                  </a:lnTo>
                  <a:lnTo>
                    <a:pt x="697790" y="2806822"/>
                  </a:lnTo>
                  <a:lnTo>
                    <a:pt x="702963" y="2814267"/>
                  </a:lnTo>
                  <a:lnTo>
                    <a:pt x="708218" y="2821712"/>
                  </a:lnTo>
                  <a:lnTo>
                    <a:pt x="713558" y="2829157"/>
                  </a:lnTo>
                  <a:lnTo>
                    <a:pt x="718954" y="2836602"/>
                  </a:lnTo>
                  <a:lnTo>
                    <a:pt x="724402" y="2844048"/>
                  </a:lnTo>
                  <a:lnTo>
                    <a:pt x="729922" y="2851493"/>
                  </a:lnTo>
                  <a:lnTo>
                    <a:pt x="735482" y="2858938"/>
                  </a:lnTo>
                  <a:lnTo>
                    <a:pt x="741075" y="2866383"/>
                  </a:lnTo>
                  <a:lnTo>
                    <a:pt x="746702" y="2873828"/>
                  </a:lnTo>
                  <a:lnTo>
                    <a:pt x="752354" y="2881273"/>
                  </a:lnTo>
                  <a:lnTo>
                    <a:pt x="758015" y="2888719"/>
                  </a:lnTo>
                  <a:lnTo>
                    <a:pt x="763681" y="2896164"/>
                  </a:lnTo>
                  <a:lnTo>
                    <a:pt x="769338" y="2903609"/>
                  </a:lnTo>
                  <a:lnTo>
                    <a:pt x="774976" y="2911054"/>
                  </a:lnTo>
                  <a:lnTo>
                    <a:pt x="780590" y="2918499"/>
                  </a:lnTo>
                  <a:lnTo>
                    <a:pt x="786165" y="2925944"/>
                  </a:lnTo>
                  <a:lnTo>
                    <a:pt x="791675" y="2933389"/>
                  </a:lnTo>
                  <a:lnTo>
                    <a:pt x="797128" y="2940835"/>
                  </a:lnTo>
                  <a:lnTo>
                    <a:pt x="802519" y="2948280"/>
                  </a:lnTo>
                  <a:lnTo>
                    <a:pt x="807795" y="2955725"/>
                  </a:lnTo>
                  <a:lnTo>
                    <a:pt x="812969" y="2963170"/>
                  </a:lnTo>
                  <a:lnTo>
                    <a:pt x="818044" y="2970615"/>
                  </a:lnTo>
                  <a:lnTo>
                    <a:pt x="822992" y="2978060"/>
                  </a:lnTo>
                  <a:lnTo>
                    <a:pt x="827757" y="2985506"/>
                  </a:lnTo>
                  <a:lnTo>
                    <a:pt x="832385" y="2992951"/>
                  </a:lnTo>
                  <a:lnTo>
                    <a:pt x="836871" y="3000396"/>
                  </a:lnTo>
                  <a:lnTo>
                    <a:pt x="841119" y="3007841"/>
                  </a:lnTo>
                  <a:lnTo>
                    <a:pt x="845166" y="3015286"/>
                  </a:lnTo>
                  <a:lnTo>
                    <a:pt x="849029" y="3022731"/>
                  </a:lnTo>
                  <a:lnTo>
                    <a:pt x="852670" y="3030176"/>
                  </a:lnTo>
                  <a:lnTo>
                    <a:pt x="855999" y="3037622"/>
                  </a:lnTo>
                  <a:lnTo>
                    <a:pt x="859105" y="3045067"/>
                  </a:lnTo>
                  <a:lnTo>
                    <a:pt x="861984" y="3052512"/>
                  </a:lnTo>
                  <a:lnTo>
                    <a:pt x="864507" y="3059957"/>
                  </a:lnTo>
                  <a:lnTo>
                    <a:pt x="866727" y="3067402"/>
                  </a:lnTo>
                  <a:lnTo>
                    <a:pt x="868684" y="3074847"/>
                  </a:lnTo>
                  <a:lnTo>
                    <a:pt x="870333" y="3082293"/>
                  </a:lnTo>
                  <a:lnTo>
                    <a:pt x="871550" y="3089738"/>
                  </a:lnTo>
                  <a:lnTo>
                    <a:pt x="872472" y="3097183"/>
                  </a:lnTo>
                  <a:lnTo>
                    <a:pt x="873097" y="3104628"/>
                  </a:lnTo>
                  <a:lnTo>
                    <a:pt x="873274" y="3112073"/>
                  </a:lnTo>
                  <a:lnTo>
                    <a:pt x="873071" y="3119518"/>
                  </a:lnTo>
                  <a:lnTo>
                    <a:pt x="872547" y="3126963"/>
                  </a:lnTo>
                  <a:lnTo>
                    <a:pt x="871662" y="3134409"/>
                  </a:lnTo>
                  <a:lnTo>
                    <a:pt x="870268" y="3141854"/>
                  </a:lnTo>
                  <a:lnTo>
                    <a:pt x="868541" y="3149299"/>
                  </a:lnTo>
                  <a:lnTo>
                    <a:pt x="866480" y="3156744"/>
                  </a:lnTo>
                  <a:lnTo>
                    <a:pt x="863939" y="3164189"/>
                  </a:lnTo>
                  <a:lnTo>
                    <a:pt x="860987" y="3171634"/>
                  </a:lnTo>
                  <a:lnTo>
                    <a:pt x="857703" y="3179079"/>
                  </a:lnTo>
                  <a:lnTo>
                    <a:pt x="854056" y="3186525"/>
                  </a:lnTo>
                  <a:lnTo>
                    <a:pt x="849897" y="3193970"/>
                  </a:lnTo>
                  <a:lnTo>
                    <a:pt x="845418" y="3201415"/>
                  </a:lnTo>
                  <a:lnTo>
                    <a:pt x="840622" y="3208860"/>
                  </a:lnTo>
                  <a:lnTo>
                    <a:pt x="835390" y="3216305"/>
                  </a:lnTo>
                  <a:lnTo>
                    <a:pt x="829786" y="3223750"/>
                  </a:lnTo>
                  <a:lnTo>
                    <a:pt x="823892" y="3231196"/>
                  </a:lnTo>
                  <a:lnTo>
                    <a:pt x="817696" y="3238641"/>
                  </a:lnTo>
                  <a:lnTo>
                    <a:pt x="811075" y="3246086"/>
                  </a:lnTo>
                  <a:lnTo>
                    <a:pt x="804203" y="3253531"/>
                  </a:lnTo>
                  <a:lnTo>
                    <a:pt x="797088" y="3260976"/>
                  </a:lnTo>
                  <a:lnTo>
                    <a:pt x="789655" y="3268421"/>
                  </a:lnTo>
                  <a:lnTo>
                    <a:pt x="781959" y="3275866"/>
                  </a:lnTo>
                  <a:lnTo>
                    <a:pt x="774069" y="3283312"/>
                  </a:lnTo>
                  <a:lnTo>
                    <a:pt x="765985" y="3290757"/>
                  </a:lnTo>
                  <a:lnTo>
                    <a:pt x="757643" y="3298202"/>
                  </a:lnTo>
                  <a:lnTo>
                    <a:pt x="749165" y="3305647"/>
                  </a:lnTo>
                  <a:lnTo>
                    <a:pt x="740558" y="3313092"/>
                  </a:lnTo>
                  <a:lnTo>
                    <a:pt x="731801" y="3320537"/>
                  </a:lnTo>
                  <a:lnTo>
                    <a:pt x="722936" y="3327983"/>
                  </a:lnTo>
                  <a:lnTo>
                    <a:pt x="714003" y="3335428"/>
                  </a:lnTo>
                  <a:lnTo>
                    <a:pt x="705010" y="3342873"/>
                  </a:lnTo>
                  <a:lnTo>
                    <a:pt x="695965" y="3350318"/>
                  </a:lnTo>
                  <a:lnTo>
                    <a:pt x="686913" y="3357763"/>
                  </a:lnTo>
                  <a:lnTo>
                    <a:pt x="677862" y="3365208"/>
                  </a:lnTo>
                  <a:lnTo>
                    <a:pt x="668835" y="3372653"/>
                  </a:lnTo>
                  <a:lnTo>
                    <a:pt x="659863" y="3380099"/>
                  </a:lnTo>
                  <a:lnTo>
                    <a:pt x="650948" y="3387544"/>
                  </a:lnTo>
                  <a:lnTo>
                    <a:pt x="642097" y="3394989"/>
                  </a:lnTo>
                  <a:lnTo>
                    <a:pt x="633389" y="3402434"/>
                  </a:lnTo>
                  <a:lnTo>
                    <a:pt x="624787" y="3409879"/>
                  </a:lnTo>
                  <a:lnTo>
                    <a:pt x="616296" y="3417324"/>
                  </a:lnTo>
                  <a:lnTo>
                    <a:pt x="607969" y="3424770"/>
                  </a:lnTo>
                  <a:lnTo>
                    <a:pt x="599829" y="3432215"/>
                  </a:lnTo>
                  <a:lnTo>
                    <a:pt x="591840" y="3439660"/>
                  </a:lnTo>
                  <a:lnTo>
                    <a:pt x="584007" y="3447105"/>
                  </a:lnTo>
                  <a:lnTo>
                    <a:pt x="576447" y="3454550"/>
                  </a:lnTo>
                  <a:lnTo>
                    <a:pt x="569070" y="3461995"/>
                  </a:lnTo>
                  <a:lnTo>
                    <a:pt x="561875" y="3469440"/>
                  </a:lnTo>
                  <a:lnTo>
                    <a:pt x="554921" y="3476886"/>
                  </a:lnTo>
                  <a:lnTo>
                    <a:pt x="548233" y="3484331"/>
                  </a:lnTo>
                  <a:lnTo>
                    <a:pt x="541742" y="3491776"/>
                  </a:lnTo>
                  <a:lnTo>
                    <a:pt x="535450" y="3499221"/>
                  </a:lnTo>
                  <a:lnTo>
                    <a:pt x="529485" y="3506666"/>
                  </a:lnTo>
                  <a:lnTo>
                    <a:pt x="523733" y="3514111"/>
                  </a:lnTo>
                  <a:lnTo>
                    <a:pt x="518184" y="3521556"/>
                  </a:lnTo>
                  <a:lnTo>
                    <a:pt x="512895" y="3529002"/>
                  </a:lnTo>
                  <a:lnTo>
                    <a:pt x="507886" y="3536447"/>
                  </a:lnTo>
                  <a:lnTo>
                    <a:pt x="503077" y="3543892"/>
                  </a:lnTo>
                  <a:lnTo>
                    <a:pt x="498466" y="3551337"/>
                  </a:lnTo>
                  <a:lnTo>
                    <a:pt x="494166" y="3558782"/>
                  </a:lnTo>
                  <a:lnTo>
                    <a:pt x="490069" y="3566227"/>
                  </a:lnTo>
                  <a:lnTo>
                    <a:pt x="486159" y="3573673"/>
                  </a:lnTo>
                  <a:lnTo>
                    <a:pt x="482478" y="3581118"/>
                  </a:lnTo>
                  <a:lnTo>
                    <a:pt x="479046" y="3588563"/>
                  </a:lnTo>
                  <a:lnTo>
                    <a:pt x="475785" y="3596008"/>
                  </a:lnTo>
                  <a:lnTo>
                    <a:pt x="472692" y="3603453"/>
                  </a:lnTo>
                  <a:lnTo>
                    <a:pt x="469851" y="3610898"/>
                  </a:lnTo>
                  <a:lnTo>
                    <a:pt x="467177" y="3618343"/>
                  </a:lnTo>
                  <a:lnTo>
                    <a:pt x="464651" y="3625789"/>
                  </a:lnTo>
                  <a:lnTo>
                    <a:pt x="462301" y="3633234"/>
                  </a:lnTo>
                  <a:lnTo>
                    <a:pt x="460144" y="3640679"/>
                  </a:lnTo>
                  <a:lnTo>
                    <a:pt x="458115" y="3648124"/>
                  </a:lnTo>
                  <a:lnTo>
                    <a:pt x="456211" y="3655569"/>
                  </a:lnTo>
                  <a:lnTo>
                    <a:pt x="454487" y="3663014"/>
                  </a:lnTo>
                  <a:lnTo>
                    <a:pt x="452884" y="3670460"/>
                  </a:lnTo>
                  <a:lnTo>
                    <a:pt x="451385" y="3677905"/>
                  </a:lnTo>
                  <a:lnTo>
                    <a:pt x="450006" y="3685350"/>
                  </a:lnTo>
                  <a:lnTo>
                    <a:pt x="448760" y="3692795"/>
                  </a:lnTo>
                  <a:lnTo>
                    <a:pt x="447600" y="3700240"/>
                  </a:lnTo>
                  <a:lnTo>
                    <a:pt x="446522" y="3707685"/>
                  </a:lnTo>
                  <a:lnTo>
                    <a:pt x="445560" y="3715130"/>
                  </a:lnTo>
                  <a:lnTo>
                    <a:pt x="444676" y="3722576"/>
                  </a:lnTo>
                  <a:lnTo>
                    <a:pt x="443858" y="3730021"/>
                  </a:lnTo>
                  <a:lnTo>
                    <a:pt x="443113" y="3737466"/>
                  </a:lnTo>
                  <a:lnTo>
                    <a:pt x="442451" y="3744911"/>
                  </a:lnTo>
                  <a:lnTo>
                    <a:pt x="441840" y="3752356"/>
                  </a:lnTo>
                  <a:lnTo>
                    <a:pt x="441278" y="3759801"/>
                  </a:lnTo>
                  <a:lnTo>
                    <a:pt x="440783" y="3767247"/>
                  </a:lnTo>
                  <a:lnTo>
                    <a:pt x="440334" y="3774692"/>
                  </a:lnTo>
                  <a:lnTo>
                    <a:pt x="439923" y="3782137"/>
                  </a:lnTo>
                  <a:lnTo>
                    <a:pt x="439552" y="3789582"/>
                  </a:lnTo>
                  <a:lnTo>
                    <a:pt x="439228" y="3797027"/>
                  </a:lnTo>
                  <a:lnTo>
                    <a:pt x="438931" y="38044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4377409"/>
              <a:ext cx="0" cy="28771"/>
            </a:xfrm>
            <a:custGeom>
              <a:avLst/>
              <a:pathLst>
                <a:path w="0" h="28771">
                  <a:moveTo>
                    <a:pt x="0" y="287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75569" y="4960874"/>
              <a:ext cx="0" cy="74940"/>
            </a:xfrm>
            <a:custGeom>
              <a:avLst/>
              <a:pathLst>
                <a:path w="0" h="74940">
                  <a:moveTo>
                    <a:pt x="0" y="0"/>
                  </a:moveTo>
                  <a:lnTo>
                    <a:pt x="0" y="7494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12996" y="4406181"/>
              <a:ext cx="125145" cy="554692"/>
            </a:xfrm>
            <a:custGeom>
              <a:avLst/>
              <a:pathLst>
                <a:path w="125145" h="554692">
                  <a:moveTo>
                    <a:pt x="0" y="0"/>
                  </a:moveTo>
                  <a:lnTo>
                    <a:pt x="0" y="554692"/>
                  </a:lnTo>
                  <a:lnTo>
                    <a:pt x="125145" y="554692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2996" y="4792258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2370077"/>
              <a:ext cx="0" cy="595508"/>
            </a:xfrm>
            <a:custGeom>
              <a:avLst/>
              <a:pathLst>
                <a:path w="0" h="595508">
                  <a:moveTo>
                    <a:pt x="0" y="5955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27025" y="4992991"/>
              <a:ext cx="0" cy="42823"/>
            </a:xfrm>
            <a:custGeom>
              <a:avLst/>
              <a:pathLst>
                <a:path w="0" h="42823">
                  <a:moveTo>
                    <a:pt x="0" y="0"/>
                  </a:moveTo>
                  <a:lnTo>
                    <a:pt x="0" y="4282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64452" y="2965585"/>
              <a:ext cx="125145" cy="2027405"/>
            </a:xfrm>
            <a:custGeom>
              <a:avLst/>
              <a:pathLst>
                <a:path w="125145" h="2027405">
                  <a:moveTo>
                    <a:pt x="0" y="0"/>
                  </a:moveTo>
                  <a:lnTo>
                    <a:pt x="0" y="2027405"/>
                  </a:lnTo>
                  <a:lnTo>
                    <a:pt x="125145" y="2027405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64452" y="4728023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2364724"/>
              <a:ext cx="0" cy="770815"/>
            </a:xfrm>
            <a:custGeom>
              <a:avLst/>
              <a:pathLst>
                <a:path w="0" h="770815">
                  <a:moveTo>
                    <a:pt x="0" y="7708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78481" y="4971580"/>
              <a:ext cx="0" cy="64234"/>
            </a:xfrm>
            <a:custGeom>
              <a:avLst/>
              <a:pathLst>
                <a:path w="0" h="64234">
                  <a:moveTo>
                    <a:pt x="0" y="0"/>
                  </a:moveTo>
                  <a:lnTo>
                    <a:pt x="0" y="6423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115908" y="3135539"/>
              <a:ext cx="125145" cy="1836040"/>
            </a:xfrm>
            <a:custGeom>
              <a:avLst/>
              <a:pathLst>
                <a:path w="125145" h="1836040">
                  <a:moveTo>
                    <a:pt x="0" y="0"/>
                  </a:moveTo>
                  <a:lnTo>
                    <a:pt x="0" y="1836040"/>
                  </a:lnTo>
                  <a:lnTo>
                    <a:pt x="125145" y="1836040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15908" y="4725347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052552" y="4953460"/>
              <a:ext cx="36239" cy="362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256740" y="4958266"/>
              <a:ext cx="26626" cy="26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198731" y="4964839"/>
              <a:ext cx="13480" cy="13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365653" y="4953722"/>
              <a:ext cx="35714" cy="357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330001" y="4953892"/>
              <a:ext cx="35375" cy="353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194015" y="4950115"/>
              <a:ext cx="42929" cy="429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225551" y="4947614"/>
              <a:ext cx="47931" cy="479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076802" y="4962142"/>
              <a:ext cx="18875" cy="188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073408" y="4952324"/>
              <a:ext cx="38511" cy="385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084307" y="4942934"/>
              <a:ext cx="57291" cy="572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067312" y="4942982"/>
              <a:ext cx="57194" cy="57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365709" y="4956687"/>
              <a:ext cx="29785" cy="297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360147" y="4963614"/>
              <a:ext cx="15930" cy="159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922122" y="4951753"/>
              <a:ext cx="39654" cy="396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160104" y="4963568"/>
              <a:ext cx="16023" cy="160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958647" y="4943897"/>
              <a:ext cx="55365" cy="553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912375" y="4943020"/>
              <a:ext cx="57119" cy="571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218943" y="4958439"/>
              <a:ext cx="26280" cy="262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057361" y="4957595"/>
              <a:ext cx="27969" cy="279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362813" y="4942922"/>
              <a:ext cx="57315" cy="573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175685" y="4942862"/>
              <a:ext cx="57434" cy="574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103978" y="4964748"/>
              <a:ext cx="13663" cy="136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100066" y="2884062"/>
              <a:ext cx="15842" cy="158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041817" y="2872353"/>
              <a:ext cx="39260" cy="392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174000" y="2863342"/>
              <a:ext cx="57281" cy="572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236164" y="2867902"/>
              <a:ext cx="48162" cy="481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317054" y="2876152"/>
              <a:ext cx="31661" cy="316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934471" y="2868459"/>
              <a:ext cx="47048" cy="470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086418" y="2880711"/>
              <a:ext cx="22544" cy="225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930552" y="2870132"/>
              <a:ext cx="43701" cy="437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083104" y="2884313"/>
              <a:ext cx="15340" cy="153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077756" y="2876718"/>
              <a:ext cx="30529" cy="305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113902" y="2863372"/>
              <a:ext cx="57221" cy="572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938643" y="2872521"/>
              <a:ext cx="38925" cy="389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247861" y="2871591"/>
              <a:ext cx="40784" cy="407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345725" y="2868276"/>
              <a:ext cx="47414" cy="474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301054" y="2863348"/>
              <a:ext cx="57269" cy="572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916602" y="2863212"/>
              <a:ext cx="57542" cy="57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322826" y="2866353"/>
              <a:ext cx="51260" cy="512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357097" y="2874135"/>
              <a:ext cx="35695" cy="356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252385" y="2880103"/>
              <a:ext cx="23759" cy="237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218851" y="2876497"/>
              <a:ext cx="30971" cy="309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221260" y="2876568"/>
              <a:ext cx="30829" cy="308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878610" y="2863300"/>
              <a:ext cx="57365" cy="573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296786" y="4822525"/>
              <a:ext cx="57228" cy="572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343166" y="3532500"/>
              <a:ext cx="57187" cy="571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922392" y="4707379"/>
              <a:ext cx="57346" cy="57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293707" y="5007208"/>
              <a:ext cx="57211" cy="572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177023" y="4942989"/>
              <a:ext cx="57180" cy="57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916860" y="4983051"/>
              <a:ext cx="57350" cy="573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988031" y="5001839"/>
              <a:ext cx="57245" cy="572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385372" y="2421696"/>
              <a:ext cx="57348" cy="57348"/>
            </a:xfrm>
            <a:custGeom>
              <a:avLst/>
              <a:pathLst>
                <a:path w="57348" h="57348">
                  <a:moveTo>
                    <a:pt x="0" y="28674"/>
                  </a:moveTo>
                  <a:lnTo>
                    <a:pt x="28674" y="0"/>
                  </a:lnTo>
                  <a:lnTo>
                    <a:pt x="57348" y="28674"/>
                  </a:lnTo>
                  <a:lnTo>
                    <a:pt x="28674" y="5734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072725" y="2370915"/>
              <a:ext cx="57204" cy="57204"/>
            </a:xfrm>
            <a:custGeom>
              <a:avLst/>
              <a:pathLst>
                <a:path w="57204" h="57204">
                  <a:moveTo>
                    <a:pt x="0" y="28602"/>
                  </a:moveTo>
                  <a:lnTo>
                    <a:pt x="28602" y="0"/>
                  </a:lnTo>
                  <a:lnTo>
                    <a:pt x="57204" y="28602"/>
                  </a:lnTo>
                  <a:lnTo>
                    <a:pt x="28602" y="5720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047524" y="4129323"/>
              <a:ext cx="57235" cy="572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936482" y="2721447"/>
              <a:ext cx="57370" cy="573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280945" y="4790338"/>
              <a:ext cx="57367" cy="573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284519" y="4275296"/>
              <a:ext cx="86462" cy="86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060705" y="4731539"/>
              <a:ext cx="57202" cy="572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195588" y="4640473"/>
              <a:ext cx="57336" cy="57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902126" y="3106935"/>
              <a:ext cx="57209" cy="572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5954086" y="2429781"/>
              <a:ext cx="57235" cy="57235"/>
            </a:xfrm>
            <a:custGeom>
              <a:avLst/>
              <a:pathLst>
                <a:path w="57235" h="57235">
                  <a:moveTo>
                    <a:pt x="0" y="28617"/>
                  </a:moveTo>
                  <a:lnTo>
                    <a:pt x="28617" y="0"/>
                  </a:lnTo>
                  <a:lnTo>
                    <a:pt x="57235" y="28617"/>
                  </a:lnTo>
                  <a:lnTo>
                    <a:pt x="28617" y="5723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190095" y="4900073"/>
              <a:ext cx="57367" cy="573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157059" y="5007232"/>
              <a:ext cx="57163" cy="57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143960" y="5001787"/>
              <a:ext cx="57348" cy="573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006494" y="5001848"/>
              <a:ext cx="57226" cy="572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375130" y="3061430"/>
              <a:ext cx="57219" cy="572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024053" y="2344158"/>
              <a:ext cx="57190" cy="57190"/>
            </a:xfrm>
            <a:custGeom>
              <a:avLst/>
              <a:pathLst>
                <a:path w="57190" h="57190">
                  <a:moveTo>
                    <a:pt x="0" y="28595"/>
                  </a:moveTo>
                  <a:lnTo>
                    <a:pt x="28595" y="0"/>
                  </a:lnTo>
                  <a:lnTo>
                    <a:pt x="57190" y="28595"/>
                  </a:lnTo>
                  <a:lnTo>
                    <a:pt x="28595" y="5719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297222" y="2336125"/>
              <a:ext cx="57197" cy="57197"/>
            </a:xfrm>
            <a:custGeom>
              <a:avLst/>
              <a:pathLst>
                <a:path w="57197" h="57197">
                  <a:moveTo>
                    <a:pt x="0" y="28598"/>
                  </a:moveTo>
                  <a:lnTo>
                    <a:pt x="28598" y="0"/>
                  </a:lnTo>
                  <a:lnTo>
                    <a:pt x="57197" y="28598"/>
                  </a:lnTo>
                  <a:lnTo>
                    <a:pt x="28598" y="571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237816" y="4747521"/>
              <a:ext cx="57355" cy="57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352299" y="4870634"/>
              <a:ext cx="57362" cy="573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262999" y="4578889"/>
              <a:ext cx="57389" cy="573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306506" y="2700113"/>
              <a:ext cx="57214" cy="572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226671" y="2341460"/>
              <a:ext cx="57233" cy="57233"/>
            </a:xfrm>
            <a:custGeom>
              <a:avLst/>
              <a:pathLst>
                <a:path w="57233" h="57233">
                  <a:moveTo>
                    <a:pt x="0" y="28616"/>
                  </a:moveTo>
                  <a:lnTo>
                    <a:pt x="28616" y="0"/>
                  </a:lnTo>
                  <a:lnTo>
                    <a:pt x="57233" y="28616"/>
                  </a:lnTo>
                  <a:lnTo>
                    <a:pt x="28616" y="5723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179089" y="3497695"/>
              <a:ext cx="57209" cy="572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249002" y="4710930"/>
              <a:ext cx="93068" cy="930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272927" y="4991139"/>
              <a:ext cx="57233" cy="572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118931" y="4785053"/>
              <a:ext cx="57233" cy="572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901304" y="4956489"/>
              <a:ext cx="126533" cy="1265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351308" y="4980378"/>
              <a:ext cx="57343" cy="573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074171" y="2392329"/>
              <a:ext cx="57199" cy="57199"/>
            </a:xfrm>
            <a:custGeom>
              <a:avLst/>
              <a:pathLst>
                <a:path w="57199" h="57199">
                  <a:moveTo>
                    <a:pt x="0" y="28599"/>
                  </a:moveTo>
                  <a:lnTo>
                    <a:pt x="28599" y="0"/>
                  </a:lnTo>
                  <a:lnTo>
                    <a:pt x="57199" y="28599"/>
                  </a:lnTo>
                  <a:lnTo>
                    <a:pt x="28599" y="5719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5916736" y="2349515"/>
              <a:ext cx="57182" cy="57182"/>
            </a:xfrm>
            <a:custGeom>
              <a:avLst/>
              <a:pathLst>
                <a:path w="57182" h="57182">
                  <a:moveTo>
                    <a:pt x="0" y="28591"/>
                  </a:moveTo>
                  <a:lnTo>
                    <a:pt x="28591" y="0"/>
                  </a:lnTo>
                  <a:lnTo>
                    <a:pt x="57182" y="28591"/>
                  </a:lnTo>
                  <a:lnTo>
                    <a:pt x="28591" y="571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032840" y="2349517"/>
              <a:ext cx="57178" cy="57178"/>
            </a:xfrm>
            <a:custGeom>
              <a:avLst/>
              <a:pathLst>
                <a:path w="57178" h="57178">
                  <a:moveTo>
                    <a:pt x="0" y="28589"/>
                  </a:moveTo>
                  <a:lnTo>
                    <a:pt x="28589" y="0"/>
                  </a:lnTo>
                  <a:lnTo>
                    <a:pt x="57178" y="28589"/>
                  </a:lnTo>
                  <a:lnTo>
                    <a:pt x="28589" y="5717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018032" y="3478872"/>
              <a:ext cx="57386" cy="573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259513" y="2507421"/>
              <a:ext cx="57190" cy="57190"/>
            </a:xfrm>
            <a:custGeom>
              <a:avLst/>
              <a:pathLst>
                <a:path w="57190" h="57190">
                  <a:moveTo>
                    <a:pt x="0" y="28595"/>
                  </a:moveTo>
                  <a:lnTo>
                    <a:pt x="28595" y="0"/>
                  </a:lnTo>
                  <a:lnTo>
                    <a:pt x="57190" y="28595"/>
                  </a:lnTo>
                  <a:lnTo>
                    <a:pt x="28595" y="5719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244974" y="4712729"/>
              <a:ext cx="57353" cy="573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066537" y="4696740"/>
              <a:ext cx="57214" cy="572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178505" y="3470938"/>
              <a:ext cx="57194" cy="571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193179" y="4747521"/>
              <a:ext cx="57355" cy="57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238612" y="4969661"/>
              <a:ext cx="57365" cy="573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027061" y="4509312"/>
              <a:ext cx="57367" cy="573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971095" y="5007203"/>
              <a:ext cx="57221" cy="572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951290" y="4945572"/>
              <a:ext cx="57367" cy="573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971841" y="4699339"/>
              <a:ext cx="57367" cy="573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213284" y="4867958"/>
              <a:ext cx="57362" cy="573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987000" y="2999882"/>
              <a:ext cx="57199" cy="571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995581" y="4463829"/>
              <a:ext cx="57334" cy="57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094584" y="3532427"/>
              <a:ext cx="57334" cy="573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946147" y="4528048"/>
              <a:ext cx="57365" cy="573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196509" y="4078482"/>
              <a:ext cx="57211" cy="572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129532" y="2943593"/>
              <a:ext cx="57367" cy="573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957809" y="3066710"/>
              <a:ext cx="57365" cy="573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105642" y="2349499"/>
              <a:ext cx="57214" cy="57214"/>
            </a:xfrm>
            <a:custGeom>
              <a:avLst/>
              <a:pathLst>
                <a:path w="57214" h="57214">
                  <a:moveTo>
                    <a:pt x="0" y="28607"/>
                  </a:moveTo>
                  <a:lnTo>
                    <a:pt x="28607" y="0"/>
                  </a:lnTo>
                  <a:lnTo>
                    <a:pt x="57214" y="28607"/>
                  </a:lnTo>
                  <a:lnTo>
                    <a:pt x="28607" y="5721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170296" y="2386973"/>
              <a:ext cx="57207" cy="57207"/>
            </a:xfrm>
            <a:custGeom>
              <a:avLst/>
              <a:pathLst>
                <a:path w="57207" h="57207">
                  <a:moveTo>
                    <a:pt x="0" y="28603"/>
                  </a:moveTo>
                  <a:lnTo>
                    <a:pt x="28603" y="0"/>
                  </a:lnTo>
                  <a:lnTo>
                    <a:pt x="57207" y="28603"/>
                  </a:lnTo>
                  <a:lnTo>
                    <a:pt x="28603" y="572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5996558" y="2534175"/>
              <a:ext cx="57211" cy="57211"/>
            </a:xfrm>
            <a:custGeom>
              <a:avLst/>
              <a:pathLst>
                <a:path w="57211" h="57211">
                  <a:moveTo>
                    <a:pt x="0" y="28605"/>
                  </a:moveTo>
                  <a:lnTo>
                    <a:pt x="28605" y="0"/>
                  </a:lnTo>
                  <a:lnTo>
                    <a:pt x="57211" y="28605"/>
                  </a:lnTo>
                  <a:lnTo>
                    <a:pt x="28605" y="5721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936383" y="4327390"/>
              <a:ext cx="57214" cy="572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264613" y="4300618"/>
              <a:ext cx="57231" cy="572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040508" y="5007116"/>
              <a:ext cx="57396" cy="573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223908" y="4819804"/>
              <a:ext cx="57317" cy="57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231591" y="4993821"/>
              <a:ext cx="57221" cy="572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335479" y="4683276"/>
              <a:ext cx="57377" cy="573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054119" y="4546861"/>
              <a:ext cx="57209" cy="572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364128" y="4490649"/>
              <a:ext cx="57223" cy="572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206411" y="4696728"/>
              <a:ext cx="57238" cy="572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47306" y="3666308"/>
              <a:ext cx="57216" cy="572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372216" y="5007123"/>
              <a:ext cx="57382" cy="573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096944" y="5001843"/>
              <a:ext cx="57235" cy="572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241898" y="4991136"/>
              <a:ext cx="57238" cy="572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146601" y="5001851"/>
              <a:ext cx="57221" cy="572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967223" y="5001774"/>
              <a:ext cx="57374" cy="573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964923" y="4260398"/>
              <a:ext cx="57377" cy="573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016174" y="4892128"/>
              <a:ext cx="57197" cy="57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291889" y="4736890"/>
              <a:ext cx="57207" cy="572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5934004" y="2643832"/>
              <a:ext cx="57365" cy="57365"/>
            </a:xfrm>
            <a:custGeom>
              <a:avLst/>
              <a:pathLst>
                <a:path w="57365" h="57365">
                  <a:moveTo>
                    <a:pt x="0" y="28682"/>
                  </a:moveTo>
                  <a:lnTo>
                    <a:pt x="28682" y="0"/>
                  </a:lnTo>
                  <a:lnTo>
                    <a:pt x="57365" y="28682"/>
                  </a:lnTo>
                  <a:lnTo>
                    <a:pt x="28682" y="5736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013219" y="4946990"/>
              <a:ext cx="102707" cy="1027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230143" y="4758295"/>
              <a:ext cx="57219" cy="57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941516" y="4798440"/>
              <a:ext cx="57223" cy="572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115891" y="4793047"/>
              <a:ext cx="57303" cy="573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928386" y="4405013"/>
              <a:ext cx="57202" cy="572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300252" y="3053333"/>
              <a:ext cx="57355" cy="573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973691" y="4578981"/>
              <a:ext cx="57204" cy="572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938860" y="4929510"/>
              <a:ext cx="57374" cy="573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238641" y="4332758"/>
              <a:ext cx="57185" cy="57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380791" y="4777028"/>
              <a:ext cx="57223" cy="572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218456" y="4958959"/>
              <a:ext cx="57358" cy="573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418742" y="4302407"/>
              <a:ext cx="150004" cy="1500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007565" y="4182867"/>
              <a:ext cx="57204" cy="572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974767" y="2919304"/>
              <a:ext cx="79179" cy="791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019422" y="4929601"/>
              <a:ext cx="57192" cy="57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169802" y="4996510"/>
              <a:ext cx="57197" cy="57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030506" y="4996420"/>
              <a:ext cx="57377" cy="573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157372" y="4937629"/>
              <a:ext cx="57194" cy="57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399093" y="4707460"/>
              <a:ext cx="57185" cy="57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277541" y="2777643"/>
              <a:ext cx="57386" cy="573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046774" y="2472543"/>
              <a:ext cx="57358" cy="57358"/>
            </a:xfrm>
            <a:custGeom>
              <a:avLst/>
              <a:pathLst>
                <a:path w="57358" h="57358">
                  <a:moveTo>
                    <a:pt x="0" y="28679"/>
                  </a:moveTo>
                  <a:lnTo>
                    <a:pt x="28679" y="0"/>
                  </a:lnTo>
                  <a:lnTo>
                    <a:pt x="57358" y="28679"/>
                  </a:lnTo>
                  <a:lnTo>
                    <a:pt x="28679" y="5735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233964" y="2365475"/>
              <a:ext cx="57379" cy="57379"/>
            </a:xfrm>
            <a:custGeom>
              <a:avLst/>
              <a:pathLst>
                <a:path w="57379" h="57379">
                  <a:moveTo>
                    <a:pt x="0" y="28689"/>
                  </a:moveTo>
                  <a:lnTo>
                    <a:pt x="28689" y="0"/>
                  </a:lnTo>
                  <a:lnTo>
                    <a:pt x="57379" y="28689"/>
                  </a:lnTo>
                  <a:lnTo>
                    <a:pt x="28689" y="5737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228517" y="4958948"/>
              <a:ext cx="57379" cy="573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112575" y="4985784"/>
              <a:ext cx="57238" cy="572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019526" y="4822558"/>
              <a:ext cx="57163" cy="57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240185" y="3532510"/>
              <a:ext cx="57168" cy="571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970519" y="4707477"/>
              <a:ext cx="57151" cy="57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952822" y="5007232"/>
              <a:ext cx="57163" cy="57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992827" y="4943004"/>
              <a:ext cx="57151" cy="57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246045" y="4983149"/>
              <a:ext cx="57154" cy="57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177434" y="5001875"/>
              <a:ext cx="57173" cy="57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6045589" y="2421789"/>
              <a:ext cx="57161" cy="57161"/>
            </a:xfrm>
            <a:custGeom>
              <a:avLst/>
              <a:pathLst>
                <a:path w="57161" h="57161">
                  <a:moveTo>
                    <a:pt x="0" y="28580"/>
                  </a:moveTo>
                  <a:lnTo>
                    <a:pt x="28580" y="0"/>
                  </a:lnTo>
                  <a:lnTo>
                    <a:pt x="57161" y="28580"/>
                  </a:lnTo>
                  <a:lnTo>
                    <a:pt x="28580" y="5716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297539" y="2370943"/>
              <a:ext cx="57149" cy="57149"/>
            </a:xfrm>
            <a:custGeom>
              <a:avLst/>
              <a:pathLst>
                <a:path w="57149" h="57149">
                  <a:moveTo>
                    <a:pt x="0" y="28574"/>
                  </a:moveTo>
                  <a:lnTo>
                    <a:pt x="28574" y="0"/>
                  </a:lnTo>
                  <a:lnTo>
                    <a:pt x="57149" y="28574"/>
                  </a:lnTo>
                  <a:lnTo>
                    <a:pt x="28574" y="5714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337408" y="4129349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203465" y="2721539"/>
              <a:ext cx="57185" cy="571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061756" y="4790439"/>
              <a:ext cx="57166" cy="57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106165" y="4289938"/>
              <a:ext cx="57178" cy="57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210927" y="4731563"/>
              <a:ext cx="57154" cy="57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294199" y="4640566"/>
              <a:ext cx="57151" cy="57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022650" y="3106955"/>
              <a:ext cx="57168" cy="571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6356098" y="2429814"/>
              <a:ext cx="57170" cy="57170"/>
            </a:xfrm>
            <a:custGeom>
              <a:avLst/>
              <a:pathLst>
                <a:path w="57170" h="57170">
                  <a:moveTo>
                    <a:pt x="0" y="28585"/>
                  </a:moveTo>
                  <a:lnTo>
                    <a:pt x="28585" y="0"/>
                  </a:lnTo>
                  <a:lnTo>
                    <a:pt x="57170" y="28585"/>
                  </a:lnTo>
                  <a:lnTo>
                    <a:pt x="28585" y="5717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910982" y="4900176"/>
              <a:ext cx="57161" cy="57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5965976" y="5007242"/>
              <a:ext cx="57144" cy="571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209395" y="5001884"/>
              <a:ext cx="57154" cy="57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261236" y="5001882"/>
              <a:ext cx="57158" cy="57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314548" y="3061463"/>
              <a:ext cx="57154" cy="571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224344" y="2344176"/>
              <a:ext cx="57154" cy="57154"/>
            </a:xfrm>
            <a:custGeom>
              <a:avLst/>
              <a:pathLst>
                <a:path w="57154" h="57154">
                  <a:moveTo>
                    <a:pt x="0" y="28577"/>
                  </a:moveTo>
                  <a:lnTo>
                    <a:pt x="28577" y="0"/>
                  </a:lnTo>
                  <a:lnTo>
                    <a:pt x="57154" y="28577"/>
                  </a:lnTo>
                  <a:lnTo>
                    <a:pt x="28577" y="571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093517" y="2336146"/>
              <a:ext cx="57156" cy="57156"/>
            </a:xfrm>
            <a:custGeom>
              <a:avLst/>
              <a:pathLst>
                <a:path w="57156" h="57156">
                  <a:moveTo>
                    <a:pt x="0" y="28578"/>
                  </a:moveTo>
                  <a:lnTo>
                    <a:pt x="28578" y="0"/>
                  </a:lnTo>
                  <a:lnTo>
                    <a:pt x="57156" y="28578"/>
                  </a:lnTo>
                  <a:lnTo>
                    <a:pt x="28578" y="571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029791" y="4747617"/>
              <a:ext cx="57163" cy="57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225077" y="4870730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371294" y="4579300"/>
              <a:ext cx="56565" cy="565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185532" y="2700139"/>
              <a:ext cx="57161" cy="571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970903" y="2341484"/>
              <a:ext cx="57185" cy="57185"/>
            </a:xfrm>
            <a:custGeom>
              <a:avLst/>
              <a:pathLst>
                <a:path w="57185" h="57185">
                  <a:moveTo>
                    <a:pt x="0" y="28592"/>
                  </a:moveTo>
                  <a:lnTo>
                    <a:pt x="28592" y="0"/>
                  </a:lnTo>
                  <a:lnTo>
                    <a:pt x="57185" y="28592"/>
                  </a:lnTo>
                  <a:lnTo>
                    <a:pt x="28592" y="5718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167130" y="3497715"/>
              <a:ext cx="57170" cy="571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285189" y="4728877"/>
              <a:ext cx="57173" cy="57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926842" y="4991172"/>
              <a:ext cx="57166" cy="57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273271" y="4785094"/>
              <a:ext cx="57151" cy="57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362837" y="4991171"/>
              <a:ext cx="57168" cy="57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168302" y="4980470"/>
              <a:ext cx="57158" cy="57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322331" y="2392347"/>
              <a:ext cx="57163" cy="57163"/>
            </a:xfrm>
            <a:custGeom>
              <a:avLst/>
              <a:pathLst>
                <a:path w="57163" h="57163">
                  <a:moveTo>
                    <a:pt x="0" y="28581"/>
                  </a:moveTo>
                  <a:lnTo>
                    <a:pt x="28581" y="0"/>
                  </a:lnTo>
                  <a:lnTo>
                    <a:pt x="57163" y="28581"/>
                  </a:lnTo>
                  <a:lnTo>
                    <a:pt x="28581" y="5716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314564" y="2349530"/>
              <a:ext cx="57151" cy="57151"/>
            </a:xfrm>
            <a:custGeom>
              <a:avLst/>
              <a:pathLst>
                <a:path w="57151" h="57151">
                  <a:moveTo>
                    <a:pt x="0" y="28575"/>
                  </a:moveTo>
                  <a:lnTo>
                    <a:pt x="28575" y="0"/>
                  </a:lnTo>
                  <a:lnTo>
                    <a:pt x="57151" y="28575"/>
                  </a:lnTo>
                  <a:lnTo>
                    <a:pt x="28575" y="5715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6031571" y="2349533"/>
              <a:ext cx="57146" cy="57146"/>
            </a:xfrm>
            <a:custGeom>
              <a:avLst/>
              <a:pathLst>
                <a:path w="57146" h="57146">
                  <a:moveTo>
                    <a:pt x="0" y="28573"/>
                  </a:moveTo>
                  <a:lnTo>
                    <a:pt x="28573" y="0"/>
                  </a:lnTo>
                  <a:lnTo>
                    <a:pt x="57146" y="28573"/>
                  </a:lnTo>
                  <a:lnTo>
                    <a:pt x="28573" y="5714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5996242" y="3478981"/>
              <a:ext cx="57168" cy="571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392403" y="2507439"/>
              <a:ext cx="57154" cy="57154"/>
            </a:xfrm>
            <a:custGeom>
              <a:avLst/>
              <a:pathLst>
                <a:path w="57154" h="57154">
                  <a:moveTo>
                    <a:pt x="0" y="28577"/>
                  </a:moveTo>
                  <a:lnTo>
                    <a:pt x="28577" y="0"/>
                  </a:lnTo>
                  <a:lnTo>
                    <a:pt x="57154" y="28577"/>
                  </a:lnTo>
                  <a:lnTo>
                    <a:pt x="28577" y="571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6271949" y="4712826"/>
              <a:ext cx="57158" cy="57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221844" y="4696766"/>
              <a:ext cx="57161" cy="57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006319" y="3470956"/>
              <a:ext cx="57158" cy="571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253956" y="4747614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372022" y="4969761"/>
              <a:ext cx="57166" cy="57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124592" y="4509413"/>
              <a:ext cx="57166" cy="57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5952859" y="5007236"/>
              <a:ext cx="57156" cy="57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091351" y="4945674"/>
              <a:ext cx="57163" cy="57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036036" y="4699431"/>
              <a:ext cx="57185" cy="57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092132" y="4868060"/>
              <a:ext cx="57158" cy="57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6293696" y="2999906"/>
              <a:ext cx="57151" cy="571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354916" y="4463919"/>
              <a:ext cx="57154" cy="57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078765" y="3532517"/>
              <a:ext cx="57154" cy="571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224734" y="4528148"/>
              <a:ext cx="57166" cy="57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070485" y="4078502"/>
              <a:ext cx="57173" cy="57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197245" y="2943692"/>
              <a:ext cx="57168" cy="571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106653" y="3066809"/>
              <a:ext cx="57168" cy="571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6140150" y="2349515"/>
              <a:ext cx="57182" cy="57182"/>
            </a:xfrm>
            <a:custGeom>
              <a:avLst/>
              <a:pathLst>
                <a:path w="57182" h="57182">
                  <a:moveTo>
                    <a:pt x="0" y="28591"/>
                  </a:moveTo>
                  <a:lnTo>
                    <a:pt x="28591" y="0"/>
                  </a:lnTo>
                  <a:lnTo>
                    <a:pt x="57182" y="28591"/>
                  </a:lnTo>
                  <a:lnTo>
                    <a:pt x="28591" y="571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5905353" y="2386986"/>
              <a:ext cx="57180" cy="57180"/>
            </a:xfrm>
            <a:custGeom>
              <a:avLst/>
              <a:pathLst>
                <a:path w="57180" h="57180">
                  <a:moveTo>
                    <a:pt x="0" y="28590"/>
                  </a:moveTo>
                  <a:lnTo>
                    <a:pt x="28590" y="0"/>
                  </a:lnTo>
                  <a:lnTo>
                    <a:pt x="57180" y="28590"/>
                  </a:lnTo>
                  <a:lnTo>
                    <a:pt x="28590" y="5718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100978" y="2534195"/>
              <a:ext cx="57170" cy="57170"/>
            </a:xfrm>
            <a:custGeom>
              <a:avLst/>
              <a:pathLst>
                <a:path w="57170" h="57170">
                  <a:moveTo>
                    <a:pt x="0" y="28585"/>
                  </a:moveTo>
                  <a:lnTo>
                    <a:pt x="28585" y="0"/>
                  </a:lnTo>
                  <a:lnTo>
                    <a:pt x="57170" y="28585"/>
                  </a:lnTo>
                  <a:lnTo>
                    <a:pt x="28585" y="5717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6338256" y="4327417"/>
              <a:ext cx="57161" cy="57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156861" y="4300645"/>
              <a:ext cx="57175" cy="571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064160" y="5007228"/>
              <a:ext cx="57173" cy="57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5960234" y="4819879"/>
              <a:ext cx="57168" cy="57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253769" y="4993850"/>
              <a:ext cx="57163" cy="57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338860" y="4683373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163325" y="4546883"/>
              <a:ext cx="57166" cy="57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395168" y="4490661"/>
              <a:ext cx="57199" cy="571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095223" y="4696752"/>
              <a:ext cx="57190" cy="571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396194" y="3666326"/>
              <a:ext cx="57180" cy="571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314963" y="5007219"/>
              <a:ext cx="57190" cy="571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243500" y="5001881"/>
              <a:ext cx="57161" cy="57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949704" y="4991164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063202" y="5001870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370944" y="5001872"/>
              <a:ext cx="57178" cy="57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5993148" y="4260494"/>
              <a:ext cx="57185" cy="57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335709" y="4892146"/>
              <a:ext cx="57161" cy="57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312895" y="4736910"/>
              <a:ext cx="57166" cy="57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6302302" y="2643929"/>
              <a:ext cx="57170" cy="57170"/>
            </a:xfrm>
            <a:custGeom>
              <a:avLst/>
              <a:pathLst>
                <a:path w="57170" h="57170">
                  <a:moveTo>
                    <a:pt x="0" y="28585"/>
                  </a:moveTo>
                  <a:lnTo>
                    <a:pt x="28585" y="0"/>
                  </a:lnTo>
                  <a:lnTo>
                    <a:pt x="57170" y="28585"/>
                  </a:lnTo>
                  <a:lnTo>
                    <a:pt x="28585" y="5717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5998125" y="4969756"/>
              <a:ext cx="57175" cy="571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013894" y="4758328"/>
              <a:ext cx="57154" cy="57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021943" y="4798470"/>
              <a:ext cx="57163" cy="57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027767" y="4793113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6281302" y="4405037"/>
              <a:ext cx="57154" cy="57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298323" y="3053426"/>
              <a:ext cx="57168" cy="571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108883" y="4579009"/>
              <a:ext cx="57149" cy="571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129496" y="4929614"/>
              <a:ext cx="57166" cy="57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268803" y="4332777"/>
              <a:ext cx="57146" cy="571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5917110" y="4777063"/>
              <a:ext cx="57154" cy="57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195918" y="4959054"/>
              <a:ext cx="57168" cy="57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318829" y="4348816"/>
              <a:ext cx="57185" cy="57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5906374" y="4182893"/>
              <a:ext cx="57154" cy="57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5949685" y="2930297"/>
              <a:ext cx="57194" cy="571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211964" y="4929620"/>
              <a:ext cx="57154" cy="57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146522" y="4996530"/>
              <a:ext cx="57156" cy="57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034529" y="4996522"/>
              <a:ext cx="57173" cy="57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256438" y="4937641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266779" y="4707477"/>
              <a:ext cx="57151" cy="57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172506" y="2777755"/>
              <a:ext cx="57163" cy="571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6274671" y="2472641"/>
              <a:ext cx="57163" cy="57163"/>
            </a:xfrm>
            <a:custGeom>
              <a:avLst/>
              <a:pathLst>
                <a:path w="57163" h="57163">
                  <a:moveTo>
                    <a:pt x="0" y="28581"/>
                  </a:moveTo>
                  <a:lnTo>
                    <a:pt x="28581" y="0"/>
                  </a:lnTo>
                  <a:lnTo>
                    <a:pt x="57163" y="28581"/>
                  </a:lnTo>
                  <a:lnTo>
                    <a:pt x="28581" y="5716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6081066" y="2365574"/>
              <a:ext cx="57180" cy="57180"/>
            </a:xfrm>
            <a:custGeom>
              <a:avLst/>
              <a:pathLst>
                <a:path w="57180" h="57180">
                  <a:moveTo>
                    <a:pt x="0" y="28590"/>
                  </a:moveTo>
                  <a:lnTo>
                    <a:pt x="28590" y="0"/>
                  </a:lnTo>
                  <a:lnTo>
                    <a:pt x="57180" y="28590"/>
                  </a:lnTo>
                  <a:lnTo>
                    <a:pt x="28590" y="5718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163135" y="4959048"/>
              <a:ext cx="57180" cy="57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251979" y="4985816"/>
              <a:ext cx="57173" cy="57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072476" y="4822542"/>
              <a:ext cx="57194" cy="57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064082" y="3532499"/>
              <a:ext cx="57190" cy="571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068659" y="4707461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6182345" y="5007213"/>
              <a:ext cx="57202" cy="572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3748514" y="4897559"/>
              <a:ext cx="148040" cy="1480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5995326" y="4983131"/>
              <a:ext cx="57190" cy="571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5932465" y="5001864"/>
              <a:ext cx="57194" cy="57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037397" y="2421777"/>
              <a:ext cx="57185" cy="57185"/>
            </a:xfrm>
            <a:custGeom>
              <a:avLst/>
              <a:pathLst>
                <a:path w="57185" h="57185">
                  <a:moveTo>
                    <a:pt x="0" y="28592"/>
                  </a:moveTo>
                  <a:lnTo>
                    <a:pt x="28592" y="0"/>
                  </a:lnTo>
                  <a:lnTo>
                    <a:pt x="57185" y="28592"/>
                  </a:lnTo>
                  <a:lnTo>
                    <a:pt x="28592" y="5718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5962366" y="2370925"/>
              <a:ext cx="57185" cy="57185"/>
            </a:xfrm>
            <a:custGeom>
              <a:avLst/>
              <a:pathLst>
                <a:path w="57185" h="57185">
                  <a:moveTo>
                    <a:pt x="0" y="28592"/>
                  </a:moveTo>
                  <a:lnTo>
                    <a:pt x="28592" y="0"/>
                  </a:lnTo>
                  <a:lnTo>
                    <a:pt x="57185" y="28592"/>
                  </a:lnTo>
                  <a:lnTo>
                    <a:pt x="28592" y="5718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6163269" y="4129332"/>
              <a:ext cx="57216" cy="572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6209161" y="2721529"/>
              <a:ext cx="57204" cy="572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398939" y="4790425"/>
              <a:ext cx="57194" cy="57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5901797" y="4289925"/>
              <a:ext cx="57204" cy="572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338114" y="4731548"/>
              <a:ext cx="57185" cy="57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5986041" y="4640551"/>
              <a:ext cx="57180" cy="57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198778" y="3106947"/>
              <a:ext cx="57185" cy="571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6027218" y="2429796"/>
              <a:ext cx="57207" cy="57207"/>
            </a:xfrm>
            <a:custGeom>
              <a:avLst/>
              <a:pathLst>
                <a:path w="57207" h="57207">
                  <a:moveTo>
                    <a:pt x="0" y="28603"/>
                  </a:moveTo>
                  <a:lnTo>
                    <a:pt x="28603" y="0"/>
                  </a:lnTo>
                  <a:lnTo>
                    <a:pt x="57207" y="28603"/>
                  </a:lnTo>
                  <a:lnTo>
                    <a:pt x="28603" y="572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347872" y="4900164"/>
              <a:ext cx="57185" cy="57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3776119" y="4965681"/>
              <a:ext cx="140267" cy="140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260128" y="5001869"/>
              <a:ext cx="57185" cy="57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6067958" y="5001865"/>
              <a:ext cx="57192" cy="57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209732" y="3061442"/>
              <a:ext cx="57194" cy="571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6301241" y="2344162"/>
              <a:ext cx="57182" cy="57182"/>
            </a:xfrm>
            <a:custGeom>
              <a:avLst/>
              <a:pathLst>
                <a:path w="57182" h="57182">
                  <a:moveTo>
                    <a:pt x="0" y="28591"/>
                  </a:moveTo>
                  <a:lnTo>
                    <a:pt x="28591" y="0"/>
                  </a:lnTo>
                  <a:lnTo>
                    <a:pt x="57182" y="28591"/>
                  </a:lnTo>
                  <a:lnTo>
                    <a:pt x="28591" y="571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6313527" y="2336129"/>
              <a:ext cx="57190" cy="57190"/>
            </a:xfrm>
            <a:custGeom>
              <a:avLst/>
              <a:pathLst>
                <a:path w="57190" h="57190">
                  <a:moveTo>
                    <a:pt x="0" y="28595"/>
                  </a:moveTo>
                  <a:lnTo>
                    <a:pt x="28595" y="0"/>
                  </a:lnTo>
                  <a:lnTo>
                    <a:pt x="57190" y="28595"/>
                  </a:lnTo>
                  <a:lnTo>
                    <a:pt x="28595" y="5719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039972" y="4747603"/>
              <a:ext cx="57192" cy="57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114201" y="4870717"/>
              <a:ext cx="57197" cy="57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5918178" y="4578931"/>
              <a:ext cx="57305" cy="573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5904307" y="2700121"/>
              <a:ext cx="57197" cy="571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6126939" y="2341482"/>
              <a:ext cx="57190" cy="57190"/>
            </a:xfrm>
            <a:custGeom>
              <a:avLst/>
              <a:pathLst>
                <a:path w="57190" h="57190">
                  <a:moveTo>
                    <a:pt x="0" y="28595"/>
                  </a:moveTo>
                  <a:lnTo>
                    <a:pt x="28595" y="0"/>
                  </a:lnTo>
                  <a:lnTo>
                    <a:pt x="57190" y="28595"/>
                  </a:lnTo>
                  <a:lnTo>
                    <a:pt x="28595" y="5719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5923580" y="3497701"/>
              <a:ext cx="57197" cy="571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175239" y="4728865"/>
              <a:ext cx="57197" cy="57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043871" y="4991159"/>
              <a:ext cx="57192" cy="57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6181742" y="4785067"/>
              <a:ext cx="57204" cy="572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6259155" y="4991157"/>
              <a:ext cx="57197" cy="57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5920915" y="4980457"/>
              <a:ext cx="57185" cy="57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6189604" y="2392329"/>
              <a:ext cx="57199" cy="57199"/>
            </a:xfrm>
            <a:custGeom>
              <a:avLst/>
              <a:pathLst>
                <a:path w="57199" h="57199">
                  <a:moveTo>
                    <a:pt x="0" y="28599"/>
                  </a:moveTo>
                  <a:lnTo>
                    <a:pt x="28599" y="0"/>
                  </a:lnTo>
                  <a:lnTo>
                    <a:pt x="57199" y="28599"/>
                  </a:lnTo>
                  <a:lnTo>
                    <a:pt x="28599" y="5719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6363160" y="2349509"/>
              <a:ext cx="57194" cy="57194"/>
            </a:xfrm>
            <a:custGeom>
              <a:avLst/>
              <a:pathLst>
                <a:path w="57194" h="57194">
                  <a:moveTo>
                    <a:pt x="0" y="28597"/>
                  </a:moveTo>
                  <a:lnTo>
                    <a:pt x="28597" y="0"/>
                  </a:lnTo>
                  <a:lnTo>
                    <a:pt x="57194" y="28597"/>
                  </a:lnTo>
                  <a:lnTo>
                    <a:pt x="28597" y="5719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5937417" y="2349517"/>
              <a:ext cx="57178" cy="57178"/>
            </a:xfrm>
            <a:custGeom>
              <a:avLst/>
              <a:pathLst>
                <a:path w="57178" h="57178">
                  <a:moveTo>
                    <a:pt x="0" y="28589"/>
                  </a:moveTo>
                  <a:lnTo>
                    <a:pt x="28589" y="0"/>
                  </a:lnTo>
                  <a:lnTo>
                    <a:pt x="57178" y="28589"/>
                  </a:lnTo>
                  <a:lnTo>
                    <a:pt x="28589" y="5717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6398331" y="3478965"/>
              <a:ext cx="57199" cy="571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5940264" y="2507422"/>
              <a:ext cx="57187" cy="57187"/>
            </a:xfrm>
            <a:custGeom>
              <a:avLst/>
              <a:pathLst>
                <a:path w="57187" h="57187">
                  <a:moveTo>
                    <a:pt x="0" y="28593"/>
                  </a:moveTo>
                  <a:lnTo>
                    <a:pt x="28593" y="0"/>
                  </a:lnTo>
                  <a:lnTo>
                    <a:pt x="57187" y="28593"/>
                  </a:lnTo>
                  <a:lnTo>
                    <a:pt x="28593" y="571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5922008" y="4712809"/>
              <a:ext cx="57192" cy="57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5994782" y="4696750"/>
              <a:ext cx="57192" cy="57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5995383" y="3470943"/>
              <a:ext cx="57185" cy="571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6060733" y="4747602"/>
              <a:ext cx="57194" cy="57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6118449" y="4969750"/>
              <a:ext cx="57187" cy="571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6019128" y="4509399"/>
              <a:ext cx="57192" cy="57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5969502" y="5007218"/>
              <a:ext cx="57192" cy="57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5930222" y="4945660"/>
              <a:ext cx="57192" cy="57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6167423" y="4699425"/>
              <a:ext cx="57197" cy="57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6354358" y="4868043"/>
              <a:ext cx="57192" cy="57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5931075" y="2999889"/>
              <a:ext cx="57185" cy="571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6026020" y="4463902"/>
              <a:ext cx="57187" cy="571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6356626" y="3532500"/>
              <a:ext cx="57187" cy="571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5951068" y="4528135"/>
              <a:ext cx="57192" cy="57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6276463" y="4078484"/>
              <a:ext cx="57209" cy="572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6378182" y="2943679"/>
              <a:ext cx="57194" cy="571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198639" y="3066799"/>
              <a:ext cx="57187" cy="571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6143588" y="2349510"/>
              <a:ext cx="57192" cy="57192"/>
            </a:xfrm>
            <a:custGeom>
              <a:avLst/>
              <a:pathLst>
                <a:path w="57192" h="57192">
                  <a:moveTo>
                    <a:pt x="0" y="28596"/>
                  </a:moveTo>
                  <a:lnTo>
                    <a:pt x="28596" y="0"/>
                  </a:lnTo>
                  <a:lnTo>
                    <a:pt x="57192" y="28596"/>
                  </a:lnTo>
                  <a:lnTo>
                    <a:pt x="28596" y="571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6297517" y="2386979"/>
              <a:ext cx="57194" cy="57194"/>
            </a:xfrm>
            <a:custGeom>
              <a:avLst/>
              <a:pathLst>
                <a:path w="57194" h="57194">
                  <a:moveTo>
                    <a:pt x="0" y="28597"/>
                  </a:moveTo>
                  <a:lnTo>
                    <a:pt x="28597" y="0"/>
                  </a:lnTo>
                  <a:lnTo>
                    <a:pt x="57194" y="28597"/>
                  </a:lnTo>
                  <a:lnTo>
                    <a:pt x="28597" y="5719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6292681" y="2534175"/>
              <a:ext cx="57211" cy="57211"/>
            </a:xfrm>
            <a:custGeom>
              <a:avLst/>
              <a:pathLst>
                <a:path w="57211" h="57211">
                  <a:moveTo>
                    <a:pt x="0" y="28605"/>
                  </a:moveTo>
                  <a:lnTo>
                    <a:pt x="28605" y="0"/>
                  </a:lnTo>
                  <a:lnTo>
                    <a:pt x="57211" y="28605"/>
                  </a:lnTo>
                  <a:lnTo>
                    <a:pt x="28605" y="5721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6252387" y="4327404"/>
              <a:ext cx="57187" cy="571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270026" y="4300632"/>
              <a:ext cx="57202" cy="572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5931884" y="5007219"/>
              <a:ext cx="57190" cy="571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6227864" y="4819868"/>
              <a:ext cx="57190" cy="571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6178651" y="4993833"/>
              <a:ext cx="57197" cy="57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6256015" y="4690997"/>
              <a:ext cx="41934" cy="419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6206318" y="4546870"/>
              <a:ext cx="57192" cy="57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6297794" y="4490651"/>
              <a:ext cx="57219" cy="57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6139080" y="4696746"/>
              <a:ext cx="57202" cy="572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6015505" y="3666320"/>
              <a:ext cx="57192" cy="571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6289972" y="5007208"/>
              <a:ext cx="57211" cy="572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6125996" y="5001860"/>
              <a:ext cx="57202" cy="572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6295727" y="4991153"/>
              <a:ext cx="57204" cy="572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6101498" y="5001858"/>
              <a:ext cx="57207" cy="572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6192715" y="5001859"/>
              <a:ext cx="57204" cy="572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6314794" y="4260482"/>
              <a:ext cx="57209" cy="572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5920108" y="4892133"/>
              <a:ext cx="57187" cy="571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6271569" y="4736902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6166076" y="2643916"/>
              <a:ext cx="57197" cy="57197"/>
            </a:xfrm>
            <a:custGeom>
              <a:avLst/>
              <a:pathLst>
                <a:path w="57197" h="57197">
                  <a:moveTo>
                    <a:pt x="0" y="28598"/>
                  </a:moveTo>
                  <a:lnTo>
                    <a:pt x="28598" y="0"/>
                  </a:lnTo>
                  <a:lnTo>
                    <a:pt x="57197" y="28598"/>
                  </a:lnTo>
                  <a:lnTo>
                    <a:pt x="28598" y="5719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6044105" y="4953926"/>
              <a:ext cx="88835" cy="888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5956706" y="4758309"/>
              <a:ext cx="57192" cy="57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6135567" y="4798449"/>
              <a:ext cx="57204" cy="572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117620" y="4793104"/>
              <a:ext cx="57190" cy="571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6234992" y="4405025"/>
              <a:ext cx="57178" cy="57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5918898" y="3053413"/>
              <a:ext cx="57194" cy="571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6122792" y="4578989"/>
              <a:ext cx="57187" cy="571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6264560" y="4929597"/>
              <a:ext cx="57199" cy="571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6038008" y="4332760"/>
              <a:ext cx="57180" cy="57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6315504" y="4777038"/>
              <a:ext cx="57204" cy="572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6333881" y="4959040"/>
              <a:ext cx="57197" cy="57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287986" y="4348808"/>
              <a:ext cx="57202" cy="572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6371648" y="4182878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032588" y="2945697"/>
              <a:ext cx="26394" cy="263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5952556" y="4929606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226514" y="4996506"/>
              <a:ext cx="57204" cy="572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323376" y="4996510"/>
              <a:ext cx="57197" cy="57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6356044" y="4937635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6109030" y="4707463"/>
              <a:ext cx="57178" cy="57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5998939" y="2777735"/>
              <a:ext cx="57204" cy="572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6382298" y="2472626"/>
              <a:ext cx="57192" cy="57192"/>
            </a:xfrm>
            <a:custGeom>
              <a:avLst/>
              <a:pathLst>
                <a:path w="57192" h="57192">
                  <a:moveTo>
                    <a:pt x="0" y="28596"/>
                  </a:moveTo>
                  <a:lnTo>
                    <a:pt x="28596" y="0"/>
                  </a:lnTo>
                  <a:lnTo>
                    <a:pt x="57192" y="28596"/>
                  </a:lnTo>
                  <a:lnTo>
                    <a:pt x="28596" y="571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6010937" y="2365570"/>
              <a:ext cx="57190" cy="57190"/>
            </a:xfrm>
            <a:custGeom>
              <a:avLst/>
              <a:pathLst>
                <a:path w="57190" h="57190">
                  <a:moveTo>
                    <a:pt x="0" y="28595"/>
                  </a:moveTo>
                  <a:lnTo>
                    <a:pt x="28595" y="0"/>
                  </a:lnTo>
                  <a:lnTo>
                    <a:pt x="57190" y="28595"/>
                  </a:lnTo>
                  <a:lnTo>
                    <a:pt x="28595" y="5719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6292786" y="4959041"/>
              <a:ext cx="57194" cy="57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6239363" y="4985804"/>
              <a:ext cx="57197" cy="57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6163063" y="4822545"/>
              <a:ext cx="57190" cy="571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6293680" y="3532510"/>
              <a:ext cx="57168" cy="571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6265058" y="4707447"/>
              <a:ext cx="57211" cy="572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6064916" y="5007224"/>
              <a:ext cx="57180" cy="57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6091988" y="4943001"/>
              <a:ext cx="57156" cy="57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6364446" y="4983115"/>
              <a:ext cx="57221" cy="572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5976166" y="5001877"/>
              <a:ext cx="57168" cy="57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5952261" y="2421763"/>
              <a:ext cx="57214" cy="57214"/>
            </a:xfrm>
            <a:custGeom>
              <a:avLst/>
              <a:pathLst>
                <a:path w="57214" h="57214">
                  <a:moveTo>
                    <a:pt x="0" y="28607"/>
                  </a:moveTo>
                  <a:lnTo>
                    <a:pt x="28607" y="0"/>
                  </a:lnTo>
                  <a:lnTo>
                    <a:pt x="57214" y="28607"/>
                  </a:lnTo>
                  <a:lnTo>
                    <a:pt x="28607" y="5721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6038124" y="2370942"/>
              <a:ext cx="57151" cy="57151"/>
            </a:xfrm>
            <a:custGeom>
              <a:avLst/>
              <a:pathLst>
                <a:path w="57151" h="57151">
                  <a:moveTo>
                    <a:pt x="0" y="28575"/>
                  </a:moveTo>
                  <a:lnTo>
                    <a:pt x="28575" y="0"/>
                  </a:lnTo>
                  <a:lnTo>
                    <a:pt x="57151" y="28575"/>
                  </a:lnTo>
                  <a:lnTo>
                    <a:pt x="28575" y="5715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6283419" y="4129343"/>
              <a:ext cx="57194" cy="57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6166201" y="2721512"/>
              <a:ext cx="57238" cy="572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5941703" y="4790408"/>
              <a:ext cx="57228" cy="572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5904129" y="4289907"/>
              <a:ext cx="57240" cy="57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155271" y="4731561"/>
              <a:ext cx="57158" cy="57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6109663" y="4640538"/>
              <a:ext cx="57207" cy="572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6264861" y="3106950"/>
              <a:ext cx="57178" cy="571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6294790" y="2429813"/>
              <a:ext cx="57173" cy="57173"/>
            </a:xfrm>
            <a:custGeom>
              <a:avLst/>
              <a:pathLst>
                <a:path w="57173" h="57173">
                  <a:moveTo>
                    <a:pt x="0" y="28586"/>
                  </a:moveTo>
                  <a:lnTo>
                    <a:pt x="28586" y="0"/>
                  </a:lnTo>
                  <a:lnTo>
                    <a:pt x="57173" y="28586"/>
                  </a:lnTo>
                  <a:lnTo>
                    <a:pt x="28586" y="5717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3790743" y="4846280"/>
              <a:ext cx="164952" cy="1649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6239977" y="5007241"/>
              <a:ext cx="57146" cy="571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6080810" y="5001851"/>
              <a:ext cx="57221" cy="572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6393852" y="5001885"/>
              <a:ext cx="57151" cy="57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6161330" y="3061456"/>
              <a:ext cx="57168" cy="571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6067434" y="2344176"/>
              <a:ext cx="57154" cy="57154"/>
            </a:xfrm>
            <a:custGeom>
              <a:avLst/>
              <a:pathLst>
                <a:path w="57154" h="57154">
                  <a:moveTo>
                    <a:pt x="0" y="28577"/>
                  </a:moveTo>
                  <a:lnTo>
                    <a:pt x="28577" y="0"/>
                  </a:lnTo>
                  <a:lnTo>
                    <a:pt x="57154" y="28577"/>
                  </a:lnTo>
                  <a:lnTo>
                    <a:pt x="28577" y="571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6145541" y="2336117"/>
              <a:ext cx="57214" cy="57214"/>
            </a:xfrm>
            <a:custGeom>
              <a:avLst/>
              <a:pathLst>
                <a:path w="57214" h="57214">
                  <a:moveTo>
                    <a:pt x="0" y="28607"/>
                  </a:moveTo>
                  <a:lnTo>
                    <a:pt x="28607" y="0"/>
                  </a:lnTo>
                  <a:lnTo>
                    <a:pt x="57214" y="28607"/>
                  </a:lnTo>
                  <a:lnTo>
                    <a:pt x="28607" y="5721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5948881" y="4747584"/>
              <a:ext cx="57231" cy="572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342039" y="4870696"/>
              <a:ext cx="57238" cy="572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225650" y="4578748"/>
              <a:ext cx="57670" cy="57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6037801" y="2700138"/>
              <a:ext cx="57163" cy="571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6057311" y="2341488"/>
              <a:ext cx="57178" cy="57178"/>
            </a:xfrm>
            <a:custGeom>
              <a:avLst/>
              <a:pathLst>
                <a:path w="57178" h="57178">
                  <a:moveTo>
                    <a:pt x="0" y="28589"/>
                  </a:moveTo>
                  <a:lnTo>
                    <a:pt x="28589" y="0"/>
                  </a:lnTo>
                  <a:lnTo>
                    <a:pt x="57178" y="28589"/>
                  </a:lnTo>
                  <a:lnTo>
                    <a:pt x="28589" y="5717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6360144" y="3497718"/>
              <a:ext cx="57163" cy="571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6295532" y="4728846"/>
              <a:ext cx="57235" cy="572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6247757" y="4991163"/>
              <a:ext cx="57185" cy="57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191599" y="4785088"/>
              <a:ext cx="57163" cy="57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242684" y="4991142"/>
              <a:ext cx="57226" cy="572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327870" y="4980438"/>
              <a:ext cx="57223" cy="572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6114895" y="2392347"/>
              <a:ext cx="57163" cy="57163"/>
            </a:xfrm>
            <a:custGeom>
              <a:avLst/>
              <a:pathLst>
                <a:path w="57163" h="57163">
                  <a:moveTo>
                    <a:pt x="0" y="28581"/>
                  </a:moveTo>
                  <a:lnTo>
                    <a:pt x="28581" y="0"/>
                  </a:lnTo>
                  <a:lnTo>
                    <a:pt x="57163" y="28581"/>
                  </a:lnTo>
                  <a:lnTo>
                    <a:pt x="28581" y="5716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6264964" y="2349531"/>
              <a:ext cx="57149" cy="57149"/>
            </a:xfrm>
            <a:custGeom>
              <a:avLst/>
              <a:pathLst>
                <a:path w="57149" h="57149">
                  <a:moveTo>
                    <a:pt x="0" y="28574"/>
                  </a:moveTo>
                  <a:lnTo>
                    <a:pt x="28574" y="0"/>
                  </a:lnTo>
                  <a:lnTo>
                    <a:pt x="57149" y="28574"/>
                  </a:lnTo>
                  <a:lnTo>
                    <a:pt x="28574" y="5714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6141604" y="2349533"/>
              <a:ext cx="57146" cy="57146"/>
            </a:xfrm>
            <a:custGeom>
              <a:avLst/>
              <a:pathLst>
                <a:path w="57146" h="57146">
                  <a:moveTo>
                    <a:pt x="0" y="28573"/>
                  </a:moveTo>
                  <a:lnTo>
                    <a:pt x="28573" y="0"/>
                  </a:lnTo>
                  <a:lnTo>
                    <a:pt x="57146" y="28573"/>
                  </a:lnTo>
                  <a:lnTo>
                    <a:pt x="28573" y="5714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6053300" y="3478948"/>
              <a:ext cx="57233" cy="572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6126075" y="2507435"/>
              <a:ext cx="57161" cy="57161"/>
            </a:xfrm>
            <a:custGeom>
              <a:avLst/>
              <a:pathLst>
                <a:path w="57161" h="57161">
                  <a:moveTo>
                    <a:pt x="0" y="28580"/>
                  </a:moveTo>
                  <a:lnTo>
                    <a:pt x="28580" y="0"/>
                  </a:lnTo>
                  <a:lnTo>
                    <a:pt x="57161" y="28580"/>
                  </a:lnTo>
                  <a:lnTo>
                    <a:pt x="28580" y="5716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6075196" y="4712795"/>
              <a:ext cx="57221" cy="572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248674" y="4696761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5940933" y="3470954"/>
              <a:ext cx="57163" cy="571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038013" y="4747587"/>
              <a:ext cx="57223" cy="572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116922" y="4969737"/>
              <a:ext cx="57214" cy="572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5923733" y="4509378"/>
              <a:ext cx="57235" cy="572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5980880" y="5007236"/>
              <a:ext cx="57156" cy="57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5934491" y="4945648"/>
              <a:ext cx="57216" cy="572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319880" y="4699408"/>
              <a:ext cx="57231" cy="572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192705" y="4868030"/>
              <a:ext cx="57219" cy="57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6060117" y="2999901"/>
              <a:ext cx="57161" cy="571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208220" y="4463890"/>
              <a:ext cx="57211" cy="572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6321595" y="3532488"/>
              <a:ext cx="57211" cy="572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6013415" y="4528121"/>
              <a:ext cx="57219" cy="57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022858" y="4078500"/>
              <a:ext cx="57175" cy="571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6299355" y="2943663"/>
              <a:ext cx="57226" cy="572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6254757" y="3066774"/>
              <a:ext cx="57238" cy="572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5983278" y="2349516"/>
              <a:ext cx="57180" cy="57180"/>
            </a:xfrm>
            <a:custGeom>
              <a:avLst/>
              <a:pathLst>
                <a:path w="57180" h="57180">
                  <a:moveTo>
                    <a:pt x="0" y="28590"/>
                  </a:moveTo>
                  <a:lnTo>
                    <a:pt x="28590" y="0"/>
                  </a:lnTo>
                  <a:lnTo>
                    <a:pt x="57180" y="28590"/>
                  </a:lnTo>
                  <a:lnTo>
                    <a:pt x="28590" y="5718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5904155" y="2386988"/>
              <a:ext cx="57175" cy="57175"/>
            </a:xfrm>
            <a:custGeom>
              <a:avLst/>
              <a:pathLst>
                <a:path w="57175" h="57175">
                  <a:moveTo>
                    <a:pt x="0" y="28587"/>
                  </a:moveTo>
                  <a:lnTo>
                    <a:pt x="28587" y="0"/>
                  </a:lnTo>
                  <a:lnTo>
                    <a:pt x="57175" y="28587"/>
                  </a:lnTo>
                  <a:lnTo>
                    <a:pt x="28587" y="5717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6050091" y="2534189"/>
              <a:ext cx="57182" cy="57182"/>
            </a:xfrm>
            <a:custGeom>
              <a:avLst/>
              <a:pathLst>
                <a:path w="57182" h="57182">
                  <a:moveTo>
                    <a:pt x="0" y="28591"/>
                  </a:moveTo>
                  <a:lnTo>
                    <a:pt x="28591" y="0"/>
                  </a:lnTo>
                  <a:lnTo>
                    <a:pt x="57182" y="28591"/>
                  </a:lnTo>
                  <a:lnTo>
                    <a:pt x="28591" y="571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5957243" y="4327417"/>
              <a:ext cx="57161" cy="57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396679" y="4300638"/>
              <a:ext cx="57190" cy="571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133928" y="5007197"/>
              <a:ext cx="57233" cy="572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238389" y="4819852"/>
              <a:ext cx="57221" cy="572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203809" y="4993844"/>
              <a:ext cx="57175" cy="571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188835" y="4683343"/>
              <a:ext cx="57243" cy="572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5967748" y="4546871"/>
              <a:ext cx="57190" cy="571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035656" y="4490660"/>
              <a:ext cx="57202" cy="572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102768" y="4696743"/>
              <a:ext cx="57207" cy="572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6083593" y="3666331"/>
              <a:ext cx="57170" cy="571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354363" y="5007190"/>
              <a:ext cx="57247" cy="57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6127451" y="5001881"/>
              <a:ext cx="57161" cy="57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6201801" y="4991160"/>
              <a:ext cx="57190" cy="571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6377497" y="5001870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6343886" y="5001842"/>
              <a:ext cx="57238" cy="572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6322985" y="4260465"/>
              <a:ext cx="57243" cy="572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6043514" y="4892150"/>
              <a:ext cx="57154" cy="57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6351951" y="4736907"/>
              <a:ext cx="57173" cy="57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5945219" y="2643900"/>
              <a:ext cx="57228" cy="57228"/>
            </a:xfrm>
            <a:custGeom>
              <a:avLst/>
              <a:pathLst>
                <a:path w="57228" h="57228">
                  <a:moveTo>
                    <a:pt x="0" y="28614"/>
                  </a:moveTo>
                  <a:lnTo>
                    <a:pt x="28614" y="0"/>
                  </a:lnTo>
                  <a:lnTo>
                    <a:pt x="57228" y="28614"/>
                  </a:lnTo>
                  <a:lnTo>
                    <a:pt x="28614" y="5722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6015514" y="4969726"/>
              <a:ext cx="57235" cy="572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6362898" y="4758325"/>
              <a:ext cx="57158" cy="57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6253769" y="4798464"/>
              <a:ext cx="57175" cy="571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6220833" y="4793113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5969884" y="4405034"/>
              <a:ext cx="57161" cy="57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6074724" y="3053391"/>
              <a:ext cx="57238" cy="572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6129652" y="4579004"/>
              <a:ext cx="57158" cy="57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6349697" y="4929581"/>
              <a:ext cx="57233" cy="572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5937614" y="4332771"/>
              <a:ext cx="57158" cy="57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6204250" y="4777061"/>
              <a:ext cx="57158" cy="57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6251446" y="4959023"/>
              <a:ext cx="57231" cy="572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5938863" y="4348825"/>
              <a:ext cx="57168" cy="57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6189867" y="4182894"/>
              <a:ext cx="57151" cy="57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6116037" y="2930268"/>
              <a:ext cx="57252" cy="572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6178588" y="4929618"/>
              <a:ext cx="57158" cy="57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6283816" y="4996527"/>
              <a:ext cx="57163" cy="57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5941062" y="4996492"/>
              <a:ext cx="57233" cy="572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6033899" y="4937642"/>
              <a:ext cx="57168" cy="57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6127365" y="4707477"/>
              <a:ext cx="57151" cy="57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6305102" y="2777720"/>
              <a:ext cx="57233" cy="572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6079620" y="2472604"/>
              <a:ext cx="57235" cy="57235"/>
            </a:xfrm>
            <a:custGeom>
              <a:avLst/>
              <a:pathLst>
                <a:path w="57235" h="57235">
                  <a:moveTo>
                    <a:pt x="0" y="28617"/>
                  </a:moveTo>
                  <a:lnTo>
                    <a:pt x="28617" y="0"/>
                  </a:lnTo>
                  <a:lnTo>
                    <a:pt x="57235" y="28617"/>
                  </a:lnTo>
                  <a:lnTo>
                    <a:pt x="28617" y="5723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6069521" y="2365554"/>
              <a:ext cx="57221" cy="57221"/>
            </a:xfrm>
            <a:custGeom>
              <a:avLst/>
              <a:pathLst>
                <a:path w="57221" h="57221">
                  <a:moveTo>
                    <a:pt x="0" y="28610"/>
                  </a:moveTo>
                  <a:lnTo>
                    <a:pt x="28610" y="0"/>
                  </a:lnTo>
                  <a:lnTo>
                    <a:pt x="57221" y="28610"/>
                  </a:lnTo>
                  <a:lnTo>
                    <a:pt x="28610" y="5722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6203311" y="4959019"/>
              <a:ext cx="57238" cy="572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6057024" y="4985811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6003181" y="4822558"/>
              <a:ext cx="57163" cy="57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6110357" y="3532514"/>
              <a:ext cx="57158" cy="571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6159831" y="4707122"/>
              <a:ext cx="57861" cy="578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5959715" y="5007213"/>
              <a:ext cx="57202" cy="572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6320007" y="4943011"/>
              <a:ext cx="57137" cy="571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5072957" y="4964635"/>
              <a:ext cx="94182" cy="94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5903197" y="5001831"/>
              <a:ext cx="57259" cy="57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6105193" y="2421470"/>
              <a:ext cx="57799" cy="57799"/>
            </a:xfrm>
            <a:custGeom>
              <a:avLst/>
              <a:pathLst>
                <a:path w="57799" h="57799">
                  <a:moveTo>
                    <a:pt x="0" y="28899"/>
                  </a:moveTo>
                  <a:lnTo>
                    <a:pt x="28899" y="0"/>
                  </a:lnTo>
                  <a:lnTo>
                    <a:pt x="57799" y="28899"/>
                  </a:lnTo>
                  <a:lnTo>
                    <a:pt x="28899" y="5779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6320950" y="2370936"/>
              <a:ext cx="57163" cy="57163"/>
            </a:xfrm>
            <a:custGeom>
              <a:avLst/>
              <a:pathLst>
                <a:path w="57163" h="57163">
                  <a:moveTo>
                    <a:pt x="0" y="28581"/>
                  </a:moveTo>
                  <a:lnTo>
                    <a:pt x="28581" y="0"/>
                  </a:lnTo>
                  <a:lnTo>
                    <a:pt x="57163" y="28581"/>
                  </a:lnTo>
                  <a:lnTo>
                    <a:pt x="28581" y="5716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6013965" y="4129336"/>
              <a:ext cx="57209" cy="572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6213585" y="2721183"/>
              <a:ext cx="57896" cy="578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6264977" y="4776972"/>
              <a:ext cx="84101" cy="84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6006183" y="4293526"/>
              <a:ext cx="50002" cy="500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5902397" y="4731556"/>
              <a:ext cx="57168" cy="57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6385882" y="4640217"/>
              <a:ext cx="57849" cy="578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6060633" y="3106889"/>
              <a:ext cx="57300" cy="573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6304284" y="2429805"/>
              <a:ext cx="57187" cy="57187"/>
            </a:xfrm>
            <a:custGeom>
              <a:avLst/>
              <a:pathLst>
                <a:path w="57187" h="57187">
                  <a:moveTo>
                    <a:pt x="0" y="28593"/>
                  </a:moveTo>
                  <a:lnTo>
                    <a:pt x="28593" y="0"/>
                  </a:lnTo>
                  <a:lnTo>
                    <a:pt x="57187" y="28593"/>
                  </a:lnTo>
                  <a:lnTo>
                    <a:pt x="28593" y="571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6152698" y="4899813"/>
              <a:ext cx="57887" cy="578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6222523" y="5007250"/>
              <a:ext cx="57127" cy="571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6148025" y="5001544"/>
              <a:ext cx="57834" cy="578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6015868" y="5001878"/>
              <a:ext cx="57166" cy="57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5928280" y="3061445"/>
              <a:ext cx="57190" cy="571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5050215" y="2317705"/>
              <a:ext cx="110095" cy="110095"/>
            </a:xfrm>
            <a:custGeom>
              <a:avLst/>
              <a:pathLst>
                <a:path w="110095" h="110095">
                  <a:moveTo>
                    <a:pt x="0" y="55047"/>
                  </a:moveTo>
                  <a:lnTo>
                    <a:pt x="55047" y="0"/>
                  </a:lnTo>
                  <a:lnTo>
                    <a:pt x="110095" y="55047"/>
                  </a:lnTo>
                  <a:lnTo>
                    <a:pt x="55047" y="11009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6301018" y="2336126"/>
              <a:ext cx="57194" cy="57194"/>
            </a:xfrm>
            <a:custGeom>
              <a:avLst/>
              <a:pathLst>
                <a:path w="57194" h="57194">
                  <a:moveTo>
                    <a:pt x="0" y="28597"/>
                  </a:moveTo>
                  <a:lnTo>
                    <a:pt x="28597" y="0"/>
                  </a:lnTo>
                  <a:lnTo>
                    <a:pt x="57194" y="28597"/>
                  </a:lnTo>
                  <a:lnTo>
                    <a:pt x="28597" y="5719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6307269" y="4747269"/>
              <a:ext cx="57861" cy="578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6096334" y="4870382"/>
              <a:ext cx="57868" cy="578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6048093" y="4583238"/>
              <a:ext cx="48690" cy="486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6352485" y="2700144"/>
              <a:ext cx="57151" cy="571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5954727" y="2341455"/>
              <a:ext cx="57243" cy="57243"/>
            </a:xfrm>
            <a:custGeom>
              <a:avLst/>
              <a:pathLst>
                <a:path w="57243" h="57243">
                  <a:moveTo>
                    <a:pt x="0" y="28621"/>
                  </a:moveTo>
                  <a:lnTo>
                    <a:pt x="28621" y="0"/>
                  </a:lnTo>
                  <a:lnTo>
                    <a:pt x="57243" y="28621"/>
                  </a:lnTo>
                  <a:lnTo>
                    <a:pt x="28621" y="5724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4871368" y="3469939"/>
              <a:ext cx="112722" cy="1127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6353779" y="4742809"/>
              <a:ext cx="29310" cy="293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5917985" y="4991158"/>
              <a:ext cx="57194" cy="57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4779771" y="4759696"/>
              <a:ext cx="107946" cy="1079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6085310" y="4985133"/>
              <a:ext cx="69245" cy="692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5959628" y="4980129"/>
              <a:ext cx="57842" cy="578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6301781" y="2392320"/>
              <a:ext cx="57219" cy="57219"/>
            </a:xfrm>
            <a:custGeom>
              <a:avLst/>
              <a:pathLst>
                <a:path w="57219" h="57219">
                  <a:moveTo>
                    <a:pt x="0" y="28609"/>
                  </a:moveTo>
                  <a:lnTo>
                    <a:pt x="28609" y="0"/>
                  </a:lnTo>
                  <a:lnTo>
                    <a:pt x="57219" y="28609"/>
                  </a:lnTo>
                  <a:lnTo>
                    <a:pt x="28609" y="5721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4991318" y="2319540"/>
              <a:ext cx="117131" cy="117131"/>
            </a:xfrm>
            <a:custGeom>
              <a:avLst/>
              <a:pathLst>
                <a:path w="117131" h="117131">
                  <a:moveTo>
                    <a:pt x="0" y="58565"/>
                  </a:moveTo>
                  <a:lnTo>
                    <a:pt x="58565" y="0"/>
                  </a:lnTo>
                  <a:lnTo>
                    <a:pt x="117131" y="58565"/>
                  </a:lnTo>
                  <a:lnTo>
                    <a:pt x="58565" y="11713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5958685" y="2349528"/>
              <a:ext cx="57156" cy="57156"/>
            </a:xfrm>
            <a:custGeom>
              <a:avLst/>
              <a:pathLst>
                <a:path w="57156" h="57156">
                  <a:moveTo>
                    <a:pt x="0" y="28578"/>
                  </a:moveTo>
                  <a:lnTo>
                    <a:pt x="28578" y="0"/>
                  </a:lnTo>
                  <a:lnTo>
                    <a:pt x="57156" y="28578"/>
                  </a:lnTo>
                  <a:lnTo>
                    <a:pt x="28578" y="571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6279613" y="3478601"/>
              <a:ext cx="57927" cy="579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6082925" y="2507425"/>
              <a:ext cx="57182" cy="57182"/>
            </a:xfrm>
            <a:custGeom>
              <a:avLst/>
              <a:pathLst>
                <a:path w="57182" h="57182">
                  <a:moveTo>
                    <a:pt x="0" y="28591"/>
                  </a:moveTo>
                  <a:lnTo>
                    <a:pt x="28591" y="0"/>
                  </a:lnTo>
                  <a:lnTo>
                    <a:pt x="57182" y="28591"/>
                  </a:lnTo>
                  <a:lnTo>
                    <a:pt x="28591" y="571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6377995" y="4712493"/>
              <a:ext cx="57825" cy="578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6254684" y="4696754"/>
              <a:ext cx="57185" cy="57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6384105" y="3470933"/>
              <a:ext cx="57204" cy="572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5989206" y="4747253"/>
              <a:ext cx="57891" cy="578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4648817" y="4947011"/>
              <a:ext cx="102666" cy="1026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6069157" y="4505971"/>
              <a:ext cx="64048" cy="640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082881" y="5007175"/>
              <a:ext cx="57279" cy="57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5920467" y="4945324"/>
              <a:ext cx="57863" cy="578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6260230" y="4699070"/>
              <a:ext cx="57906" cy="579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6104797" y="4859307"/>
              <a:ext cx="74664" cy="746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6293215" y="2999883"/>
              <a:ext cx="57197" cy="571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5025874" y="4439142"/>
              <a:ext cx="106709" cy="106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4935030" y="3507739"/>
              <a:ext cx="106709" cy="1067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6297853" y="4527781"/>
              <a:ext cx="57898" cy="578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6142822" y="4078474"/>
              <a:ext cx="57228" cy="572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6050656" y="2930244"/>
              <a:ext cx="84064" cy="840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5938070" y="3066415"/>
              <a:ext cx="57955" cy="579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6271999" y="2349493"/>
              <a:ext cx="57226" cy="57226"/>
            </a:xfrm>
            <a:custGeom>
              <a:avLst/>
              <a:pathLst>
                <a:path w="57226" h="57226">
                  <a:moveTo>
                    <a:pt x="0" y="28613"/>
                  </a:moveTo>
                  <a:lnTo>
                    <a:pt x="28613" y="0"/>
                  </a:lnTo>
                  <a:lnTo>
                    <a:pt x="57226" y="28613"/>
                  </a:lnTo>
                  <a:lnTo>
                    <a:pt x="28613" y="5722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6379866" y="2386939"/>
              <a:ext cx="57274" cy="57274"/>
            </a:xfrm>
            <a:custGeom>
              <a:avLst/>
              <a:pathLst>
                <a:path w="57274" h="57274">
                  <a:moveTo>
                    <a:pt x="0" y="28637"/>
                  </a:moveTo>
                  <a:lnTo>
                    <a:pt x="28637" y="0"/>
                  </a:lnTo>
                  <a:lnTo>
                    <a:pt x="57274" y="28637"/>
                  </a:lnTo>
                  <a:lnTo>
                    <a:pt x="28637" y="5727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6396830" y="2534219"/>
              <a:ext cx="57123" cy="57123"/>
            </a:xfrm>
            <a:custGeom>
              <a:avLst/>
              <a:pathLst>
                <a:path w="57123" h="57123">
                  <a:moveTo>
                    <a:pt x="0" y="28561"/>
                  </a:moveTo>
                  <a:lnTo>
                    <a:pt x="28561" y="0"/>
                  </a:lnTo>
                  <a:lnTo>
                    <a:pt x="57123" y="28561"/>
                  </a:lnTo>
                  <a:lnTo>
                    <a:pt x="28561" y="5712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254227" y="4327430"/>
              <a:ext cx="57134" cy="571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6059404" y="4300594"/>
              <a:ext cx="57279" cy="57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6303555" y="5006874"/>
              <a:ext cx="57879" cy="578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6198126" y="4819530"/>
              <a:ext cx="57865" cy="578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5988568" y="4993819"/>
              <a:ext cx="57226" cy="572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6339749" y="4687010"/>
              <a:ext cx="49908" cy="499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6373219" y="4546879"/>
              <a:ext cx="57173" cy="57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6100968" y="4490644"/>
              <a:ext cx="57233" cy="572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4790374" y="4674318"/>
              <a:ext cx="102058" cy="1020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6354817" y="3666269"/>
              <a:ext cx="57293" cy="572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6187046" y="5010304"/>
              <a:ext cx="51020" cy="510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5906877" y="5001855"/>
              <a:ext cx="57211" cy="572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6395137" y="4991157"/>
              <a:ext cx="57197" cy="57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4774648" y="4975732"/>
              <a:ext cx="109458" cy="109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6354722" y="5001531"/>
              <a:ext cx="57861" cy="578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6113877" y="4255317"/>
              <a:ext cx="67538" cy="675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5930746" y="4892120"/>
              <a:ext cx="57214" cy="572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5048299" y="4713048"/>
              <a:ext cx="104891" cy="1048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6255325" y="2643581"/>
              <a:ext cx="57868" cy="57868"/>
            </a:xfrm>
            <a:custGeom>
              <a:avLst/>
              <a:pathLst>
                <a:path w="57868" h="57868">
                  <a:moveTo>
                    <a:pt x="0" y="28934"/>
                  </a:moveTo>
                  <a:lnTo>
                    <a:pt x="28934" y="0"/>
                  </a:lnTo>
                  <a:lnTo>
                    <a:pt x="57868" y="28934"/>
                  </a:lnTo>
                  <a:lnTo>
                    <a:pt x="28934" y="5786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6386595" y="4977646"/>
              <a:ext cx="41395" cy="41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6233323" y="4758286"/>
              <a:ext cx="57238" cy="572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5976825" y="4798442"/>
              <a:ext cx="57219" cy="57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5992375" y="4793080"/>
              <a:ext cx="57238" cy="572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6143490" y="4405027"/>
              <a:ext cx="57175" cy="571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6188711" y="3046133"/>
              <a:ext cx="71754" cy="717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5983944" y="4578987"/>
              <a:ext cx="57192" cy="57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6120263" y="4929231"/>
              <a:ext cx="57932" cy="579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6048127" y="4332769"/>
              <a:ext cx="57163" cy="57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6394441" y="4777040"/>
              <a:ext cx="57199" cy="571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6250110" y="4958724"/>
              <a:ext cx="57827" cy="578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6024496" y="4348810"/>
              <a:ext cx="57197" cy="57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6264934" y="4182863"/>
              <a:ext cx="57214" cy="572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5990337" y="2939245"/>
              <a:ext cx="39298" cy="392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6397647" y="4929609"/>
              <a:ext cx="57175" cy="571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5999051" y="4996531"/>
              <a:ext cx="57154" cy="57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5973592" y="4996160"/>
              <a:ext cx="57896" cy="578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5951619" y="4937639"/>
              <a:ext cx="57175" cy="571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6359327" y="4707480"/>
              <a:ext cx="57144" cy="571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6263067" y="2777404"/>
              <a:ext cx="57865" cy="578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6090130" y="2466622"/>
              <a:ext cx="69201" cy="69201"/>
            </a:xfrm>
            <a:custGeom>
              <a:avLst/>
              <a:pathLst>
                <a:path w="69201" h="69201">
                  <a:moveTo>
                    <a:pt x="0" y="34600"/>
                  </a:moveTo>
                  <a:lnTo>
                    <a:pt x="34600" y="0"/>
                  </a:lnTo>
                  <a:lnTo>
                    <a:pt x="69201" y="34600"/>
                  </a:lnTo>
                  <a:lnTo>
                    <a:pt x="34600" y="6920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6339781" y="2365201"/>
              <a:ext cx="57927" cy="57927"/>
            </a:xfrm>
            <a:custGeom>
              <a:avLst/>
              <a:pathLst>
                <a:path w="57927" h="57927">
                  <a:moveTo>
                    <a:pt x="0" y="28963"/>
                  </a:moveTo>
                  <a:lnTo>
                    <a:pt x="28963" y="0"/>
                  </a:lnTo>
                  <a:lnTo>
                    <a:pt x="57927" y="28963"/>
                  </a:lnTo>
                  <a:lnTo>
                    <a:pt x="28963" y="5792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6146343" y="4958691"/>
              <a:ext cx="57894" cy="578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5925932" y="4985823"/>
              <a:ext cx="57158" cy="57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6372120" y="4822506"/>
              <a:ext cx="57267" cy="57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6039353" y="3532495"/>
              <a:ext cx="57197" cy="571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6072512" y="4707350"/>
              <a:ext cx="57406" cy="574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6061435" y="5007206"/>
              <a:ext cx="57216" cy="572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6225506" y="4942983"/>
              <a:ext cx="57192" cy="57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6152785" y="4983017"/>
              <a:ext cx="57418" cy="57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6273576" y="5001853"/>
              <a:ext cx="57216" cy="572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6370699" y="2421669"/>
              <a:ext cx="57401" cy="57401"/>
            </a:xfrm>
            <a:custGeom>
              <a:avLst/>
              <a:pathLst>
                <a:path w="57401" h="57401">
                  <a:moveTo>
                    <a:pt x="0" y="28700"/>
                  </a:moveTo>
                  <a:lnTo>
                    <a:pt x="28700" y="0"/>
                  </a:lnTo>
                  <a:lnTo>
                    <a:pt x="57401" y="28700"/>
                  </a:lnTo>
                  <a:lnTo>
                    <a:pt x="28700" y="5740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6243277" y="2370927"/>
              <a:ext cx="57180" cy="57180"/>
            </a:xfrm>
            <a:custGeom>
              <a:avLst/>
              <a:pathLst>
                <a:path w="57180" h="57180">
                  <a:moveTo>
                    <a:pt x="0" y="28590"/>
                  </a:moveTo>
                  <a:lnTo>
                    <a:pt x="28590" y="0"/>
                  </a:lnTo>
                  <a:lnTo>
                    <a:pt x="57180" y="28590"/>
                  </a:lnTo>
                  <a:lnTo>
                    <a:pt x="28590" y="5718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5999334" y="4129329"/>
              <a:ext cx="57223" cy="572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4720483" y="2693155"/>
              <a:ext cx="113953" cy="1139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6040914" y="4790308"/>
              <a:ext cx="57427" cy="57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5941514" y="4289811"/>
              <a:ext cx="57432" cy="57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6373506" y="4731541"/>
              <a:ext cx="57199" cy="571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5986800" y="4640441"/>
              <a:ext cx="57401" cy="574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6356664" y="3106930"/>
              <a:ext cx="57219" cy="572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6041045" y="2429797"/>
              <a:ext cx="57204" cy="57204"/>
            </a:xfrm>
            <a:custGeom>
              <a:avLst/>
              <a:pathLst>
                <a:path w="57204" h="57204">
                  <a:moveTo>
                    <a:pt x="0" y="28602"/>
                  </a:moveTo>
                  <a:lnTo>
                    <a:pt x="28602" y="0"/>
                  </a:lnTo>
                  <a:lnTo>
                    <a:pt x="57204" y="28602"/>
                  </a:lnTo>
                  <a:lnTo>
                    <a:pt x="28602" y="5720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6346566" y="4900047"/>
              <a:ext cx="57418" cy="57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6335688" y="5007225"/>
              <a:ext cx="57178" cy="57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6387911" y="5001751"/>
              <a:ext cx="57420" cy="57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6093766" y="5001867"/>
              <a:ext cx="57187" cy="571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5962612" y="3061441"/>
              <a:ext cx="57197" cy="571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6055553" y="2344148"/>
              <a:ext cx="57209" cy="57209"/>
            </a:xfrm>
            <a:custGeom>
              <a:avLst/>
              <a:pathLst>
                <a:path w="57209" h="57209">
                  <a:moveTo>
                    <a:pt x="0" y="28604"/>
                  </a:moveTo>
                  <a:lnTo>
                    <a:pt x="28604" y="0"/>
                  </a:lnTo>
                  <a:lnTo>
                    <a:pt x="57209" y="28604"/>
                  </a:lnTo>
                  <a:lnTo>
                    <a:pt x="28604" y="5720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6328828" y="2336114"/>
              <a:ext cx="57219" cy="57219"/>
            </a:xfrm>
            <a:custGeom>
              <a:avLst/>
              <a:pathLst>
                <a:path w="57219" h="57219">
                  <a:moveTo>
                    <a:pt x="0" y="28609"/>
                  </a:moveTo>
                  <a:lnTo>
                    <a:pt x="28609" y="0"/>
                  </a:lnTo>
                  <a:lnTo>
                    <a:pt x="57219" y="28609"/>
                  </a:lnTo>
                  <a:lnTo>
                    <a:pt x="28609" y="5721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6332515" y="4747488"/>
              <a:ext cx="57422" cy="574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6001478" y="4870601"/>
              <a:ext cx="57429" cy="574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4806678" y="4563002"/>
              <a:ext cx="89162" cy="89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6180621" y="2700121"/>
              <a:ext cx="57197" cy="571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6116274" y="2341477"/>
              <a:ext cx="57199" cy="57199"/>
            </a:xfrm>
            <a:custGeom>
              <a:avLst/>
              <a:pathLst>
                <a:path w="57199" h="57199">
                  <a:moveTo>
                    <a:pt x="0" y="28599"/>
                  </a:moveTo>
                  <a:lnTo>
                    <a:pt x="28599" y="0"/>
                  </a:lnTo>
                  <a:lnTo>
                    <a:pt x="57199" y="28599"/>
                  </a:lnTo>
                  <a:lnTo>
                    <a:pt x="28599" y="5719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6120272" y="3497703"/>
              <a:ext cx="57194" cy="571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6124375" y="4728747"/>
              <a:ext cx="57434" cy="574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6091306" y="4991148"/>
              <a:ext cx="57214" cy="572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6071934" y="4785062"/>
              <a:ext cx="57214" cy="572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6360622" y="4991044"/>
              <a:ext cx="57422" cy="574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6400043" y="4980341"/>
              <a:ext cx="57418" cy="57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6160455" y="2392324"/>
              <a:ext cx="57209" cy="57209"/>
            </a:xfrm>
            <a:custGeom>
              <a:avLst/>
              <a:pathLst>
                <a:path w="57209" h="57209">
                  <a:moveTo>
                    <a:pt x="0" y="28604"/>
                  </a:moveTo>
                  <a:lnTo>
                    <a:pt x="28604" y="0"/>
                  </a:lnTo>
                  <a:lnTo>
                    <a:pt x="57209" y="28604"/>
                  </a:lnTo>
                  <a:lnTo>
                    <a:pt x="28604" y="5720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6157073" y="2349500"/>
              <a:ext cx="57211" cy="57211"/>
            </a:xfrm>
            <a:custGeom>
              <a:avLst/>
              <a:pathLst>
                <a:path w="57211" h="57211">
                  <a:moveTo>
                    <a:pt x="0" y="28605"/>
                  </a:moveTo>
                  <a:lnTo>
                    <a:pt x="28605" y="0"/>
                  </a:lnTo>
                  <a:lnTo>
                    <a:pt x="57211" y="28605"/>
                  </a:lnTo>
                  <a:lnTo>
                    <a:pt x="28605" y="5721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6190681" y="2349519"/>
              <a:ext cx="57173" cy="57173"/>
            </a:xfrm>
            <a:custGeom>
              <a:avLst/>
              <a:pathLst>
                <a:path w="57173" h="57173">
                  <a:moveTo>
                    <a:pt x="0" y="28586"/>
                  </a:moveTo>
                  <a:lnTo>
                    <a:pt x="28586" y="0"/>
                  </a:lnTo>
                  <a:lnTo>
                    <a:pt x="57173" y="28586"/>
                  </a:lnTo>
                  <a:lnTo>
                    <a:pt x="28586" y="5717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6067339" y="3478854"/>
              <a:ext cx="57422" cy="574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5989526" y="2507409"/>
              <a:ext cx="57214" cy="57214"/>
            </a:xfrm>
            <a:custGeom>
              <a:avLst/>
              <a:pathLst>
                <a:path w="57214" h="57214">
                  <a:moveTo>
                    <a:pt x="0" y="28607"/>
                  </a:moveTo>
                  <a:lnTo>
                    <a:pt x="28607" y="0"/>
                  </a:lnTo>
                  <a:lnTo>
                    <a:pt x="57214" y="28607"/>
                  </a:lnTo>
                  <a:lnTo>
                    <a:pt x="28607" y="5721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6346890" y="4712698"/>
              <a:ext cx="57415" cy="57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6344939" y="4696729"/>
              <a:ext cx="57235" cy="572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5964055" y="3470938"/>
              <a:ext cx="57194" cy="571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4972668" y="4711651"/>
              <a:ext cx="129096" cy="129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5967162" y="4969637"/>
              <a:ext cx="57413" cy="57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5970059" y="4509286"/>
              <a:ext cx="57420" cy="57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6155010" y="5007217"/>
              <a:ext cx="57194" cy="57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6336810" y="4945549"/>
              <a:ext cx="57413" cy="57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4881905" y="4671362"/>
              <a:ext cx="113322" cy="113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6342580" y="4867931"/>
              <a:ext cx="57415" cy="57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6119529" y="2999884"/>
              <a:ext cx="57194" cy="571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6092042" y="4463793"/>
              <a:ext cx="57406" cy="574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6293972" y="3532417"/>
              <a:ext cx="57353" cy="573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6233648" y="4528046"/>
              <a:ext cx="57370" cy="57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5990134" y="4078482"/>
              <a:ext cx="57211" cy="572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6313486" y="2943565"/>
              <a:ext cx="57422" cy="574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6046337" y="3066683"/>
              <a:ext cx="57420" cy="574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6179209" y="2349488"/>
              <a:ext cx="57235" cy="57235"/>
            </a:xfrm>
            <a:custGeom>
              <a:avLst/>
              <a:pathLst>
                <a:path w="57235" h="57235">
                  <a:moveTo>
                    <a:pt x="0" y="28617"/>
                  </a:moveTo>
                  <a:lnTo>
                    <a:pt x="28617" y="0"/>
                  </a:lnTo>
                  <a:lnTo>
                    <a:pt x="57235" y="28617"/>
                  </a:lnTo>
                  <a:lnTo>
                    <a:pt x="28617" y="5723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3417103" y="2346051"/>
              <a:ext cx="139050" cy="139050"/>
            </a:xfrm>
            <a:custGeom>
              <a:avLst/>
              <a:pathLst>
                <a:path w="139050" h="139050">
                  <a:moveTo>
                    <a:pt x="0" y="69525"/>
                  </a:moveTo>
                  <a:lnTo>
                    <a:pt x="69525" y="0"/>
                  </a:lnTo>
                  <a:lnTo>
                    <a:pt x="139050" y="69525"/>
                  </a:lnTo>
                  <a:lnTo>
                    <a:pt x="69525" y="13905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6087052" y="2534172"/>
              <a:ext cx="57216" cy="57216"/>
            </a:xfrm>
            <a:custGeom>
              <a:avLst/>
              <a:pathLst>
                <a:path w="57216" h="57216">
                  <a:moveTo>
                    <a:pt x="0" y="28608"/>
                  </a:moveTo>
                  <a:lnTo>
                    <a:pt x="28608" y="0"/>
                  </a:lnTo>
                  <a:lnTo>
                    <a:pt x="57216" y="28608"/>
                  </a:lnTo>
                  <a:lnTo>
                    <a:pt x="28608" y="5721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6294659" y="4327400"/>
              <a:ext cx="57194" cy="57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6355557" y="4300604"/>
              <a:ext cx="57257" cy="57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6131083" y="5007111"/>
              <a:ext cx="57406" cy="574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6349860" y="4819755"/>
              <a:ext cx="57415" cy="57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6358884" y="4993827"/>
              <a:ext cx="57209" cy="572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6196786" y="4683242"/>
              <a:ext cx="57444" cy="574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6153843" y="4546855"/>
              <a:ext cx="57221" cy="572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6028067" y="4490645"/>
              <a:ext cx="57231" cy="572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6147238" y="4696730"/>
              <a:ext cx="57233" cy="572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5933686" y="3666316"/>
              <a:ext cx="57199" cy="571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6306938" y="5007094"/>
              <a:ext cx="57439" cy="574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6384937" y="5001851"/>
              <a:ext cx="57221" cy="572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6027914" y="4991146"/>
              <a:ext cx="57219" cy="57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6010740" y="5001859"/>
              <a:ext cx="57204" cy="572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6281654" y="5001740"/>
              <a:ext cx="57441" cy="57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6341416" y="4260364"/>
              <a:ext cx="57444" cy="574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6102828" y="4892120"/>
              <a:ext cx="57214" cy="572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3439842" y="4695049"/>
              <a:ext cx="140888" cy="1408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6283725" y="2643800"/>
              <a:ext cx="57429" cy="57429"/>
            </a:xfrm>
            <a:custGeom>
              <a:avLst/>
              <a:pathLst>
                <a:path w="57429" h="57429">
                  <a:moveTo>
                    <a:pt x="0" y="28714"/>
                  </a:moveTo>
                  <a:lnTo>
                    <a:pt x="28714" y="0"/>
                  </a:lnTo>
                  <a:lnTo>
                    <a:pt x="57429" y="28714"/>
                  </a:lnTo>
                  <a:lnTo>
                    <a:pt x="28714" y="5742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6337402" y="4969628"/>
              <a:ext cx="57432" cy="57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6117005" y="4758307"/>
              <a:ext cx="57194" cy="57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6033900" y="4798438"/>
              <a:ext cx="57226" cy="572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6113033" y="4793098"/>
              <a:ext cx="57202" cy="572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6387433" y="4405016"/>
              <a:ext cx="57197" cy="57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6291889" y="3053291"/>
              <a:ext cx="57439" cy="574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6264105" y="4578977"/>
              <a:ext cx="57211" cy="572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6208578" y="4929479"/>
              <a:ext cx="57437" cy="574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6164522" y="4332757"/>
              <a:ext cx="57187" cy="571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6005507" y="4777031"/>
              <a:ext cx="57219" cy="57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5917922" y="4958921"/>
              <a:ext cx="57434" cy="574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6119139" y="4348810"/>
              <a:ext cx="57197" cy="57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6178090" y="4182877"/>
              <a:ext cx="57185" cy="57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5960108" y="2930167"/>
              <a:ext cx="57453" cy="57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6309394" y="4929589"/>
              <a:ext cx="57216" cy="572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6349937" y="4996507"/>
              <a:ext cx="57202" cy="572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5094349" y="4959628"/>
              <a:ext cx="130959" cy="1309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6282437" y="4937633"/>
              <a:ext cx="57187" cy="571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6242369" y="4707459"/>
              <a:ext cx="57187" cy="571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5974383" y="2777623"/>
              <a:ext cx="57427" cy="574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6143084" y="2472512"/>
              <a:ext cx="57420" cy="57420"/>
            </a:xfrm>
            <a:custGeom>
              <a:avLst/>
              <a:pathLst>
                <a:path w="57420" h="57420">
                  <a:moveTo>
                    <a:pt x="0" y="28710"/>
                  </a:moveTo>
                  <a:lnTo>
                    <a:pt x="28710" y="0"/>
                  </a:lnTo>
                  <a:lnTo>
                    <a:pt x="57420" y="28710"/>
                  </a:lnTo>
                  <a:lnTo>
                    <a:pt x="28710" y="5742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6387919" y="2365453"/>
              <a:ext cx="57422" cy="57422"/>
            </a:xfrm>
            <a:custGeom>
              <a:avLst/>
              <a:pathLst>
                <a:path w="57422" h="57422">
                  <a:moveTo>
                    <a:pt x="0" y="28711"/>
                  </a:moveTo>
                  <a:lnTo>
                    <a:pt x="28711" y="0"/>
                  </a:lnTo>
                  <a:lnTo>
                    <a:pt x="57422" y="28711"/>
                  </a:lnTo>
                  <a:lnTo>
                    <a:pt x="28711" y="574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6090312" y="4958922"/>
              <a:ext cx="57432" cy="57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6257213" y="4985800"/>
              <a:ext cx="57204" cy="572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3476524" y="4774172"/>
              <a:ext cx="153935" cy="1539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6082497" y="3532514"/>
              <a:ext cx="57158" cy="571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6390362" y="4707433"/>
              <a:ext cx="57238" cy="572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6187995" y="5007234"/>
              <a:ext cx="57161" cy="57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6082257" y="4943002"/>
              <a:ext cx="57154" cy="57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6211145" y="4983106"/>
              <a:ext cx="57240" cy="57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6365154" y="5001866"/>
              <a:ext cx="57190" cy="571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6064338" y="2421750"/>
              <a:ext cx="57240" cy="57240"/>
            </a:xfrm>
            <a:custGeom>
              <a:avLst/>
              <a:pathLst>
                <a:path w="57240" h="57240">
                  <a:moveTo>
                    <a:pt x="0" y="28620"/>
                  </a:moveTo>
                  <a:lnTo>
                    <a:pt x="28620" y="0"/>
                  </a:lnTo>
                  <a:lnTo>
                    <a:pt x="57240" y="28620"/>
                  </a:lnTo>
                  <a:lnTo>
                    <a:pt x="28620" y="5724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5932584" y="2370942"/>
              <a:ext cx="57151" cy="57151"/>
            </a:xfrm>
            <a:custGeom>
              <a:avLst/>
              <a:pathLst>
                <a:path w="57151" h="57151">
                  <a:moveTo>
                    <a:pt x="0" y="28575"/>
                  </a:moveTo>
                  <a:lnTo>
                    <a:pt x="28575" y="0"/>
                  </a:lnTo>
                  <a:lnTo>
                    <a:pt x="57151" y="28575"/>
                  </a:lnTo>
                  <a:lnTo>
                    <a:pt x="28575" y="5715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6225295" y="4129359"/>
              <a:ext cx="57163" cy="57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6121164" y="2721504"/>
              <a:ext cx="57255" cy="572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6075451" y="4790398"/>
              <a:ext cx="57247" cy="57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6124152" y="4289901"/>
              <a:ext cx="57252" cy="57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5972941" y="4731563"/>
              <a:ext cx="57154" cy="57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6396910" y="4640522"/>
              <a:ext cx="57238" cy="572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6031937" y="3106958"/>
              <a:ext cx="57163" cy="571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7"/>
            <p:cNvSpPr/>
            <p:nvPr/>
          </p:nvSpPr>
          <p:spPr>
            <a:xfrm>
              <a:off x="6385024" y="2429821"/>
              <a:ext cx="57156" cy="57156"/>
            </a:xfrm>
            <a:custGeom>
              <a:avLst/>
              <a:pathLst>
                <a:path w="57156" h="57156">
                  <a:moveTo>
                    <a:pt x="0" y="28578"/>
                  </a:moveTo>
                  <a:lnTo>
                    <a:pt x="28578" y="0"/>
                  </a:lnTo>
                  <a:lnTo>
                    <a:pt x="57156" y="28578"/>
                  </a:lnTo>
                  <a:lnTo>
                    <a:pt x="28578" y="571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6257160" y="4900134"/>
              <a:ext cx="57245" cy="572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6390110" y="5007240"/>
              <a:ext cx="57149" cy="571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6300477" y="5001841"/>
              <a:ext cx="57240" cy="57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6330847" y="5001885"/>
              <a:ext cx="57151" cy="57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6187986" y="3061463"/>
              <a:ext cx="57154" cy="571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5961132" y="2344175"/>
              <a:ext cx="57156" cy="57156"/>
            </a:xfrm>
            <a:custGeom>
              <a:avLst/>
              <a:pathLst>
                <a:path w="57156" h="57156">
                  <a:moveTo>
                    <a:pt x="0" y="28578"/>
                  </a:moveTo>
                  <a:lnTo>
                    <a:pt x="28578" y="0"/>
                  </a:lnTo>
                  <a:lnTo>
                    <a:pt x="57156" y="28578"/>
                  </a:lnTo>
                  <a:lnTo>
                    <a:pt x="28578" y="571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5972499" y="2336144"/>
              <a:ext cx="57158" cy="57158"/>
            </a:xfrm>
            <a:custGeom>
              <a:avLst/>
              <a:pathLst>
                <a:path w="57158" h="57158">
                  <a:moveTo>
                    <a:pt x="0" y="28579"/>
                  </a:moveTo>
                  <a:lnTo>
                    <a:pt x="28579" y="0"/>
                  </a:lnTo>
                  <a:lnTo>
                    <a:pt x="57158" y="28579"/>
                  </a:lnTo>
                  <a:lnTo>
                    <a:pt x="28579" y="5715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6331935" y="4747578"/>
              <a:ext cx="57243" cy="572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6009046" y="4870690"/>
              <a:ext cx="57250" cy="572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6389349" y="4578797"/>
              <a:ext cx="57573" cy="575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6371660" y="2700138"/>
              <a:ext cx="57163" cy="571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6035206" y="2341498"/>
              <a:ext cx="57156" cy="57156"/>
            </a:xfrm>
            <a:custGeom>
              <a:avLst/>
              <a:pathLst>
                <a:path w="57156" h="57156">
                  <a:moveTo>
                    <a:pt x="0" y="28578"/>
                  </a:moveTo>
                  <a:lnTo>
                    <a:pt x="28578" y="0"/>
                  </a:lnTo>
                  <a:lnTo>
                    <a:pt x="57156" y="28578"/>
                  </a:lnTo>
                  <a:lnTo>
                    <a:pt x="28578" y="571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6149983" y="3497721"/>
              <a:ext cx="57158" cy="571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5990400" y="4728838"/>
              <a:ext cx="57252" cy="57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5959432" y="4991177"/>
              <a:ext cx="57156" cy="57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6016297" y="4785090"/>
              <a:ext cx="57158" cy="57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6158859" y="4991134"/>
              <a:ext cx="57243" cy="572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6300956" y="4980431"/>
              <a:ext cx="57238" cy="572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5930683" y="2392348"/>
              <a:ext cx="57161" cy="57161"/>
            </a:xfrm>
            <a:custGeom>
              <a:avLst/>
              <a:pathLst>
                <a:path w="57161" h="57161">
                  <a:moveTo>
                    <a:pt x="0" y="28580"/>
                  </a:moveTo>
                  <a:lnTo>
                    <a:pt x="28580" y="0"/>
                  </a:lnTo>
                  <a:lnTo>
                    <a:pt x="57161" y="28580"/>
                  </a:lnTo>
                  <a:lnTo>
                    <a:pt x="28580" y="5716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5978074" y="2349529"/>
              <a:ext cx="57154" cy="57154"/>
            </a:xfrm>
            <a:custGeom>
              <a:avLst/>
              <a:pathLst>
                <a:path w="57154" h="57154">
                  <a:moveTo>
                    <a:pt x="0" y="28577"/>
                  </a:moveTo>
                  <a:lnTo>
                    <a:pt x="28577" y="0"/>
                  </a:lnTo>
                  <a:lnTo>
                    <a:pt x="57154" y="28577"/>
                  </a:lnTo>
                  <a:lnTo>
                    <a:pt x="28577" y="571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6099583" y="2349531"/>
              <a:ext cx="57149" cy="57149"/>
            </a:xfrm>
            <a:custGeom>
              <a:avLst/>
              <a:pathLst>
                <a:path w="57149" h="57149">
                  <a:moveTo>
                    <a:pt x="0" y="28574"/>
                  </a:moveTo>
                  <a:lnTo>
                    <a:pt x="28574" y="0"/>
                  </a:lnTo>
                  <a:lnTo>
                    <a:pt x="57149" y="28574"/>
                  </a:lnTo>
                  <a:lnTo>
                    <a:pt x="28574" y="5714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6212174" y="3478944"/>
              <a:ext cx="57243" cy="572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5901920" y="2507440"/>
              <a:ext cx="57151" cy="57151"/>
            </a:xfrm>
            <a:custGeom>
              <a:avLst/>
              <a:pathLst>
                <a:path w="57151" h="57151">
                  <a:moveTo>
                    <a:pt x="0" y="28575"/>
                  </a:moveTo>
                  <a:lnTo>
                    <a:pt x="28575" y="0"/>
                  </a:lnTo>
                  <a:lnTo>
                    <a:pt x="57151" y="28575"/>
                  </a:lnTo>
                  <a:lnTo>
                    <a:pt x="28575" y="5715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6109074" y="4712785"/>
              <a:ext cx="57240" cy="57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6225571" y="4696764"/>
              <a:ext cx="57166" cy="57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6284893" y="3470956"/>
              <a:ext cx="57158" cy="571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6142258" y="4747573"/>
              <a:ext cx="57252" cy="57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6195900" y="4969721"/>
              <a:ext cx="57245" cy="572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5984336" y="4509373"/>
              <a:ext cx="57245" cy="572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6380708" y="5007236"/>
              <a:ext cx="57156" cy="57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6164913" y="4945633"/>
              <a:ext cx="57245" cy="572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6290526" y="4699393"/>
              <a:ext cx="57259" cy="57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6163583" y="4868016"/>
              <a:ext cx="57245" cy="572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6236702" y="2999903"/>
              <a:ext cx="57156" cy="571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6015459" y="4463875"/>
              <a:ext cx="57243" cy="572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6091593" y="3532472"/>
              <a:ext cx="57243" cy="572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6047870" y="4528109"/>
              <a:ext cx="57243" cy="572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5973471" y="4078497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6268582" y="2943655"/>
              <a:ext cx="57243" cy="572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6011260" y="3066770"/>
              <a:ext cx="57245" cy="572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5938940" y="2349525"/>
              <a:ext cx="57161" cy="57161"/>
            </a:xfrm>
            <a:custGeom>
              <a:avLst/>
              <a:pathLst>
                <a:path w="57161" h="57161">
                  <a:moveTo>
                    <a:pt x="0" y="28580"/>
                  </a:moveTo>
                  <a:lnTo>
                    <a:pt x="28580" y="0"/>
                  </a:lnTo>
                  <a:lnTo>
                    <a:pt x="57161" y="28580"/>
                  </a:lnTo>
                  <a:lnTo>
                    <a:pt x="28580" y="5716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6232550" y="2386993"/>
              <a:ext cx="57166" cy="57166"/>
            </a:xfrm>
            <a:custGeom>
              <a:avLst/>
              <a:pathLst>
                <a:path w="57166" h="57166">
                  <a:moveTo>
                    <a:pt x="0" y="28583"/>
                  </a:moveTo>
                  <a:lnTo>
                    <a:pt x="28583" y="0"/>
                  </a:lnTo>
                  <a:lnTo>
                    <a:pt x="57166" y="28583"/>
                  </a:lnTo>
                  <a:lnTo>
                    <a:pt x="28583" y="5716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6333028" y="2534199"/>
              <a:ext cx="57163" cy="57163"/>
            </a:xfrm>
            <a:custGeom>
              <a:avLst/>
              <a:pathLst>
                <a:path w="57163" h="57163">
                  <a:moveTo>
                    <a:pt x="0" y="28581"/>
                  </a:moveTo>
                  <a:lnTo>
                    <a:pt x="28581" y="0"/>
                  </a:lnTo>
                  <a:lnTo>
                    <a:pt x="57163" y="28581"/>
                  </a:lnTo>
                  <a:lnTo>
                    <a:pt x="28581" y="5716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6394457" y="4327421"/>
              <a:ext cx="57154" cy="57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6062134" y="4300652"/>
              <a:ext cx="57161" cy="57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6089767" y="5007189"/>
              <a:ext cx="57250" cy="572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5935556" y="4819840"/>
              <a:ext cx="57245" cy="572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6033616" y="4993853"/>
              <a:ext cx="57158" cy="57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6055366" y="4683332"/>
              <a:ext cx="57264" cy="57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5982753" y="4546886"/>
              <a:ext cx="57158" cy="57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5947357" y="4490676"/>
              <a:ext cx="57168" cy="57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6294957" y="4696744"/>
              <a:ext cx="57204" cy="572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6094273" y="3666320"/>
              <a:ext cx="57192" cy="571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6057510" y="5007184"/>
              <a:ext cx="57259" cy="57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5908490" y="5001876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6154075" y="4991171"/>
              <a:ext cx="57168" cy="57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5930757" y="5001875"/>
              <a:ext cx="57173" cy="57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6237256" y="5001834"/>
              <a:ext cx="57255" cy="572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6069018" y="4260455"/>
              <a:ext cx="57262" cy="57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6216853" y="4892145"/>
              <a:ext cx="57163" cy="57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6211231" y="4736912"/>
              <a:ext cx="57163" cy="57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6201317" y="2643890"/>
              <a:ext cx="57250" cy="57250"/>
            </a:xfrm>
            <a:custGeom>
              <a:avLst/>
              <a:pathLst>
                <a:path w="57250" h="57250">
                  <a:moveTo>
                    <a:pt x="0" y="28625"/>
                  </a:moveTo>
                  <a:lnTo>
                    <a:pt x="28625" y="0"/>
                  </a:lnTo>
                  <a:lnTo>
                    <a:pt x="57250" y="28625"/>
                  </a:lnTo>
                  <a:lnTo>
                    <a:pt x="28625" y="5725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6047736" y="4969719"/>
              <a:ext cx="57250" cy="572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5968789" y="4758329"/>
              <a:ext cx="57151" cy="57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5941112" y="4798470"/>
              <a:ext cx="57163" cy="57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6040266" y="4793120"/>
              <a:ext cx="57156" cy="57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5963350" y="4405036"/>
              <a:ext cx="57156" cy="57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6088666" y="3053389"/>
              <a:ext cx="57243" cy="572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6179579" y="4579004"/>
              <a:ext cx="57158" cy="57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6053036" y="4929573"/>
              <a:ext cx="57247" cy="57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6291883" y="4332770"/>
              <a:ext cx="57161" cy="57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6192911" y="4777056"/>
              <a:ext cx="57168" cy="57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5998022" y="4959013"/>
              <a:ext cx="57250" cy="572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6079933" y="4348830"/>
              <a:ext cx="57158" cy="57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6235620" y="4182887"/>
              <a:ext cx="57166" cy="57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6032528" y="2930258"/>
              <a:ext cx="57271" cy="572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6343746" y="4929619"/>
              <a:ext cx="57156" cy="57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6031984" y="4996523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6151926" y="4996477"/>
              <a:ext cx="57262" cy="57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6364000" y="4937648"/>
              <a:ext cx="57156" cy="57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6334907" y="4707477"/>
              <a:ext cx="57151" cy="57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6182504" y="2777717"/>
              <a:ext cx="57240" cy="572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6311154" y="2472602"/>
              <a:ext cx="57240" cy="57240"/>
            </a:xfrm>
            <a:custGeom>
              <a:avLst/>
              <a:pathLst>
                <a:path w="57240" h="57240">
                  <a:moveTo>
                    <a:pt x="0" y="28620"/>
                  </a:moveTo>
                  <a:lnTo>
                    <a:pt x="28620" y="0"/>
                  </a:lnTo>
                  <a:lnTo>
                    <a:pt x="57240" y="28620"/>
                  </a:lnTo>
                  <a:lnTo>
                    <a:pt x="28620" y="5724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6259660" y="2365538"/>
              <a:ext cx="57252" cy="57252"/>
            </a:xfrm>
            <a:custGeom>
              <a:avLst/>
              <a:pathLst>
                <a:path w="57252" h="57252">
                  <a:moveTo>
                    <a:pt x="0" y="28626"/>
                  </a:moveTo>
                  <a:lnTo>
                    <a:pt x="28626" y="0"/>
                  </a:lnTo>
                  <a:lnTo>
                    <a:pt x="57252" y="28626"/>
                  </a:lnTo>
                  <a:lnTo>
                    <a:pt x="28626" y="5725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6384982" y="4959013"/>
              <a:ext cx="57250" cy="572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6271327" y="4985821"/>
              <a:ext cx="57163" cy="57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3640066" y="4774460"/>
              <a:ext cx="153358" cy="1533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6066762" y="3532519"/>
              <a:ext cx="57149" cy="571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6059234" y="4707475"/>
              <a:ext cx="57154" cy="57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5958154" y="5007237"/>
              <a:ext cx="57154" cy="57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6339616" y="4943005"/>
              <a:ext cx="57149" cy="571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6157751" y="4983149"/>
              <a:ext cx="57154" cy="57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3648005" y="4947981"/>
              <a:ext cx="164959" cy="1649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5961430" y="2421794"/>
              <a:ext cx="57151" cy="57151"/>
            </a:xfrm>
            <a:custGeom>
              <a:avLst/>
              <a:pathLst>
                <a:path w="57151" h="57151">
                  <a:moveTo>
                    <a:pt x="0" y="28575"/>
                  </a:moveTo>
                  <a:lnTo>
                    <a:pt x="28575" y="0"/>
                  </a:lnTo>
                  <a:lnTo>
                    <a:pt x="57151" y="28575"/>
                  </a:lnTo>
                  <a:lnTo>
                    <a:pt x="28575" y="5715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6373382" y="2370942"/>
              <a:ext cx="57151" cy="57151"/>
            </a:xfrm>
            <a:custGeom>
              <a:avLst/>
              <a:pathLst>
                <a:path w="57151" h="57151">
                  <a:moveTo>
                    <a:pt x="0" y="28575"/>
                  </a:moveTo>
                  <a:lnTo>
                    <a:pt x="28575" y="0"/>
                  </a:lnTo>
                  <a:lnTo>
                    <a:pt x="57151" y="28575"/>
                  </a:lnTo>
                  <a:lnTo>
                    <a:pt x="28575" y="5715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5955264" y="4129364"/>
              <a:ext cx="57154" cy="57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6340559" y="2721552"/>
              <a:ext cx="57158" cy="571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6046170" y="4790445"/>
              <a:ext cx="57154" cy="57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6159104" y="4289946"/>
              <a:ext cx="57163" cy="57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5910233" y="4731565"/>
              <a:ext cx="57151" cy="57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5906418" y="4640566"/>
              <a:ext cx="57151" cy="57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6123074" y="3106960"/>
              <a:ext cx="57158" cy="571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6282248" y="2429822"/>
              <a:ext cx="57154" cy="57154"/>
            </a:xfrm>
            <a:custGeom>
              <a:avLst/>
              <a:pathLst>
                <a:path w="57154" h="57154">
                  <a:moveTo>
                    <a:pt x="0" y="28577"/>
                  </a:moveTo>
                  <a:lnTo>
                    <a:pt x="28577" y="0"/>
                  </a:lnTo>
                  <a:lnTo>
                    <a:pt x="57154" y="28577"/>
                  </a:lnTo>
                  <a:lnTo>
                    <a:pt x="28577" y="571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6152335" y="4900181"/>
              <a:ext cx="57151" cy="57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6268954" y="5007241"/>
              <a:ext cx="57146" cy="571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6173759" y="5001883"/>
              <a:ext cx="57156" cy="57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6337324" y="5001884"/>
              <a:ext cx="57154" cy="57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6052813" y="3061465"/>
              <a:ext cx="57149" cy="571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3691543" y="2289892"/>
              <a:ext cx="165723" cy="165723"/>
            </a:xfrm>
            <a:custGeom>
              <a:avLst/>
              <a:pathLst>
                <a:path w="165723" h="165723">
                  <a:moveTo>
                    <a:pt x="0" y="82861"/>
                  </a:moveTo>
                  <a:lnTo>
                    <a:pt x="82861" y="0"/>
                  </a:lnTo>
                  <a:lnTo>
                    <a:pt x="165723" y="82861"/>
                  </a:lnTo>
                  <a:lnTo>
                    <a:pt x="82861" y="16572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6209374" y="2336148"/>
              <a:ext cx="57151" cy="57151"/>
            </a:xfrm>
            <a:custGeom>
              <a:avLst/>
              <a:pathLst>
                <a:path w="57151" h="57151">
                  <a:moveTo>
                    <a:pt x="0" y="28575"/>
                  </a:moveTo>
                  <a:lnTo>
                    <a:pt x="28575" y="0"/>
                  </a:lnTo>
                  <a:lnTo>
                    <a:pt x="57151" y="28575"/>
                  </a:lnTo>
                  <a:lnTo>
                    <a:pt x="28575" y="5715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6337961" y="4747621"/>
              <a:ext cx="57156" cy="57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6104300" y="4870734"/>
              <a:ext cx="57163" cy="57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5074122" y="4553268"/>
              <a:ext cx="108631" cy="108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6298810" y="2700143"/>
              <a:ext cx="57154" cy="571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6167573" y="2341500"/>
              <a:ext cx="57154" cy="57154"/>
            </a:xfrm>
            <a:custGeom>
              <a:avLst/>
              <a:pathLst>
                <a:path w="57154" h="57154">
                  <a:moveTo>
                    <a:pt x="0" y="28577"/>
                  </a:moveTo>
                  <a:lnTo>
                    <a:pt x="28577" y="0"/>
                  </a:lnTo>
                  <a:lnTo>
                    <a:pt x="57154" y="28577"/>
                  </a:lnTo>
                  <a:lnTo>
                    <a:pt x="28577" y="571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5926144" y="3497726"/>
              <a:ext cx="57149" cy="571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6005074" y="4728883"/>
              <a:ext cx="57161" cy="57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6160499" y="4991180"/>
              <a:ext cx="57151" cy="57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6294596" y="4785092"/>
              <a:ext cx="57154" cy="57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6109631" y="4991177"/>
              <a:ext cx="57156" cy="57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6234077" y="4980473"/>
              <a:ext cx="57154" cy="57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6068238" y="2392354"/>
              <a:ext cx="57149" cy="57149"/>
            </a:xfrm>
            <a:custGeom>
              <a:avLst/>
              <a:pathLst>
                <a:path w="57149" h="57149">
                  <a:moveTo>
                    <a:pt x="0" y="28574"/>
                  </a:moveTo>
                  <a:lnTo>
                    <a:pt x="28574" y="0"/>
                  </a:lnTo>
                  <a:lnTo>
                    <a:pt x="57149" y="28574"/>
                  </a:lnTo>
                  <a:lnTo>
                    <a:pt x="28574" y="5714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6202001" y="2349531"/>
              <a:ext cx="57149" cy="57149"/>
            </a:xfrm>
            <a:custGeom>
              <a:avLst/>
              <a:pathLst>
                <a:path w="57149" h="57149">
                  <a:moveTo>
                    <a:pt x="0" y="28574"/>
                  </a:moveTo>
                  <a:lnTo>
                    <a:pt x="28574" y="0"/>
                  </a:lnTo>
                  <a:lnTo>
                    <a:pt x="57149" y="28574"/>
                  </a:lnTo>
                  <a:lnTo>
                    <a:pt x="28574" y="5714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6007062" y="2349530"/>
              <a:ext cx="57151" cy="57151"/>
            </a:xfrm>
            <a:custGeom>
              <a:avLst/>
              <a:pathLst>
                <a:path w="57151" h="57151">
                  <a:moveTo>
                    <a:pt x="0" y="28575"/>
                  </a:moveTo>
                  <a:lnTo>
                    <a:pt x="28575" y="0"/>
                  </a:lnTo>
                  <a:lnTo>
                    <a:pt x="57151" y="28575"/>
                  </a:lnTo>
                  <a:lnTo>
                    <a:pt x="28575" y="5715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6090985" y="3478987"/>
              <a:ext cx="57156" cy="571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g823"/>
            <p:cNvSpPr/>
            <p:nvPr/>
          </p:nvSpPr>
          <p:spPr>
            <a:xfrm>
              <a:off x="6378216" y="2507440"/>
              <a:ext cx="57151" cy="57151"/>
            </a:xfrm>
            <a:custGeom>
              <a:avLst/>
              <a:pathLst>
                <a:path w="57151" h="57151">
                  <a:moveTo>
                    <a:pt x="0" y="28575"/>
                  </a:moveTo>
                  <a:lnTo>
                    <a:pt x="28575" y="0"/>
                  </a:lnTo>
                  <a:lnTo>
                    <a:pt x="57151" y="28575"/>
                  </a:lnTo>
                  <a:lnTo>
                    <a:pt x="28575" y="5715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6010111" y="4712827"/>
              <a:ext cx="57156" cy="57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6157128" y="4696771"/>
              <a:ext cx="57151" cy="57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6118974" y="3470960"/>
              <a:ext cx="57151" cy="571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5978837" y="4747623"/>
              <a:ext cx="57151" cy="57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6078601" y="4969768"/>
              <a:ext cx="57151" cy="57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6038823" y="4509419"/>
              <a:ext cx="57154" cy="57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6296531" y="5007238"/>
              <a:ext cx="57151" cy="57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6184727" y="4945680"/>
              <a:ext cx="57151" cy="57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5050960" y="4661784"/>
              <a:ext cx="132477" cy="1324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6247351" y="4868061"/>
              <a:ext cx="57156" cy="57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5953722" y="2999905"/>
              <a:ext cx="57154" cy="571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6021389" y="4463920"/>
              <a:ext cx="57151" cy="57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5982312" y="3532517"/>
              <a:ext cx="57154" cy="571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6291889" y="4528155"/>
              <a:ext cx="57151" cy="57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6120274" y="4078513"/>
              <a:ext cx="57151" cy="57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6107514" y="2943698"/>
              <a:ext cx="57156" cy="571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5977824" y="3066816"/>
              <a:ext cx="57154" cy="571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g841"/>
            <p:cNvSpPr/>
            <p:nvPr/>
          </p:nvSpPr>
          <p:spPr>
            <a:xfrm>
              <a:off x="6185330" y="2349530"/>
              <a:ext cx="57151" cy="57151"/>
            </a:xfrm>
            <a:custGeom>
              <a:avLst/>
              <a:pathLst>
                <a:path w="57151" h="57151">
                  <a:moveTo>
                    <a:pt x="0" y="28575"/>
                  </a:moveTo>
                  <a:lnTo>
                    <a:pt x="28575" y="0"/>
                  </a:lnTo>
                  <a:lnTo>
                    <a:pt x="57151" y="28575"/>
                  </a:lnTo>
                  <a:lnTo>
                    <a:pt x="28575" y="5715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g842"/>
            <p:cNvSpPr/>
            <p:nvPr/>
          </p:nvSpPr>
          <p:spPr>
            <a:xfrm>
              <a:off x="6301773" y="2387000"/>
              <a:ext cx="57151" cy="57151"/>
            </a:xfrm>
            <a:custGeom>
              <a:avLst/>
              <a:pathLst>
                <a:path w="57151" h="57151">
                  <a:moveTo>
                    <a:pt x="0" y="28575"/>
                  </a:moveTo>
                  <a:lnTo>
                    <a:pt x="28575" y="0"/>
                  </a:lnTo>
                  <a:lnTo>
                    <a:pt x="57151" y="28575"/>
                  </a:lnTo>
                  <a:lnTo>
                    <a:pt x="28575" y="5715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g843"/>
            <p:cNvSpPr/>
            <p:nvPr/>
          </p:nvSpPr>
          <p:spPr>
            <a:xfrm>
              <a:off x="6163132" y="2534202"/>
              <a:ext cx="57156" cy="57156"/>
            </a:xfrm>
            <a:custGeom>
              <a:avLst/>
              <a:pathLst>
                <a:path w="57156" h="57156">
                  <a:moveTo>
                    <a:pt x="0" y="28578"/>
                  </a:moveTo>
                  <a:lnTo>
                    <a:pt x="28578" y="0"/>
                  </a:lnTo>
                  <a:lnTo>
                    <a:pt x="57156" y="28578"/>
                  </a:lnTo>
                  <a:lnTo>
                    <a:pt x="28578" y="571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6391653" y="4327421"/>
              <a:ext cx="57154" cy="57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6025207" y="4300657"/>
              <a:ext cx="57151" cy="57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6262065" y="5007237"/>
              <a:ext cx="57154" cy="57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5978934" y="4819885"/>
              <a:ext cx="57156" cy="57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6244062" y="4993856"/>
              <a:ext cx="57151" cy="57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6033835" y="4683378"/>
              <a:ext cx="57173" cy="57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6061785" y="4546890"/>
              <a:ext cx="57151" cy="57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6056278" y="4490682"/>
              <a:ext cx="57156" cy="57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5974898" y="4696760"/>
              <a:ext cx="57173" cy="57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6156313" y="3666340"/>
              <a:ext cx="57151" cy="571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6298957" y="5007230"/>
              <a:ext cx="57168" cy="57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6365176" y="5001887"/>
              <a:ext cx="57149" cy="571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6179613" y="4991224"/>
              <a:ext cx="57063" cy="570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6146005" y="5001925"/>
              <a:ext cx="57072" cy="570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6353790" y="5001879"/>
              <a:ext cx="57163" cy="57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6265167" y="4260500"/>
              <a:ext cx="57173" cy="57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6148894" y="4892152"/>
              <a:ext cx="57149" cy="571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6203762" y="4736918"/>
              <a:ext cx="57151" cy="57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g862"/>
            <p:cNvSpPr/>
            <p:nvPr/>
          </p:nvSpPr>
          <p:spPr>
            <a:xfrm>
              <a:off x="6011845" y="2643935"/>
              <a:ext cx="57158" cy="57158"/>
            </a:xfrm>
            <a:custGeom>
              <a:avLst/>
              <a:pathLst>
                <a:path w="57158" h="57158">
                  <a:moveTo>
                    <a:pt x="0" y="28579"/>
                  </a:moveTo>
                  <a:lnTo>
                    <a:pt x="28579" y="0"/>
                  </a:lnTo>
                  <a:lnTo>
                    <a:pt x="57158" y="28579"/>
                  </a:lnTo>
                  <a:lnTo>
                    <a:pt x="28579" y="5715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6119889" y="4969765"/>
              <a:ext cx="57158" cy="57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6238063" y="4758329"/>
              <a:ext cx="57151" cy="57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6292923" y="4798476"/>
              <a:ext cx="57151" cy="57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6351961" y="4793122"/>
              <a:ext cx="57154" cy="57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6007089" y="4405040"/>
              <a:ext cx="57149" cy="571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6208785" y="3053432"/>
              <a:ext cx="57156" cy="571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6076774" y="4579009"/>
              <a:ext cx="57149" cy="571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5989708" y="4929618"/>
              <a:ext cx="57158" cy="57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6248626" y="4332775"/>
              <a:ext cx="57151" cy="57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5943977" y="4777063"/>
              <a:ext cx="57154" cy="57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6073465" y="4959059"/>
              <a:ext cx="57158" cy="57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5998665" y="4348836"/>
              <a:ext cx="57146" cy="571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6239271" y="4182894"/>
              <a:ext cx="57151" cy="57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6318165" y="2930304"/>
              <a:ext cx="57180" cy="571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6173806" y="4929621"/>
              <a:ext cx="57151" cy="57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6219256" y="4996533"/>
              <a:ext cx="57151" cy="57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6369211" y="4996530"/>
              <a:ext cx="57156" cy="57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5957773" y="4937650"/>
              <a:ext cx="57154" cy="57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6339440" y="4707477"/>
              <a:ext cx="57151" cy="57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6022025" y="2777760"/>
              <a:ext cx="57154" cy="571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g883"/>
            <p:cNvSpPr/>
            <p:nvPr/>
          </p:nvSpPr>
          <p:spPr>
            <a:xfrm>
              <a:off x="5967092" y="2472645"/>
              <a:ext cx="57154" cy="57154"/>
            </a:xfrm>
            <a:custGeom>
              <a:avLst/>
              <a:pathLst>
                <a:path w="57154" h="57154">
                  <a:moveTo>
                    <a:pt x="0" y="28577"/>
                  </a:moveTo>
                  <a:lnTo>
                    <a:pt x="28577" y="0"/>
                  </a:lnTo>
                  <a:lnTo>
                    <a:pt x="57154" y="28577"/>
                  </a:lnTo>
                  <a:lnTo>
                    <a:pt x="28577" y="571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g884"/>
            <p:cNvSpPr/>
            <p:nvPr/>
          </p:nvSpPr>
          <p:spPr>
            <a:xfrm>
              <a:off x="6316312" y="2365588"/>
              <a:ext cx="57154" cy="57154"/>
            </a:xfrm>
            <a:custGeom>
              <a:avLst/>
              <a:pathLst>
                <a:path w="57154" h="57154">
                  <a:moveTo>
                    <a:pt x="0" y="28577"/>
                  </a:moveTo>
                  <a:lnTo>
                    <a:pt x="28577" y="0"/>
                  </a:lnTo>
                  <a:lnTo>
                    <a:pt x="57154" y="28577"/>
                  </a:lnTo>
                  <a:lnTo>
                    <a:pt x="28577" y="571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6234954" y="4959060"/>
              <a:ext cx="57156" cy="57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6316381" y="4985826"/>
              <a:ext cx="57154" cy="57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5993749" y="4822513"/>
              <a:ext cx="57252" cy="57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6197412" y="3532478"/>
              <a:ext cx="57231" cy="572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6206361" y="4707441"/>
              <a:ext cx="57223" cy="572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5913807" y="5007191"/>
              <a:ext cx="57245" cy="572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6058401" y="4942981"/>
              <a:ext cx="57197" cy="57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5948654" y="4983111"/>
              <a:ext cx="57231" cy="572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6050114" y="5001830"/>
              <a:ext cx="57262" cy="57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g894"/>
            <p:cNvSpPr/>
            <p:nvPr/>
          </p:nvSpPr>
          <p:spPr>
            <a:xfrm>
              <a:off x="6048843" y="2421758"/>
              <a:ext cx="57223" cy="57223"/>
            </a:xfrm>
            <a:custGeom>
              <a:avLst/>
              <a:pathLst>
                <a:path w="57223" h="57223">
                  <a:moveTo>
                    <a:pt x="0" y="28611"/>
                  </a:moveTo>
                  <a:lnTo>
                    <a:pt x="28611" y="0"/>
                  </a:lnTo>
                  <a:lnTo>
                    <a:pt x="57223" y="28611"/>
                  </a:lnTo>
                  <a:lnTo>
                    <a:pt x="28611" y="5722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g895"/>
            <p:cNvSpPr/>
            <p:nvPr/>
          </p:nvSpPr>
          <p:spPr>
            <a:xfrm>
              <a:off x="5912436" y="2370913"/>
              <a:ext cx="57209" cy="57209"/>
            </a:xfrm>
            <a:custGeom>
              <a:avLst/>
              <a:pathLst>
                <a:path w="57209" h="57209">
                  <a:moveTo>
                    <a:pt x="0" y="28604"/>
                  </a:moveTo>
                  <a:lnTo>
                    <a:pt x="28604" y="0"/>
                  </a:lnTo>
                  <a:lnTo>
                    <a:pt x="57209" y="28604"/>
                  </a:lnTo>
                  <a:lnTo>
                    <a:pt x="28604" y="5720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6082677" y="4129299"/>
              <a:ext cx="57283" cy="572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4737568" y="2701079"/>
              <a:ext cx="98105" cy="981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6082281" y="4790402"/>
              <a:ext cx="57240" cy="57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6392799" y="4289899"/>
              <a:ext cx="57257" cy="57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6111045" y="4731519"/>
              <a:ext cx="57243" cy="572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6114228" y="4640537"/>
              <a:ext cx="57209" cy="572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4664045" y="3075093"/>
              <a:ext cx="120893" cy="1208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g903"/>
            <p:cNvSpPr/>
            <p:nvPr/>
          </p:nvSpPr>
          <p:spPr>
            <a:xfrm>
              <a:off x="5921315" y="2429779"/>
              <a:ext cx="57240" cy="57240"/>
            </a:xfrm>
            <a:custGeom>
              <a:avLst/>
              <a:pathLst>
                <a:path w="57240" h="57240">
                  <a:moveTo>
                    <a:pt x="0" y="28620"/>
                  </a:moveTo>
                  <a:lnTo>
                    <a:pt x="28620" y="0"/>
                  </a:lnTo>
                  <a:lnTo>
                    <a:pt x="57240" y="28620"/>
                  </a:lnTo>
                  <a:lnTo>
                    <a:pt x="28620" y="5724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5956455" y="4900136"/>
              <a:ext cx="57240" cy="57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6175707" y="5007220"/>
              <a:ext cx="57187" cy="571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6104205" y="5001848"/>
              <a:ext cx="57226" cy="572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6158604" y="5001853"/>
              <a:ext cx="57216" cy="572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6056073" y="3061429"/>
              <a:ext cx="57221" cy="572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pg909"/>
            <p:cNvSpPr/>
            <p:nvPr/>
          </p:nvSpPr>
          <p:spPr>
            <a:xfrm>
              <a:off x="5092846" y="2305916"/>
              <a:ext cx="133674" cy="133674"/>
            </a:xfrm>
            <a:custGeom>
              <a:avLst/>
              <a:pathLst>
                <a:path w="133674" h="133674">
                  <a:moveTo>
                    <a:pt x="0" y="66837"/>
                  </a:moveTo>
                  <a:lnTo>
                    <a:pt x="66837" y="0"/>
                  </a:lnTo>
                  <a:lnTo>
                    <a:pt x="133674" y="66837"/>
                  </a:lnTo>
                  <a:lnTo>
                    <a:pt x="66837" y="13367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pg910"/>
            <p:cNvSpPr/>
            <p:nvPr/>
          </p:nvSpPr>
          <p:spPr>
            <a:xfrm>
              <a:off x="6136521" y="2336111"/>
              <a:ext cx="57226" cy="57226"/>
            </a:xfrm>
            <a:custGeom>
              <a:avLst/>
              <a:pathLst>
                <a:path w="57226" h="57226">
                  <a:moveTo>
                    <a:pt x="0" y="28613"/>
                  </a:moveTo>
                  <a:lnTo>
                    <a:pt x="28613" y="0"/>
                  </a:lnTo>
                  <a:lnTo>
                    <a:pt x="57226" y="28613"/>
                  </a:lnTo>
                  <a:lnTo>
                    <a:pt x="28613" y="5722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5994169" y="4747582"/>
              <a:ext cx="57233" cy="572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6289805" y="4870694"/>
              <a:ext cx="57243" cy="572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6338372" y="4597515"/>
              <a:ext cx="20136" cy="201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5928909" y="2700103"/>
              <a:ext cx="57233" cy="572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pg915"/>
            <p:cNvSpPr/>
            <p:nvPr/>
          </p:nvSpPr>
          <p:spPr>
            <a:xfrm>
              <a:off x="4914057" y="2305567"/>
              <a:ext cx="129019" cy="129019"/>
            </a:xfrm>
            <a:custGeom>
              <a:avLst/>
              <a:pathLst>
                <a:path w="129019" h="129019">
                  <a:moveTo>
                    <a:pt x="0" y="64509"/>
                  </a:moveTo>
                  <a:lnTo>
                    <a:pt x="64509" y="0"/>
                  </a:lnTo>
                  <a:lnTo>
                    <a:pt x="129019" y="64509"/>
                  </a:lnTo>
                  <a:lnTo>
                    <a:pt x="64509" y="12901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6022612" y="3497689"/>
              <a:ext cx="57221" cy="572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3728793" y="4712118"/>
              <a:ext cx="90691" cy="906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6192733" y="4991121"/>
              <a:ext cx="57269" cy="57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6368179" y="4785041"/>
              <a:ext cx="57257" cy="57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6224822" y="4991124"/>
              <a:ext cx="57262" cy="57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6118566" y="4980433"/>
              <a:ext cx="57233" cy="572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2" name="pg922"/>
            <p:cNvSpPr/>
            <p:nvPr/>
          </p:nvSpPr>
          <p:spPr>
            <a:xfrm>
              <a:off x="5953349" y="2392309"/>
              <a:ext cx="57240" cy="57240"/>
            </a:xfrm>
            <a:custGeom>
              <a:avLst/>
              <a:pathLst>
                <a:path w="57240" h="57240">
                  <a:moveTo>
                    <a:pt x="0" y="28620"/>
                  </a:moveTo>
                  <a:lnTo>
                    <a:pt x="28620" y="0"/>
                  </a:lnTo>
                  <a:lnTo>
                    <a:pt x="57240" y="28620"/>
                  </a:lnTo>
                  <a:lnTo>
                    <a:pt x="28620" y="5724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3" name="pg923"/>
            <p:cNvSpPr/>
            <p:nvPr/>
          </p:nvSpPr>
          <p:spPr>
            <a:xfrm>
              <a:off x="6354010" y="2349501"/>
              <a:ext cx="57209" cy="57209"/>
            </a:xfrm>
            <a:custGeom>
              <a:avLst/>
              <a:pathLst>
                <a:path w="57209" h="57209">
                  <a:moveTo>
                    <a:pt x="0" y="28604"/>
                  </a:moveTo>
                  <a:lnTo>
                    <a:pt x="28604" y="0"/>
                  </a:lnTo>
                  <a:lnTo>
                    <a:pt x="57209" y="28604"/>
                  </a:lnTo>
                  <a:lnTo>
                    <a:pt x="28604" y="5720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4" name="pg924"/>
            <p:cNvSpPr/>
            <p:nvPr/>
          </p:nvSpPr>
          <p:spPr>
            <a:xfrm>
              <a:off x="6076692" y="2349505"/>
              <a:ext cx="57202" cy="57202"/>
            </a:xfrm>
            <a:custGeom>
              <a:avLst/>
              <a:pathLst>
                <a:path w="57202" h="57202">
                  <a:moveTo>
                    <a:pt x="0" y="28601"/>
                  </a:moveTo>
                  <a:lnTo>
                    <a:pt x="28601" y="0"/>
                  </a:lnTo>
                  <a:lnTo>
                    <a:pt x="57202" y="28601"/>
                  </a:lnTo>
                  <a:lnTo>
                    <a:pt x="28601" y="572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6154360" y="3478934"/>
              <a:ext cx="57262" cy="572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6" name="pg926"/>
            <p:cNvSpPr/>
            <p:nvPr/>
          </p:nvSpPr>
          <p:spPr>
            <a:xfrm>
              <a:off x="6073668" y="2507401"/>
              <a:ext cx="57231" cy="57231"/>
            </a:xfrm>
            <a:custGeom>
              <a:avLst/>
              <a:pathLst>
                <a:path w="57231" h="57231">
                  <a:moveTo>
                    <a:pt x="0" y="28615"/>
                  </a:moveTo>
                  <a:lnTo>
                    <a:pt x="28615" y="0"/>
                  </a:lnTo>
                  <a:lnTo>
                    <a:pt x="57231" y="28615"/>
                  </a:lnTo>
                  <a:lnTo>
                    <a:pt x="28615" y="5723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6115001" y="4712795"/>
              <a:ext cx="57221" cy="572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5985728" y="4696725"/>
              <a:ext cx="57243" cy="572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5997657" y="3470914"/>
              <a:ext cx="57243" cy="572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6339848" y="4747579"/>
              <a:ext cx="57240" cy="57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5964267" y="4969734"/>
              <a:ext cx="57219" cy="57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4929137" y="4482576"/>
              <a:ext cx="110840" cy="1108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6267335" y="5007182"/>
              <a:ext cx="57264" cy="57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6177077" y="4945644"/>
              <a:ext cx="57223" cy="572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6075945" y="4685252"/>
              <a:ext cx="85541" cy="855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6262385" y="4868018"/>
              <a:ext cx="57243" cy="572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6217387" y="2999870"/>
              <a:ext cx="57223" cy="572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5918987" y="4463876"/>
              <a:ext cx="57240" cy="57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6339779" y="3532474"/>
              <a:ext cx="57240" cy="572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6053361" y="4528106"/>
              <a:ext cx="57250" cy="572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6188243" y="4078464"/>
              <a:ext cx="57247" cy="57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6157897" y="2943661"/>
              <a:ext cx="57231" cy="572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6106947" y="3066742"/>
              <a:ext cx="57300" cy="573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pg944"/>
            <p:cNvSpPr/>
            <p:nvPr/>
          </p:nvSpPr>
          <p:spPr>
            <a:xfrm>
              <a:off x="6211317" y="2349484"/>
              <a:ext cx="57243" cy="57243"/>
            </a:xfrm>
            <a:custGeom>
              <a:avLst/>
              <a:pathLst>
                <a:path w="57243" h="57243">
                  <a:moveTo>
                    <a:pt x="0" y="28621"/>
                  </a:moveTo>
                  <a:lnTo>
                    <a:pt x="28621" y="0"/>
                  </a:lnTo>
                  <a:lnTo>
                    <a:pt x="57243" y="28621"/>
                  </a:lnTo>
                  <a:lnTo>
                    <a:pt x="28621" y="5724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pg945"/>
            <p:cNvSpPr/>
            <p:nvPr/>
          </p:nvSpPr>
          <p:spPr>
            <a:xfrm>
              <a:off x="5986627" y="2386928"/>
              <a:ext cx="57295" cy="57295"/>
            </a:xfrm>
            <a:custGeom>
              <a:avLst/>
              <a:pathLst>
                <a:path w="57295" h="57295">
                  <a:moveTo>
                    <a:pt x="0" y="28647"/>
                  </a:moveTo>
                  <a:lnTo>
                    <a:pt x="28647" y="0"/>
                  </a:lnTo>
                  <a:lnTo>
                    <a:pt x="57295" y="28647"/>
                  </a:lnTo>
                  <a:lnTo>
                    <a:pt x="28647" y="5729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pg946"/>
            <p:cNvSpPr/>
            <p:nvPr/>
          </p:nvSpPr>
          <p:spPr>
            <a:xfrm>
              <a:off x="6024565" y="2534153"/>
              <a:ext cx="57255" cy="57255"/>
            </a:xfrm>
            <a:custGeom>
              <a:avLst/>
              <a:pathLst>
                <a:path w="57255" h="57255">
                  <a:moveTo>
                    <a:pt x="0" y="28627"/>
                  </a:moveTo>
                  <a:lnTo>
                    <a:pt x="28627" y="0"/>
                  </a:lnTo>
                  <a:lnTo>
                    <a:pt x="57255" y="28627"/>
                  </a:lnTo>
                  <a:lnTo>
                    <a:pt x="28627" y="5725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6337946" y="4327372"/>
              <a:ext cx="57250" cy="572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6346843" y="4300573"/>
              <a:ext cx="57319" cy="57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6181157" y="5007197"/>
              <a:ext cx="57233" cy="572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6270894" y="4819848"/>
              <a:ext cx="57231" cy="572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6256588" y="4993809"/>
              <a:ext cx="57245" cy="572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5960001" y="4685043"/>
              <a:ext cx="53842" cy="538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6032053" y="4546843"/>
              <a:ext cx="57245" cy="572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6176358" y="4490618"/>
              <a:ext cx="57286" cy="572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6378921" y="4696707"/>
              <a:ext cx="57279" cy="57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6373021" y="3666293"/>
              <a:ext cx="57245" cy="572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5935841" y="5007182"/>
              <a:ext cx="57264" cy="57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6230474" y="5001843"/>
              <a:ext cx="57235" cy="572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6343218" y="4991122"/>
              <a:ext cx="57267" cy="57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6030101" y="5001835"/>
              <a:ext cx="57252" cy="57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5924437" y="5001845"/>
              <a:ext cx="57233" cy="572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5992346" y="4260457"/>
              <a:ext cx="57259" cy="57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6109718" y="4892096"/>
              <a:ext cx="57262" cy="57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5943944" y="4736832"/>
              <a:ext cx="57322" cy="57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4788056" y="2623109"/>
              <a:ext cx="98811" cy="988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6149676" y="4969716"/>
              <a:ext cx="57255" cy="572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6396722" y="4758289"/>
              <a:ext cx="57231" cy="572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5954688" y="4798431"/>
              <a:ext cx="57240" cy="57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6063800" y="4793066"/>
              <a:ext cx="57264" cy="57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5915902" y="4405001"/>
              <a:ext cx="57226" cy="572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6365077" y="3053384"/>
              <a:ext cx="57252" cy="572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5935674" y="4578973"/>
              <a:ext cx="57221" cy="572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6343912" y="4929559"/>
              <a:ext cx="57276" cy="572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6393831" y="4332730"/>
              <a:ext cx="57240" cy="57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6151414" y="4777022"/>
              <a:ext cx="57235" cy="572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6002004" y="4959023"/>
              <a:ext cx="57231" cy="572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5985084" y="4348798"/>
              <a:ext cx="57221" cy="572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6149432" y="4182860"/>
              <a:ext cx="57219" cy="57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6130472" y="2929383"/>
              <a:ext cx="59023" cy="590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6165033" y="4929585"/>
              <a:ext cx="57223" cy="572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5969808" y="4996499"/>
              <a:ext cx="57219" cy="57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6347154" y="4996487"/>
              <a:ext cx="57243" cy="572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6093774" y="4937617"/>
              <a:ext cx="57219" cy="57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6383573" y="4707442"/>
              <a:ext cx="57221" cy="572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6194054" y="2777714"/>
              <a:ext cx="57245" cy="572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pg986"/>
            <p:cNvSpPr/>
            <p:nvPr/>
          </p:nvSpPr>
          <p:spPr>
            <a:xfrm>
              <a:off x="6233594" y="2472600"/>
              <a:ext cx="57245" cy="57245"/>
            </a:xfrm>
            <a:custGeom>
              <a:avLst/>
              <a:pathLst>
                <a:path w="57245" h="57245">
                  <a:moveTo>
                    <a:pt x="0" y="28622"/>
                  </a:moveTo>
                  <a:lnTo>
                    <a:pt x="28622" y="0"/>
                  </a:lnTo>
                  <a:lnTo>
                    <a:pt x="57245" y="28622"/>
                  </a:lnTo>
                  <a:lnTo>
                    <a:pt x="28622" y="5724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7" name="pg987"/>
            <p:cNvSpPr/>
            <p:nvPr/>
          </p:nvSpPr>
          <p:spPr>
            <a:xfrm>
              <a:off x="6026289" y="2365536"/>
              <a:ext cx="57257" cy="57257"/>
            </a:xfrm>
            <a:custGeom>
              <a:avLst/>
              <a:pathLst>
                <a:path w="57257" h="57257">
                  <a:moveTo>
                    <a:pt x="0" y="28628"/>
                  </a:moveTo>
                  <a:lnTo>
                    <a:pt x="28628" y="0"/>
                  </a:lnTo>
                  <a:lnTo>
                    <a:pt x="57257" y="28628"/>
                  </a:lnTo>
                  <a:lnTo>
                    <a:pt x="28628" y="572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6038200" y="4959008"/>
              <a:ext cx="57259" cy="57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6152445" y="4985779"/>
              <a:ext cx="57247" cy="57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6095176" y="4822558"/>
              <a:ext cx="57163" cy="57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6044490" y="3532502"/>
              <a:ext cx="57182" cy="571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6372626" y="4707427"/>
              <a:ext cx="57250" cy="572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3543209" y="4958564"/>
              <a:ext cx="154500" cy="154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6230868" y="4942998"/>
              <a:ext cx="57163" cy="57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6372098" y="4983103"/>
              <a:ext cx="57245" cy="572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6030649" y="5001877"/>
              <a:ext cx="57168" cy="57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7" name="pg997"/>
            <p:cNvSpPr/>
            <p:nvPr/>
          </p:nvSpPr>
          <p:spPr>
            <a:xfrm>
              <a:off x="5981098" y="2421748"/>
              <a:ext cx="57243" cy="57243"/>
            </a:xfrm>
            <a:custGeom>
              <a:avLst/>
              <a:pathLst>
                <a:path w="57243" h="57243">
                  <a:moveTo>
                    <a:pt x="0" y="28621"/>
                  </a:moveTo>
                  <a:lnTo>
                    <a:pt x="28621" y="0"/>
                  </a:lnTo>
                  <a:lnTo>
                    <a:pt x="57243" y="28621"/>
                  </a:lnTo>
                  <a:lnTo>
                    <a:pt x="28621" y="5724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8" name="pg998"/>
            <p:cNvSpPr/>
            <p:nvPr/>
          </p:nvSpPr>
          <p:spPr>
            <a:xfrm>
              <a:off x="6200639" y="2370939"/>
              <a:ext cx="57156" cy="57156"/>
            </a:xfrm>
            <a:custGeom>
              <a:avLst/>
              <a:pathLst>
                <a:path w="57156" h="57156">
                  <a:moveTo>
                    <a:pt x="0" y="28578"/>
                  </a:moveTo>
                  <a:lnTo>
                    <a:pt x="28578" y="0"/>
                  </a:lnTo>
                  <a:lnTo>
                    <a:pt x="57156" y="28578"/>
                  </a:lnTo>
                  <a:lnTo>
                    <a:pt x="28578" y="571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6229463" y="4129354"/>
              <a:ext cx="57173" cy="57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6149041" y="2721494"/>
              <a:ext cx="57274" cy="572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6164490" y="4790395"/>
              <a:ext cx="57255" cy="572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6210324" y="4289895"/>
              <a:ext cx="57264" cy="57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6191125" y="4731557"/>
              <a:ext cx="57166" cy="57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6301422" y="4640519"/>
              <a:ext cx="57245" cy="572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6265460" y="3106946"/>
              <a:ext cx="57187" cy="571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g1006"/>
            <p:cNvSpPr/>
            <p:nvPr/>
          </p:nvSpPr>
          <p:spPr>
            <a:xfrm>
              <a:off x="6218100" y="2429813"/>
              <a:ext cx="57173" cy="57173"/>
            </a:xfrm>
            <a:custGeom>
              <a:avLst/>
              <a:pathLst>
                <a:path w="57173" h="57173">
                  <a:moveTo>
                    <a:pt x="0" y="28586"/>
                  </a:moveTo>
                  <a:lnTo>
                    <a:pt x="28586" y="0"/>
                  </a:lnTo>
                  <a:lnTo>
                    <a:pt x="57173" y="28586"/>
                  </a:lnTo>
                  <a:lnTo>
                    <a:pt x="28586" y="5717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6264141" y="4900129"/>
              <a:ext cx="57255" cy="572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5965264" y="5007238"/>
              <a:ext cx="57151" cy="57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6050598" y="5001837"/>
              <a:ext cx="57247" cy="57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6321106" y="5001882"/>
              <a:ext cx="57158" cy="57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6399195" y="3061462"/>
              <a:ext cx="57156" cy="571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g1012"/>
            <p:cNvSpPr/>
            <p:nvPr/>
          </p:nvSpPr>
          <p:spPr>
            <a:xfrm>
              <a:off x="6159213" y="2344163"/>
              <a:ext cx="57180" cy="57180"/>
            </a:xfrm>
            <a:custGeom>
              <a:avLst/>
              <a:pathLst>
                <a:path w="57180" h="57180">
                  <a:moveTo>
                    <a:pt x="0" y="28590"/>
                  </a:moveTo>
                  <a:lnTo>
                    <a:pt x="28590" y="0"/>
                  </a:lnTo>
                  <a:lnTo>
                    <a:pt x="57180" y="28590"/>
                  </a:lnTo>
                  <a:lnTo>
                    <a:pt x="28590" y="5718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g1013"/>
            <p:cNvSpPr/>
            <p:nvPr/>
          </p:nvSpPr>
          <p:spPr>
            <a:xfrm>
              <a:off x="5966967" y="2336144"/>
              <a:ext cx="57158" cy="57158"/>
            </a:xfrm>
            <a:custGeom>
              <a:avLst/>
              <a:pathLst>
                <a:path w="57158" h="57158">
                  <a:moveTo>
                    <a:pt x="0" y="28579"/>
                  </a:moveTo>
                  <a:lnTo>
                    <a:pt x="28579" y="0"/>
                  </a:lnTo>
                  <a:lnTo>
                    <a:pt x="57158" y="28579"/>
                  </a:lnTo>
                  <a:lnTo>
                    <a:pt x="28579" y="5715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6148010" y="4747573"/>
              <a:ext cx="57252" cy="57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6103620" y="4870686"/>
              <a:ext cx="57259" cy="57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6251605" y="4579055"/>
              <a:ext cx="57055" cy="570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5915998" y="2700141"/>
              <a:ext cx="57158" cy="571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g1018"/>
            <p:cNvSpPr/>
            <p:nvPr/>
          </p:nvSpPr>
          <p:spPr>
            <a:xfrm>
              <a:off x="6312300" y="2341498"/>
              <a:ext cx="57156" cy="57156"/>
            </a:xfrm>
            <a:custGeom>
              <a:avLst/>
              <a:pathLst>
                <a:path w="57156" h="57156">
                  <a:moveTo>
                    <a:pt x="0" y="28578"/>
                  </a:moveTo>
                  <a:lnTo>
                    <a:pt x="28578" y="0"/>
                  </a:lnTo>
                  <a:lnTo>
                    <a:pt x="57156" y="28578"/>
                  </a:lnTo>
                  <a:lnTo>
                    <a:pt x="28578" y="571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6189042" y="3497711"/>
              <a:ext cx="57178" cy="571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6018158" y="4728832"/>
              <a:ext cx="57264" cy="57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6171461" y="4991176"/>
              <a:ext cx="57158" cy="57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6079086" y="4785085"/>
              <a:ext cx="57168" cy="57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6382931" y="4991126"/>
              <a:ext cx="57259" cy="57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6036186" y="4980422"/>
              <a:ext cx="57255" cy="572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g1025"/>
            <p:cNvSpPr/>
            <p:nvPr/>
          </p:nvSpPr>
          <p:spPr>
            <a:xfrm>
              <a:off x="6104190" y="2392330"/>
              <a:ext cx="57197" cy="57197"/>
            </a:xfrm>
            <a:custGeom>
              <a:avLst/>
              <a:pathLst>
                <a:path w="57197" h="57197">
                  <a:moveTo>
                    <a:pt x="0" y="28598"/>
                  </a:moveTo>
                  <a:lnTo>
                    <a:pt x="28598" y="0"/>
                  </a:lnTo>
                  <a:lnTo>
                    <a:pt x="57197" y="28598"/>
                  </a:lnTo>
                  <a:lnTo>
                    <a:pt x="28598" y="571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g1026"/>
            <p:cNvSpPr/>
            <p:nvPr/>
          </p:nvSpPr>
          <p:spPr>
            <a:xfrm>
              <a:off x="6226767" y="2349523"/>
              <a:ext cx="57166" cy="57166"/>
            </a:xfrm>
            <a:custGeom>
              <a:avLst/>
              <a:pathLst>
                <a:path w="57166" h="57166">
                  <a:moveTo>
                    <a:pt x="0" y="28583"/>
                  </a:moveTo>
                  <a:lnTo>
                    <a:pt x="28583" y="0"/>
                  </a:lnTo>
                  <a:lnTo>
                    <a:pt x="57166" y="28583"/>
                  </a:lnTo>
                  <a:lnTo>
                    <a:pt x="28583" y="5716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g1027"/>
            <p:cNvSpPr/>
            <p:nvPr/>
          </p:nvSpPr>
          <p:spPr>
            <a:xfrm>
              <a:off x="6165172" y="2349529"/>
              <a:ext cx="57154" cy="57154"/>
            </a:xfrm>
            <a:custGeom>
              <a:avLst/>
              <a:pathLst>
                <a:path w="57154" h="57154">
                  <a:moveTo>
                    <a:pt x="0" y="28577"/>
                  </a:moveTo>
                  <a:lnTo>
                    <a:pt x="28577" y="0"/>
                  </a:lnTo>
                  <a:lnTo>
                    <a:pt x="57154" y="28577"/>
                  </a:lnTo>
                  <a:lnTo>
                    <a:pt x="28577" y="571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6062528" y="3478936"/>
              <a:ext cx="57257" cy="572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g1029"/>
            <p:cNvSpPr/>
            <p:nvPr/>
          </p:nvSpPr>
          <p:spPr>
            <a:xfrm>
              <a:off x="6118332" y="2507435"/>
              <a:ext cx="57161" cy="57161"/>
            </a:xfrm>
            <a:custGeom>
              <a:avLst/>
              <a:pathLst>
                <a:path w="57161" h="57161">
                  <a:moveTo>
                    <a:pt x="0" y="28580"/>
                  </a:moveTo>
                  <a:lnTo>
                    <a:pt x="28580" y="0"/>
                  </a:lnTo>
                  <a:lnTo>
                    <a:pt x="57161" y="28580"/>
                  </a:lnTo>
                  <a:lnTo>
                    <a:pt x="28580" y="5716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6052119" y="4712778"/>
              <a:ext cx="57255" cy="572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6228527" y="4696762"/>
              <a:ext cx="57168" cy="57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6167300" y="3470950"/>
              <a:ext cx="57170" cy="571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6197830" y="4747562"/>
              <a:ext cx="57274" cy="57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6379631" y="4969719"/>
              <a:ext cx="57250" cy="572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6066260" y="4509371"/>
              <a:ext cx="57250" cy="572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6129753" y="5007236"/>
              <a:ext cx="57156" cy="57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6121116" y="4945634"/>
              <a:ext cx="57243" cy="572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6088580" y="4699386"/>
              <a:ext cx="57274" cy="57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6385602" y="4868014"/>
              <a:ext cx="57250" cy="572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6011871" y="2999905"/>
              <a:ext cx="57154" cy="571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6145356" y="4463873"/>
              <a:ext cx="57245" cy="572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6169954" y="3532471"/>
              <a:ext cx="57245" cy="572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5978126" y="4528106"/>
              <a:ext cx="57250" cy="572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6236326" y="4078496"/>
              <a:ext cx="57185" cy="57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6195548" y="2943650"/>
              <a:ext cx="57252" cy="572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6340353" y="3066769"/>
              <a:ext cx="57247" cy="572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g1047"/>
            <p:cNvSpPr/>
            <p:nvPr/>
          </p:nvSpPr>
          <p:spPr>
            <a:xfrm>
              <a:off x="6227065" y="2349516"/>
              <a:ext cx="57180" cy="57180"/>
            </a:xfrm>
            <a:custGeom>
              <a:avLst/>
              <a:pathLst>
                <a:path w="57180" h="57180">
                  <a:moveTo>
                    <a:pt x="0" y="28590"/>
                  </a:moveTo>
                  <a:lnTo>
                    <a:pt x="28590" y="0"/>
                  </a:lnTo>
                  <a:lnTo>
                    <a:pt x="57180" y="28590"/>
                  </a:lnTo>
                  <a:lnTo>
                    <a:pt x="28590" y="5718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g1048"/>
            <p:cNvSpPr/>
            <p:nvPr/>
          </p:nvSpPr>
          <p:spPr>
            <a:xfrm>
              <a:off x="6130544" y="2386982"/>
              <a:ext cx="57187" cy="57187"/>
            </a:xfrm>
            <a:custGeom>
              <a:avLst/>
              <a:pathLst>
                <a:path w="57187" h="57187">
                  <a:moveTo>
                    <a:pt x="0" y="28593"/>
                  </a:moveTo>
                  <a:lnTo>
                    <a:pt x="28593" y="0"/>
                  </a:lnTo>
                  <a:lnTo>
                    <a:pt x="57187" y="28593"/>
                  </a:lnTo>
                  <a:lnTo>
                    <a:pt x="28593" y="571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g1049"/>
            <p:cNvSpPr/>
            <p:nvPr/>
          </p:nvSpPr>
          <p:spPr>
            <a:xfrm>
              <a:off x="6265657" y="2534199"/>
              <a:ext cx="57163" cy="57163"/>
            </a:xfrm>
            <a:custGeom>
              <a:avLst/>
              <a:pathLst>
                <a:path w="57163" h="57163">
                  <a:moveTo>
                    <a:pt x="0" y="28581"/>
                  </a:moveTo>
                  <a:lnTo>
                    <a:pt x="28581" y="0"/>
                  </a:lnTo>
                  <a:lnTo>
                    <a:pt x="57163" y="28581"/>
                  </a:lnTo>
                  <a:lnTo>
                    <a:pt x="28581" y="5716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6229053" y="4327418"/>
              <a:ext cx="57158" cy="57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5949452" y="4300643"/>
              <a:ext cx="57180" cy="57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6381501" y="5007184"/>
              <a:ext cx="57259" cy="57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6140967" y="4819838"/>
              <a:ext cx="57250" cy="572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6105361" y="4993853"/>
              <a:ext cx="57158" cy="57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6001699" y="4683326"/>
              <a:ext cx="57276" cy="572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6031823" y="4546886"/>
              <a:ext cx="57158" cy="57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6388631" y="4490676"/>
              <a:ext cx="57168" cy="57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6005982" y="4696747"/>
              <a:ext cx="57199" cy="571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5919943" y="3666319"/>
              <a:ext cx="57194" cy="571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6113770" y="5007175"/>
              <a:ext cx="57279" cy="57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5966651" y="5001875"/>
              <a:ext cx="57173" cy="57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6188143" y="4991170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5987346" y="5001940"/>
              <a:ext cx="57041" cy="570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6254178" y="5001824"/>
              <a:ext cx="57274" cy="57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6219413" y="4260449"/>
              <a:ext cx="57274" cy="57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6181281" y="4892140"/>
              <a:ext cx="57173" cy="57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6122289" y="4736904"/>
              <a:ext cx="57178" cy="57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g1068"/>
            <p:cNvSpPr/>
            <p:nvPr/>
          </p:nvSpPr>
          <p:spPr>
            <a:xfrm>
              <a:off x="6216090" y="2643885"/>
              <a:ext cx="57259" cy="57259"/>
            </a:xfrm>
            <a:custGeom>
              <a:avLst/>
              <a:pathLst>
                <a:path w="57259" h="57259">
                  <a:moveTo>
                    <a:pt x="0" y="28629"/>
                  </a:moveTo>
                  <a:lnTo>
                    <a:pt x="28629" y="0"/>
                  </a:lnTo>
                  <a:lnTo>
                    <a:pt x="57259" y="28629"/>
                  </a:lnTo>
                  <a:lnTo>
                    <a:pt x="28629" y="5725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6220629" y="4969710"/>
              <a:ext cx="57267" cy="57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5909272" y="4758322"/>
              <a:ext cx="57166" cy="57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5913089" y="4798467"/>
              <a:ext cx="57168" cy="57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6158735" y="4793119"/>
              <a:ext cx="57158" cy="57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6264161" y="4405034"/>
              <a:ext cx="57161" cy="57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6033922" y="3053376"/>
              <a:ext cx="57269" cy="572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6334170" y="4579003"/>
              <a:ext cx="57161" cy="57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6000811" y="4929563"/>
              <a:ext cx="57269" cy="57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6340328" y="4332770"/>
              <a:ext cx="57161" cy="57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5924805" y="4777058"/>
              <a:ext cx="57163" cy="57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6238826" y="4959009"/>
              <a:ext cx="57257" cy="57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5963574" y="4348826"/>
              <a:ext cx="57166" cy="57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6202111" y="4182872"/>
              <a:ext cx="57194" cy="57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5948538" y="2930251"/>
              <a:ext cx="57286" cy="572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6392381" y="4929618"/>
              <a:ext cx="57158" cy="57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6202400" y="4996521"/>
              <a:ext cx="57175" cy="571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5996907" y="4996470"/>
              <a:ext cx="57276" cy="572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6338123" y="4937648"/>
              <a:ext cx="57156" cy="57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6220944" y="4707453"/>
              <a:ext cx="57199" cy="571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6046875" y="2777709"/>
              <a:ext cx="57255" cy="572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g1089"/>
            <p:cNvSpPr/>
            <p:nvPr/>
          </p:nvSpPr>
          <p:spPr>
            <a:xfrm>
              <a:off x="5989800" y="2472595"/>
              <a:ext cx="57255" cy="57255"/>
            </a:xfrm>
            <a:custGeom>
              <a:avLst/>
              <a:pathLst>
                <a:path w="57255" h="57255">
                  <a:moveTo>
                    <a:pt x="0" y="28627"/>
                  </a:moveTo>
                  <a:lnTo>
                    <a:pt x="28627" y="0"/>
                  </a:lnTo>
                  <a:lnTo>
                    <a:pt x="57255" y="28627"/>
                  </a:lnTo>
                  <a:lnTo>
                    <a:pt x="28627" y="5725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g1090"/>
            <p:cNvSpPr/>
            <p:nvPr/>
          </p:nvSpPr>
          <p:spPr>
            <a:xfrm>
              <a:off x="6225601" y="2365535"/>
              <a:ext cx="57259" cy="57259"/>
            </a:xfrm>
            <a:custGeom>
              <a:avLst/>
              <a:pathLst>
                <a:path w="57259" h="57259">
                  <a:moveTo>
                    <a:pt x="0" y="28629"/>
                  </a:moveTo>
                  <a:lnTo>
                    <a:pt x="28629" y="0"/>
                  </a:lnTo>
                  <a:lnTo>
                    <a:pt x="57259" y="28629"/>
                  </a:lnTo>
                  <a:lnTo>
                    <a:pt x="28629" y="572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5940750" y="4959003"/>
              <a:ext cx="57269" cy="57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3533283" y="4928599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6079673" y="4822538"/>
              <a:ext cx="57202" cy="572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6141072" y="3532501"/>
              <a:ext cx="57185" cy="571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5958373" y="4707467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6288499" y="5007223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6267070" y="4942992"/>
              <a:ext cx="57175" cy="571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6016295" y="4983137"/>
              <a:ext cx="57178" cy="57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5942877" y="5001865"/>
              <a:ext cx="57192" cy="57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g1100"/>
            <p:cNvSpPr/>
            <p:nvPr/>
          </p:nvSpPr>
          <p:spPr>
            <a:xfrm>
              <a:off x="6368822" y="2421783"/>
              <a:ext cx="57173" cy="57173"/>
            </a:xfrm>
            <a:custGeom>
              <a:avLst/>
              <a:pathLst>
                <a:path w="57173" h="57173">
                  <a:moveTo>
                    <a:pt x="0" y="28586"/>
                  </a:moveTo>
                  <a:lnTo>
                    <a:pt x="28586" y="0"/>
                  </a:lnTo>
                  <a:lnTo>
                    <a:pt x="57173" y="28586"/>
                  </a:lnTo>
                  <a:lnTo>
                    <a:pt x="28586" y="5717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g1101"/>
            <p:cNvSpPr/>
            <p:nvPr/>
          </p:nvSpPr>
          <p:spPr>
            <a:xfrm>
              <a:off x="6211311" y="2370930"/>
              <a:ext cx="57175" cy="57175"/>
            </a:xfrm>
            <a:custGeom>
              <a:avLst/>
              <a:pathLst>
                <a:path w="57175" h="57175">
                  <a:moveTo>
                    <a:pt x="0" y="28587"/>
                  </a:moveTo>
                  <a:lnTo>
                    <a:pt x="28587" y="0"/>
                  </a:lnTo>
                  <a:lnTo>
                    <a:pt x="57175" y="28587"/>
                  </a:lnTo>
                  <a:lnTo>
                    <a:pt x="28587" y="5717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6090817" y="4129343"/>
              <a:ext cx="57194" cy="57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6148288" y="2721528"/>
              <a:ext cx="57207" cy="572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6288922" y="4790426"/>
              <a:ext cx="57192" cy="57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6313787" y="4289931"/>
              <a:ext cx="57192" cy="57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5903121" y="4731548"/>
              <a:ext cx="57185" cy="57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6119695" y="4640557"/>
              <a:ext cx="57168" cy="57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6269555" y="3106948"/>
              <a:ext cx="57182" cy="571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g1109"/>
            <p:cNvSpPr/>
            <p:nvPr/>
          </p:nvSpPr>
          <p:spPr>
            <a:xfrm>
              <a:off x="6042821" y="2429808"/>
              <a:ext cx="57182" cy="57182"/>
            </a:xfrm>
            <a:custGeom>
              <a:avLst/>
              <a:pathLst>
                <a:path w="57182" h="57182">
                  <a:moveTo>
                    <a:pt x="0" y="28591"/>
                  </a:moveTo>
                  <a:lnTo>
                    <a:pt x="28591" y="0"/>
                  </a:lnTo>
                  <a:lnTo>
                    <a:pt x="57182" y="28591"/>
                  </a:lnTo>
                  <a:lnTo>
                    <a:pt x="28591" y="571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6005735" y="4900163"/>
              <a:ext cx="57187" cy="571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6087725" y="5007231"/>
              <a:ext cx="57166" cy="57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6230101" y="5001872"/>
              <a:ext cx="57178" cy="57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5928371" y="5001873"/>
              <a:ext cx="57175" cy="571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5936888" y="3061447"/>
              <a:ext cx="57185" cy="571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g1115"/>
            <p:cNvSpPr/>
            <p:nvPr/>
          </p:nvSpPr>
          <p:spPr>
            <a:xfrm>
              <a:off x="5954660" y="2344162"/>
              <a:ext cx="57182" cy="57182"/>
            </a:xfrm>
            <a:custGeom>
              <a:avLst/>
              <a:pathLst>
                <a:path w="57182" h="57182">
                  <a:moveTo>
                    <a:pt x="0" y="28591"/>
                  </a:moveTo>
                  <a:lnTo>
                    <a:pt x="28591" y="0"/>
                  </a:lnTo>
                  <a:lnTo>
                    <a:pt x="57182" y="28591"/>
                  </a:lnTo>
                  <a:lnTo>
                    <a:pt x="28591" y="571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g1116"/>
            <p:cNvSpPr/>
            <p:nvPr/>
          </p:nvSpPr>
          <p:spPr>
            <a:xfrm>
              <a:off x="6389957" y="2336140"/>
              <a:ext cx="57168" cy="57168"/>
            </a:xfrm>
            <a:custGeom>
              <a:avLst/>
              <a:pathLst>
                <a:path w="57168" h="57168">
                  <a:moveTo>
                    <a:pt x="0" y="28584"/>
                  </a:moveTo>
                  <a:lnTo>
                    <a:pt x="28584" y="0"/>
                  </a:lnTo>
                  <a:lnTo>
                    <a:pt x="57168" y="28584"/>
                  </a:lnTo>
                  <a:lnTo>
                    <a:pt x="28584" y="5716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6334042" y="4747606"/>
              <a:ext cx="57185" cy="57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6128088" y="4870719"/>
              <a:ext cx="57192" cy="57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6340684" y="4579141"/>
              <a:ext cx="56883" cy="568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6267498" y="2700127"/>
              <a:ext cx="57185" cy="571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g1121"/>
            <p:cNvSpPr/>
            <p:nvPr/>
          </p:nvSpPr>
          <p:spPr>
            <a:xfrm>
              <a:off x="6335795" y="2341491"/>
              <a:ext cx="57170" cy="57170"/>
            </a:xfrm>
            <a:custGeom>
              <a:avLst/>
              <a:pathLst>
                <a:path w="57170" h="57170">
                  <a:moveTo>
                    <a:pt x="0" y="28585"/>
                  </a:moveTo>
                  <a:lnTo>
                    <a:pt x="28585" y="0"/>
                  </a:lnTo>
                  <a:lnTo>
                    <a:pt x="57170" y="28585"/>
                  </a:lnTo>
                  <a:lnTo>
                    <a:pt x="28585" y="5717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6151175" y="3497710"/>
              <a:ext cx="57180" cy="571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6160567" y="4728869"/>
              <a:ext cx="57190" cy="571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6371353" y="4991164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6037577" y="4785071"/>
              <a:ext cx="57197" cy="57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6361436" y="4991162"/>
              <a:ext cx="57187" cy="571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6027686" y="4980455"/>
              <a:ext cx="57190" cy="571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g1128"/>
            <p:cNvSpPr/>
            <p:nvPr/>
          </p:nvSpPr>
          <p:spPr>
            <a:xfrm>
              <a:off x="6166872" y="2392340"/>
              <a:ext cx="57178" cy="57178"/>
            </a:xfrm>
            <a:custGeom>
              <a:avLst/>
              <a:pathLst>
                <a:path w="57178" h="57178">
                  <a:moveTo>
                    <a:pt x="0" y="28589"/>
                  </a:moveTo>
                  <a:lnTo>
                    <a:pt x="28589" y="0"/>
                  </a:lnTo>
                  <a:lnTo>
                    <a:pt x="57178" y="28589"/>
                  </a:lnTo>
                  <a:lnTo>
                    <a:pt x="28589" y="5717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g1129"/>
            <p:cNvSpPr/>
            <p:nvPr/>
          </p:nvSpPr>
          <p:spPr>
            <a:xfrm>
              <a:off x="6019138" y="2349517"/>
              <a:ext cx="57178" cy="57178"/>
            </a:xfrm>
            <a:custGeom>
              <a:avLst/>
              <a:pathLst>
                <a:path w="57178" h="57178">
                  <a:moveTo>
                    <a:pt x="0" y="28589"/>
                  </a:moveTo>
                  <a:lnTo>
                    <a:pt x="28589" y="0"/>
                  </a:lnTo>
                  <a:lnTo>
                    <a:pt x="57178" y="28589"/>
                  </a:lnTo>
                  <a:lnTo>
                    <a:pt x="28589" y="5717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g1130"/>
            <p:cNvSpPr/>
            <p:nvPr/>
          </p:nvSpPr>
          <p:spPr>
            <a:xfrm>
              <a:off x="5973363" y="2349523"/>
              <a:ext cx="57166" cy="57166"/>
            </a:xfrm>
            <a:custGeom>
              <a:avLst/>
              <a:pathLst>
                <a:path w="57166" h="57166">
                  <a:moveTo>
                    <a:pt x="0" y="28583"/>
                  </a:moveTo>
                  <a:lnTo>
                    <a:pt x="28583" y="0"/>
                  </a:lnTo>
                  <a:lnTo>
                    <a:pt x="57166" y="28583"/>
                  </a:lnTo>
                  <a:lnTo>
                    <a:pt x="28583" y="5716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6297502" y="3478969"/>
              <a:ext cx="57192" cy="571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g1132"/>
            <p:cNvSpPr/>
            <p:nvPr/>
          </p:nvSpPr>
          <p:spPr>
            <a:xfrm>
              <a:off x="6134985" y="2507425"/>
              <a:ext cx="57182" cy="57182"/>
            </a:xfrm>
            <a:custGeom>
              <a:avLst/>
              <a:pathLst>
                <a:path w="57182" h="57182">
                  <a:moveTo>
                    <a:pt x="0" y="28591"/>
                  </a:moveTo>
                  <a:lnTo>
                    <a:pt x="28591" y="0"/>
                  </a:lnTo>
                  <a:lnTo>
                    <a:pt x="57182" y="28591"/>
                  </a:lnTo>
                  <a:lnTo>
                    <a:pt x="28591" y="571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5951989" y="4712813"/>
              <a:ext cx="57185" cy="57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6384577" y="4696755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6266659" y="3470945"/>
              <a:ext cx="57180" cy="571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4944210" y="4710446"/>
              <a:ext cx="131506" cy="1315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6339182" y="4969751"/>
              <a:ext cx="57185" cy="57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6236615" y="4509404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6038515" y="5007230"/>
              <a:ext cx="57168" cy="57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6149816" y="4945667"/>
              <a:ext cx="57178" cy="57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5908203" y="4699425"/>
              <a:ext cx="57197" cy="57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6155308" y="4868050"/>
              <a:ext cx="57178" cy="57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6227906" y="2999894"/>
              <a:ext cx="57175" cy="571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6084360" y="4463913"/>
              <a:ext cx="57166" cy="57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6054014" y="3532511"/>
              <a:ext cx="57166" cy="571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6183040" y="4528141"/>
              <a:ext cx="57180" cy="57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6148406" y="4078487"/>
              <a:ext cx="57202" cy="572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6336898" y="2943683"/>
              <a:ext cx="57187" cy="571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5978824" y="3066804"/>
              <a:ext cx="57178" cy="571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g1150"/>
            <p:cNvSpPr/>
            <p:nvPr/>
          </p:nvSpPr>
          <p:spPr>
            <a:xfrm>
              <a:off x="6362963" y="2349513"/>
              <a:ext cx="57185" cy="57185"/>
            </a:xfrm>
            <a:custGeom>
              <a:avLst/>
              <a:pathLst>
                <a:path w="57185" h="57185">
                  <a:moveTo>
                    <a:pt x="0" y="28592"/>
                  </a:moveTo>
                  <a:lnTo>
                    <a:pt x="28592" y="0"/>
                  </a:lnTo>
                  <a:lnTo>
                    <a:pt x="57185" y="28592"/>
                  </a:lnTo>
                  <a:lnTo>
                    <a:pt x="28592" y="5718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g1151"/>
            <p:cNvSpPr/>
            <p:nvPr/>
          </p:nvSpPr>
          <p:spPr>
            <a:xfrm>
              <a:off x="6285344" y="2386985"/>
              <a:ext cx="57182" cy="57182"/>
            </a:xfrm>
            <a:custGeom>
              <a:avLst/>
              <a:pathLst>
                <a:path w="57182" h="57182">
                  <a:moveTo>
                    <a:pt x="0" y="28591"/>
                  </a:moveTo>
                  <a:lnTo>
                    <a:pt x="28591" y="0"/>
                  </a:lnTo>
                  <a:lnTo>
                    <a:pt x="57182" y="28591"/>
                  </a:lnTo>
                  <a:lnTo>
                    <a:pt x="28591" y="571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g1152"/>
            <p:cNvSpPr/>
            <p:nvPr/>
          </p:nvSpPr>
          <p:spPr>
            <a:xfrm>
              <a:off x="6238977" y="2534205"/>
              <a:ext cx="57151" cy="57151"/>
            </a:xfrm>
            <a:custGeom>
              <a:avLst/>
              <a:pathLst>
                <a:path w="57151" h="57151">
                  <a:moveTo>
                    <a:pt x="0" y="28575"/>
                  </a:moveTo>
                  <a:lnTo>
                    <a:pt x="28575" y="0"/>
                  </a:lnTo>
                  <a:lnTo>
                    <a:pt x="57151" y="28575"/>
                  </a:lnTo>
                  <a:lnTo>
                    <a:pt x="28575" y="5715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5949957" y="4327407"/>
              <a:ext cx="57180" cy="57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6037222" y="4300630"/>
              <a:ext cx="57207" cy="572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5993421" y="5007224"/>
              <a:ext cx="57180" cy="57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6155703" y="4819872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6350157" y="4993834"/>
              <a:ext cx="57194" cy="57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6030122" y="4683362"/>
              <a:ext cx="57204" cy="572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5962627" y="4546874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6097333" y="4490662"/>
              <a:ext cx="57197" cy="57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5958929" y="4696730"/>
              <a:ext cx="57233" cy="572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5916139" y="3666323"/>
              <a:ext cx="57185" cy="571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5940582" y="5007209"/>
              <a:ext cx="57209" cy="572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6174115" y="5001865"/>
              <a:ext cx="57192" cy="57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5970340" y="4991172"/>
              <a:ext cx="57166" cy="57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6233143" y="5001894"/>
              <a:ext cx="57134" cy="571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6277718" y="5001863"/>
              <a:ext cx="57197" cy="57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6012258" y="4260484"/>
              <a:ext cx="57204" cy="572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6179951" y="4892133"/>
              <a:ext cx="57187" cy="571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6215631" y="4736903"/>
              <a:ext cx="57180" cy="57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g1171"/>
            <p:cNvSpPr/>
            <p:nvPr/>
          </p:nvSpPr>
          <p:spPr>
            <a:xfrm>
              <a:off x="6345277" y="2643918"/>
              <a:ext cx="57192" cy="57192"/>
            </a:xfrm>
            <a:custGeom>
              <a:avLst/>
              <a:pathLst>
                <a:path w="57192" h="57192">
                  <a:moveTo>
                    <a:pt x="0" y="28596"/>
                  </a:moveTo>
                  <a:lnTo>
                    <a:pt x="28596" y="0"/>
                  </a:lnTo>
                  <a:lnTo>
                    <a:pt x="57192" y="28596"/>
                  </a:lnTo>
                  <a:lnTo>
                    <a:pt x="28596" y="5719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5966627" y="4969750"/>
              <a:ext cx="57187" cy="571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6283224" y="4758316"/>
              <a:ext cx="57178" cy="57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6263911" y="4798454"/>
              <a:ext cx="57194" cy="57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6137547" y="4793105"/>
              <a:ext cx="57187" cy="571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6098250" y="4405025"/>
              <a:ext cx="57178" cy="57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6004883" y="3053414"/>
              <a:ext cx="57192" cy="571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6229061" y="4578989"/>
              <a:ext cx="57187" cy="571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5909660" y="4929602"/>
              <a:ext cx="57190" cy="571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6225401" y="4332765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6149163" y="4777049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6364414" y="4959043"/>
              <a:ext cx="57190" cy="571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6392299" y="4348822"/>
              <a:ext cx="57173" cy="57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6066141" y="4182877"/>
              <a:ext cx="57185" cy="57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4929036" y="2918768"/>
              <a:ext cx="80252" cy="802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6300808" y="4929606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6186054" y="4996513"/>
              <a:ext cx="57190" cy="571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5936631" y="4996505"/>
              <a:ext cx="57207" cy="572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5951619" y="4937639"/>
              <a:ext cx="57175" cy="571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6264826" y="4707467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6231083" y="2777739"/>
              <a:ext cx="57194" cy="571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g1192"/>
            <p:cNvSpPr/>
            <p:nvPr/>
          </p:nvSpPr>
          <p:spPr>
            <a:xfrm>
              <a:off x="6007334" y="2472632"/>
              <a:ext cx="57180" cy="57180"/>
            </a:xfrm>
            <a:custGeom>
              <a:avLst/>
              <a:pathLst>
                <a:path w="57180" h="57180">
                  <a:moveTo>
                    <a:pt x="0" y="28590"/>
                  </a:moveTo>
                  <a:lnTo>
                    <a:pt x="28590" y="0"/>
                  </a:lnTo>
                  <a:lnTo>
                    <a:pt x="57180" y="28590"/>
                  </a:lnTo>
                  <a:lnTo>
                    <a:pt x="28590" y="5718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g1193"/>
            <p:cNvSpPr/>
            <p:nvPr/>
          </p:nvSpPr>
          <p:spPr>
            <a:xfrm>
              <a:off x="6276425" y="2365572"/>
              <a:ext cx="57185" cy="57185"/>
            </a:xfrm>
            <a:custGeom>
              <a:avLst/>
              <a:pathLst>
                <a:path w="57185" h="57185">
                  <a:moveTo>
                    <a:pt x="0" y="28592"/>
                  </a:moveTo>
                  <a:lnTo>
                    <a:pt x="28592" y="0"/>
                  </a:lnTo>
                  <a:lnTo>
                    <a:pt x="57185" y="28592"/>
                  </a:lnTo>
                  <a:lnTo>
                    <a:pt x="28592" y="5718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6260811" y="4959042"/>
              <a:ext cx="57192" cy="57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6079759" y="4985811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5990243" y="4822559"/>
              <a:ext cx="57161" cy="57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5924917" y="3532512"/>
              <a:ext cx="57163" cy="571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6201880" y="4707471"/>
              <a:ext cx="57163" cy="57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6105002" y="5007234"/>
              <a:ext cx="57161" cy="57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6284538" y="4942999"/>
              <a:ext cx="57161" cy="57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6190784" y="4983144"/>
              <a:ext cx="57163" cy="57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6326009" y="5001877"/>
              <a:ext cx="57168" cy="57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g1203"/>
            <p:cNvSpPr/>
            <p:nvPr/>
          </p:nvSpPr>
          <p:spPr>
            <a:xfrm>
              <a:off x="6299560" y="2421787"/>
              <a:ext cx="57166" cy="57166"/>
            </a:xfrm>
            <a:custGeom>
              <a:avLst/>
              <a:pathLst>
                <a:path w="57166" h="57166">
                  <a:moveTo>
                    <a:pt x="0" y="28583"/>
                  </a:moveTo>
                  <a:lnTo>
                    <a:pt x="28583" y="0"/>
                  </a:lnTo>
                  <a:lnTo>
                    <a:pt x="57166" y="28583"/>
                  </a:lnTo>
                  <a:lnTo>
                    <a:pt x="28583" y="5716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g1204"/>
            <p:cNvSpPr/>
            <p:nvPr/>
          </p:nvSpPr>
          <p:spPr>
            <a:xfrm>
              <a:off x="6157896" y="2370934"/>
              <a:ext cx="57166" cy="57166"/>
            </a:xfrm>
            <a:custGeom>
              <a:avLst/>
              <a:pathLst>
                <a:path w="57166" h="57166">
                  <a:moveTo>
                    <a:pt x="0" y="28583"/>
                  </a:moveTo>
                  <a:lnTo>
                    <a:pt x="28583" y="0"/>
                  </a:lnTo>
                  <a:lnTo>
                    <a:pt x="57166" y="28583"/>
                  </a:lnTo>
                  <a:lnTo>
                    <a:pt x="28583" y="5716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5945705" y="4129358"/>
              <a:ext cx="57166" cy="57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6333466" y="2721545"/>
              <a:ext cx="57173" cy="571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3741959" y="4750395"/>
              <a:ext cx="137253" cy="1372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6127800" y="4289940"/>
              <a:ext cx="57175" cy="571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5924273" y="4731560"/>
              <a:ext cx="57161" cy="57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6231923" y="4640558"/>
              <a:ext cx="57166" cy="57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6111649" y="3106956"/>
              <a:ext cx="57166" cy="571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g1212"/>
            <p:cNvSpPr/>
            <p:nvPr/>
          </p:nvSpPr>
          <p:spPr>
            <a:xfrm>
              <a:off x="6060691" y="2429819"/>
              <a:ext cx="57161" cy="57161"/>
            </a:xfrm>
            <a:custGeom>
              <a:avLst/>
              <a:pathLst>
                <a:path w="57161" h="57161">
                  <a:moveTo>
                    <a:pt x="0" y="28580"/>
                  </a:moveTo>
                  <a:lnTo>
                    <a:pt x="28580" y="0"/>
                  </a:lnTo>
                  <a:lnTo>
                    <a:pt x="57161" y="28580"/>
                  </a:lnTo>
                  <a:lnTo>
                    <a:pt x="28580" y="5716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6206529" y="4900173"/>
              <a:ext cx="57166" cy="57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6066860" y="5007235"/>
              <a:ext cx="57158" cy="57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6274449" y="5001878"/>
              <a:ext cx="57166" cy="57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6342031" y="5001879"/>
              <a:ext cx="57163" cy="57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6288143" y="3061454"/>
              <a:ext cx="57170" cy="571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g1218"/>
            <p:cNvSpPr/>
            <p:nvPr/>
          </p:nvSpPr>
          <p:spPr>
            <a:xfrm>
              <a:off x="5907726" y="2344174"/>
              <a:ext cx="57158" cy="57158"/>
            </a:xfrm>
            <a:custGeom>
              <a:avLst/>
              <a:pathLst>
                <a:path w="57158" h="57158">
                  <a:moveTo>
                    <a:pt x="0" y="28579"/>
                  </a:moveTo>
                  <a:lnTo>
                    <a:pt x="28579" y="0"/>
                  </a:lnTo>
                  <a:lnTo>
                    <a:pt x="57158" y="28579"/>
                  </a:lnTo>
                  <a:lnTo>
                    <a:pt x="28579" y="5715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g1219"/>
            <p:cNvSpPr/>
            <p:nvPr/>
          </p:nvSpPr>
          <p:spPr>
            <a:xfrm>
              <a:off x="5960010" y="2336144"/>
              <a:ext cx="57158" cy="57158"/>
            </a:xfrm>
            <a:custGeom>
              <a:avLst/>
              <a:pathLst>
                <a:path w="57158" h="57158">
                  <a:moveTo>
                    <a:pt x="0" y="28579"/>
                  </a:moveTo>
                  <a:lnTo>
                    <a:pt x="28579" y="0"/>
                  </a:lnTo>
                  <a:lnTo>
                    <a:pt x="57158" y="28579"/>
                  </a:lnTo>
                  <a:lnTo>
                    <a:pt x="28579" y="5715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6077496" y="4747616"/>
              <a:ext cx="57166" cy="57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6305655" y="4870729"/>
              <a:ext cx="57173" cy="57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6367627" y="4578986"/>
              <a:ext cx="57194" cy="57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5967146" y="2700138"/>
              <a:ext cx="57163" cy="571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g1224"/>
            <p:cNvSpPr/>
            <p:nvPr/>
          </p:nvSpPr>
          <p:spPr>
            <a:xfrm>
              <a:off x="6096142" y="2341500"/>
              <a:ext cx="57154" cy="57154"/>
            </a:xfrm>
            <a:custGeom>
              <a:avLst/>
              <a:pathLst>
                <a:path w="57154" h="57154">
                  <a:moveTo>
                    <a:pt x="0" y="28577"/>
                  </a:moveTo>
                  <a:lnTo>
                    <a:pt x="28577" y="0"/>
                  </a:lnTo>
                  <a:lnTo>
                    <a:pt x="57154" y="28577"/>
                  </a:lnTo>
                  <a:lnTo>
                    <a:pt x="28577" y="571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6199091" y="3497717"/>
              <a:ext cx="57166" cy="571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6019679" y="4728879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6231240" y="4991171"/>
              <a:ext cx="57168" cy="57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6238379" y="4785086"/>
              <a:ext cx="57166" cy="57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6061463" y="4991174"/>
              <a:ext cx="57163" cy="57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6104899" y="4980467"/>
              <a:ext cx="57166" cy="57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g1231"/>
            <p:cNvSpPr/>
            <p:nvPr/>
          </p:nvSpPr>
          <p:spPr>
            <a:xfrm>
              <a:off x="5963758" y="2392350"/>
              <a:ext cx="57158" cy="57158"/>
            </a:xfrm>
            <a:custGeom>
              <a:avLst/>
              <a:pathLst>
                <a:path w="57158" h="57158">
                  <a:moveTo>
                    <a:pt x="0" y="28579"/>
                  </a:moveTo>
                  <a:lnTo>
                    <a:pt x="28579" y="0"/>
                  </a:lnTo>
                  <a:lnTo>
                    <a:pt x="57158" y="28579"/>
                  </a:lnTo>
                  <a:lnTo>
                    <a:pt x="28579" y="5715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g1232"/>
            <p:cNvSpPr/>
            <p:nvPr/>
          </p:nvSpPr>
          <p:spPr>
            <a:xfrm>
              <a:off x="6018375" y="2349521"/>
              <a:ext cx="57170" cy="57170"/>
            </a:xfrm>
            <a:custGeom>
              <a:avLst/>
              <a:pathLst>
                <a:path w="57170" h="57170">
                  <a:moveTo>
                    <a:pt x="0" y="28585"/>
                  </a:moveTo>
                  <a:lnTo>
                    <a:pt x="28585" y="0"/>
                  </a:lnTo>
                  <a:lnTo>
                    <a:pt x="57170" y="28585"/>
                  </a:lnTo>
                  <a:lnTo>
                    <a:pt x="28585" y="5717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g1233"/>
            <p:cNvSpPr/>
            <p:nvPr/>
          </p:nvSpPr>
          <p:spPr>
            <a:xfrm>
              <a:off x="6042112" y="2349525"/>
              <a:ext cx="57161" cy="57161"/>
            </a:xfrm>
            <a:custGeom>
              <a:avLst/>
              <a:pathLst>
                <a:path w="57161" h="57161">
                  <a:moveTo>
                    <a:pt x="0" y="28580"/>
                  </a:moveTo>
                  <a:lnTo>
                    <a:pt x="28580" y="0"/>
                  </a:lnTo>
                  <a:lnTo>
                    <a:pt x="57161" y="28580"/>
                  </a:lnTo>
                  <a:lnTo>
                    <a:pt x="28580" y="5716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6211974" y="3478981"/>
              <a:ext cx="57168" cy="571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g1235"/>
            <p:cNvSpPr/>
            <p:nvPr/>
          </p:nvSpPr>
          <p:spPr>
            <a:xfrm>
              <a:off x="6191962" y="2507434"/>
              <a:ext cx="57163" cy="57163"/>
            </a:xfrm>
            <a:custGeom>
              <a:avLst/>
              <a:pathLst>
                <a:path w="57163" h="57163">
                  <a:moveTo>
                    <a:pt x="0" y="28581"/>
                  </a:moveTo>
                  <a:lnTo>
                    <a:pt x="28581" y="0"/>
                  </a:lnTo>
                  <a:lnTo>
                    <a:pt x="57163" y="28581"/>
                  </a:lnTo>
                  <a:lnTo>
                    <a:pt x="28581" y="5716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6254356" y="4712822"/>
              <a:ext cx="57166" cy="57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6053222" y="4696766"/>
              <a:ext cx="57161" cy="57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6063343" y="3470950"/>
              <a:ext cx="57170" cy="571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6151588" y="4747615"/>
              <a:ext cx="57168" cy="57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6124311" y="4969762"/>
              <a:ext cx="57163" cy="57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6179130" y="4509410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5958881" y="5007234"/>
              <a:ext cx="57161" cy="57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5963404" y="4945673"/>
              <a:ext cx="57166" cy="57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6308775" y="4699434"/>
              <a:ext cx="57178" cy="57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6211140" y="4868057"/>
              <a:ext cx="57163" cy="57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6363043" y="2999899"/>
              <a:ext cx="57166" cy="571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6121596" y="4463911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6360661" y="3532508"/>
              <a:ext cx="57170" cy="571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5921065" y="4528150"/>
              <a:ext cx="57161" cy="57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6205662" y="4078505"/>
              <a:ext cx="57166" cy="57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6339678" y="2943693"/>
              <a:ext cx="57166" cy="571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6138415" y="3066810"/>
              <a:ext cx="57166" cy="571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g1253"/>
            <p:cNvSpPr/>
            <p:nvPr/>
          </p:nvSpPr>
          <p:spPr>
            <a:xfrm>
              <a:off x="6320566" y="2349524"/>
              <a:ext cx="57163" cy="57163"/>
            </a:xfrm>
            <a:custGeom>
              <a:avLst/>
              <a:pathLst>
                <a:path w="57163" h="57163">
                  <a:moveTo>
                    <a:pt x="0" y="28581"/>
                  </a:moveTo>
                  <a:lnTo>
                    <a:pt x="28581" y="0"/>
                  </a:lnTo>
                  <a:lnTo>
                    <a:pt x="57163" y="28581"/>
                  </a:lnTo>
                  <a:lnTo>
                    <a:pt x="28581" y="5716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g1254"/>
            <p:cNvSpPr/>
            <p:nvPr/>
          </p:nvSpPr>
          <p:spPr>
            <a:xfrm>
              <a:off x="6211663" y="2386994"/>
              <a:ext cx="57163" cy="57163"/>
            </a:xfrm>
            <a:custGeom>
              <a:avLst/>
              <a:pathLst>
                <a:path w="57163" h="57163">
                  <a:moveTo>
                    <a:pt x="0" y="28581"/>
                  </a:moveTo>
                  <a:lnTo>
                    <a:pt x="28581" y="0"/>
                  </a:lnTo>
                  <a:lnTo>
                    <a:pt x="57163" y="28581"/>
                  </a:lnTo>
                  <a:lnTo>
                    <a:pt x="28581" y="5716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g1255"/>
            <p:cNvSpPr/>
            <p:nvPr/>
          </p:nvSpPr>
          <p:spPr>
            <a:xfrm>
              <a:off x="5984660" y="2534198"/>
              <a:ext cx="57166" cy="57166"/>
            </a:xfrm>
            <a:custGeom>
              <a:avLst/>
              <a:pathLst>
                <a:path w="57166" h="57166">
                  <a:moveTo>
                    <a:pt x="0" y="28583"/>
                  </a:moveTo>
                  <a:lnTo>
                    <a:pt x="28583" y="0"/>
                  </a:lnTo>
                  <a:lnTo>
                    <a:pt x="57166" y="28583"/>
                  </a:lnTo>
                  <a:lnTo>
                    <a:pt x="28583" y="5716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6166613" y="4327415"/>
              <a:ext cx="57166" cy="57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6318705" y="4300655"/>
              <a:ext cx="57156" cy="57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6262873" y="5007230"/>
              <a:ext cx="57168" cy="57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6375727" y="4819879"/>
              <a:ext cx="57168" cy="57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5923388" y="4993850"/>
              <a:ext cx="57163" cy="57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6356545" y="4683372"/>
              <a:ext cx="57185" cy="57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6124585" y="4546884"/>
              <a:ext cx="57163" cy="57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5945176" y="4490680"/>
              <a:ext cx="57161" cy="57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5933272" y="4696746"/>
              <a:ext cx="57202" cy="572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6332019" y="3666335"/>
              <a:ext cx="57161" cy="571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4702933" y="4979168"/>
              <a:ext cx="113292" cy="113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6246719" y="5001882"/>
              <a:ext cx="57158" cy="57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6158865" y="4991168"/>
              <a:ext cx="57175" cy="571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6243424" y="5001871"/>
              <a:ext cx="57180" cy="57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5901844" y="5001873"/>
              <a:ext cx="57175" cy="571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6066621" y="4260530"/>
              <a:ext cx="57113" cy="571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6070399" y="4892146"/>
              <a:ext cx="57161" cy="57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6098701" y="4736910"/>
              <a:ext cx="57166" cy="57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g1274"/>
            <p:cNvSpPr/>
            <p:nvPr/>
          </p:nvSpPr>
          <p:spPr>
            <a:xfrm>
              <a:off x="6308525" y="2643929"/>
              <a:ext cx="57170" cy="57170"/>
            </a:xfrm>
            <a:custGeom>
              <a:avLst/>
              <a:pathLst>
                <a:path w="57170" h="57170">
                  <a:moveTo>
                    <a:pt x="0" y="28585"/>
                  </a:moveTo>
                  <a:lnTo>
                    <a:pt x="28585" y="0"/>
                  </a:lnTo>
                  <a:lnTo>
                    <a:pt x="57170" y="28585"/>
                  </a:lnTo>
                  <a:lnTo>
                    <a:pt x="28585" y="5717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4816796" y="4941500"/>
              <a:ext cx="113688" cy="1136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6282419" y="4758325"/>
              <a:ext cx="57158" cy="57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6097981" y="4798471"/>
              <a:ext cx="57161" cy="57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6137490" y="4793118"/>
              <a:ext cx="57161" cy="57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5905597" y="4405036"/>
              <a:ext cx="57156" cy="57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6201223" y="3053428"/>
              <a:ext cx="57166" cy="571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6200824" y="4579000"/>
              <a:ext cx="57166" cy="57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6022605" y="4929613"/>
              <a:ext cx="57168" cy="57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6003220" y="4332770"/>
              <a:ext cx="57161" cy="57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6309737" y="4777058"/>
              <a:ext cx="57163" cy="57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6111449" y="4959053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6350439" y="4348828"/>
              <a:ext cx="57161" cy="57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5902734" y="4182890"/>
              <a:ext cx="57158" cy="57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6311732" y="2926219"/>
              <a:ext cx="65350" cy="653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6391267" y="4929614"/>
              <a:ext cx="57166" cy="57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5902172" y="4996525"/>
              <a:ext cx="57166" cy="57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6163854" y="4996524"/>
              <a:ext cx="57168" cy="57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6073489" y="4937645"/>
              <a:ext cx="57163" cy="57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5918560" y="4707471"/>
              <a:ext cx="57163" cy="57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6009648" y="2777755"/>
              <a:ext cx="57163" cy="571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g1295"/>
            <p:cNvSpPr/>
            <p:nvPr/>
          </p:nvSpPr>
          <p:spPr>
            <a:xfrm>
              <a:off x="6106936" y="2472641"/>
              <a:ext cx="57163" cy="57163"/>
            </a:xfrm>
            <a:custGeom>
              <a:avLst/>
              <a:pathLst>
                <a:path w="57163" h="57163">
                  <a:moveTo>
                    <a:pt x="0" y="28581"/>
                  </a:moveTo>
                  <a:lnTo>
                    <a:pt x="28581" y="0"/>
                  </a:lnTo>
                  <a:lnTo>
                    <a:pt x="57163" y="28581"/>
                  </a:lnTo>
                  <a:lnTo>
                    <a:pt x="28581" y="5716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6" name="pg1296"/>
            <p:cNvSpPr/>
            <p:nvPr/>
          </p:nvSpPr>
          <p:spPr>
            <a:xfrm>
              <a:off x="6257337" y="2365580"/>
              <a:ext cx="57168" cy="57168"/>
            </a:xfrm>
            <a:custGeom>
              <a:avLst/>
              <a:pathLst>
                <a:path w="57168" h="57168">
                  <a:moveTo>
                    <a:pt x="0" y="28584"/>
                  </a:moveTo>
                  <a:lnTo>
                    <a:pt x="28584" y="0"/>
                  </a:lnTo>
                  <a:lnTo>
                    <a:pt x="57168" y="28584"/>
                  </a:lnTo>
                  <a:lnTo>
                    <a:pt x="28584" y="5716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6138492" y="4959054"/>
              <a:ext cx="57168" cy="57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5906173" y="4985821"/>
              <a:ext cx="57163" cy="57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6049360" y="4822541"/>
              <a:ext cx="57197" cy="57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6160364" y="3532508"/>
              <a:ext cx="57170" cy="571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6320341" y="4707459"/>
              <a:ext cx="57187" cy="571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6069482" y="5007212"/>
              <a:ext cx="57204" cy="572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5987331" y="4943000"/>
              <a:ext cx="57158" cy="57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6391248" y="4983135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6049286" y="5001837"/>
              <a:ext cx="57247" cy="57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g1306"/>
            <p:cNvSpPr/>
            <p:nvPr/>
          </p:nvSpPr>
          <p:spPr>
            <a:xfrm>
              <a:off x="5987276" y="2421771"/>
              <a:ext cx="57197" cy="57197"/>
            </a:xfrm>
            <a:custGeom>
              <a:avLst/>
              <a:pathLst>
                <a:path w="57197" h="57197">
                  <a:moveTo>
                    <a:pt x="0" y="28598"/>
                  </a:moveTo>
                  <a:lnTo>
                    <a:pt x="28598" y="0"/>
                  </a:lnTo>
                  <a:lnTo>
                    <a:pt x="57197" y="28598"/>
                  </a:lnTo>
                  <a:lnTo>
                    <a:pt x="28598" y="571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7" name="pg1307"/>
            <p:cNvSpPr/>
            <p:nvPr/>
          </p:nvSpPr>
          <p:spPr>
            <a:xfrm>
              <a:off x="6250131" y="2370918"/>
              <a:ext cx="57199" cy="57199"/>
            </a:xfrm>
            <a:custGeom>
              <a:avLst/>
              <a:pathLst>
                <a:path w="57199" h="57199">
                  <a:moveTo>
                    <a:pt x="0" y="28599"/>
                  </a:moveTo>
                  <a:lnTo>
                    <a:pt x="28599" y="0"/>
                  </a:lnTo>
                  <a:lnTo>
                    <a:pt x="57199" y="28599"/>
                  </a:lnTo>
                  <a:lnTo>
                    <a:pt x="28599" y="5719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6293659" y="4129319"/>
              <a:ext cx="57243" cy="572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6343269" y="2721535"/>
              <a:ext cx="57192" cy="571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6331707" y="4790433"/>
              <a:ext cx="57178" cy="57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6207493" y="4289917"/>
              <a:ext cx="57221" cy="572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5931602" y="4731538"/>
              <a:ext cx="57204" cy="572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6005013" y="4640557"/>
              <a:ext cx="57168" cy="57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6278040" y="3106934"/>
              <a:ext cx="57211" cy="572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5" name="pg1315"/>
            <p:cNvSpPr/>
            <p:nvPr/>
          </p:nvSpPr>
          <p:spPr>
            <a:xfrm>
              <a:off x="5910618" y="2429785"/>
              <a:ext cx="57228" cy="57228"/>
            </a:xfrm>
            <a:custGeom>
              <a:avLst/>
              <a:pathLst>
                <a:path w="57228" h="57228">
                  <a:moveTo>
                    <a:pt x="0" y="28614"/>
                  </a:moveTo>
                  <a:lnTo>
                    <a:pt x="28614" y="0"/>
                  </a:lnTo>
                  <a:lnTo>
                    <a:pt x="57228" y="28614"/>
                  </a:lnTo>
                  <a:lnTo>
                    <a:pt x="28614" y="5722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6083292" y="4900153"/>
              <a:ext cx="57207" cy="572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5971817" y="5007232"/>
              <a:ext cx="57163" cy="57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6272794" y="5001867"/>
              <a:ext cx="57187" cy="571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5957808" y="5001842"/>
              <a:ext cx="57238" cy="572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6342928" y="3061438"/>
              <a:ext cx="57204" cy="572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1" name="pg1321"/>
            <p:cNvSpPr/>
            <p:nvPr/>
          </p:nvSpPr>
          <p:spPr>
            <a:xfrm>
              <a:off x="6343457" y="2344158"/>
              <a:ext cx="57190" cy="57190"/>
            </a:xfrm>
            <a:custGeom>
              <a:avLst/>
              <a:pathLst>
                <a:path w="57190" h="57190">
                  <a:moveTo>
                    <a:pt x="0" y="28595"/>
                  </a:moveTo>
                  <a:lnTo>
                    <a:pt x="28595" y="0"/>
                  </a:lnTo>
                  <a:lnTo>
                    <a:pt x="57190" y="28595"/>
                  </a:lnTo>
                  <a:lnTo>
                    <a:pt x="28595" y="5719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2" name="pg1322"/>
            <p:cNvSpPr/>
            <p:nvPr/>
          </p:nvSpPr>
          <p:spPr>
            <a:xfrm>
              <a:off x="5957213" y="2336134"/>
              <a:ext cx="57180" cy="57180"/>
            </a:xfrm>
            <a:custGeom>
              <a:avLst/>
              <a:pathLst>
                <a:path w="57180" h="57180">
                  <a:moveTo>
                    <a:pt x="0" y="28590"/>
                  </a:moveTo>
                  <a:lnTo>
                    <a:pt x="28590" y="0"/>
                  </a:lnTo>
                  <a:lnTo>
                    <a:pt x="57180" y="28590"/>
                  </a:lnTo>
                  <a:lnTo>
                    <a:pt x="28590" y="5718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5017472" y="4716917"/>
              <a:ext cx="118564" cy="11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5062877" y="4840033"/>
              <a:ext cx="118564" cy="11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6251130" y="4579057"/>
              <a:ext cx="57053" cy="570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6158856" y="2700127"/>
              <a:ext cx="57185" cy="571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7" name="pg1327"/>
            <p:cNvSpPr/>
            <p:nvPr/>
          </p:nvSpPr>
          <p:spPr>
            <a:xfrm>
              <a:off x="5915729" y="2341450"/>
              <a:ext cx="57252" cy="57252"/>
            </a:xfrm>
            <a:custGeom>
              <a:avLst/>
              <a:pathLst>
                <a:path w="57252" h="57252">
                  <a:moveTo>
                    <a:pt x="0" y="28626"/>
                  </a:moveTo>
                  <a:lnTo>
                    <a:pt x="28626" y="0"/>
                  </a:lnTo>
                  <a:lnTo>
                    <a:pt x="57252" y="28626"/>
                  </a:lnTo>
                  <a:lnTo>
                    <a:pt x="28626" y="5725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5913953" y="3497698"/>
              <a:ext cx="57204" cy="572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6269660" y="4728864"/>
              <a:ext cx="57199" cy="571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6319405" y="4991138"/>
              <a:ext cx="57235" cy="572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6347301" y="4785079"/>
              <a:ext cx="57180" cy="57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5951969" y="4991140"/>
              <a:ext cx="57231" cy="572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6247123" y="4980458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4" name="pg1334"/>
            <p:cNvSpPr/>
            <p:nvPr/>
          </p:nvSpPr>
          <p:spPr>
            <a:xfrm>
              <a:off x="5910060" y="2392342"/>
              <a:ext cx="57173" cy="57173"/>
            </a:xfrm>
            <a:custGeom>
              <a:avLst/>
              <a:pathLst>
                <a:path w="57173" h="57173">
                  <a:moveTo>
                    <a:pt x="0" y="28586"/>
                  </a:moveTo>
                  <a:lnTo>
                    <a:pt x="28586" y="0"/>
                  </a:lnTo>
                  <a:lnTo>
                    <a:pt x="57173" y="28586"/>
                  </a:lnTo>
                  <a:lnTo>
                    <a:pt x="28586" y="5717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5" name="pg1335"/>
            <p:cNvSpPr/>
            <p:nvPr/>
          </p:nvSpPr>
          <p:spPr>
            <a:xfrm>
              <a:off x="6351445" y="2349519"/>
              <a:ext cx="57173" cy="57173"/>
            </a:xfrm>
            <a:custGeom>
              <a:avLst/>
              <a:pathLst>
                <a:path w="57173" h="57173">
                  <a:moveTo>
                    <a:pt x="0" y="28586"/>
                  </a:moveTo>
                  <a:lnTo>
                    <a:pt x="28586" y="0"/>
                  </a:lnTo>
                  <a:lnTo>
                    <a:pt x="57173" y="28586"/>
                  </a:lnTo>
                  <a:lnTo>
                    <a:pt x="28586" y="5717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6" name="pg1336"/>
            <p:cNvSpPr/>
            <p:nvPr/>
          </p:nvSpPr>
          <p:spPr>
            <a:xfrm>
              <a:off x="6344004" y="2349509"/>
              <a:ext cx="57194" cy="57194"/>
            </a:xfrm>
            <a:custGeom>
              <a:avLst/>
              <a:pathLst>
                <a:path w="57194" h="57194">
                  <a:moveTo>
                    <a:pt x="0" y="28597"/>
                  </a:moveTo>
                  <a:lnTo>
                    <a:pt x="28597" y="0"/>
                  </a:lnTo>
                  <a:lnTo>
                    <a:pt x="57194" y="28597"/>
                  </a:lnTo>
                  <a:lnTo>
                    <a:pt x="28597" y="5719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5945738" y="3478964"/>
              <a:ext cx="57202" cy="572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8" name="pg1338"/>
            <p:cNvSpPr/>
            <p:nvPr/>
          </p:nvSpPr>
          <p:spPr>
            <a:xfrm>
              <a:off x="6241118" y="2507432"/>
              <a:ext cx="57168" cy="57168"/>
            </a:xfrm>
            <a:custGeom>
              <a:avLst/>
              <a:pathLst>
                <a:path w="57168" h="57168">
                  <a:moveTo>
                    <a:pt x="0" y="28584"/>
                  </a:moveTo>
                  <a:lnTo>
                    <a:pt x="28584" y="0"/>
                  </a:lnTo>
                  <a:lnTo>
                    <a:pt x="57168" y="28584"/>
                  </a:lnTo>
                  <a:lnTo>
                    <a:pt x="28584" y="5716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6270980" y="4712801"/>
              <a:ext cx="57209" cy="572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5984713" y="4696755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6201049" y="3470949"/>
              <a:ext cx="57173" cy="571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6093051" y="4747603"/>
              <a:ext cx="57192" cy="57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6184384" y="4969740"/>
              <a:ext cx="57207" cy="572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6169824" y="4509398"/>
              <a:ext cx="57194" cy="57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6326674" y="5007207"/>
              <a:ext cx="57214" cy="572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5998851" y="4945657"/>
              <a:ext cx="57197" cy="57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6138496" y="4699423"/>
              <a:ext cx="57199" cy="571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6369115" y="4868037"/>
              <a:ext cx="57204" cy="572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6036256" y="2999896"/>
              <a:ext cx="57170" cy="571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3668708" y="4421599"/>
              <a:ext cx="141794" cy="1417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1" name="pg1351"/>
            <p:cNvSpPr/>
            <p:nvPr/>
          </p:nvSpPr>
          <p:spPr>
            <a:xfrm>
              <a:off x="3453480" y="3490197"/>
              <a:ext cx="141794" cy="141794"/>
            </a:xfrm>
            <a:custGeom>
              <a:avLst/>
              <a:pathLst>
                <a:path w="141794" h="141794">
                  <a:moveTo>
                    <a:pt x="0" y="70897"/>
                  </a:moveTo>
                  <a:lnTo>
                    <a:pt x="70897" y="0"/>
                  </a:lnTo>
                  <a:lnTo>
                    <a:pt x="141794" y="70897"/>
                  </a:lnTo>
                  <a:lnTo>
                    <a:pt x="70897" y="14179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6133783" y="4528125"/>
              <a:ext cx="57211" cy="572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6076647" y="4078492"/>
              <a:ext cx="57192" cy="57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6110860" y="2943663"/>
              <a:ext cx="57226" cy="572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5916093" y="3066782"/>
              <a:ext cx="57221" cy="572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6" name="pg1356"/>
            <p:cNvSpPr/>
            <p:nvPr/>
          </p:nvSpPr>
          <p:spPr>
            <a:xfrm>
              <a:off x="6276959" y="2349521"/>
              <a:ext cx="57170" cy="57170"/>
            </a:xfrm>
            <a:custGeom>
              <a:avLst/>
              <a:pathLst>
                <a:path w="57170" h="57170">
                  <a:moveTo>
                    <a:pt x="0" y="28585"/>
                  </a:moveTo>
                  <a:lnTo>
                    <a:pt x="28585" y="0"/>
                  </a:lnTo>
                  <a:lnTo>
                    <a:pt x="57170" y="28585"/>
                  </a:lnTo>
                  <a:lnTo>
                    <a:pt x="28585" y="5717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7" name="pg1357"/>
            <p:cNvSpPr/>
            <p:nvPr/>
          </p:nvSpPr>
          <p:spPr>
            <a:xfrm>
              <a:off x="5919487" y="2386980"/>
              <a:ext cx="57192" cy="57192"/>
            </a:xfrm>
            <a:custGeom>
              <a:avLst/>
              <a:pathLst>
                <a:path w="57192" h="57192">
                  <a:moveTo>
                    <a:pt x="0" y="28596"/>
                  </a:moveTo>
                  <a:lnTo>
                    <a:pt x="28596" y="0"/>
                  </a:lnTo>
                  <a:lnTo>
                    <a:pt x="57192" y="28596"/>
                  </a:lnTo>
                  <a:lnTo>
                    <a:pt x="28596" y="571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8" name="pg1358"/>
            <p:cNvSpPr/>
            <p:nvPr/>
          </p:nvSpPr>
          <p:spPr>
            <a:xfrm>
              <a:off x="6321925" y="2534173"/>
              <a:ext cx="57214" cy="57214"/>
            </a:xfrm>
            <a:custGeom>
              <a:avLst/>
              <a:pathLst>
                <a:path w="57214" h="57214">
                  <a:moveTo>
                    <a:pt x="0" y="28607"/>
                  </a:moveTo>
                  <a:lnTo>
                    <a:pt x="28607" y="0"/>
                  </a:lnTo>
                  <a:lnTo>
                    <a:pt x="57214" y="28607"/>
                  </a:lnTo>
                  <a:lnTo>
                    <a:pt x="28607" y="5721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6025438" y="4327383"/>
              <a:ext cx="57228" cy="572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6167943" y="4300639"/>
              <a:ext cx="57187" cy="571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6166469" y="5007206"/>
              <a:ext cx="57216" cy="572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6346449" y="4819850"/>
              <a:ext cx="57226" cy="572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6094139" y="4993837"/>
              <a:ext cx="57190" cy="571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6078482" y="4682123"/>
              <a:ext cx="59683" cy="596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6005515" y="4546872"/>
              <a:ext cx="57187" cy="571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6043052" y="4490663"/>
              <a:ext cx="57194" cy="57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6274448" y="4696753"/>
              <a:ext cx="57187" cy="571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6185893" y="3666303"/>
              <a:ext cx="57226" cy="572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5996391" y="5007207"/>
              <a:ext cx="57214" cy="572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5961588" y="5001872"/>
              <a:ext cx="57178" cy="57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6052106" y="4991157"/>
              <a:ext cx="57197" cy="57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6253485" y="5001851"/>
              <a:ext cx="57221" cy="572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6060506" y="5001857"/>
              <a:ext cx="57209" cy="572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5927791" y="4260478"/>
              <a:ext cx="57216" cy="572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6325369" y="4892138"/>
              <a:ext cx="57178" cy="57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6012756" y="4736897"/>
              <a:ext cx="57192" cy="57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7" name="pg1377"/>
            <p:cNvSpPr/>
            <p:nvPr/>
          </p:nvSpPr>
          <p:spPr>
            <a:xfrm>
              <a:off x="6078783" y="2643916"/>
              <a:ext cx="57197" cy="57197"/>
            </a:xfrm>
            <a:custGeom>
              <a:avLst/>
              <a:pathLst>
                <a:path w="57197" h="57197">
                  <a:moveTo>
                    <a:pt x="0" y="28598"/>
                  </a:moveTo>
                  <a:lnTo>
                    <a:pt x="28598" y="0"/>
                  </a:lnTo>
                  <a:lnTo>
                    <a:pt x="57197" y="28598"/>
                  </a:lnTo>
                  <a:lnTo>
                    <a:pt x="28598" y="5719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4928880" y="4947596"/>
              <a:ext cx="101496" cy="1014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6147000" y="4758306"/>
              <a:ext cx="57197" cy="57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6004277" y="4798453"/>
              <a:ext cx="57197" cy="57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6394885" y="4793051"/>
              <a:ext cx="57295" cy="572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6196873" y="4405021"/>
              <a:ext cx="57187" cy="571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6156138" y="3053408"/>
              <a:ext cx="57204" cy="572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6165618" y="4579000"/>
              <a:ext cx="57166" cy="57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6267399" y="4929599"/>
              <a:ext cx="57197" cy="57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6330570" y="4332766"/>
              <a:ext cx="57168" cy="57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6192984" y="4777052"/>
              <a:ext cx="57175" cy="571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5958297" y="4959047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3431671" y="4302846"/>
              <a:ext cx="149127" cy="1491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5911973" y="4182875"/>
              <a:ext cx="57190" cy="571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6049176" y="2935303"/>
              <a:ext cx="47183" cy="471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6344920" y="4929613"/>
              <a:ext cx="57168" cy="57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6190995" y="4996527"/>
              <a:ext cx="57163" cy="57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6293847" y="4996511"/>
              <a:ext cx="57194" cy="57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6018632" y="4937638"/>
              <a:ext cx="57178" cy="57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6062759" y="4707468"/>
              <a:ext cx="57168" cy="57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6274892" y="2777729"/>
              <a:ext cx="57216" cy="572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8" name="pg1398"/>
            <p:cNvSpPr/>
            <p:nvPr/>
          </p:nvSpPr>
          <p:spPr>
            <a:xfrm>
              <a:off x="6143025" y="2472618"/>
              <a:ext cx="57209" cy="57209"/>
            </a:xfrm>
            <a:custGeom>
              <a:avLst/>
              <a:pathLst>
                <a:path w="57209" h="57209">
                  <a:moveTo>
                    <a:pt x="0" y="28604"/>
                  </a:moveTo>
                  <a:lnTo>
                    <a:pt x="28604" y="0"/>
                  </a:lnTo>
                  <a:lnTo>
                    <a:pt x="57209" y="28604"/>
                  </a:lnTo>
                  <a:lnTo>
                    <a:pt x="28604" y="5720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9" name="pg1399"/>
            <p:cNvSpPr/>
            <p:nvPr/>
          </p:nvSpPr>
          <p:spPr>
            <a:xfrm>
              <a:off x="6377759" y="2365540"/>
              <a:ext cx="57250" cy="57250"/>
            </a:xfrm>
            <a:custGeom>
              <a:avLst/>
              <a:pathLst>
                <a:path w="57250" h="57250">
                  <a:moveTo>
                    <a:pt x="0" y="28625"/>
                  </a:moveTo>
                  <a:lnTo>
                    <a:pt x="28625" y="0"/>
                  </a:lnTo>
                  <a:lnTo>
                    <a:pt x="57250" y="28625"/>
                  </a:lnTo>
                  <a:lnTo>
                    <a:pt x="28625" y="5725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5950891" y="4959027"/>
              <a:ext cx="57221" cy="572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6068521" y="4985781"/>
              <a:ext cx="57243" cy="572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6213857" y="4822540"/>
              <a:ext cx="57199" cy="571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6143255" y="3532502"/>
              <a:ext cx="57182" cy="571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6070385" y="4707472"/>
              <a:ext cx="57161" cy="57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6201539" y="5007225"/>
              <a:ext cx="57178" cy="57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6117807" y="4942987"/>
              <a:ext cx="57185" cy="57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6168368" y="4983138"/>
              <a:ext cx="57175" cy="571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6361550" y="5001870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9" name="pg1409"/>
            <p:cNvSpPr/>
            <p:nvPr/>
          </p:nvSpPr>
          <p:spPr>
            <a:xfrm>
              <a:off x="6296653" y="2421787"/>
              <a:ext cx="57166" cy="57166"/>
            </a:xfrm>
            <a:custGeom>
              <a:avLst/>
              <a:pathLst>
                <a:path w="57166" h="57166">
                  <a:moveTo>
                    <a:pt x="0" y="28583"/>
                  </a:moveTo>
                  <a:lnTo>
                    <a:pt x="28583" y="0"/>
                  </a:lnTo>
                  <a:lnTo>
                    <a:pt x="57166" y="28583"/>
                  </a:lnTo>
                  <a:lnTo>
                    <a:pt x="28583" y="5716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0" name="pg1410"/>
            <p:cNvSpPr/>
            <p:nvPr/>
          </p:nvSpPr>
          <p:spPr>
            <a:xfrm>
              <a:off x="6107387" y="2370944"/>
              <a:ext cx="57146" cy="57146"/>
            </a:xfrm>
            <a:custGeom>
              <a:avLst/>
              <a:pathLst>
                <a:path w="57146" h="57146">
                  <a:moveTo>
                    <a:pt x="0" y="28573"/>
                  </a:moveTo>
                  <a:lnTo>
                    <a:pt x="28573" y="0"/>
                  </a:lnTo>
                  <a:lnTo>
                    <a:pt x="57146" y="28573"/>
                  </a:lnTo>
                  <a:lnTo>
                    <a:pt x="28573" y="5714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6282042" y="4129338"/>
              <a:ext cx="57204" cy="572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6222394" y="2721531"/>
              <a:ext cx="57202" cy="572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6337171" y="4790434"/>
              <a:ext cx="57175" cy="571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6107658" y="4289931"/>
              <a:ext cx="57192" cy="57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6291166" y="4731557"/>
              <a:ext cx="57166" cy="57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6218495" y="4640562"/>
              <a:ext cx="57158" cy="57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5952717" y="3106952"/>
              <a:ext cx="57175" cy="571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8" name="pg1418"/>
            <p:cNvSpPr/>
            <p:nvPr/>
          </p:nvSpPr>
          <p:spPr>
            <a:xfrm>
              <a:off x="6386795" y="2429816"/>
              <a:ext cx="57166" cy="57166"/>
            </a:xfrm>
            <a:custGeom>
              <a:avLst/>
              <a:pathLst>
                <a:path w="57166" h="57166">
                  <a:moveTo>
                    <a:pt x="0" y="28583"/>
                  </a:moveTo>
                  <a:lnTo>
                    <a:pt x="28583" y="0"/>
                  </a:lnTo>
                  <a:lnTo>
                    <a:pt x="57166" y="28583"/>
                  </a:lnTo>
                  <a:lnTo>
                    <a:pt x="28583" y="5716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6117457" y="4900157"/>
              <a:ext cx="57199" cy="571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6098750" y="5007234"/>
              <a:ext cx="57161" cy="57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6351879" y="5001875"/>
              <a:ext cx="57173" cy="57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6398670" y="5001879"/>
              <a:ext cx="57163" cy="57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6233063" y="3061460"/>
              <a:ext cx="57158" cy="571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4" name="pg1424"/>
            <p:cNvSpPr/>
            <p:nvPr/>
          </p:nvSpPr>
          <p:spPr>
            <a:xfrm>
              <a:off x="6277677" y="2344159"/>
              <a:ext cx="57187" cy="57187"/>
            </a:xfrm>
            <a:custGeom>
              <a:avLst/>
              <a:pathLst>
                <a:path w="57187" h="57187">
                  <a:moveTo>
                    <a:pt x="0" y="28593"/>
                  </a:moveTo>
                  <a:lnTo>
                    <a:pt x="28593" y="0"/>
                  </a:lnTo>
                  <a:lnTo>
                    <a:pt x="57187" y="28593"/>
                  </a:lnTo>
                  <a:lnTo>
                    <a:pt x="28593" y="571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5" name="pg1425"/>
            <p:cNvSpPr/>
            <p:nvPr/>
          </p:nvSpPr>
          <p:spPr>
            <a:xfrm>
              <a:off x="6155538" y="2336140"/>
              <a:ext cx="57168" cy="57168"/>
            </a:xfrm>
            <a:custGeom>
              <a:avLst/>
              <a:pathLst>
                <a:path w="57168" h="57168">
                  <a:moveTo>
                    <a:pt x="0" y="28584"/>
                  </a:moveTo>
                  <a:lnTo>
                    <a:pt x="28584" y="0"/>
                  </a:lnTo>
                  <a:lnTo>
                    <a:pt x="57168" y="28584"/>
                  </a:lnTo>
                  <a:lnTo>
                    <a:pt x="28584" y="5716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6022335" y="4747610"/>
              <a:ext cx="57178" cy="57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5911364" y="4870722"/>
              <a:ext cx="57187" cy="571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6088628" y="4578539"/>
              <a:ext cx="58088" cy="580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5979954" y="2700132"/>
              <a:ext cx="57175" cy="571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0" name="pg1430"/>
            <p:cNvSpPr/>
            <p:nvPr/>
          </p:nvSpPr>
          <p:spPr>
            <a:xfrm>
              <a:off x="6056945" y="2341476"/>
              <a:ext cx="57202" cy="57202"/>
            </a:xfrm>
            <a:custGeom>
              <a:avLst/>
              <a:pathLst>
                <a:path w="57202" h="57202">
                  <a:moveTo>
                    <a:pt x="0" y="28601"/>
                  </a:moveTo>
                  <a:lnTo>
                    <a:pt x="28601" y="0"/>
                  </a:lnTo>
                  <a:lnTo>
                    <a:pt x="57202" y="28601"/>
                  </a:lnTo>
                  <a:lnTo>
                    <a:pt x="28601" y="572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6075270" y="3497707"/>
              <a:ext cx="57185" cy="571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6382107" y="4728865"/>
              <a:ext cx="57197" cy="57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5972277" y="4991170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5945727" y="4785084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6205382" y="4991170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6068100" y="4980464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7" name="pg1437"/>
            <p:cNvSpPr/>
            <p:nvPr/>
          </p:nvSpPr>
          <p:spPr>
            <a:xfrm>
              <a:off x="5974129" y="2392338"/>
              <a:ext cx="57182" cy="57182"/>
            </a:xfrm>
            <a:custGeom>
              <a:avLst/>
              <a:pathLst>
                <a:path w="57182" h="57182">
                  <a:moveTo>
                    <a:pt x="0" y="28591"/>
                  </a:moveTo>
                  <a:lnTo>
                    <a:pt x="28591" y="0"/>
                  </a:lnTo>
                  <a:lnTo>
                    <a:pt x="57182" y="28591"/>
                  </a:lnTo>
                  <a:lnTo>
                    <a:pt x="28591" y="571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8" name="pg1438"/>
            <p:cNvSpPr/>
            <p:nvPr/>
          </p:nvSpPr>
          <p:spPr>
            <a:xfrm>
              <a:off x="6012319" y="2349505"/>
              <a:ext cx="57202" cy="57202"/>
            </a:xfrm>
            <a:custGeom>
              <a:avLst/>
              <a:pathLst>
                <a:path w="57202" h="57202">
                  <a:moveTo>
                    <a:pt x="0" y="28601"/>
                  </a:moveTo>
                  <a:lnTo>
                    <a:pt x="28601" y="0"/>
                  </a:lnTo>
                  <a:lnTo>
                    <a:pt x="57202" y="28601"/>
                  </a:lnTo>
                  <a:lnTo>
                    <a:pt x="28601" y="572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9" name="pg1439"/>
            <p:cNvSpPr/>
            <p:nvPr/>
          </p:nvSpPr>
          <p:spPr>
            <a:xfrm>
              <a:off x="6372477" y="2349524"/>
              <a:ext cx="57163" cy="57163"/>
            </a:xfrm>
            <a:custGeom>
              <a:avLst/>
              <a:pathLst>
                <a:path w="57163" h="57163">
                  <a:moveTo>
                    <a:pt x="0" y="28581"/>
                  </a:moveTo>
                  <a:lnTo>
                    <a:pt x="28581" y="0"/>
                  </a:lnTo>
                  <a:lnTo>
                    <a:pt x="57163" y="28581"/>
                  </a:lnTo>
                  <a:lnTo>
                    <a:pt x="28581" y="5716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6015464" y="3478980"/>
              <a:ext cx="57170" cy="571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1" name="pg1441"/>
            <p:cNvSpPr/>
            <p:nvPr/>
          </p:nvSpPr>
          <p:spPr>
            <a:xfrm>
              <a:off x="6372100" y="2507433"/>
              <a:ext cx="57166" cy="57166"/>
            </a:xfrm>
            <a:custGeom>
              <a:avLst/>
              <a:pathLst>
                <a:path w="57166" h="57166">
                  <a:moveTo>
                    <a:pt x="0" y="28583"/>
                  </a:moveTo>
                  <a:lnTo>
                    <a:pt x="28583" y="0"/>
                  </a:lnTo>
                  <a:lnTo>
                    <a:pt x="57166" y="28583"/>
                  </a:lnTo>
                  <a:lnTo>
                    <a:pt x="28583" y="5716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3825491" y="4667573"/>
              <a:ext cx="147664" cy="1476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6205476" y="4696753"/>
              <a:ext cx="57187" cy="571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5900331" y="3470945"/>
              <a:ext cx="57180" cy="571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6141439" y="4747608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6141250" y="4969760"/>
              <a:ext cx="57168" cy="57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5924365" y="4509408"/>
              <a:ext cx="57175" cy="571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6074684" y="5007236"/>
              <a:ext cx="57156" cy="57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6001096" y="4945675"/>
              <a:ext cx="57161" cy="57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6009663" y="4699408"/>
              <a:ext cx="57231" cy="572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6120973" y="4868055"/>
              <a:ext cx="57168" cy="57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6155172" y="2999897"/>
              <a:ext cx="57168" cy="571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5906903" y="4463918"/>
              <a:ext cx="57156" cy="57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6277384" y="3532516"/>
              <a:ext cx="57156" cy="571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6330688" y="4528141"/>
              <a:ext cx="57180" cy="57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6116524" y="4078496"/>
              <a:ext cx="57185" cy="57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6034396" y="2943687"/>
              <a:ext cx="57178" cy="571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5998330" y="3066806"/>
              <a:ext cx="57173" cy="571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9" name="pg1459"/>
            <p:cNvSpPr/>
            <p:nvPr/>
          </p:nvSpPr>
          <p:spPr>
            <a:xfrm>
              <a:off x="6277452" y="2349507"/>
              <a:ext cx="57197" cy="57197"/>
            </a:xfrm>
            <a:custGeom>
              <a:avLst/>
              <a:pathLst>
                <a:path w="57197" h="57197">
                  <a:moveTo>
                    <a:pt x="0" y="28598"/>
                  </a:moveTo>
                  <a:lnTo>
                    <a:pt x="28598" y="0"/>
                  </a:lnTo>
                  <a:lnTo>
                    <a:pt x="57197" y="28598"/>
                  </a:lnTo>
                  <a:lnTo>
                    <a:pt x="28598" y="571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0" name="pg1460"/>
            <p:cNvSpPr/>
            <p:nvPr/>
          </p:nvSpPr>
          <p:spPr>
            <a:xfrm>
              <a:off x="6071054" y="2386988"/>
              <a:ext cx="57175" cy="57175"/>
            </a:xfrm>
            <a:custGeom>
              <a:avLst/>
              <a:pathLst>
                <a:path w="57175" h="57175">
                  <a:moveTo>
                    <a:pt x="0" y="28587"/>
                  </a:moveTo>
                  <a:lnTo>
                    <a:pt x="28587" y="0"/>
                  </a:lnTo>
                  <a:lnTo>
                    <a:pt x="57175" y="28587"/>
                  </a:lnTo>
                  <a:lnTo>
                    <a:pt x="28587" y="5717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1" name="pg1461"/>
            <p:cNvSpPr/>
            <p:nvPr/>
          </p:nvSpPr>
          <p:spPr>
            <a:xfrm>
              <a:off x="6187676" y="2534185"/>
              <a:ext cx="57190" cy="57190"/>
            </a:xfrm>
            <a:custGeom>
              <a:avLst/>
              <a:pathLst>
                <a:path w="57190" h="57190">
                  <a:moveTo>
                    <a:pt x="0" y="28595"/>
                  </a:moveTo>
                  <a:lnTo>
                    <a:pt x="28595" y="0"/>
                  </a:lnTo>
                  <a:lnTo>
                    <a:pt x="57190" y="28595"/>
                  </a:lnTo>
                  <a:lnTo>
                    <a:pt x="28595" y="5719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6031744" y="4327416"/>
              <a:ext cx="57163" cy="57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5997112" y="4300640"/>
              <a:ext cx="57185" cy="57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6196996" y="5007220"/>
              <a:ext cx="57187" cy="571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6076624" y="4819874"/>
              <a:ext cx="57178" cy="57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5968652" y="4993845"/>
              <a:ext cx="57173" cy="57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6363168" y="4666933"/>
              <a:ext cx="90064" cy="90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6244570" y="4546877"/>
              <a:ext cx="57178" cy="57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5965019" y="4490652"/>
              <a:ext cx="57216" cy="572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6040639" y="4696748"/>
              <a:ext cx="57197" cy="57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1" name="pt1471"/>
            <p:cNvSpPr/>
            <p:nvPr/>
          </p:nvSpPr>
          <p:spPr>
            <a:xfrm>
              <a:off x="6320132" y="3666326"/>
              <a:ext cx="57180" cy="571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2" name="pt1472"/>
            <p:cNvSpPr/>
            <p:nvPr/>
          </p:nvSpPr>
          <p:spPr>
            <a:xfrm>
              <a:off x="6235711" y="5007213"/>
              <a:ext cx="57202" cy="572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3" name="pt1473"/>
            <p:cNvSpPr/>
            <p:nvPr/>
          </p:nvSpPr>
          <p:spPr>
            <a:xfrm>
              <a:off x="6266473" y="5001877"/>
              <a:ext cx="57168" cy="57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6203508" y="4991158"/>
              <a:ext cx="57194" cy="57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5" name="pt1475"/>
            <p:cNvSpPr/>
            <p:nvPr/>
          </p:nvSpPr>
          <p:spPr>
            <a:xfrm>
              <a:off x="5906587" y="5001871"/>
              <a:ext cx="57180" cy="57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6" name="pt1476"/>
            <p:cNvSpPr/>
            <p:nvPr/>
          </p:nvSpPr>
          <p:spPr>
            <a:xfrm>
              <a:off x="6380118" y="5001842"/>
              <a:ext cx="57238" cy="572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7" name="pt1477"/>
            <p:cNvSpPr/>
            <p:nvPr/>
          </p:nvSpPr>
          <p:spPr>
            <a:xfrm>
              <a:off x="6317336" y="4260487"/>
              <a:ext cx="57199" cy="571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8" name="pt1478"/>
            <p:cNvSpPr/>
            <p:nvPr/>
          </p:nvSpPr>
          <p:spPr>
            <a:xfrm>
              <a:off x="6029360" y="4892140"/>
              <a:ext cx="57173" cy="57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9" name="pt1479"/>
            <p:cNvSpPr/>
            <p:nvPr/>
          </p:nvSpPr>
          <p:spPr>
            <a:xfrm>
              <a:off x="6138161" y="4736907"/>
              <a:ext cx="57173" cy="57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0" name="pg1480"/>
            <p:cNvSpPr/>
            <p:nvPr/>
          </p:nvSpPr>
          <p:spPr>
            <a:xfrm>
              <a:off x="6236683" y="2643922"/>
              <a:ext cx="57185" cy="57185"/>
            </a:xfrm>
            <a:custGeom>
              <a:avLst/>
              <a:pathLst>
                <a:path w="57185" h="57185">
                  <a:moveTo>
                    <a:pt x="0" y="28592"/>
                  </a:moveTo>
                  <a:lnTo>
                    <a:pt x="28592" y="0"/>
                  </a:lnTo>
                  <a:lnTo>
                    <a:pt x="57185" y="28592"/>
                  </a:lnTo>
                  <a:lnTo>
                    <a:pt x="28592" y="5718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1" name="pt1481"/>
            <p:cNvSpPr/>
            <p:nvPr/>
          </p:nvSpPr>
          <p:spPr>
            <a:xfrm>
              <a:off x="4837100" y="4940326"/>
              <a:ext cx="116035" cy="1160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2" name="pt1482"/>
            <p:cNvSpPr/>
            <p:nvPr/>
          </p:nvSpPr>
          <p:spPr>
            <a:xfrm>
              <a:off x="6393431" y="4758327"/>
              <a:ext cx="57156" cy="57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3" name="pt1483"/>
            <p:cNvSpPr/>
            <p:nvPr/>
          </p:nvSpPr>
          <p:spPr>
            <a:xfrm>
              <a:off x="6238948" y="4798464"/>
              <a:ext cx="57175" cy="571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4" name="pt1484"/>
            <p:cNvSpPr/>
            <p:nvPr/>
          </p:nvSpPr>
          <p:spPr>
            <a:xfrm>
              <a:off x="6007840" y="4793117"/>
              <a:ext cx="57163" cy="57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5" name="pt1485"/>
            <p:cNvSpPr/>
            <p:nvPr/>
          </p:nvSpPr>
          <p:spPr>
            <a:xfrm>
              <a:off x="5967576" y="4405030"/>
              <a:ext cx="57168" cy="57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6" name="pt1486"/>
            <p:cNvSpPr/>
            <p:nvPr/>
          </p:nvSpPr>
          <p:spPr>
            <a:xfrm>
              <a:off x="6324819" y="3053423"/>
              <a:ext cx="57175" cy="571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6270111" y="4578999"/>
              <a:ext cx="57168" cy="57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8" name="pt1488"/>
            <p:cNvSpPr/>
            <p:nvPr/>
          </p:nvSpPr>
          <p:spPr>
            <a:xfrm>
              <a:off x="6353981" y="4929608"/>
              <a:ext cx="57178" cy="57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9" name="pt1489"/>
            <p:cNvSpPr/>
            <p:nvPr/>
          </p:nvSpPr>
          <p:spPr>
            <a:xfrm>
              <a:off x="6344831" y="4332771"/>
              <a:ext cx="57158" cy="57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0" name="pt1490"/>
            <p:cNvSpPr/>
            <p:nvPr/>
          </p:nvSpPr>
          <p:spPr>
            <a:xfrm>
              <a:off x="6220287" y="4777053"/>
              <a:ext cx="57173" cy="57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1" name="pt1491"/>
            <p:cNvSpPr/>
            <p:nvPr/>
          </p:nvSpPr>
          <p:spPr>
            <a:xfrm>
              <a:off x="6075890" y="4959049"/>
              <a:ext cx="57178" cy="57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2" name="pt1492"/>
            <p:cNvSpPr/>
            <p:nvPr/>
          </p:nvSpPr>
          <p:spPr>
            <a:xfrm>
              <a:off x="5923419" y="4348819"/>
              <a:ext cx="57180" cy="57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3" name="pt1493"/>
            <p:cNvSpPr/>
            <p:nvPr/>
          </p:nvSpPr>
          <p:spPr>
            <a:xfrm>
              <a:off x="6252154" y="4182894"/>
              <a:ext cx="57151" cy="57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4" name="pt1494"/>
            <p:cNvSpPr/>
            <p:nvPr/>
          </p:nvSpPr>
          <p:spPr>
            <a:xfrm>
              <a:off x="5925100" y="2930287"/>
              <a:ext cx="57214" cy="572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5" name="pt1495"/>
            <p:cNvSpPr/>
            <p:nvPr/>
          </p:nvSpPr>
          <p:spPr>
            <a:xfrm>
              <a:off x="6017624" y="4929609"/>
              <a:ext cx="57175" cy="571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6" name="pt1496"/>
            <p:cNvSpPr/>
            <p:nvPr/>
          </p:nvSpPr>
          <p:spPr>
            <a:xfrm>
              <a:off x="5993688" y="4996518"/>
              <a:ext cx="57180" cy="57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7" name="pt1497"/>
            <p:cNvSpPr/>
            <p:nvPr/>
          </p:nvSpPr>
          <p:spPr>
            <a:xfrm>
              <a:off x="5998911" y="4996505"/>
              <a:ext cx="57207" cy="572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6219246" y="4937641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9" name="pt1499"/>
            <p:cNvSpPr/>
            <p:nvPr/>
          </p:nvSpPr>
          <p:spPr>
            <a:xfrm>
              <a:off x="6314013" y="4707469"/>
              <a:ext cx="57166" cy="57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6043990" y="2777753"/>
              <a:ext cx="57168" cy="571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1" name="pg1501"/>
            <p:cNvSpPr/>
            <p:nvPr/>
          </p:nvSpPr>
          <p:spPr>
            <a:xfrm>
              <a:off x="6266548" y="2472638"/>
              <a:ext cx="57168" cy="57168"/>
            </a:xfrm>
            <a:custGeom>
              <a:avLst/>
              <a:pathLst>
                <a:path w="57168" h="57168">
                  <a:moveTo>
                    <a:pt x="0" y="28584"/>
                  </a:moveTo>
                  <a:lnTo>
                    <a:pt x="28584" y="0"/>
                  </a:lnTo>
                  <a:lnTo>
                    <a:pt x="57168" y="28584"/>
                  </a:lnTo>
                  <a:lnTo>
                    <a:pt x="28584" y="5716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2" name="pg1502"/>
            <p:cNvSpPr/>
            <p:nvPr/>
          </p:nvSpPr>
          <p:spPr>
            <a:xfrm>
              <a:off x="6397540" y="2365561"/>
              <a:ext cx="57207" cy="57207"/>
            </a:xfrm>
            <a:custGeom>
              <a:avLst/>
              <a:pathLst>
                <a:path w="57207" h="57207">
                  <a:moveTo>
                    <a:pt x="0" y="28603"/>
                  </a:moveTo>
                  <a:lnTo>
                    <a:pt x="28603" y="0"/>
                  </a:lnTo>
                  <a:lnTo>
                    <a:pt x="57207" y="28603"/>
                  </a:lnTo>
                  <a:lnTo>
                    <a:pt x="28603" y="572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3" name="pt1503"/>
            <p:cNvSpPr/>
            <p:nvPr/>
          </p:nvSpPr>
          <p:spPr>
            <a:xfrm>
              <a:off x="6271599" y="4959033"/>
              <a:ext cx="57209" cy="572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4" name="pt1504"/>
            <p:cNvSpPr/>
            <p:nvPr/>
          </p:nvSpPr>
          <p:spPr>
            <a:xfrm>
              <a:off x="6143773" y="4985822"/>
              <a:ext cx="57161" cy="57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5" name="pt1505"/>
            <p:cNvSpPr/>
            <p:nvPr/>
          </p:nvSpPr>
          <p:spPr>
            <a:xfrm>
              <a:off x="6324563" y="4822549"/>
              <a:ext cx="57180" cy="57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6231220" y="3532508"/>
              <a:ext cx="57170" cy="571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7" name="pt1507"/>
            <p:cNvSpPr/>
            <p:nvPr/>
          </p:nvSpPr>
          <p:spPr>
            <a:xfrm>
              <a:off x="6050742" y="4707405"/>
              <a:ext cx="57295" cy="572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8" name="pt1508"/>
            <p:cNvSpPr/>
            <p:nvPr/>
          </p:nvSpPr>
          <p:spPr>
            <a:xfrm>
              <a:off x="6203472" y="5007221"/>
              <a:ext cx="57185" cy="57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9" name="pt1509"/>
            <p:cNvSpPr/>
            <p:nvPr/>
          </p:nvSpPr>
          <p:spPr>
            <a:xfrm>
              <a:off x="5927930" y="4942988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6354768" y="4983083"/>
              <a:ext cx="57286" cy="572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1" name="pt1511"/>
            <p:cNvSpPr/>
            <p:nvPr/>
          </p:nvSpPr>
          <p:spPr>
            <a:xfrm>
              <a:off x="6227034" y="5001872"/>
              <a:ext cx="57178" cy="57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2" name="pg1512"/>
            <p:cNvSpPr/>
            <p:nvPr/>
          </p:nvSpPr>
          <p:spPr>
            <a:xfrm>
              <a:off x="3651692" y="2376917"/>
              <a:ext cx="146906" cy="146906"/>
            </a:xfrm>
            <a:custGeom>
              <a:avLst/>
              <a:pathLst>
                <a:path w="146906" h="146906">
                  <a:moveTo>
                    <a:pt x="0" y="73453"/>
                  </a:moveTo>
                  <a:lnTo>
                    <a:pt x="73453" y="0"/>
                  </a:lnTo>
                  <a:lnTo>
                    <a:pt x="146906" y="73453"/>
                  </a:lnTo>
                  <a:lnTo>
                    <a:pt x="73453" y="14690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3" name="pg1513"/>
            <p:cNvSpPr/>
            <p:nvPr/>
          </p:nvSpPr>
          <p:spPr>
            <a:xfrm>
              <a:off x="6015564" y="2370924"/>
              <a:ext cx="57187" cy="57187"/>
            </a:xfrm>
            <a:custGeom>
              <a:avLst/>
              <a:pathLst>
                <a:path w="57187" h="57187">
                  <a:moveTo>
                    <a:pt x="0" y="28593"/>
                  </a:moveTo>
                  <a:lnTo>
                    <a:pt x="28593" y="0"/>
                  </a:lnTo>
                  <a:lnTo>
                    <a:pt x="57187" y="28593"/>
                  </a:lnTo>
                  <a:lnTo>
                    <a:pt x="28593" y="571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5944091" y="4129355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5" name="pt1515"/>
            <p:cNvSpPr/>
            <p:nvPr/>
          </p:nvSpPr>
          <p:spPr>
            <a:xfrm>
              <a:off x="6046841" y="2721484"/>
              <a:ext cx="57295" cy="572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6" name="pt1516"/>
            <p:cNvSpPr/>
            <p:nvPr/>
          </p:nvSpPr>
          <p:spPr>
            <a:xfrm>
              <a:off x="3786997" y="4748876"/>
              <a:ext cx="140293" cy="1402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7" name="pt1517"/>
            <p:cNvSpPr/>
            <p:nvPr/>
          </p:nvSpPr>
          <p:spPr>
            <a:xfrm>
              <a:off x="5914764" y="4289879"/>
              <a:ext cx="57295" cy="572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6132521" y="4731553"/>
              <a:ext cx="57175" cy="571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9" name="pt1519"/>
            <p:cNvSpPr/>
            <p:nvPr/>
          </p:nvSpPr>
          <p:spPr>
            <a:xfrm>
              <a:off x="6154187" y="4640500"/>
              <a:ext cx="57283" cy="572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0" name="pt1520"/>
            <p:cNvSpPr/>
            <p:nvPr/>
          </p:nvSpPr>
          <p:spPr>
            <a:xfrm>
              <a:off x="6061797" y="3106949"/>
              <a:ext cx="57180" cy="571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1" name="pg1521"/>
            <p:cNvSpPr/>
            <p:nvPr/>
          </p:nvSpPr>
          <p:spPr>
            <a:xfrm>
              <a:off x="6372579" y="2429808"/>
              <a:ext cx="57182" cy="57182"/>
            </a:xfrm>
            <a:custGeom>
              <a:avLst/>
              <a:pathLst>
                <a:path w="57182" h="57182">
                  <a:moveTo>
                    <a:pt x="0" y="28591"/>
                  </a:moveTo>
                  <a:lnTo>
                    <a:pt x="28591" y="0"/>
                  </a:lnTo>
                  <a:lnTo>
                    <a:pt x="57182" y="28591"/>
                  </a:lnTo>
                  <a:lnTo>
                    <a:pt x="28591" y="571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2" name="pt1522"/>
            <p:cNvSpPr/>
            <p:nvPr/>
          </p:nvSpPr>
          <p:spPr>
            <a:xfrm>
              <a:off x="6063206" y="4900113"/>
              <a:ext cx="57286" cy="572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3" name="pt1523"/>
            <p:cNvSpPr/>
            <p:nvPr/>
          </p:nvSpPr>
          <p:spPr>
            <a:xfrm>
              <a:off x="6277012" y="5007229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4" name="pt1524"/>
            <p:cNvSpPr/>
            <p:nvPr/>
          </p:nvSpPr>
          <p:spPr>
            <a:xfrm>
              <a:off x="6148864" y="5001816"/>
              <a:ext cx="57291" cy="572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5" name="pt1525"/>
            <p:cNvSpPr/>
            <p:nvPr/>
          </p:nvSpPr>
          <p:spPr>
            <a:xfrm>
              <a:off x="6327238" y="5001875"/>
              <a:ext cx="57173" cy="57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6267754" y="3061453"/>
              <a:ext cx="57173" cy="571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7" name="pg1527"/>
            <p:cNvSpPr/>
            <p:nvPr/>
          </p:nvSpPr>
          <p:spPr>
            <a:xfrm>
              <a:off x="5932753" y="2344162"/>
              <a:ext cx="57182" cy="57182"/>
            </a:xfrm>
            <a:custGeom>
              <a:avLst/>
              <a:pathLst>
                <a:path w="57182" h="57182">
                  <a:moveTo>
                    <a:pt x="0" y="28591"/>
                  </a:moveTo>
                  <a:lnTo>
                    <a:pt x="28591" y="0"/>
                  </a:lnTo>
                  <a:lnTo>
                    <a:pt x="57182" y="28591"/>
                  </a:lnTo>
                  <a:lnTo>
                    <a:pt x="28591" y="571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8" name="pg1528"/>
            <p:cNvSpPr/>
            <p:nvPr/>
          </p:nvSpPr>
          <p:spPr>
            <a:xfrm>
              <a:off x="6128653" y="2336137"/>
              <a:ext cx="57173" cy="57173"/>
            </a:xfrm>
            <a:custGeom>
              <a:avLst/>
              <a:pathLst>
                <a:path w="57173" h="57173">
                  <a:moveTo>
                    <a:pt x="0" y="28586"/>
                  </a:moveTo>
                  <a:lnTo>
                    <a:pt x="28586" y="0"/>
                  </a:lnTo>
                  <a:lnTo>
                    <a:pt x="57173" y="28586"/>
                  </a:lnTo>
                  <a:lnTo>
                    <a:pt x="28586" y="5717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9" name="pt1529"/>
            <p:cNvSpPr/>
            <p:nvPr/>
          </p:nvSpPr>
          <p:spPr>
            <a:xfrm>
              <a:off x="5913161" y="4747551"/>
              <a:ext cx="57295" cy="572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6074507" y="4870665"/>
              <a:ext cx="57300" cy="573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1" name="pt1531"/>
            <p:cNvSpPr/>
            <p:nvPr/>
          </p:nvSpPr>
          <p:spPr>
            <a:xfrm>
              <a:off x="6141017" y="4579034"/>
              <a:ext cx="57098" cy="570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2" name="pt1532"/>
            <p:cNvSpPr/>
            <p:nvPr/>
          </p:nvSpPr>
          <p:spPr>
            <a:xfrm>
              <a:off x="6226270" y="2700129"/>
              <a:ext cx="57182" cy="571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3" name="pg1533"/>
            <p:cNvSpPr/>
            <p:nvPr/>
          </p:nvSpPr>
          <p:spPr>
            <a:xfrm>
              <a:off x="5942285" y="2341485"/>
              <a:ext cx="57182" cy="57182"/>
            </a:xfrm>
            <a:custGeom>
              <a:avLst/>
              <a:pathLst>
                <a:path w="57182" h="57182">
                  <a:moveTo>
                    <a:pt x="0" y="28591"/>
                  </a:moveTo>
                  <a:lnTo>
                    <a:pt x="28591" y="0"/>
                  </a:lnTo>
                  <a:lnTo>
                    <a:pt x="57182" y="28591"/>
                  </a:lnTo>
                  <a:lnTo>
                    <a:pt x="28591" y="571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6280516" y="3497710"/>
              <a:ext cx="57180" cy="571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5" name="pt1535"/>
            <p:cNvSpPr/>
            <p:nvPr/>
          </p:nvSpPr>
          <p:spPr>
            <a:xfrm>
              <a:off x="6305432" y="4728815"/>
              <a:ext cx="57298" cy="572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6" name="pt1536"/>
            <p:cNvSpPr/>
            <p:nvPr/>
          </p:nvSpPr>
          <p:spPr>
            <a:xfrm>
              <a:off x="6088998" y="4991171"/>
              <a:ext cx="57168" cy="57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7" name="pt1537"/>
            <p:cNvSpPr/>
            <p:nvPr/>
          </p:nvSpPr>
          <p:spPr>
            <a:xfrm>
              <a:off x="6373500" y="4785084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3708759" y="4951987"/>
              <a:ext cx="135536" cy="1355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9" name="pt1539"/>
            <p:cNvSpPr/>
            <p:nvPr/>
          </p:nvSpPr>
          <p:spPr>
            <a:xfrm>
              <a:off x="5913082" y="4980407"/>
              <a:ext cx="57286" cy="572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0" name="pg1540"/>
            <p:cNvSpPr/>
            <p:nvPr/>
          </p:nvSpPr>
          <p:spPr>
            <a:xfrm>
              <a:off x="6366018" y="2392336"/>
              <a:ext cx="57185" cy="57185"/>
            </a:xfrm>
            <a:custGeom>
              <a:avLst/>
              <a:pathLst>
                <a:path w="57185" h="57185">
                  <a:moveTo>
                    <a:pt x="0" y="28592"/>
                  </a:moveTo>
                  <a:lnTo>
                    <a:pt x="28592" y="0"/>
                  </a:lnTo>
                  <a:lnTo>
                    <a:pt x="57185" y="28592"/>
                  </a:lnTo>
                  <a:lnTo>
                    <a:pt x="28592" y="5718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1" name="pg1541"/>
            <p:cNvSpPr/>
            <p:nvPr/>
          </p:nvSpPr>
          <p:spPr>
            <a:xfrm>
              <a:off x="6295111" y="2349517"/>
              <a:ext cx="57178" cy="57178"/>
            </a:xfrm>
            <a:custGeom>
              <a:avLst/>
              <a:pathLst>
                <a:path w="57178" h="57178">
                  <a:moveTo>
                    <a:pt x="0" y="28589"/>
                  </a:moveTo>
                  <a:lnTo>
                    <a:pt x="28589" y="0"/>
                  </a:lnTo>
                  <a:lnTo>
                    <a:pt x="57178" y="28589"/>
                  </a:lnTo>
                  <a:lnTo>
                    <a:pt x="28589" y="5717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2" name="pg1542"/>
            <p:cNvSpPr/>
            <p:nvPr/>
          </p:nvSpPr>
          <p:spPr>
            <a:xfrm>
              <a:off x="6023011" y="2349511"/>
              <a:ext cx="57190" cy="57190"/>
            </a:xfrm>
            <a:custGeom>
              <a:avLst/>
              <a:pathLst>
                <a:path w="57190" h="57190">
                  <a:moveTo>
                    <a:pt x="0" y="28595"/>
                  </a:moveTo>
                  <a:lnTo>
                    <a:pt x="28595" y="0"/>
                  </a:lnTo>
                  <a:lnTo>
                    <a:pt x="57190" y="28595"/>
                  </a:lnTo>
                  <a:lnTo>
                    <a:pt x="28595" y="5719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3" name="pt1543"/>
            <p:cNvSpPr/>
            <p:nvPr/>
          </p:nvSpPr>
          <p:spPr>
            <a:xfrm>
              <a:off x="5909112" y="3478918"/>
              <a:ext cx="57293" cy="572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4" name="pg1544"/>
            <p:cNvSpPr/>
            <p:nvPr/>
          </p:nvSpPr>
          <p:spPr>
            <a:xfrm>
              <a:off x="6189432" y="2507423"/>
              <a:ext cx="57185" cy="57185"/>
            </a:xfrm>
            <a:custGeom>
              <a:avLst/>
              <a:pathLst>
                <a:path w="57185" h="57185">
                  <a:moveTo>
                    <a:pt x="0" y="28592"/>
                  </a:moveTo>
                  <a:lnTo>
                    <a:pt x="28592" y="0"/>
                  </a:lnTo>
                  <a:lnTo>
                    <a:pt x="57185" y="28592"/>
                  </a:lnTo>
                  <a:lnTo>
                    <a:pt x="28592" y="5718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5" name="pt1545"/>
            <p:cNvSpPr/>
            <p:nvPr/>
          </p:nvSpPr>
          <p:spPr>
            <a:xfrm>
              <a:off x="3498212" y="4670779"/>
              <a:ext cx="141252" cy="141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6260700" y="4696758"/>
              <a:ext cx="57178" cy="57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7" name="pt1547"/>
            <p:cNvSpPr/>
            <p:nvPr/>
          </p:nvSpPr>
          <p:spPr>
            <a:xfrm>
              <a:off x="6342078" y="3470942"/>
              <a:ext cx="57187" cy="571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8" name="pt1548"/>
            <p:cNvSpPr/>
            <p:nvPr/>
          </p:nvSpPr>
          <p:spPr>
            <a:xfrm>
              <a:off x="6169930" y="4747557"/>
              <a:ext cx="57283" cy="572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9" name="pt1549"/>
            <p:cNvSpPr/>
            <p:nvPr/>
          </p:nvSpPr>
          <p:spPr>
            <a:xfrm>
              <a:off x="6089882" y="4969697"/>
              <a:ext cx="57293" cy="572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6134868" y="4509355"/>
              <a:ext cx="57281" cy="572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1" name="pt1551"/>
            <p:cNvSpPr/>
            <p:nvPr/>
          </p:nvSpPr>
          <p:spPr>
            <a:xfrm>
              <a:off x="6032637" y="5007225"/>
              <a:ext cx="57178" cy="57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2" name="pt1552"/>
            <p:cNvSpPr/>
            <p:nvPr/>
          </p:nvSpPr>
          <p:spPr>
            <a:xfrm>
              <a:off x="6191586" y="4945612"/>
              <a:ext cx="57288" cy="572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3" name="pt1553"/>
            <p:cNvSpPr/>
            <p:nvPr/>
          </p:nvSpPr>
          <p:spPr>
            <a:xfrm>
              <a:off x="6059299" y="4699374"/>
              <a:ext cx="57298" cy="572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4" name="pt1554"/>
            <p:cNvSpPr/>
            <p:nvPr/>
          </p:nvSpPr>
          <p:spPr>
            <a:xfrm>
              <a:off x="6085977" y="4867994"/>
              <a:ext cx="57291" cy="572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5" name="pt1555"/>
            <p:cNvSpPr/>
            <p:nvPr/>
          </p:nvSpPr>
          <p:spPr>
            <a:xfrm>
              <a:off x="5934723" y="2999890"/>
              <a:ext cx="57182" cy="571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6" name="pt1556"/>
            <p:cNvSpPr/>
            <p:nvPr/>
          </p:nvSpPr>
          <p:spPr>
            <a:xfrm>
              <a:off x="6127246" y="4463855"/>
              <a:ext cx="57281" cy="572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7" name="pt1557"/>
            <p:cNvSpPr/>
            <p:nvPr/>
          </p:nvSpPr>
          <p:spPr>
            <a:xfrm>
              <a:off x="6200593" y="3532453"/>
              <a:ext cx="57281" cy="572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6227986" y="4528085"/>
              <a:ext cx="57291" cy="572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9" name="pt1559"/>
            <p:cNvSpPr/>
            <p:nvPr/>
          </p:nvSpPr>
          <p:spPr>
            <a:xfrm>
              <a:off x="5903844" y="4078504"/>
              <a:ext cx="57168" cy="57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0" name="pt1560"/>
            <p:cNvSpPr/>
            <p:nvPr/>
          </p:nvSpPr>
          <p:spPr>
            <a:xfrm>
              <a:off x="6086788" y="2943632"/>
              <a:ext cx="57288" cy="572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1" name="pt1561"/>
            <p:cNvSpPr/>
            <p:nvPr/>
          </p:nvSpPr>
          <p:spPr>
            <a:xfrm>
              <a:off x="6081031" y="3066751"/>
              <a:ext cx="57283" cy="572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2" name="pg1562"/>
            <p:cNvSpPr/>
            <p:nvPr/>
          </p:nvSpPr>
          <p:spPr>
            <a:xfrm>
              <a:off x="6357394" y="2349516"/>
              <a:ext cx="57180" cy="57180"/>
            </a:xfrm>
            <a:custGeom>
              <a:avLst/>
              <a:pathLst>
                <a:path w="57180" h="57180">
                  <a:moveTo>
                    <a:pt x="0" y="28590"/>
                  </a:moveTo>
                  <a:lnTo>
                    <a:pt x="28590" y="0"/>
                  </a:lnTo>
                  <a:lnTo>
                    <a:pt x="57180" y="28590"/>
                  </a:lnTo>
                  <a:lnTo>
                    <a:pt x="28590" y="5718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3" name="pg1563"/>
            <p:cNvSpPr/>
            <p:nvPr/>
          </p:nvSpPr>
          <p:spPr>
            <a:xfrm>
              <a:off x="5943870" y="2386982"/>
              <a:ext cx="57187" cy="57187"/>
            </a:xfrm>
            <a:custGeom>
              <a:avLst/>
              <a:pathLst>
                <a:path w="57187" h="57187">
                  <a:moveTo>
                    <a:pt x="0" y="28593"/>
                  </a:moveTo>
                  <a:lnTo>
                    <a:pt x="28593" y="0"/>
                  </a:lnTo>
                  <a:lnTo>
                    <a:pt x="57187" y="28593"/>
                  </a:lnTo>
                  <a:lnTo>
                    <a:pt x="28593" y="571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4" name="pg1564"/>
            <p:cNvSpPr/>
            <p:nvPr/>
          </p:nvSpPr>
          <p:spPr>
            <a:xfrm>
              <a:off x="6388731" y="2534194"/>
              <a:ext cx="57173" cy="57173"/>
            </a:xfrm>
            <a:custGeom>
              <a:avLst/>
              <a:pathLst>
                <a:path w="57173" h="57173">
                  <a:moveTo>
                    <a:pt x="0" y="28586"/>
                  </a:moveTo>
                  <a:lnTo>
                    <a:pt x="28586" y="0"/>
                  </a:lnTo>
                  <a:lnTo>
                    <a:pt x="57173" y="28586"/>
                  </a:lnTo>
                  <a:lnTo>
                    <a:pt x="28586" y="5717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5" name="pt1565"/>
            <p:cNvSpPr/>
            <p:nvPr/>
          </p:nvSpPr>
          <p:spPr>
            <a:xfrm>
              <a:off x="6099187" y="4327411"/>
              <a:ext cx="57173" cy="57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6" name="pt1566"/>
            <p:cNvSpPr/>
            <p:nvPr/>
          </p:nvSpPr>
          <p:spPr>
            <a:xfrm>
              <a:off x="6026409" y="4300649"/>
              <a:ext cx="57168" cy="57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7" name="pt1567"/>
            <p:cNvSpPr/>
            <p:nvPr/>
          </p:nvSpPr>
          <p:spPr>
            <a:xfrm>
              <a:off x="6072221" y="5007167"/>
              <a:ext cx="57293" cy="572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8" name="pt1568"/>
            <p:cNvSpPr/>
            <p:nvPr/>
          </p:nvSpPr>
          <p:spPr>
            <a:xfrm>
              <a:off x="6258739" y="4819819"/>
              <a:ext cx="57288" cy="572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9" name="pt1569"/>
            <p:cNvSpPr/>
            <p:nvPr/>
          </p:nvSpPr>
          <p:spPr>
            <a:xfrm>
              <a:off x="6305871" y="4993846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0" name="pt1570"/>
            <p:cNvSpPr/>
            <p:nvPr/>
          </p:nvSpPr>
          <p:spPr>
            <a:xfrm>
              <a:off x="6240196" y="4683307"/>
              <a:ext cx="57315" cy="573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1" name="pt1571"/>
            <p:cNvSpPr/>
            <p:nvPr/>
          </p:nvSpPr>
          <p:spPr>
            <a:xfrm>
              <a:off x="5904656" y="4546877"/>
              <a:ext cx="57178" cy="57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2" name="pt1572"/>
            <p:cNvSpPr/>
            <p:nvPr/>
          </p:nvSpPr>
          <p:spPr>
            <a:xfrm>
              <a:off x="6171616" y="4490680"/>
              <a:ext cx="57161" cy="57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3" name="pt1573"/>
            <p:cNvSpPr/>
            <p:nvPr/>
          </p:nvSpPr>
          <p:spPr>
            <a:xfrm>
              <a:off x="6365073" y="4696735"/>
              <a:ext cx="57223" cy="572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4" name="pt1574"/>
            <p:cNvSpPr/>
            <p:nvPr/>
          </p:nvSpPr>
          <p:spPr>
            <a:xfrm>
              <a:off x="6265797" y="3666320"/>
              <a:ext cx="57192" cy="571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5" name="pt1575"/>
            <p:cNvSpPr/>
            <p:nvPr/>
          </p:nvSpPr>
          <p:spPr>
            <a:xfrm>
              <a:off x="6168723" y="5007166"/>
              <a:ext cx="57295" cy="572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6" name="pt1576"/>
            <p:cNvSpPr/>
            <p:nvPr/>
          </p:nvSpPr>
          <p:spPr>
            <a:xfrm>
              <a:off x="6208326" y="5001873"/>
              <a:ext cx="57175" cy="571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7" name="pt1577"/>
            <p:cNvSpPr/>
            <p:nvPr/>
          </p:nvSpPr>
          <p:spPr>
            <a:xfrm>
              <a:off x="6153473" y="4991163"/>
              <a:ext cx="57185" cy="57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8" name="pt1578"/>
            <p:cNvSpPr/>
            <p:nvPr/>
          </p:nvSpPr>
          <p:spPr>
            <a:xfrm>
              <a:off x="6034736" y="5001864"/>
              <a:ext cx="57194" cy="57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9" name="pt1579"/>
            <p:cNvSpPr/>
            <p:nvPr/>
          </p:nvSpPr>
          <p:spPr>
            <a:xfrm>
              <a:off x="6075098" y="5001811"/>
              <a:ext cx="57300" cy="573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0" name="pt1580"/>
            <p:cNvSpPr/>
            <p:nvPr/>
          </p:nvSpPr>
          <p:spPr>
            <a:xfrm>
              <a:off x="6085514" y="4260434"/>
              <a:ext cx="57305" cy="573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1" name="pt1581"/>
            <p:cNvSpPr/>
            <p:nvPr/>
          </p:nvSpPr>
          <p:spPr>
            <a:xfrm>
              <a:off x="6129656" y="4892137"/>
              <a:ext cx="57180" cy="57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2" name="pt1582"/>
            <p:cNvSpPr/>
            <p:nvPr/>
          </p:nvSpPr>
          <p:spPr>
            <a:xfrm>
              <a:off x="6047262" y="4736906"/>
              <a:ext cx="57175" cy="571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3" name="pg1583"/>
            <p:cNvSpPr/>
            <p:nvPr/>
          </p:nvSpPr>
          <p:spPr>
            <a:xfrm>
              <a:off x="6122790" y="2643869"/>
              <a:ext cx="57291" cy="57291"/>
            </a:xfrm>
            <a:custGeom>
              <a:avLst/>
              <a:pathLst>
                <a:path w="57291" h="57291">
                  <a:moveTo>
                    <a:pt x="0" y="28645"/>
                  </a:moveTo>
                  <a:lnTo>
                    <a:pt x="28645" y="0"/>
                  </a:lnTo>
                  <a:lnTo>
                    <a:pt x="57291" y="28645"/>
                  </a:lnTo>
                  <a:lnTo>
                    <a:pt x="28645" y="5729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4" name="pt1584"/>
            <p:cNvSpPr/>
            <p:nvPr/>
          </p:nvSpPr>
          <p:spPr>
            <a:xfrm>
              <a:off x="5913830" y="4969697"/>
              <a:ext cx="57293" cy="572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5" name="pt1585"/>
            <p:cNvSpPr/>
            <p:nvPr/>
          </p:nvSpPr>
          <p:spPr>
            <a:xfrm>
              <a:off x="6382591" y="4758316"/>
              <a:ext cx="57178" cy="57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6" name="pt1586"/>
            <p:cNvSpPr/>
            <p:nvPr/>
          </p:nvSpPr>
          <p:spPr>
            <a:xfrm>
              <a:off x="6024770" y="4798464"/>
              <a:ext cx="57175" cy="571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7" name="pt1587"/>
            <p:cNvSpPr/>
            <p:nvPr/>
          </p:nvSpPr>
          <p:spPr>
            <a:xfrm>
              <a:off x="6292502" y="4793108"/>
              <a:ext cx="57180" cy="57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8" name="pt1588"/>
            <p:cNvSpPr/>
            <p:nvPr/>
          </p:nvSpPr>
          <p:spPr>
            <a:xfrm>
              <a:off x="6268595" y="4405022"/>
              <a:ext cx="57185" cy="57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9" name="pt1589"/>
            <p:cNvSpPr/>
            <p:nvPr/>
          </p:nvSpPr>
          <p:spPr>
            <a:xfrm>
              <a:off x="5911830" y="3053367"/>
              <a:ext cx="57286" cy="572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0" name="pt1590"/>
            <p:cNvSpPr/>
            <p:nvPr/>
          </p:nvSpPr>
          <p:spPr>
            <a:xfrm>
              <a:off x="6098564" y="4578997"/>
              <a:ext cx="57173" cy="57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1" name="pt1591"/>
            <p:cNvSpPr/>
            <p:nvPr/>
          </p:nvSpPr>
          <p:spPr>
            <a:xfrm>
              <a:off x="4623364" y="4897451"/>
              <a:ext cx="121492" cy="1214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2" name="pt1592"/>
            <p:cNvSpPr/>
            <p:nvPr/>
          </p:nvSpPr>
          <p:spPr>
            <a:xfrm>
              <a:off x="6041381" y="4332760"/>
              <a:ext cx="57180" cy="57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3" name="pt1593"/>
            <p:cNvSpPr/>
            <p:nvPr/>
          </p:nvSpPr>
          <p:spPr>
            <a:xfrm>
              <a:off x="6372138" y="4777047"/>
              <a:ext cx="57185" cy="57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4" name="pt1594"/>
            <p:cNvSpPr/>
            <p:nvPr/>
          </p:nvSpPr>
          <p:spPr>
            <a:xfrm>
              <a:off x="5917867" y="4958994"/>
              <a:ext cx="57288" cy="572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5" name="pt1595"/>
            <p:cNvSpPr/>
            <p:nvPr/>
          </p:nvSpPr>
          <p:spPr>
            <a:xfrm>
              <a:off x="6061969" y="4348822"/>
              <a:ext cx="57173" cy="57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6" name="pt1596"/>
            <p:cNvSpPr/>
            <p:nvPr/>
          </p:nvSpPr>
          <p:spPr>
            <a:xfrm>
              <a:off x="6364349" y="4182871"/>
              <a:ext cx="57197" cy="57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7" name="pt1597"/>
            <p:cNvSpPr/>
            <p:nvPr/>
          </p:nvSpPr>
          <p:spPr>
            <a:xfrm>
              <a:off x="6196204" y="2930237"/>
              <a:ext cx="57315" cy="573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8" name="pt1598"/>
            <p:cNvSpPr/>
            <p:nvPr/>
          </p:nvSpPr>
          <p:spPr>
            <a:xfrm>
              <a:off x="6103290" y="4929608"/>
              <a:ext cx="57178" cy="57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9" name="pt1599"/>
            <p:cNvSpPr/>
            <p:nvPr/>
          </p:nvSpPr>
          <p:spPr>
            <a:xfrm>
              <a:off x="6294289" y="4996523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0" name="pt1600"/>
            <p:cNvSpPr/>
            <p:nvPr/>
          </p:nvSpPr>
          <p:spPr>
            <a:xfrm>
              <a:off x="6051261" y="4996437"/>
              <a:ext cx="57343" cy="573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1" name="pt1601"/>
            <p:cNvSpPr/>
            <p:nvPr/>
          </p:nvSpPr>
          <p:spPr>
            <a:xfrm>
              <a:off x="6043361" y="4937639"/>
              <a:ext cx="57175" cy="571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2" name="pt1602"/>
            <p:cNvSpPr/>
            <p:nvPr/>
          </p:nvSpPr>
          <p:spPr>
            <a:xfrm>
              <a:off x="5961704" y="4707462"/>
              <a:ext cx="57180" cy="57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3" name="pt1603"/>
            <p:cNvSpPr/>
            <p:nvPr/>
          </p:nvSpPr>
          <p:spPr>
            <a:xfrm>
              <a:off x="6191848" y="2777695"/>
              <a:ext cx="57283" cy="572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4" name="pg1604"/>
            <p:cNvSpPr/>
            <p:nvPr/>
          </p:nvSpPr>
          <p:spPr>
            <a:xfrm>
              <a:off x="6083018" y="2472573"/>
              <a:ext cx="57298" cy="57298"/>
            </a:xfrm>
            <a:custGeom>
              <a:avLst/>
              <a:pathLst>
                <a:path w="57298" h="57298">
                  <a:moveTo>
                    <a:pt x="0" y="28649"/>
                  </a:moveTo>
                  <a:lnTo>
                    <a:pt x="28649" y="0"/>
                  </a:lnTo>
                  <a:lnTo>
                    <a:pt x="57298" y="28649"/>
                  </a:lnTo>
                  <a:lnTo>
                    <a:pt x="28649" y="5729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5" name="pg1605"/>
            <p:cNvSpPr/>
            <p:nvPr/>
          </p:nvSpPr>
          <p:spPr>
            <a:xfrm>
              <a:off x="5918324" y="2365520"/>
              <a:ext cx="57288" cy="57288"/>
            </a:xfrm>
            <a:custGeom>
              <a:avLst/>
              <a:pathLst>
                <a:path w="57288" h="57288">
                  <a:moveTo>
                    <a:pt x="0" y="28644"/>
                  </a:moveTo>
                  <a:lnTo>
                    <a:pt x="28644" y="0"/>
                  </a:lnTo>
                  <a:lnTo>
                    <a:pt x="57288" y="28644"/>
                  </a:lnTo>
                  <a:lnTo>
                    <a:pt x="28644" y="5728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6" name="pt1606"/>
            <p:cNvSpPr/>
            <p:nvPr/>
          </p:nvSpPr>
          <p:spPr>
            <a:xfrm>
              <a:off x="6262883" y="4958993"/>
              <a:ext cx="57291" cy="572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7" name="pt1607"/>
            <p:cNvSpPr/>
            <p:nvPr/>
          </p:nvSpPr>
          <p:spPr>
            <a:xfrm>
              <a:off x="6010544" y="4985812"/>
              <a:ext cx="57180" cy="57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8" name="pt1608"/>
            <p:cNvSpPr/>
            <p:nvPr/>
          </p:nvSpPr>
          <p:spPr>
            <a:xfrm>
              <a:off x="6226630" y="4822481"/>
              <a:ext cx="57317" cy="57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9" name="pt1609"/>
            <p:cNvSpPr/>
            <p:nvPr/>
          </p:nvSpPr>
          <p:spPr>
            <a:xfrm>
              <a:off x="6119426" y="3532464"/>
              <a:ext cx="57259" cy="572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0" name="pt1610"/>
            <p:cNvSpPr/>
            <p:nvPr/>
          </p:nvSpPr>
          <p:spPr>
            <a:xfrm>
              <a:off x="6046295" y="4707450"/>
              <a:ext cx="57204" cy="572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1" name="pt1611"/>
            <p:cNvSpPr/>
            <p:nvPr/>
          </p:nvSpPr>
          <p:spPr>
            <a:xfrm>
              <a:off x="6201696" y="5007171"/>
              <a:ext cx="57286" cy="572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2" name="pt1612"/>
            <p:cNvSpPr/>
            <p:nvPr/>
          </p:nvSpPr>
          <p:spPr>
            <a:xfrm>
              <a:off x="6226999" y="4942978"/>
              <a:ext cx="57202" cy="572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3" name="pt1613"/>
            <p:cNvSpPr/>
            <p:nvPr/>
          </p:nvSpPr>
          <p:spPr>
            <a:xfrm>
              <a:off x="6096650" y="4983108"/>
              <a:ext cx="57235" cy="572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4" name="pt1614"/>
            <p:cNvSpPr/>
            <p:nvPr/>
          </p:nvSpPr>
          <p:spPr>
            <a:xfrm>
              <a:off x="6242467" y="5001795"/>
              <a:ext cx="57331" cy="57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5" name="pg1615"/>
            <p:cNvSpPr/>
            <p:nvPr/>
          </p:nvSpPr>
          <p:spPr>
            <a:xfrm>
              <a:off x="6025588" y="2421764"/>
              <a:ext cx="57211" cy="57211"/>
            </a:xfrm>
            <a:custGeom>
              <a:avLst/>
              <a:pathLst>
                <a:path w="57211" h="57211">
                  <a:moveTo>
                    <a:pt x="0" y="28605"/>
                  </a:moveTo>
                  <a:lnTo>
                    <a:pt x="28605" y="0"/>
                  </a:lnTo>
                  <a:lnTo>
                    <a:pt x="57211" y="28605"/>
                  </a:lnTo>
                  <a:lnTo>
                    <a:pt x="28605" y="5721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6" name="pg1616"/>
            <p:cNvSpPr/>
            <p:nvPr/>
          </p:nvSpPr>
          <p:spPr>
            <a:xfrm>
              <a:off x="5917568" y="2370916"/>
              <a:ext cx="57202" cy="57202"/>
            </a:xfrm>
            <a:custGeom>
              <a:avLst/>
              <a:pathLst>
                <a:path w="57202" h="57202">
                  <a:moveTo>
                    <a:pt x="0" y="28601"/>
                  </a:moveTo>
                  <a:lnTo>
                    <a:pt x="28601" y="0"/>
                  </a:lnTo>
                  <a:lnTo>
                    <a:pt x="57202" y="28601"/>
                  </a:lnTo>
                  <a:lnTo>
                    <a:pt x="28601" y="572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7" name="pt1617"/>
            <p:cNvSpPr/>
            <p:nvPr/>
          </p:nvSpPr>
          <p:spPr>
            <a:xfrm>
              <a:off x="6224418" y="4129280"/>
              <a:ext cx="57322" cy="57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8" name="pt1618"/>
            <p:cNvSpPr/>
            <p:nvPr/>
          </p:nvSpPr>
          <p:spPr>
            <a:xfrm>
              <a:off x="6099214" y="2721502"/>
              <a:ext cx="57259" cy="572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9" name="pt1619"/>
            <p:cNvSpPr/>
            <p:nvPr/>
          </p:nvSpPr>
          <p:spPr>
            <a:xfrm>
              <a:off x="5909676" y="4790385"/>
              <a:ext cx="57274" cy="57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0" name="pt1620"/>
            <p:cNvSpPr/>
            <p:nvPr/>
          </p:nvSpPr>
          <p:spPr>
            <a:xfrm>
              <a:off x="6031928" y="4287597"/>
              <a:ext cx="61860" cy="618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1" name="pt1621"/>
            <p:cNvSpPr/>
            <p:nvPr/>
          </p:nvSpPr>
          <p:spPr>
            <a:xfrm>
              <a:off x="5931872" y="4731531"/>
              <a:ext cx="57219" cy="57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2" name="pt1622"/>
            <p:cNvSpPr/>
            <p:nvPr/>
          </p:nvSpPr>
          <p:spPr>
            <a:xfrm>
              <a:off x="6284442" y="4640544"/>
              <a:ext cx="57194" cy="57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3" name="pt1623"/>
            <p:cNvSpPr/>
            <p:nvPr/>
          </p:nvSpPr>
          <p:spPr>
            <a:xfrm>
              <a:off x="6143294" y="3106913"/>
              <a:ext cx="57252" cy="572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4" name="pg1624"/>
            <p:cNvSpPr/>
            <p:nvPr/>
          </p:nvSpPr>
          <p:spPr>
            <a:xfrm>
              <a:off x="6074689" y="2429757"/>
              <a:ext cx="57283" cy="57283"/>
            </a:xfrm>
            <a:custGeom>
              <a:avLst/>
              <a:pathLst>
                <a:path w="57283" h="57283">
                  <a:moveTo>
                    <a:pt x="0" y="28641"/>
                  </a:moveTo>
                  <a:lnTo>
                    <a:pt x="28641" y="0"/>
                  </a:lnTo>
                  <a:lnTo>
                    <a:pt x="57283" y="28641"/>
                  </a:lnTo>
                  <a:lnTo>
                    <a:pt x="28641" y="5728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5" name="pt1625"/>
            <p:cNvSpPr/>
            <p:nvPr/>
          </p:nvSpPr>
          <p:spPr>
            <a:xfrm>
              <a:off x="6366553" y="4900140"/>
              <a:ext cx="57233" cy="572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6" name="pt1626"/>
            <p:cNvSpPr/>
            <p:nvPr/>
          </p:nvSpPr>
          <p:spPr>
            <a:xfrm>
              <a:off x="6177154" y="5007229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7" name="pt1627"/>
            <p:cNvSpPr/>
            <p:nvPr/>
          </p:nvSpPr>
          <p:spPr>
            <a:xfrm>
              <a:off x="6352105" y="5001835"/>
              <a:ext cx="57252" cy="57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8" name="pt1628"/>
            <p:cNvSpPr/>
            <p:nvPr/>
          </p:nvSpPr>
          <p:spPr>
            <a:xfrm>
              <a:off x="6170085" y="5001861"/>
              <a:ext cx="57199" cy="571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9" name="pt1629"/>
            <p:cNvSpPr/>
            <p:nvPr/>
          </p:nvSpPr>
          <p:spPr>
            <a:xfrm>
              <a:off x="6145582" y="3061417"/>
              <a:ext cx="57245" cy="572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0" name="pg1630"/>
            <p:cNvSpPr/>
            <p:nvPr/>
          </p:nvSpPr>
          <p:spPr>
            <a:xfrm>
              <a:off x="6044574" y="2344146"/>
              <a:ext cx="57214" cy="57214"/>
            </a:xfrm>
            <a:custGeom>
              <a:avLst/>
              <a:pathLst>
                <a:path w="57214" h="57214">
                  <a:moveTo>
                    <a:pt x="0" y="28607"/>
                  </a:moveTo>
                  <a:lnTo>
                    <a:pt x="28607" y="0"/>
                  </a:lnTo>
                  <a:lnTo>
                    <a:pt x="57214" y="28607"/>
                  </a:lnTo>
                  <a:lnTo>
                    <a:pt x="28607" y="5721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1" name="pg1631"/>
            <p:cNvSpPr/>
            <p:nvPr/>
          </p:nvSpPr>
          <p:spPr>
            <a:xfrm>
              <a:off x="5980943" y="2336058"/>
              <a:ext cx="57331" cy="57331"/>
            </a:xfrm>
            <a:custGeom>
              <a:avLst/>
              <a:pathLst>
                <a:path w="57331" h="57331">
                  <a:moveTo>
                    <a:pt x="0" y="28665"/>
                  </a:moveTo>
                  <a:lnTo>
                    <a:pt x="28665" y="0"/>
                  </a:lnTo>
                  <a:lnTo>
                    <a:pt x="57331" y="28665"/>
                  </a:lnTo>
                  <a:lnTo>
                    <a:pt x="28665" y="5733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2" name="pt1632"/>
            <p:cNvSpPr/>
            <p:nvPr/>
          </p:nvSpPr>
          <p:spPr>
            <a:xfrm>
              <a:off x="6070298" y="4747563"/>
              <a:ext cx="57271" cy="572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3" name="pt1633"/>
            <p:cNvSpPr/>
            <p:nvPr/>
          </p:nvSpPr>
          <p:spPr>
            <a:xfrm>
              <a:off x="5937828" y="4870689"/>
              <a:ext cx="57252" cy="57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4" name="pt1634"/>
            <p:cNvSpPr/>
            <p:nvPr/>
          </p:nvSpPr>
          <p:spPr>
            <a:xfrm>
              <a:off x="6352206" y="4578935"/>
              <a:ext cx="57295" cy="572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5" name="pt1635"/>
            <p:cNvSpPr/>
            <p:nvPr/>
          </p:nvSpPr>
          <p:spPr>
            <a:xfrm>
              <a:off x="6226622" y="2700081"/>
              <a:ext cx="57279" cy="572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6" name="pg1636"/>
            <p:cNvSpPr/>
            <p:nvPr/>
          </p:nvSpPr>
          <p:spPr>
            <a:xfrm>
              <a:off x="6173116" y="2341452"/>
              <a:ext cx="57250" cy="57250"/>
            </a:xfrm>
            <a:custGeom>
              <a:avLst/>
              <a:pathLst>
                <a:path w="57250" h="57250">
                  <a:moveTo>
                    <a:pt x="0" y="28625"/>
                  </a:moveTo>
                  <a:lnTo>
                    <a:pt x="28625" y="0"/>
                  </a:lnTo>
                  <a:lnTo>
                    <a:pt x="57250" y="28625"/>
                  </a:lnTo>
                  <a:lnTo>
                    <a:pt x="28625" y="5725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7" name="pt1637"/>
            <p:cNvSpPr/>
            <p:nvPr/>
          </p:nvSpPr>
          <p:spPr>
            <a:xfrm>
              <a:off x="6041084" y="3497676"/>
              <a:ext cx="57247" cy="572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8" name="pt1638"/>
            <p:cNvSpPr/>
            <p:nvPr/>
          </p:nvSpPr>
          <p:spPr>
            <a:xfrm>
              <a:off x="6171936" y="4728828"/>
              <a:ext cx="57271" cy="572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9" name="pt1639"/>
            <p:cNvSpPr/>
            <p:nvPr/>
          </p:nvSpPr>
          <p:spPr>
            <a:xfrm>
              <a:off x="4914543" y="4952288"/>
              <a:ext cx="134935" cy="1349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0" name="pt1640"/>
            <p:cNvSpPr/>
            <p:nvPr/>
          </p:nvSpPr>
          <p:spPr>
            <a:xfrm>
              <a:off x="6070361" y="4785047"/>
              <a:ext cx="57245" cy="572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1" name="pt1641"/>
            <p:cNvSpPr/>
            <p:nvPr/>
          </p:nvSpPr>
          <p:spPr>
            <a:xfrm>
              <a:off x="5931162" y="4991126"/>
              <a:ext cx="57259" cy="57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2" name="pt1642"/>
            <p:cNvSpPr/>
            <p:nvPr/>
          </p:nvSpPr>
          <p:spPr>
            <a:xfrm>
              <a:off x="6219730" y="4980427"/>
              <a:ext cx="57245" cy="572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3" name="pg1643"/>
            <p:cNvSpPr/>
            <p:nvPr/>
          </p:nvSpPr>
          <p:spPr>
            <a:xfrm>
              <a:off x="6096547" y="2392305"/>
              <a:ext cx="57247" cy="57247"/>
            </a:xfrm>
            <a:custGeom>
              <a:avLst/>
              <a:pathLst>
                <a:path w="57247" h="57247">
                  <a:moveTo>
                    <a:pt x="0" y="28623"/>
                  </a:moveTo>
                  <a:lnTo>
                    <a:pt x="28623" y="0"/>
                  </a:lnTo>
                  <a:lnTo>
                    <a:pt x="57247" y="28623"/>
                  </a:lnTo>
                  <a:lnTo>
                    <a:pt x="28623" y="5724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4" name="pg1644"/>
            <p:cNvSpPr/>
            <p:nvPr/>
          </p:nvSpPr>
          <p:spPr>
            <a:xfrm>
              <a:off x="6183635" y="2349501"/>
              <a:ext cx="57209" cy="57209"/>
            </a:xfrm>
            <a:custGeom>
              <a:avLst/>
              <a:pathLst>
                <a:path w="57209" h="57209">
                  <a:moveTo>
                    <a:pt x="0" y="28604"/>
                  </a:moveTo>
                  <a:lnTo>
                    <a:pt x="28604" y="0"/>
                  </a:lnTo>
                  <a:lnTo>
                    <a:pt x="57209" y="28604"/>
                  </a:lnTo>
                  <a:lnTo>
                    <a:pt x="28604" y="5720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5" name="pg1645"/>
            <p:cNvSpPr/>
            <p:nvPr/>
          </p:nvSpPr>
          <p:spPr>
            <a:xfrm>
              <a:off x="6004396" y="2349510"/>
              <a:ext cx="57192" cy="57192"/>
            </a:xfrm>
            <a:custGeom>
              <a:avLst/>
              <a:pathLst>
                <a:path w="57192" h="57192">
                  <a:moveTo>
                    <a:pt x="0" y="28596"/>
                  </a:moveTo>
                  <a:lnTo>
                    <a:pt x="28596" y="0"/>
                  </a:lnTo>
                  <a:lnTo>
                    <a:pt x="57192" y="28596"/>
                  </a:lnTo>
                  <a:lnTo>
                    <a:pt x="28596" y="571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6" name="pt1646"/>
            <p:cNvSpPr/>
            <p:nvPr/>
          </p:nvSpPr>
          <p:spPr>
            <a:xfrm>
              <a:off x="6310819" y="3478923"/>
              <a:ext cx="57283" cy="572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7" name="pg1647"/>
            <p:cNvSpPr/>
            <p:nvPr/>
          </p:nvSpPr>
          <p:spPr>
            <a:xfrm>
              <a:off x="5915829" y="2507397"/>
              <a:ext cx="57238" cy="57238"/>
            </a:xfrm>
            <a:custGeom>
              <a:avLst/>
              <a:pathLst>
                <a:path w="57238" h="57238">
                  <a:moveTo>
                    <a:pt x="0" y="28619"/>
                  </a:moveTo>
                  <a:lnTo>
                    <a:pt x="28619" y="0"/>
                  </a:lnTo>
                  <a:lnTo>
                    <a:pt x="57238" y="28619"/>
                  </a:lnTo>
                  <a:lnTo>
                    <a:pt x="28619" y="5723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8" name="pt1648"/>
            <p:cNvSpPr/>
            <p:nvPr/>
          </p:nvSpPr>
          <p:spPr>
            <a:xfrm>
              <a:off x="6372535" y="4712783"/>
              <a:ext cx="57245" cy="572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9" name="pt1649"/>
            <p:cNvSpPr/>
            <p:nvPr/>
          </p:nvSpPr>
          <p:spPr>
            <a:xfrm>
              <a:off x="6043696" y="4696711"/>
              <a:ext cx="57271" cy="572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0" name="pt1650"/>
            <p:cNvSpPr/>
            <p:nvPr/>
          </p:nvSpPr>
          <p:spPr>
            <a:xfrm>
              <a:off x="5909722" y="3470925"/>
              <a:ext cx="57221" cy="572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1" name="pt1651"/>
            <p:cNvSpPr/>
            <p:nvPr/>
          </p:nvSpPr>
          <p:spPr>
            <a:xfrm>
              <a:off x="4653605" y="4715188"/>
              <a:ext cx="122021" cy="1220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2" name="pt1652"/>
            <p:cNvSpPr/>
            <p:nvPr/>
          </p:nvSpPr>
          <p:spPr>
            <a:xfrm>
              <a:off x="5979437" y="4969733"/>
              <a:ext cx="57221" cy="572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3" name="pt1653"/>
            <p:cNvSpPr/>
            <p:nvPr/>
          </p:nvSpPr>
          <p:spPr>
            <a:xfrm>
              <a:off x="4956992" y="4480242"/>
              <a:ext cx="115507" cy="115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4" name="pt1654"/>
            <p:cNvSpPr/>
            <p:nvPr/>
          </p:nvSpPr>
          <p:spPr>
            <a:xfrm>
              <a:off x="6349146" y="5007205"/>
              <a:ext cx="57219" cy="57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5" name="pt1655"/>
            <p:cNvSpPr/>
            <p:nvPr/>
          </p:nvSpPr>
          <p:spPr>
            <a:xfrm>
              <a:off x="6028070" y="4945627"/>
              <a:ext cx="57257" cy="57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6" name="pt1656"/>
            <p:cNvSpPr/>
            <p:nvPr/>
          </p:nvSpPr>
          <p:spPr>
            <a:xfrm>
              <a:off x="6162120" y="4699399"/>
              <a:ext cx="57247" cy="57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7" name="pt1657"/>
            <p:cNvSpPr/>
            <p:nvPr/>
          </p:nvSpPr>
          <p:spPr>
            <a:xfrm>
              <a:off x="6123332" y="4868013"/>
              <a:ext cx="57252" cy="57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8" name="pt1658"/>
            <p:cNvSpPr/>
            <p:nvPr/>
          </p:nvSpPr>
          <p:spPr>
            <a:xfrm>
              <a:off x="6398219" y="2999864"/>
              <a:ext cx="57235" cy="572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9" name="pt1659"/>
            <p:cNvSpPr/>
            <p:nvPr/>
          </p:nvSpPr>
          <p:spPr>
            <a:xfrm>
              <a:off x="6307565" y="4463891"/>
              <a:ext cx="57209" cy="572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0" name="pt1660"/>
            <p:cNvSpPr/>
            <p:nvPr/>
          </p:nvSpPr>
          <p:spPr>
            <a:xfrm>
              <a:off x="6387805" y="3532489"/>
              <a:ext cx="57209" cy="572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1" name="pt1661"/>
            <p:cNvSpPr/>
            <p:nvPr/>
          </p:nvSpPr>
          <p:spPr>
            <a:xfrm>
              <a:off x="5955017" y="4528107"/>
              <a:ext cx="57247" cy="57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2" name="pt1662"/>
            <p:cNvSpPr/>
            <p:nvPr/>
          </p:nvSpPr>
          <p:spPr>
            <a:xfrm>
              <a:off x="6374305" y="4078457"/>
              <a:ext cx="57262" cy="57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3" name="pt1663"/>
            <p:cNvSpPr/>
            <p:nvPr/>
          </p:nvSpPr>
          <p:spPr>
            <a:xfrm>
              <a:off x="5990189" y="2943640"/>
              <a:ext cx="57271" cy="572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4" name="pt1664"/>
            <p:cNvSpPr/>
            <p:nvPr/>
          </p:nvSpPr>
          <p:spPr>
            <a:xfrm>
              <a:off x="6118336" y="3066762"/>
              <a:ext cx="57262" cy="572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5" name="pg1665"/>
            <p:cNvSpPr/>
            <p:nvPr/>
          </p:nvSpPr>
          <p:spPr>
            <a:xfrm>
              <a:off x="6068740" y="2349459"/>
              <a:ext cx="57293" cy="57293"/>
            </a:xfrm>
            <a:custGeom>
              <a:avLst/>
              <a:pathLst>
                <a:path w="57293" h="57293">
                  <a:moveTo>
                    <a:pt x="0" y="28646"/>
                  </a:moveTo>
                  <a:lnTo>
                    <a:pt x="28646" y="0"/>
                  </a:lnTo>
                  <a:lnTo>
                    <a:pt x="57293" y="28646"/>
                  </a:lnTo>
                  <a:lnTo>
                    <a:pt x="28646" y="5729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6" name="pg1666"/>
            <p:cNvSpPr/>
            <p:nvPr/>
          </p:nvSpPr>
          <p:spPr>
            <a:xfrm>
              <a:off x="6379231" y="2386944"/>
              <a:ext cx="57264" cy="57264"/>
            </a:xfrm>
            <a:custGeom>
              <a:avLst/>
              <a:pathLst>
                <a:path w="57264" h="57264">
                  <a:moveTo>
                    <a:pt x="0" y="28632"/>
                  </a:moveTo>
                  <a:lnTo>
                    <a:pt x="28632" y="0"/>
                  </a:lnTo>
                  <a:lnTo>
                    <a:pt x="57264" y="28632"/>
                  </a:lnTo>
                  <a:lnTo>
                    <a:pt x="28632" y="5726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7" name="pg1667"/>
            <p:cNvSpPr/>
            <p:nvPr/>
          </p:nvSpPr>
          <p:spPr>
            <a:xfrm>
              <a:off x="5984548" y="2534137"/>
              <a:ext cx="57286" cy="57286"/>
            </a:xfrm>
            <a:custGeom>
              <a:avLst/>
              <a:pathLst>
                <a:path w="57286" h="57286">
                  <a:moveTo>
                    <a:pt x="0" y="28643"/>
                  </a:moveTo>
                  <a:lnTo>
                    <a:pt x="28643" y="0"/>
                  </a:lnTo>
                  <a:lnTo>
                    <a:pt x="57286" y="28643"/>
                  </a:lnTo>
                  <a:lnTo>
                    <a:pt x="28643" y="5728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8" name="pt1668"/>
            <p:cNvSpPr/>
            <p:nvPr/>
          </p:nvSpPr>
          <p:spPr>
            <a:xfrm>
              <a:off x="6265190" y="4327387"/>
              <a:ext cx="57221" cy="572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9" name="pt1669"/>
            <p:cNvSpPr/>
            <p:nvPr/>
          </p:nvSpPr>
          <p:spPr>
            <a:xfrm>
              <a:off x="6013855" y="4300576"/>
              <a:ext cx="57315" cy="573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0" name="pt1670"/>
            <p:cNvSpPr/>
            <p:nvPr/>
          </p:nvSpPr>
          <p:spPr>
            <a:xfrm>
              <a:off x="5909856" y="5007188"/>
              <a:ext cx="57252" cy="57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1" name="pt1671"/>
            <p:cNvSpPr/>
            <p:nvPr/>
          </p:nvSpPr>
          <p:spPr>
            <a:xfrm>
              <a:off x="6009291" y="4819864"/>
              <a:ext cx="57197" cy="57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2" name="pt1672"/>
            <p:cNvSpPr/>
            <p:nvPr/>
          </p:nvSpPr>
          <p:spPr>
            <a:xfrm>
              <a:off x="6023529" y="4993791"/>
              <a:ext cx="57281" cy="572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3" name="pt1673"/>
            <p:cNvSpPr/>
            <p:nvPr/>
          </p:nvSpPr>
          <p:spPr>
            <a:xfrm>
              <a:off x="5985175" y="4683330"/>
              <a:ext cx="57269" cy="57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4" name="pt1674"/>
            <p:cNvSpPr/>
            <p:nvPr/>
          </p:nvSpPr>
          <p:spPr>
            <a:xfrm>
              <a:off x="6279291" y="4546805"/>
              <a:ext cx="57322" cy="57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5" name="pt1675"/>
            <p:cNvSpPr/>
            <p:nvPr/>
          </p:nvSpPr>
          <p:spPr>
            <a:xfrm>
              <a:off x="6202860" y="4490603"/>
              <a:ext cx="57315" cy="573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6" name="pt1676"/>
            <p:cNvSpPr/>
            <p:nvPr/>
          </p:nvSpPr>
          <p:spPr>
            <a:xfrm>
              <a:off x="6042967" y="4696702"/>
              <a:ext cx="57288" cy="572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7" name="pt1677"/>
            <p:cNvSpPr/>
            <p:nvPr/>
          </p:nvSpPr>
          <p:spPr>
            <a:xfrm>
              <a:off x="6399831" y="3666296"/>
              <a:ext cx="57240" cy="572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8" name="pt1678"/>
            <p:cNvSpPr/>
            <p:nvPr/>
          </p:nvSpPr>
          <p:spPr>
            <a:xfrm>
              <a:off x="5956442" y="5007171"/>
              <a:ext cx="57286" cy="572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9" name="pt1679"/>
            <p:cNvSpPr/>
            <p:nvPr/>
          </p:nvSpPr>
          <p:spPr>
            <a:xfrm>
              <a:off x="6289684" y="5001817"/>
              <a:ext cx="57288" cy="572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0" name="pt1680"/>
            <p:cNvSpPr/>
            <p:nvPr/>
          </p:nvSpPr>
          <p:spPr>
            <a:xfrm>
              <a:off x="6227427" y="4991132"/>
              <a:ext cx="57247" cy="57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1" name="pt1681"/>
            <p:cNvSpPr/>
            <p:nvPr/>
          </p:nvSpPr>
          <p:spPr>
            <a:xfrm>
              <a:off x="5915231" y="5001889"/>
              <a:ext cx="57144" cy="571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2" name="pt1682"/>
            <p:cNvSpPr/>
            <p:nvPr/>
          </p:nvSpPr>
          <p:spPr>
            <a:xfrm>
              <a:off x="3545293" y="4974999"/>
              <a:ext cx="110925" cy="1109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3" name="pt1683"/>
            <p:cNvSpPr/>
            <p:nvPr/>
          </p:nvSpPr>
          <p:spPr>
            <a:xfrm>
              <a:off x="5964414" y="4260441"/>
              <a:ext cx="57291" cy="572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4" name="pt1684"/>
            <p:cNvSpPr/>
            <p:nvPr/>
          </p:nvSpPr>
          <p:spPr>
            <a:xfrm>
              <a:off x="6126342" y="4892107"/>
              <a:ext cx="57240" cy="57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5" name="pt1685"/>
            <p:cNvSpPr/>
            <p:nvPr/>
          </p:nvSpPr>
          <p:spPr>
            <a:xfrm>
              <a:off x="4858633" y="4698371"/>
              <a:ext cx="134245" cy="1342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6" name="pg1686"/>
            <p:cNvSpPr/>
            <p:nvPr/>
          </p:nvSpPr>
          <p:spPr>
            <a:xfrm>
              <a:off x="5903367" y="2643872"/>
              <a:ext cx="57286" cy="57286"/>
            </a:xfrm>
            <a:custGeom>
              <a:avLst/>
              <a:pathLst>
                <a:path w="57286" h="57286">
                  <a:moveTo>
                    <a:pt x="0" y="28643"/>
                  </a:moveTo>
                  <a:lnTo>
                    <a:pt x="28643" y="0"/>
                  </a:lnTo>
                  <a:lnTo>
                    <a:pt x="57286" y="28643"/>
                  </a:lnTo>
                  <a:lnTo>
                    <a:pt x="28643" y="5728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7" name="pt1687"/>
            <p:cNvSpPr/>
            <p:nvPr/>
          </p:nvSpPr>
          <p:spPr>
            <a:xfrm>
              <a:off x="6083406" y="4969712"/>
              <a:ext cx="57264" cy="57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8" name="pt1688"/>
            <p:cNvSpPr/>
            <p:nvPr/>
          </p:nvSpPr>
          <p:spPr>
            <a:xfrm>
              <a:off x="6200771" y="4758293"/>
              <a:ext cx="57223" cy="572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9" name="pt1689"/>
            <p:cNvSpPr/>
            <p:nvPr/>
          </p:nvSpPr>
          <p:spPr>
            <a:xfrm>
              <a:off x="6285653" y="4798399"/>
              <a:ext cx="57305" cy="573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0" name="pt1690"/>
            <p:cNvSpPr/>
            <p:nvPr/>
          </p:nvSpPr>
          <p:spPr>
            <a:xfrm>
              <a:off x="6140249" y="4793058"/>
              <a:ext cx="57281" cy="572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1" name="pt1691"/>
            <p:cNvSpPr/>
            <p:nvPr/>
          </p:nvSpPr>
          <p:spPr>
            <a:xfrm>
              <a:off x="6237959" y="4404977"/>
              <a:ext cx="57274" cy="57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2" name="pt1692"/>
            <p:cNvSpPr/>
            <p:nvPr/>
          </p:nvSpPr>
          <p:spPr>
            <a:xfrm>
              <a:off x="6377190" y="3053367"/>
              <a:ext cx="57286" cy="572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3" name="pt1693"/>
            <p:cNvSpPr/>
            <p:nvPr/>
          </p:nvSpPr>
          <p:spPr>
            <a:xfrm>
              <a:off x="5906406" y="4578963"/>
              <a:ext cx="57240" cy="57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4" name="pt1694"/>
            <p:cNvSpPr/>
            <p:nvPr/>
          </p:nvSpPr>
          <p:spPr>
            <a:xfrm>
              <a:off x="6382869" y="4929563"/>
              <a:ext cx="57269" cy="57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5" name="pt1695"/>
            <p:cNvSpPr/>
            <p:nvPr/>
          </p:nvSpPr>
          <p:spPr>
            <a:xfrm>
              <a:off x="6069117" y="4332740"/>
              <a:ext cx="57221" cy="572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6" name="pt1696"/>
            <p:cNvSpPr/>
            <p:nvPr/>
          </p:nvSpPr>
          <p:spPr>
            <a:xfrm>
              <a:off x="6230352" y="4777005"/>
              <a:ext cx="57269" cy="57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7" name="pt1697"/>
            <p:cNvSpPr/>
            <p:nvPr/>
          </p:nvSpPr>
          <p:spPr>
            <a:xfrm>
              <a:off x="6130662" y="4958993"/>
              <a:ext cx="57291" cy="572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8" name="pt1698"/>
            <p:cNvSpPr/>
            <p:nvPr/>
          </p:nvSpPr>
          <p:spPr>
            <a:xfrm>
              <a:off x="6274127" y="4348795"/>
              <a:ext cx="57228" cy="572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9" name="pt1699"/>
            <p:cNvSpPr/>
            <p:nvPr/>
          </p:nvSpPr>
          <p:spPr>
            <a:xfrm>
              <a:off x="6248290" y="4182869"/>
              <a:ext cx="57202" cy="572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0" name="pt1700"/>
            <p:cNvSpPr/>
            <p:nvPr/>
          </p:nvSpPr>
          <p:spPr>
            <a:xfrm>
              <a:off x="4984915" y="2919465"/>
              <a:ext cx="78858" cy="788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1" name="pt1701"/>
            <p:cNvSpPr/>
            <p:nvPr/>
          </p:nvSpPr>
          <p:spPr>
            <a:xfrm>
              <a:off x="6030574" y="4929584"/>
              <a:ext cx="57226" cy="572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2" name="pt1702"/>
            <p:cNvSpPr/>
            <p:nvPr/>
          </p:nvSpPr>
          <p:spPr>
            <a:xfrm>
              <a:off x="6211287" y="4996481"/>
              <a:ext cx="57255" cy="572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3" name="pt1703"/>
            <p:cNvSpPr/>
            <p:nvPr/>
          </p:nvSpPr>
          <p:spPr>
            <a:xfrm>
              <a:off x="6113698" y="4996484"/>
              <a:ext cx="57247" cy="57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4" name="pt1704"/>
            <p:cNvSpPr/>
            <p:nvPr/>
          </p:nvSpPr>
          <p:spPr>
            <a:xfrm>
              <a:off x="6373559" y="4937587"/>
              <a:ext cx="57279" cy="57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5" name="pt1705"/>
            <p:cNvSpPr/>
            <p:nvPr/>
          </p:nvSpPr>
          <p:spPr>
            <a:xfrm>
              <a:off x="6369431" y="4707448"/>
              <a:ext cx="57209" cy="572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6" name="pt1706"/>
            <p:cNvSpPr/>
            <p:nvPr/>
          </p:nvSpPr>
          <p:spPr>
            <a:xfrm>
              <a:off x="6379289" y="2777702"/>
              <a:ext cx="57269" cy="572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7" name="pg1707"/>
            <p:cNvSpPr/>
            <p:nvPr/>
          </p:nvSpPr>
          <p:spPr>
            <a:xfrm>
              <a:off x="6256620" y="2472592"/>
              <a:ext cx="57259" cy="57259"/>
            </a:xfrm>
            <a:custGeom>
              <a:avLst/>
              <a:pathLst>
                <a:path w="57259" h="57259">
                  <a:moveTo>
                    <a:pt x="0" y="28629"/>
                  </a:moveTo>
                  <a:lnTo>
                    <a:pt x="28629" y="0"/>
                  </a:lnTo>
                  <a:lnTo>
                    <a:pt x="57259" y="28629"/>
                  </a:lnTo>
                  <a:lnTo>
                    <a:pt x="28629" y="572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8" name="pg1708"/>
            <p:cNvSpPr/>
            <p:nvPr/>
          </p:nvSpPr>
          <p:spPr>
            <a:xfrm>
              <a:off x="6214637" y="2365538"/>
              <a:ext cx="57252" cy="57252"/>
            </a:xfrm>
            <a:custGeom>
              <a:avLst/>
              <a:pathLst>
                <a:path w="57252" h="57252">
                  <a:moveTo>
                    <a:pt x="0" y="28626"/>
                  </a:moveTo>
                  <a:lnTo>
                    <a:pt x="28626" y="0"/>
                  </a:lnTo>
                  <a:lnTo>
                    <a:pt x="57252" y="28626"/>
                  </a:lnTo>
                  <a:lnTo>
                    <a:pt x="28626" y="5725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9" name="pt1709"/>
            <p:cNvSpPr/>
            <p:nvPr/>
          </p:nvSpPr>
          <p:spPr>
            <a:xfrm>
              <a:off x="5953951" y="4958989"/>
              <a:ext cx="57298" cy="572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0" name="pt1710"/>
            <p:cNvSpPr/>
            <p:nvPr/>
          </p:nvSpPr>
          <p:spPr>
            <a:xfrm>
              <a:off x="5969945" y="4985762"/>
              <a:ext cx="57281" cy="572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1" name="pt1711"/>
            <p:cNvSpPr/>
            <p:nvPr/>
          </p:nvSpPr>
          <p:spPr>
            <a:xfrm>
              <a:off x="6227852" y="4822543"/>
              <a:ext cx="57192" cy="57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2" name="pt1712"/>
            <p:cNvSpPr/>
            <p:nvPr/>
          </p:nvSpPr>
          <p:spPr>
            <a:xfrm>
              <a:off x="6211346" y="3532520"/>
              <a:ext cx="57146" cy="571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3" name="pt1713"/>
            <p:cNvSpPr/>
            <p:nvPr/>
          </p:nvSpPr>
          <p:spPr>
            <a:xfrm>
              <a:off x="5916598" y="4707341"/>
              <a:ext cx="57422" cy="574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4" name="pt1714"/>
            <p:cNvSpPr/>
            <p:nvPr/>
          </p:nvSpPr>
          <p:spPr>
            <a:xfrm>
              <a:off x="6191358" y="5007238"/>
              <a:ext cx="57151" cy="57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5" name="pt1715"/>
            <p:cNvSpPr/>
            <p:nvPr/>
          </p:nvSpPr>
          <p:spPr>
            <a:xfrm>
              <a:off x="5900638" y="4943013"/>
              <a:ext cx="57132" cy="571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6" name="pt1716"/>
            <p:cNvSpPr/>
            <p:nvPr/>
          </p:nvSpPr>
          <p:spPr>
            <a:xfrm>
              <a:off x="6012285" y="4983011"/>
              <a:ext cx="57429" cy="574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7" name="pt1717"/>
            <p:cNvSpPr/>
            <p:nvPr/>
          </p:nvSpPr>
          <p:spPr>
            <a:xfrm>
              <a:off x="6107092" y="5001890"/>
              <a:ext cx="57142" cy="571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8" name="pg1718"/>
            <p:cNvSpPr/>
            <p:nvPr/>
          </p:nvSpPr>
          <p:spPr>
            <a:xfrm>
              <a:off x="6082082" y="2421659"/>
              <a:ext cx="57422" cy="57422"/>
            </a:xfrm>
            <a:custGeom>
              <a:avLst/>
              <a:pathLst>
                <a:path w="57422" h="57422">
                  <a:moveTo>
                    <a:pt x="0" y="28711"/>
                  </a:moveTo>
                  <a:lnTo>
                    <a:pt x="28711" y="0"/>
                  </a:lnTo>
                  <a:lnTo>
                    <a:pt x="57422" y="28711"/>
                  </a:lnTo>
                  <a:lnTo>
                    <a:pt x="28711" y="574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9" name="pg1719"/>
            <p:cNvSpPr/>
            <p:nvPr/>
          </p:nvSpPr>
          <p:spPr>
            <a:xfrm>
              <a:off x="6398302" y="2370961"/>
              <a:ext cx="57113" cy="57113"/>
            </a:xfrm>
            <a:custGeom>
              <a:avLst/>
              <a:pathLst>
                <a:path w="57113" h="57113">
                  <a:moveTo>
                    <a:pt x="0" y="28556"/>
                  </a:moveTo>
                  <a:lnTo>
                    <a:pt x="28556" y="0"/>
                  </a:lnTo>
                  <a:lnTo>
                    <a:pt x="57113" y="28556"/>
                  </a:lnTo>
                  <a:lnTo>
                    <a:pt x="28556" y="5711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0" name="pt1720"/>
            <p:cNvSpPr/>
            <p:nvPr/>
          </p:nvSpPr>
          <p:spPr>
            <a:xfrm>
              <a:off x="6051296" y="4129348"/>
              <a:ext cx="57185" cy="57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1" name="pt1721"/>
            <p:cNvSpPr/>
            <p:nvPr/>
          </p:nvSpPr>
          <p:spPr>
            <a:xfrm>
              <a:off x="6310771" y="2721400"/>
              <a:ext cx="57463" cy="57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2" name="pt1722"/>
            <p:cNvSpPr/>
            <p:nvPr/>
          </p:nvSpPr>
          <p:spPr>
            <a:xfrm>
              <a:off x="6300000" y="4790300"/>
              <a:ext cx="57444" cy="574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3" name="pt1723"/>
            <p:cNvSpPr/>
            <p:nvPr/>
          </p:nvSpPr>
          <p:spPr>
            <a:xfrm>
              <a:off x="5937201" y="4289793"/>
              <a:ext cx="57468" cy="57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4" name="pt1724"/>
            <p:cNvSpPr/>
            <p:nvPr/>
          </p:nvSpPr>
          <p:spPr>
            <a:xfrm>
              <a:off x="6009763" y="4731576"/>
              <a:ext cx="57130" cy="571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5" name="pt1725"/>
            <p:cNvSpPr/>
            <p:nvPr/>
          </p:nvSpPr>
          <p:spPr>
            <a:xfrm>
              <a:off x="6051466" y="4640434"/>
              <a:ext cx="57415" cy="57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6" name="pt1726"/>
            <p:cNvSpPr/>
            <p:nvPr/>
          </p:nvSpPr>
          <p:spPr>
            <a:xfrm>
              <a:off x="6223590" y="3106970"/>
              <a:ext cx="57139" cy="571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7" name="pg1727"/>
            <p:cNvSpPr/>
            <p:nvPr/>
          </p:nvSpPr>
          <p:spPr>
            <a:xfrm>
              <a:off x="5939664" y="2429817"/>
              <a:ext cx="57163" cy="57163"/>
            </a:xfrm>
            <a:custGeom>
              <a:avLst/>
              <a:pathLst>
                <a:path w="57163" h="57163">
                  <a:moveTo>
                    <a:pt x="0" y="28581"/>
                  </a:moveTo>
                  <a:lnTo>
                    <a:pt x="28581" y="0"/>
                  </a:lnTo>
                  <a:lnTo>
                    <a:pt x="57163" y="28581"/>
                  </a:lnTo>
                  <a:lnTo>
                    <a:pt x="28581" y="5716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8" name="pt1728"/>
            <p:cNvSpPr/>
            <p:nvPr/>
          </p:nvSpPr>
          <p:spPr>
            <a:xfrm>
              <a:off x="6223098" y="4900041"/>
              <a:ext cx="57429" cy="574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9" name="pt1729"/>
            <p:cNvSpPr/>
            <p:nvPr/>
          </p:nvSpPr>
          <p:spPr>
            <a:xfrm>
              <a:off x="6092950" y="5007258"/>
              <a:ext cx="57111" cy="571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0" name="pt1730"/>
            <p:cNvSpPr/>
            <p:nvPr/>
          </p:nvSpPr>
          <p:spPr>
            <a:xfrm>
              <a:off x="6337944" y="5001751"/>
              <a:ext cx="57420" cy="57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1" name="pt1731"/>
            <p:cNvSpPr/>
            <p:nvPr/>
          </p:nvSpPr>
          <p:spPr>
            <a:xfrm>
              <a:off x="6369242" y="5001896"/>
              <a:ext cx="57131" cy="571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2" name="pt1732"/>
            <p:cNvSpPr/>
            <p:nvPr/>
          </p:nvSpPr>
          <p:spPr>
            <a:xfrm>
              <a:off x="6195768" y="3061465"/>
              <a:ext cx="57149" cy="571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3" name="pg1733"/>
            <p:cNvSpPr/>
            <p:nvPr/>
          </p:nvSpPr>
          <p:spPr>
            <a:xfrm>
              <a:off x="6268721" y="2344182"/>
              <a:ext cx="57142" cy="57142"/>
            </a:xfrm>
            <a:custGeom>
              <a:avLst/>
              <a:pathLst>
                <a:path w="57142" h="57142">
                  <a:moveTo>
                    <a:pt x="0" y="28571"/>
                  </a:moveTo>
                  <a:lnTo>
                    <a:pt x="28571" y="0"/>
                  </a:lnTo>
                  <a:lnTo>
                    <a:pt x="57142" y="28571"/>
                  </a:lnTo>
                  <a:lnTo>
                    <a:pt x="28571" y="5714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4" name="pg1734"/>
            <p:cNvSpPr/>
            <p:nvPr/>
          </p:nvSpPr>
          <p:spPr>
            <a:xfrm>
              <a:off x="6005976" y="2336162"/>
              <a:ext cx="57122" cy="57122"/>
            </a:xfrm>
            <a:custGeom>
              <a:avLst/>
              <a:pathLst>
                <a:path w="57122" h="57122">
                  <a:moveTo>
                    <a:pt x="0" y="28561"/>
                  </a:moveTo>
                  <a:lnTo>
                    <a:pt x="28561" y="0"/>
                  </a:lnTo>
                  <a:lnTo>
                    <a:pt x="57122" y="28561"/>
                  </a:lnTo>
                  <a:lnTo>
                    <a:pt x="28561" y="571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5" name="pt1735"/>
            <p:cNvSpPr/>
            <p:nvPr/>
          </p:nvSpPr>
          <p:spPr>
            <a:xfrm>
              <a:off x="6199071" y="4747477"/>
              <a:ext cx="57444" cy="574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6" name="pt1736"/>
            <p:cNvSpPr/>
            <p:nvPr/>
          </p:nvSpPr>
          <p:spPr>
            <a:xfrm>
              <a:off x="6340546" y="4870589"/>
              <a:ext cx="57453" cy="57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7" name="pt1737"/>
            <p:cNvSpPr/>
            <p:nvPr/>
          </p:nvSpPr>
          <p:spPr>
            <a:xfrm>
              <a:off x="5964774" y="4578778"/>
              <a:ext cx="57611" cy="576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8" name="pt1738"/>
            <p:cNvSpPr/>
            <p:nvPr/>
          </p:nvSpPr>
          <p:spPr>
            <a:xfrm>
              <a:off x="5947366" y="2700147"/>
              <a:ext cx="57146" cy="571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9" name="pg1739"/>
            <p:cNvSpPr/>
            <p:nvPr/>
          </p:nvSpPr>
          <p:spPr>
            <a:xfrm>
              <a:off x="6354781" y="2341492"/>
              <a:ext cx="57168" cy="57168"/>
            </a:xfrm>
            <a:custGeom>
              <a:avLst/>
              <a:pathLst>
                <a:path w="57168" h="57168">
                  <a:moveTo>
                    <a:pt x="0" y="28584"/>
                  </a:moveTo>
                  <a:lnTo>
                    <a:pt x="28584" y="0"/>
                  </a:lnTo>
                  <a:lnTo>
                    <a:pt x="57168" y="28584"/>
                  </a:lnTo>
                  <a:lnTo>
                    <a:pt x="28584" y="5716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0" name="pt1740"/>
            <p:cNvSpPr/>
            <p:nvPr/>
          </p:nvSpPr>
          <p:spPr>
            <a:xfrm>
              <a:off x="6334052" y="3497721"/>
              <a:ext cx="57158" cy="571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1" name="pt1741"/>
            <p:cNvSpPr/>
            <p:nvPr/>
          </p:nvSpPr>
          <p:spPr>
            <a:xfrm>
              <a:off x="4976071" y="4699637"/>
              <a:ext cx="115653" cy="115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2" name="pt1742"/>
            <p:cNvSpPr/>
            <p:nvPr/>
          </p:nvSpPr>
          <p:spPr>
            <a:xfrm>
              <a:off x="6297332" y="4991182"/>
              <a:ext cx="57146" cy="571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3" name="pt1743"/>
            <p:cNvSpPr/>
            <p:nvPr/>
          </p:nvSpPr>
          <p:spPr>
            <a:xfrm>
              <a:off x="6266106" y="4785095"/>
              <a:ext cx="57149" cy="571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4" name="pt1744"/>
            <p:cNvSpPr/>
            <p:nvPr/>
          </p:nvSpPr>
          <p:spPr>
            <a:xfrm>
              <a:off x="6197097" y="4991033"/>
              <a:ext cx="57444" cy="574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5" name="pt1745"/>
            <p:cNvSpPr/>
            <p:nvPr/>
          </p:nvSpPr>
          <p:spPr>
            <a:xfrm>
              <a:off x="5951764" y="4980336"/>
              <a:ext cx="57427" cy="57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6" name="pg1746"/>
            <p:cNvSpPr/>
            <p:nvPr/>
          </p:nvSpPr>
          <p:spPr>
            <a:xfrm>
              <a:off x="6044502" y="2392357"/>
              <a:ext cx="57144" cy="57144"/>
            </a:xfrm>
            <a:custGeom>
              <a:avLst/>
              <a:pathLst>
                <a:path w="57144" h="57144">
                  <a:moveTo>
                    <a:pt x="0" y="28572"/>
                  </a:moveTo>
                  <a:lnTo>
                    <a:pt x="28572" y="0"/>
                  </a:lnTo>
                  <a:lnTo>
                    <a:pt x="57144" y="28572"/>
                  </a:lnTo>
                  <a:lnTo>
                    <a:pt x="28572" y="5714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7" name="pg1747"/>
            <p:cNvSpPr/>
            <p:nvPr/>
          </p:nvSpPr>
          <p:spPr>
            <a:xfrm>
              <a:off x="6204158" y="2349537"/>
              <a:ext cx="57137" cy="57137"/>
            </a:xfrm>
            <a:custGeom>
              <a:avLst/>
              <a:pathLst>
                <a:path w="57137" h="57137">
                  <a:moveTo>
                    <a:pt x="0" y="28568"/>
                  </a:moveTo>
                  <a:lnTo>
                    <a:pt x="28568" y="0"/>
                  </a:lnTo>
                  <a:lnTo>
                    <a:pt x="57137" y="28568"/>
                  </a:lnTo>
                  <a:lnTo>
                    <a:pt x="28568" y="5713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8" name="pg1748"/>
            <p:cNvSpPr/>
            <p:nvPr/>
          </p:nvSpPr>
          <p:spPr>
            <a:xfrm>
              <a:off x="5999220" y="2349544"/>
              <a:ext cx="57124" cy="57124"/>
            </a:xfrm>
            <a:custGeom>
              <a:avLst/>
              <a:pathLst>
                <a:path w="57124" h="57124">
                  <a:moveTo>
                    <a:pt x="0" y="28562"/>
                  </a:moveTo>
                  <a:lnTo>
                    <a:pt x="28562" y="0"/>
                  </a:lnTo>
                  <a:lnTo>
                    <a:pt x="57124" y="28562"/>
                  </a:lnTo>
                  <a:lnTo>
                    <a:pt x="28562" y="5712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9" name="pt1749"/>
            <p:cNvSpPr/>
            <p:nvPr/>
          </p:nvSpPr>
          <p:spPr>
            <a:xfrm>
              <a:off x="6067617" y="3478842"/>
              <a:ext cx="57446" cy="57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0" name="pg1750"/>
            <p:cNvSpPr/>
            <p:nvPr/>
          </p:nvSpPr>
          <p:spPr>
            <a:xfrm>
              <a:off x="6143124" y="2507450"/>
              <a:ext cx="57132" cy="57132"/>
            </a:xfrm>
            <a:custGeom>
              <a:avLst/>
              <a:pathLst>
                <a:path w="57132" h="57132">
                  <a:moveTo>
                    <a:pt x="0" y="28566"/>
                  </a:moveTo>
                  <a:lnTo>
                    <a:pt x="28566" y="0"/>
                  </a:lnTo>
                  <a:lnTo>
                    <a:pt x="57132" y="28566"/>
                  </a:lnTo>
                  <a:lnTo>
                    <a:pt x="28566" y="5713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1" name="pt1751"/>
            <p:cNvSpPr/>
            <p:nvPr/>
          </p:nvSpPr>
          <p:spPr>
            <a:xfrm>
              <a:off x="6010418" y="4712681"/>
              <a:ext cx="57449" cy="574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2" name="pt1752"/>
            <p:cNvSpPr/>
            <p:nvPr/>
          </p:nvSpPr>
          <p:spPr>
            <a:xfrm>
              <a:off x="6131032" y="4696770"/>
              <a:ext cx="57154" cy="57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3" name="pt1753"/>
            <p:cNvSpPr/>
            <p:nvPr/>
          </p:nvSpPr>
          <p:spPr>
            <a:xfrm>
              <a:off x="6048648" y="3470971"/>
              <a:ext cx="57128" cy="571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4" name="pt1754"/>
            <p:cNvSpPr/>
            <p:nvPr/>
          </p:nvSpPr>
          <p:spPr>
            <a:xfrm>
              <a:off x="6318739" y="4747475"/>
              <a:ext cx="57449" cy="574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5" name="pt1755"/>
            <p:cNvSpPr/>
            <p:nvPr/>
          </p:nvSpPr>
          <p:spPr>
            <a:xfrm>
              <a:off x="5967203" y="4969616"/>
              <a:ext cx="57456" cy="57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6" name="pt1756"/>
            <p:cNvSpPr/>
            <p:nvPr/>
          </p:nvSpPr>
          <p:spPr>
            <a:xfrm>
              <a:off x="6152011" y="4509276"/>
              <a:ext cx="57439" cy="574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7" name="pt1757"/>
            <p:cNvSpPr/>
            <p:nvPr/>
          </p:nvSpPr>
          <p:spPr>
            <a:xfrm>
              <a:off x="6110387" y="5007251"/>
              <a:ext cx="57126" cy="571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8" name="pt1758"/>
            <p:cNvSpPr/>
            <p:nvPr/>
          </p:nvSpPr>
          <p:spPr>
            <a:xfrm>
              <a:off x="6171574" y="4945540"/>
              <a:ext cx="57432" cy="57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9" name="pt1759"/>
            <p:cNvSpPr/>
            <p:nvPr/>
          </p:nvSpPr>
          <p:spPr>
            <a:xfrm>
              <a:off x="6250051" y="4699301"/>
              <a:ext cx="57444" cy="574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0" name="pt1760"/>
            <p:cNvSpPr/>
            <p:nvPr/>
          </p:nvSpPr>
          <p:spPr>
            <a:xfrm>
              <a:off x="6230421" y="4867924"/>
              <a:ext cx="57429" cy="574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1" name="pt1761"/>
            <p:cNvSpPr/>
            <p:nvPr/>
          </p:nvSpPr>
          <p:spPr>
            <a:xfrm>
              <a:off x="6384828" y="2999918"/>
              <a:ext cx="57128" cy="571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2" name="pt1762"/>
            <p:cNvSpPr/>
            <p:nvPr/>
          </p:nvSpPr>
          <p:spPr>
            <a:xfrm>
              <a:off x="6220735" y="4463785"/>
              <a:ext cx="57422" cy="574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3" name="pt1763"/>
            <p:cNvSpPr/>
            <p:nvPr/>
          </p:nvSpPr>
          <p:spPr>
            <a:xfrm>
              <a:off x="6226265" y="3532383"/>
              <a:ext cx="57422" cy="574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4" name="pt1764"/>
            <p:cNvSpPr/>
            <p:nvPr/>
          </p:nvSpPr>
          <p:spPr>
            <a:xfrm>
              <a:off x="6029684" y="4528009"/>
              <a:ext cx="57444" cy="574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5" name="pt1765"/>
            <p:cNvSpPr/>
            <p:nvPr/>
          </p:nvSpPr>
          <p:spPr>
            <a:xfrm>
              <a:off x="6117125" y="4078504"/>
              <a:ext cx="57168" cy="57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6" name="pt1766"/>
            <p:cNvSpPr/>
            <p:nvPr/>
          </p:nvSpPr>
          <p:spPr>
            <a:xfrm>
              <a:off x="5948894" y="2943552"/>
              <a:ext cx="57449" cy="574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7" name="pt1767"/>
            <p:cNvSpPr/>
            <p:nvPr/>
          </p:nvSpPr>
          <p:spPr>
            <a:xfrm>
              <a:off x="6089021" y="3066675"/>
              <a:ext cx="57434" cy="574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8" name="pg1768"/>
            <p:cNvSpPr/>
            <p:nvPr/>
          </p:nvSpPr>
          <p:spPr>
            <a:xfrm>
              <a:off x="6069022" y="2349530"/>
              <a:ext cx="57151" cy="57151"/>
            </a:xfrm>
            <a:custGeom>
              <a:avLst/>
              <a:pathLst>
                <a:path w="57151" h="57151">
                  <a:moveTo>
                    <a:pt x="0" y="28575"/>
                  </a:moveTo>
                  <a:lnTo>
                    <a:pt x="28575" y="0"/>
                  </a:lnTo>
                  <a:lnTo>
                    <a:pt x="57151" y="28575"/>
                  </a:lnTo>
                  <a:lnTo>
                    <a:pt x="28575" y="5715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9" name="pg1769"/>
            <p:cNvSpPr/>
            <p:nvPr/>
          </p:nvSpPr>
          <p:spPr>
            <a:xfrm>
              <a:off x="6237953" y="2387004"/>
              <a:ext cx="57144" cy="57144"/>
            </a:xfrm>
            <a:custGeom>
              <a:avLst/>
              <a:pathLst>
                <a:path w="57144" h="57144">
                  <a:moveTo>
                    <a:pt x="0" y="28572"/>
                  </a:moveTo>
                  <a:lnTo>
                    <a:pt x="28572" y="0"/>
                  </a:lnTo>
                  <a:lnTo>
                    <a:pt x="57144" y="28572"/>
                  </a:lnTo>
                  <a:lnTo>
                    <a:pt x="28572" y="5714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0" name="pg1770"/>
            <p:cNvSpPr/>
            <p:nvPr/>
          </p:nvSpPr>
          <p:spPr>
            <a:xfrm>
              <a:off x="6301995" y="2534173"/>
              <a:ext cx="57214" cy="57214"/>
            </a:xfrm>
            <a:custGeom>
              <a:avLst/>
              <a:pathLst>
                <a:path w="57214" h="57214">
                  <a:moveTo>
                    <a:pt x="0" y="28607"/>
                  </a:moveTo>
                  <a:lnTo>
                    <a:pt x="28607" y="0"/>
                  </a:lnTo>
                  <a:lnTo>
                    <a:pt x="57214" y="28607"/>
                  </a:lnTo>
                  <a:lnTo>
                    <a:pt x="28607" y="5721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1" name="pt1771"/>
            <p:cNvSpPr/>
            <p:nvPr/>
          </p:nvSpPr>
          <p:spPr>
            <a:xfrm>
              <a:off x="6225669" y="4327412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2" name="pt1772"/>
            <p:cNvSpPr/>
            <p:nvPr/>
          </p:nvSpPr>
          <p:spPr>
            <a:xfrm>
              <a:off x="6267121" y="4300645"/>
              <a:ext cx="57175" cy="571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3" name="pt1773"/>
            <p:cNvSpPr/>
            <p:nvPr/>
          </p:nvSpPr>
          <p:spPr>
            <a:xfrm>
              <a:off x="6346670" y="5007082"/>
              <a:ext cx="57463" cy="57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4" name="pt1774"/>
            <p:cNvSpPr/>
            <p:nvPr/>
          </p:nvSpPr>
          <p:spPr>
            <a:xfrm>
              <a:off x="6217663" y="4819739"/>
              <a:ext cx="57449" cy="574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5" name="pt1775"/>
            <p:cNvSpPr/>
            <p:nvPr/>
          </p:nvSpPr>
          <p:spPr>
            <a:xfrm>
              <a:off x="5929168" y="4993855"/>
              <a:ext cx="57154" cy="57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6" name="pt1776"/>
            <p:cNvSpPr/>
            <p:nvPr/>
          </p:nvSpPr>
          <p:spPr>
            <a:xfrm>
              <a:off x="6270952" y="4683235"/>
              <a:ext cx="57458" cy="57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7" name="pt1777"/>
            <p:cNvSpPr/>
            <p:nvPr/>
          </p:nvSpPr>
          <p:spPr>
            <a:xfrm>
              <a:off x="5992875" y="4546878"/>
              <a:ext cx="57175" cy="571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8" name="pt1778"/>
            <p:cNvSpPr/>
            <p:nvPr/>
          </p:nvSpPr>
          <p:spPr>
            <a:xfrm>
              <a:off x="6298751" y="4490642"/>
              <a:ext cx="57238" cy="572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9" name="pt1779"/>
            <p:cNvSpPr/>
            <p:nvPr/>
          </p:nvSpPr>
          <p:spPr>
            <a:xfrm>
              <a:off x="6296263" y="4696758"/>
              <a:ext cx="57178" cy="57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0" name="pt1780"/>
            <p:cNvSpPr/>
            <p:nvPr/>
          </p:nvSpPr>
          <p:spPr>
            <a:xfrm>
              <a:off x="6117860" y="3666328"/>
              <a:ext cx="57175" cy="571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1" name="pt1781"/>
            <p:cNvSpPr/>
            <p:nvPr/>
          </p:nvSpPr>
          <p:spPr>
            <a:xfrm>
              <a:off x="6254131" y="5007076"/>
              <a:ext cx="57475" cy="57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2" name="pt1782"/>
            <p:cNvSpPr/>
            <p:nvPr/>
          </p:nvSpPr>
          <p:spPr>
            <a:xfrm>
              <a:off x="6373737" y="5001884"/>
              <a:ext cx="57154" cy="57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3" name="pt1783"/>
            <p:cNvSpPr/>
            <p:nvPr/>
          </p:nvSpPr>
          <p:spPr>
            <a:xfrm>
              <a:off x="6300806" y="4991168"/>
              <a:ext cx="57175" cy="571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4" name="pt1784"/>
            <p:cNvSpPr/>
            <p:nvPr/>
          </p:nvSpPr>
          <p:spPr>
            <a:xfrm>
              <a:off x="6362405" y="5001881"/>
              <a:ext cx="57161" cy="57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5" name="pt1785"/>
            <p:cNvSpPr/>
            <p:nvPr/>
          </p:nvSpPr>
          <p:spPr>
            <a:xfrm>
              <a:off x="6375905" y="5001733"/>
              <a:ext cx="57456" cy="57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6" name="pt1786"/>
            <p:cNvSpPr/>
            <p:nvPr/>
          </p:nvSpPr>
          <p:spPr>
            <a:xfrm>
              <a:off x="6051024" y="4260352"/>
              <a:ext cx="57468" cy="57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7" name="pt1787"/>
            <p:cNvSpPr/>
            <p:nvPr/>
          </p:nvSpPr>
          <p:spPr>
            <a:xfrm>
              <a:off x="6179940" y="4892158"/>
              <a:ext cx="57137" cy="571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8" name="pt1788"/>
            <p:cNvSpPr/>
            <p:nvPr/>
          </p:nvSpPr>
          <p:spPr>
            <a:xfrm>
              <a:off x="6313033" y="4736929"/>
              <a:ext cx="57129" cy="571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9" name="pg1789"/>
            <p:cNvSpPr/>
            <p:nvPr/>
          </p:nvSpPr>
          <p:spPr>
            <a:xfrm>
              <a:off x="6247987" y="2643791"/>
              <a:ext cx="57446" cy="57446"/>
            </a:xfrm>
            <a:custGeom>
              <a:avLst/>
              <a:pathLst>
                <a:path w="57446" h="57446">
                  <a:moveTo>
                    <a:pt x="0" y="28723"/>
                  </a:moveTo>
                  <a:lnTo>
                    <a:pt x="28723" y="0"/>
                  </a:lnTo>
                  <a:lnTo>
                    <a:pt x="57446" y="28723"/>
                  </a:lnTo>
                  <a:lnTo>
                    <a:pt x="28723" y="5744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0" name="pt1790"/>
            <p:cNvSpPr/>
            <p:nvPr/>
          </p:nvSpPr>
          <p:spPr>
            <a:xfrm>
              <a:off x="6107256" y="4969616"/>
              <a:ext cx="57456" cy="57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1" name="pt1791"/>
            <p:cNvSpPr/>
            <p:nvPr/>
          </p:nvSpPr>
          <p:spPr>
            <a:xfrm>
              <a:off x="6098323" y="4758340"/>
              <a:ext cx="57130" cy="571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2" name="pt1792"/>
            <p:cNvSpPr/>
            <p:nvPr/>
          </p:nvSpPr>
          <p:spPr>
            <a:xfrm>
              <a:off x="6272652" y="4798467"/>
              <a:ext cx="57168" cy="57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3" name="pt1793"/>
            <p:cNvSpPr/>
            <p:nvPr/>
          </p:nvSpPr>
          <p:spPr>
            <a:xfrm>
              <a:off x="6296212" y="4793116"/>
              <a:ext cx="57166" cy="57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4" name="pt1794"/>
            <p:cNvSpPr/>
            <p:nvPr/>
          </p:nvSpPr>
          <p:spPr>
            <a:xfrm>
              <a:off x="6377857" y="4405045"/>
              <a:ext cx="57139" cy="571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5" name="pt1795"/>
            <p:cNvSpPr/>
            <p:nvPr/>
          </p:nvSpPr>
          <p:spPr>
            <a:xfrm>
              <a:off x="6049533" y="3053288"/>
              <a:ext cx="57444" cy="574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6" name="pt1796"/>
            <p:cNvSpPr/>
            <p:nvPr/>
          </p:nvSpPr>
          <p:spPr>
            <a:xfrm>
              <a:off x="5957884" y="4579012"/>
              <a:ext cx="57142" cy="571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7" name="pt1797"/>
            <p:cNvSpPr/>
            <p:nvPr/>
          </p:nvSpPr>
          <p:spPr>
            <a:xfrm>
              <a:off x="6113578" y="4929474"/>
              <a:ext cx="57446" cy="57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8" name="pt1798"/>
            <p:cNvSpPr/>
            <p:nvPr/>
          </p:nvSpPr>
          <p:spPr>
            <a:xfrm>
              <a:off x="5903590" y="4332790"/>
              <a:ext cx="57120" cy="571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9" name="pt1799"/>
            <p:cNvSpPr/>
            <p:nvPr/>
          </p:nvSpPr>
          <p:spPr>
            <a:xfrm>
              <a:off x="6242939" y="4777073"/>
              <a:ext cx="57134" cy="571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0" name="pt1800"/>
            <p:cNvSpPr/>
            <p:nvPr/>
          </p:nvSpPr>
          <p:spPr>
            <a:xfrm>
              <a:off x="5938802" y="4958909"/>
              <a:ext cx="57458" cy="57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1" name="pt1801"/>
            <p:cNvSpPr/>
            <p:nvPr/>
          </p:nvSpPr>
          <p:spPr>
            <a:xfrm>
              <a:off x="6058048" y="4348827"/>
              <a:ext cx="57163" cy="57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2" name="pt1802"/>
            <p:cNvSpPr/>
            <p:nvPr/>
          </p:nvSpPr>
          <p:spPr>
            <a:xfrm>
              <a:off x="5998187" y="4182899"/>
              <a:ext cx="57142" cy="571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3" name="pt1803"/>
            <p:cNvSpPr/>
            <p:nvPr/>
          </p:nvSpPr>
          <p:spPr>
            <a:xfrm>
              <a:off x="5929473" y="2918708"/>
              <a:ext cx="80372" cy="803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4" name="pt1804"/>
            <p:cNvSpPr/>
            <p:nvPr/>
          </p:nvSpPr>
          <p:spPr>
            <a:xfrm>
              <a:off x="6393819" y="4929633"/>
              <a:ext cx="57128" cy="571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5" name="pt1805"/>
            <p:cNvSpPr/>
            <p:nvPr/>
          </p:nvSpPr>
          <p:spPr>
            <a:xfrm>
              <a:off x="5961414" y="4996536"/>
              <a:ext cx="57144" cy="571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6" name="pt1806"/>
            <p:cNvSpPr/>
            <p:nvPr/>
          </p:nvSpPr>
          <p:spPr>
            <a:xfrm>
              <a:off x="5987303" y="4996377"/>
              <a:ext cx="57463" cy="57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7" name="pt1807"/>
            <p:cNvSpPr/>
            <p:nvPr/>
          </p:nvSpPr>
          <p:spPr>
            <a:xfrm>
              <a:off x="6252866" y="4937658"/>
              <a:ext cx="57137" cy="571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8" name="pt1808"/>
            <p:cNvSpPr/>
            <p:nvPr/>
          </p:nvSpPr>
          <p:spPr>
            <a:xfrm>
              <a:off x="5961587" y="4707493"/>
              <a:ext cx="57119" cy="571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9" name="pt1809"/>
            <p:cNvSpPr/>
            <p:nvPr/>
          </p:nvSpPr>
          <p:spPr>
            <a:xfrm>
              <a:off x="6354611" y="2777611"/>
              <a:ext cx="57451" cy="57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0" name="pg1810"/>
            <p:cNvSpPr/>
            <p:nvPr/>
          </p:nvSpPr>
          <p:spPr>
            <a:xfrm>
              <a:off x="5998467" y="2472500"/>
              <a:ext cx="57444" cy="57444"/>
            </a:xfrm>
            <a:custGeom>
              <a:avLst/>
              <a:pathLst>
                <a:path w="57444" h="57444">
                  <a:moveTo>
                    <a:pt x="0" y="28722"/>
                  </a:moveTo>
                  <a:lnTo>
                    <a:pt x="28722" y="0"/>
                  </a:lnTo>
                  <a:lnTo>
                    <a:pt x="57444" y="28722"/>
                  </a:lnTo>
                  <a:lnTo>
                    <a:pt x="28722" y="5744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1" name="pg1811"/>
            <p:cNvSpPr/>
            <p:nvPr/>
          </p:nvSpPr>
          <p:spPr>
            <a:xfrm>
              <a:off x="6135761" y="2365435"/>
              <a:ext cx="57458" cy="57458"/>
            </a:xfrm>
            <a:custGeom>
              <a:avLst/>
              <a:pathLst>
                <a:path w="57458" h="57458">
                  <a:moveTo>
                    <a:pt x="0" y="28729"/>
                  </a:moveTo>
                  <a:lnTo>
                    <a:pt x="28729" y="0"/>
                  </a:lnTo>
                  <a:lnTo>
                    <a:pt x="57458" y="28729"/>
                  </a:lnTo>
                  <a:lnTo>
                    <a:pt x="28729" y="5745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2" name="pt1812"/>
            <p:cNvSpPr/>
            <p:nvPr/>
          </p:nvSpPr>
          <p:spPr>
            <a:xfrm>
              <a:off x="6054060" y="4958909"/>
              <a:ext cx="57458" cy="57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3" name="pt1813"/>
            <p:cNvSpPr/>
            <p:nvPr/>
          </p:nvSpPr>
          <p:spPr>
            <a:xfrm>
              <a:off x="6376599" y="4985818"/>
              <a:ext cx="57168" cy="57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4" name="pt1814"/>
            <p:cNvSpPr/>
            <p:nvPr/>
          </p:nvSpPr>
          <p:spPr>
            <a:xfrm>
              <a:off x="4622101" y="4795111"/>
              <a:ext cx="112058" cy="1120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5" name="pt1815"/>
            <p:cNvSpPr/>
            <p:nvPr/>
          </p:nvSpPr>
          <p:spPr>
            <a:xfrm>
              <a:off x="4685014" y="3502995"/>
              <a:ext cx="116197" cy="1161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6" name="pt1816"/>
            <p:cNvSpPr/>
            <p:nvPr/>
          </p:nvSpPr>
          <p:spPr>
            <a:xfrm>
              <a:off x="6075456" y="4707273"/>
              <a:ext cx="57558" cy="575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7" name="pt1817"/>
            <p:cNvSpPr/>
            <p:nvPr/>
          </p:nvSpPr>
          <p:spPr>
            <a:xfrm>
              <a:off x="6132893" y="5007130"/>
              <a:ext cx="57367" cy="573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8" name="pt1818"/>
            <p:cNvSpPr/>
            <p:nvPr/>
          </p:nvSpPr>
          <p:spPr>
            <a:xfrm>
              <a:off x="5906350" y="4942922"/>
              <a:ext cx="57315" cy="573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9" name="pt1819"/>
            <p:cNvSpPr/>
            <p:nvPr/>
          </p:nvSpPr>
          <p:spPr>
            <a:xfrm>
              <a:off x="5923681" y="4982962"/>
              <a:ext cx="57527" cy="57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0" name="pt1820"/>
            <p:cNvSpPr/>
            <p:nvPr/>
          </p:nvSpPr>
          <p:spPr>
            <a:xfrm>
              <a:off x="5954999" y="5001756"/>
              <a:ext cx="57410" cy="574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1" name="pg1821"/>
            <p:cNvSpPr/>
            <p:nvPr/>
          </p:nvSpPr>
          <p:spPr>
            <a:xfrm>
              <a:off x="6198612" y="2421614"/>
              <a:ext cx="57511" cy="57511"/>
            </a:xfrm>
            <a:custGeom>
              <a:avLst/>
              <a:pathLst>
                <a:path w="57511" h="57511">
                  <a:moveTo>
                    <a:pt x="0" y="28755"/>
                  </a:moveTo>
                  <a:lnTo>
                    <a:pt x="28755" y="0"/>
                  </a:lnTo>
                  <a:lnTo>
                    <a:pt x="57511" y="28755"/>
                  </a:lnTo>
                  <a:lnTo>
                    <a:pt x="28755" y="5751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2" name="pg1822"/>
            <p:cNvSpPr/>
            <p:nvPr/>
          </p:nvSpPr>
          <p:spPr>
            <a:xfrm>
              <a:off x="6188903" y="2370850"/>
              <a:ext cx="57334" cy="57334"/>
            </a:xfrm>
            <a:custGeom>
              <a:avLst/>
              <a:pathLst>
                <a:path w="57334" h="57334">
                  <a:moveTo>
                    <a:pt x="0" y="28667"/>
                  </a:moveTo>
                  <a:lnTo>
                    <a:pt x="28667" y="0"/>
                  </a:lnTo>
                  <a:lnTo>
                    <a:pt x="57334" y="28667"/>
                  </a:lnTo>
                  <a:lnTo>
                    <a:pt x="28667" y="5733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3" name="pt1823"/>
            <p:cNvSpPr/>
            <p:nvPr/>
          </p:nvSpPr>
          <p:spPr>
            <a:xfrm>
              <a:off x="6344632" y="4129244"/>
              <a:ext cx="57394" cy="573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4" name="pt1824"/>
            <p:cNvSpPr/>
            <p:nvPr/>
          </p:nvSpPr>
          <p:spPr>
            <a:xfrm>
              <a:off x="6200991" y="2715195"/>
              <a:ext cx="69872" cy="698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5" name="pt1825"/>
            <p:cNvSpPr/>
            <p:nvPr/>
          </p:nvSpPr>
          <p:spPr>
            <a:xfrm>
              <a:off x="6007724" y="4790255"/>
              <a:ext cx="57535" cy="57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6" name="pt1826"/>
            <p:cNvSpPr/>
            <p:nvPr/>
          </p:nvSpPr>
          <p:spPr>
            <a:xfrm>
              <a:off x="6174133" y="4299090"/>
              <a:ext cx="38875" cy="388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7" name="pt1827"/>
            <p:cNvSpPr/>
            <p:nvPr/>
          </p:nvSpPr>
          <p:spPr>
            <a:xfrm>
              <a:off x="6375662" y="4731470"/>
              <a:ext cx="57341" cy="57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8" name="pt1828"/>
            <p:cNvSpPr/>
            <p:nvPr/>
          </p:nvSpPr>
          <p:spPr>
            <a:xfrm>
              <a:off x="5913449" y="4640385"/>
              <a:ext cx="57513" cy="575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9" name="pt1829"/>
            <p:cNvSpPr/>
            <p:nvPr/>
          </p:nvSpPr>
          <p:spPr>
            <a:xfrm>
              <a:off x="6115023" y="3106841"/>
              <a:ext cx="57396" cy="573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0" name="pg1830"/>
            <p:cNvSpPr/>
            <p:nvPr/>
          </p:nvSpPr>
          <p:spPr>
            <a:xfrm>
              <a:off x="6353160" y="2429718"/>
              <a:ext cx="57362" cy="57362"/>
            </a:xfrm>
            <a:custGeom>
              <a:avLst/>
              <a:pathLst>
                <a:path w="57362" h="57362">
                  <a:moveTo>
                    <a:pt x="0" y="28681"/>
                  </a:moveTo>
                  <a:lnTo>
                    <a:pt x="28681" y="0"/>
                  </a:lnTo>
                  <a:lnTo>
                    <a:pt x="57362" y="28681"/>
                  </a:lnTo>
                  <a:lnTo>
                    <a:pt x="28681" y="573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1" name="pt1831"/>
            <p:cNvSpPr/>
            <p:nvPr/>
          </p:nvSpPr>
          <p:spPr>
            <a:xfrm>
              <a:off x="5936379" y="4899988"/>
              <a:ext cx="57537" cy="57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2" name="pt1832"/>
            <p:cNvSpPr/>
            <p:nvPr/>
          </p:nvSpPr>
          <p:spPr>
            <a:xfrm>
              <a:off x="5006587" y="4975729"/>
              <a:ext cx="120169" cy="1201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3" name="pt1833"/>
            <p:cNvSpPr/>
            <p:nvPr/>
          </p:nvSpPr>
          <p:spPr>
            <a:xfrm>
              <a:off x="6015932" y="5001694"/>
              <a:ext cx="57535" cy="57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4" name="pt1834"/>
            <p:cNvSpPr/>
            <p:nvPr/>
          </p:nvSpPr>
          <p:spPr>
            <a:xfrm>
              <a:off x="6303860" y="5001780"/>
              <a:ext cx="57362" cy="573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5" name="pt1835"/>
            <p:cNvSpPr/>
            <p:nvPr/>
          </p:nvSpPr>
          <p:spPr>
            <a:xfrm>
              <a:off x="6208455" y="3061356"/>
              <a:ext cx="57367" cy="573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6" name="pg1836"/>
            <p:cNvSpPr/>
            <p:nvPr/>
          </p:nvSpPr>
          <p:spPr>
            <a:xfrm>
              <a:off x="6390846" y="2344060"/>
              <a:ext cx="57386" cy="57386"/>
            </a:xfrm>
            <a:custGeom>
              <a:avLst/>
              <a:pathLst>
                <a:path w="57386" h="57386">
                  <a:moveTo>
                    <a:pt x="0" y="28693"/>
                  </a:moveTo>
                  <a:lnTo>
                    <a:pt x="28693" y="0"/>
                  </a:lnTo>
                  <a:lnTo>
                    <a:pt x="57386" y="28693"/>
                  </a:lnTo>
                  <a:lnTo>
                    <a:pt x="28693" y="5738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7" name="pg1837"/>
            <p:cNvSpPr/>
            <p:nvPr/>
          </p:nvSpPr>
          <p:spPr>
            <a:xfrm>
              <a:off x="5930426" y="2336036"/>
              <a:ext cx="57374" cy="57374"/>
            </a:xfrm>
            <a:custGeom>
              <a:avLst/>
              <a:pathLst>
                <a:path w="57374" h="57374">
                  <a:moveTo>
                    <a:pt x="0" y="28687"/>
                  </a:moveTo>
                  <a:lnTo>
                    <a:pt x="28687" y="0"/>
                  </a:lnTo>
                  <a:lnTo>
                    <a:pt x="57374" y="28687"/>
                  </a:lnTo>
                  <a:lnTo>
                    <a:pt x="28687" y="5737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8" name="pt1838"/>
            <p:cNvSpPr/>
            <p:nvPr/>
          </p:nvSpPr>
          <p:spPr>
            <a:xfrm>
              <a:off x="5929463" y="4748966"/>
              <a:ext cx="54465" cy="54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9" name="pt1839"/>
            <p:cNvSpPr/>
            <p:nvPr/>
          </p:nvSpPr>
          <p:spPr>
            <a:xfrm>
              <a:off x="6332158" y="4872086"/>
              <a:ext cx="54458" cy="54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0" name="pt1840"/>
            <p:cNvSpPr/>
            <p:nvPr/>
          </p:nvSpPr>
          <p:spPr>
            <a:xfrm>
              <a:off x="6088969" y="4590814"/>
              <a:ext cx="33537" cy="33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1" name="pt1841"/>
            <p:cNvSpPr/>
            <p:nvPr/>
          </p:nvSpPr>
          <p:spPr>
            <a:xfrm>
              <a:off x="5006616" y="2669801"/>
              <a:ext cx="117839" cy="1178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2" name="pg1842"/>
            <p:cNvSpPr/>
            <p:nvPr/>
          </p:nvSpPr>
          <p:spPr>
            <a:xfrm>
              <a:off x="6217394" y="2341386"/>
              <a:ext cx="57382" cy="57382"/>
            </a:xfrm>
            <a:custGeom>
              <a:avLst/>
              <a:pathLst>
                <a:path w="57382" h="57382">
                  <a:moveTo>
                    <a:pt x="0" y="28691"/>
                  </a:moveTo>
                  <a:lnTo>
                    <a:pt x="28691" y="0"/>
                  </a:lnTo>
                  <a:lnTo>
                    <a:pt x="57382" y="28691"/>
                  </a:lnTo>
                  <a:lnTo>
                    <a:pt x="28691" y="573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3" name="pt1843"/>
            <p:cNvSpPr/>
            <p:nvPr/>
          </p:nvSpPr>
          <p:spPr>
            <a:xfrm>
              <a:off x="6076950" y="3497619"/>
              <a:ext cx="57362" cy="573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4" name="pt1844"/>
            <p:cNvSpPr/>
            <p:nvPr/>
          </p:nvSpPr>
          <p:spPr>
            <a:xfrm>
              <a:off x="6038364" y="4728683"/>
              <a:ext cx="57561" cy="575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5" name="pt1845"/>
            <p:cNvSpPr/>
            <p:nvPr/>
          </p:nvSpPr>
          <p:spPr>
            <a:xfrm>
              <a:off x="6105239" y="4991072"/>
              <a:ext cx="57367" cy="573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6" name="pt1846"/>
            <p:cNvSpPr/>
            <p:nvPr/>
          </p:nvSpPr>
          <p:spPr>
            <a:xfrm>
              <a:off x="5030865" y="4757171"/>
              <a:ext cx="112995" cy="1129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7" name="pt1847"/>
            <p:cNvSpPr/>
            <p:nvPr/>
          </p:nvSpPr>
          <p:spPr>
            <a:xfrm>
              <a:off x="6261873" y="4990965"/>
              <a:ext cx="57580" cy="575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8" name="pt1848"/>
            <p:cNvSpPr/>
            <p:nvPr/>
          </p:nvSpPr>
          <p:spPr>
            <a:xfrm>
              <a:off x="4839203" y="4954513"/>
              <a:ext cx="109074" cy="109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9" name="pg1849"/>
            <p:cNvSpPr/>
            <p:nvPr/>
          </p:nvSpPr>
          <p:spPr>
            <a:xfrm>
              <a:off x="4781637" y="2361423"/>
              <a:ext cx="119012" cy="119012"/>
            </a:xfrm>
            <a:custGeom>
              <a:avLst/>
              <a:pathLst>
                <a:path w="119012" h="119012">
                  <a:moveTo>
                    <a:pt x="0" y="59506"/>
                  </a:moveTo>
                  <a:lnTo>
                    <a:pt x="59506" y="0"/>
                  </a:lnTo>
                  <a:lnTo>
                    <a:pt x="119012" y="59506"/>
                  </a:lnTo>
                  <a:lnTo>
                    <a:pt x="59506" y="11901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0" name="pg1850"/>
            <p:cNvSpPr/>
            <p:nvPr/>
          </p:nvSpPr>
          <p:spPr>
            <a:xfrm>
              <a:off x="6091770" y="2349450"/>
              <a:ext cx="57312" cy="57312"/>
            </a:xfrm>
            <a:custGeom>
              <a:avLst/>
              <a:pathLst>
                <a:path w="57312" h="57312">
                  <a:moveTo>
                    <a:pt x="0" y="28656"/>
                  </a:moveTo>
                  <a:lnTo>
                    <a:pt x="28656" y="0"/>
                  </a:lnTo>
                  <a:lnTo>
                    <a:pt x="57312" y="28656"/>
                  </a:lnTo>
                  <a:lnTo>
                    <a:pt x="28656" y="5731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1" name="pg1851"/>
            <p:cNvSpPr/>
            <p:nvPr/>
          </p:nvSpPr>
          <p:spPr>
            <a:xfrm>
              <a:off x="6242567" y="2349439"/>
              <a:ext cx="57334" cy="57334"/>
            </a:xfrm>
            <a:custGeom>
              <a:avLst/>
              <a:pathLst>
                <a:path w="57334" h="57334">
                  <a:moveTo>
                    <a:pt x="0" y="28667"/>
                  </a:moveTo>
                  <a:lnTo>
                    <a:pt x="28667" y="0"/>
                  </a:lnTo>
                  <a:lnTo>
                    <a:pt x="57334" y="28667"/>
                  </a:lnTo>
                  <a:lnTo>
                    <a:pt x="28667" y="5733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2" name="pt1852"/>
            <p:cNvSpPr/>
            <p:nvPr/>
          </p:nvSpPr>
          <p:spPr>
            <a:xfrm>
              <a:off x="6051234" y="3478780"/>
              <a:ext cx="57570" cy="575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3" name="pg1853"/>
            <p:cNvSpPr/>
            <p:nvPr/>
          </p:nvSpPr>
          <p:spPr>
            <a:xfrm>
              <a:off x="6114202" y="2507341"/>
              <a:ext cx="57350" cy="57350"/>
            </a:xfrm>
            <a:custGeom>
              <a:avLst/>
              <a:pathLst>
                <a:path w="57350" h="57350">
                  <a:moveTo>
                    <a:pt x="0" y="28675"/>
                  </a:moveTo>
                  <a:lnTo>
                    <a:pt x="28675" y="0"/>
                  </a:lnTo>
                  <a:lnTo>
                    <a:pt x="57350" y="28675"/>
                  </a:lnTo>
                  <a:lnTo>
                    <a:pt x="28675" y="5735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4" name="pt1854"/>
            <p:cNvSpPr/>
            <p:nvPr/>
          </p:nvSpPr>
          <p:spPr>
            <a:xfrm>
              <a:off x="5946324" y="4712634"/>
              <a:ext cx="57542" cy="57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5" name="pt1855"/>
            <p:cNvSpPr/>
            <p:nvPr/>
          </p:nvSpPr>
          <p:spPr>
            <a:xfrm>
              <a:off x="6017888" y="4696657"/>
              <a:ext cx="57379" cy="573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6" name="pt1856"/>
            <p:cNvSpPr/>
            <p:nvPr/>
          </p:nvSpPr>
          <p:spPr>
            <a:xfrm>
              <a:off x="6103630" y="3470859"/>
              <a:ext cx="57353" cy="573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7" name="pt1857"/>
            <p:cNvSpPr/>
            <p:nvPr/>
          </p:nvSpPr>
          <p:spPr>
            <a:xfrm>
              <a:off x="5987771" y="4747422"/>
              <a:ext cx="57554" cy="57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8" name="pt1858"/>
            <p:cNvSpPr/>
            <p:nvPr/>
          </p:nvSpPr>
          <p:spPr>
            <a:xfrm>
              <a:off x="4719692" y="4944417"/>
              <a:ext cx="107853" cy="1078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9" name="pt1859"/>
            <p:cNvSpPr/>
            <p:nvPr/>
          </p:nvSpPr>
          <p:spPr>
            <a:xfrm>
              <a:off x="6039466" y="4509227"/>
              <a:ext cx="57537" cy="57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0" name="pt1860"/>
            <p:cNvSpPr/>
            <p:nvPr/>
          </p:nvSpPr>
          <p:spPr>
            <a:xfrm>
              <a:off x="6397526" y="5007109"/>
              <a:ext cx="57410" cy="574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1" name="pt1861"/>
            <p:cNvSpPr/>
            <p:nvPr/>
          </p:nvSpPr>
          <p:spPr>
            <a:xfrm>
              <a:off x="6238828" y="4945482"/>
              <a:ext cx="57547" cy="57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2" name="pt1862"/>
            <p:cNvSpPr/>
            <p:nvPr/>
          </p:nvSpPr>
          <p:spPr>
            <a:xfrm>
              <a:off x="5909621" y="4689460"/>
              <a:ext cx="77127" cy="771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3" name="pt1863"/>
            <p:cNvSpPr/>
            <p:nvPr/>
          </p:nvSpPr>
          <p:spPr>
            <a:xfrm>
              <a:off x="6137709" y="4867861"/>
              <a:ext cx="57556" cy="575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4" name="pt1864"/>
            <p:cNvSpPr/>
            <p:nvPr/>
          </p:nvSpPr>
          <p:spPr>
            <a:xfrm>
              <a:off x="6245957" y="2999798"/>
              <a:ext cx="57367" cy="573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5" name="pt1865"/>
            <p:cNvSpPr/>
            <p:nvPr/>
          </p:nvSpPr>
          <p:spPr>
            <a:xfrm>
              <a:off x="6108294" y="4463726"/>
              <a:ext cx="57539" cy="57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6" name="pt1866"/>
            <p:cNvSpPr/>
            <p:nvPr/>
          </p:nvSpPr>
          <p:spPr>
            <a:xfrm>
              <a:off x="6118492" y="3532324"/>
              <a:ext cx="57539" cy="57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7" name="pt1867"/>
            <p:cNvSpPr/>
            <p:nvPr/>
          </p:nvSpPr>
          <p:spPr>
            <a:xfrm>
              <a:off x="5086508" y="4500917"/>
              <a:ext cx="111627" cy="1116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8" name="pt1868"/>
            <p:cNvSpPr/>
            <p:nvPr/>
          </p:nvSpPr>
          <p:spPr>
            <a:xfrm>
              <a:off x="6110916" y="4078400"/>
              <a:ext cx="57377" cy="573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9" name="pt1869"/>
            <p:cNvSpPr/>
            <p:nvPr/>
          </p:nvSpPr>
          <p:spPr>
            <a:xfrm>
              <a:off x="6355599" y="2943508"/>
              <a:ext cx="57537" cy="57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0" name="pt1870"/>
            <p:cNvSpPr/>
            <p:nvPr/>
          </p:nvSpPr>
          <p:spPr>
            <a:xfrm>
              <a:off x="6166328" y="3066610"/>
              <a:ext cx="57566" cy="575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1" name="pg1871"/>
            <p:cNvSpPr/>
            <p:nvPr/>
          </p:nvSpPr>
          <p:spPr>
            <a:xfrm>
              <a:off x="6296513" y="2349416"/>
              <a:ext cx="57379" cy="57379"/>
            </a:xfrm>
            <a:custGeom>
              <a:avLst/>
              <a:pathLst>
                <a:path w="57379" h="57379">
                  <a:moveTo>
                    <a:pt x="0" y="28689"/>
                  </a:moveTo>
                  <a:lnTo>
                    <a:pt x="28689" y="0"/>
                  </a:lnTo>
                  <a:lnTo>
                    <a:pt x="57379" y="28689"/>
                  </a:lnTo>
                  <a:lnTo>
                    <a:pt x="28689" y="5737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2" name="pg1872"/>
            <p:cNvSpPr/>
            <p:nvPr/>
          </p:nvSpPr>
          <p:spPr>
            <a:xfrm>
              <a:off x="5958439" y="2386873"/>
              <a:ext cx="57406" cy="57406"/>
            </a:xfrm>
            <a:custGeom>
              <a:avLst/>
              <a:pathLst>
                <a:path w="57406" h="57406">
                  <a:moveTo>
                    <a:pt x="0" y="28703"/>
                  </a:moveTo>
                  <a:lnTo>
                    <a:pt x="28703" y="0"/>
                  </a:lnTo>
                  <a:lnTo>
                    <a:pt x="57406" y="28703"/>
                  </a:lnTo>
                  <a:lnTo>
                    <a:pt x="28703" y="5740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3" name="pg1873"/>
            <p:cNvSpPr/>
            <p:nvPr/>
          </p:nvSpPr>
          <p:spPr>
            <a:xfrm>
              <a:off x="6050793" y="2534106"/>
              <a:ext cx="57348" cy="57348"/>
            </a:xfrm>
            <a:custGeom>
              <a:avLst/>
              <a:pathLst>
                <a:path w="57348" h="57348">
                  <a:moveTo>
                    <a:pt x="0" y="28674"/>
                  </a:moveTo>
                  <a:lnTo>
                    <a:pt x="28674" y="0"/>
                  </a:lnTo>
                  <a:lnTo>
                    <a:pt x="57348" y="28674"/>
                  </a:lnTo>
                  <a:lnTo>
                    <a:pt x="28674" y="5734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4" name="pt1874"/>
            <p:cNvSpPr/>
            <p:nvPr/>
          </p:nvSpPr>
          <p:spPr>
            <a:xfrm>
              <a:off x="6292003" y="4327316"/>
              <a:ext cx="57362" cy="573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5" name="pt1875"/>
            <p:cNvSpPr/>
            <p:nvPr/>
          </p:nvSpPr>
          <p:spPr>
            <a:xfrm>
              <a:off x="6071642" y="4300539"/>
              <a:ext cx="57389" cy="573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6" name="pt1876"/>
            <p:cNvSpPr/>
            <p:nvPr/>
          </p:nvSpPr>
          <p:spPr>
            <a:xfrm>
              <a:off x="5950934" y="5007039"/>
              <a:ext cx="57549" cy="57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7" name="pt1877"/>
            <p:cNvSpPr/>
            <p:nvPr/>
          </p:nvSpPr>
          <p:spPr>
            <a:xfrm>
              <a:off x="6317975" y="4819687"/>
              <a:ext cx="57551" cy="575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8" name="pt1878"/>
            <p:cNvSpPr/>
            <p:nvPr/>
          </p:nvSpPr>
          <p:spPr>
            <a:xfrm>
              <a:off x="6078364" y="4993747"/>
              <a:ext cx="57370" cy="57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9" name="pt1879"/>
            <p:cNvSpPr/>
            <p:nvPr/>
          </p:nvSpPr>
          <p:spPr>
            <a:xfrm>
              <a:off x="6071457" y="4686312"/>
              <a:ext cx="51304" cy="51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0" name="pt1880"/>
            <p:cNvSpPr/>
            <p:nvPr/>
          </p:nvSpPr>
          <p:spPr>
            <a:xfrm>
              <a:off x="6394055" y="4546781"/>
              <a:ext cx="57370" cy="57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1" name="pt1881"/>
            <p:cNvSpPr/>
            <p:nvPr/>
          </p:nvSpPr>
          <p:spPr>
            <a:xfrm>
              <a:off x="5942298" y="4490573"/>
              <a:ext cx="57374" cy="573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2" name="pt1882"/>
            <p:cNvSpPr/>
            <p:nvPr/>
          </p:nvSpPr>
          <p:spPr>
            <a:xfrm>
              <a:off x="6349954" y="4696631"/>
              <a:ext cx="57432" cy="57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3" name="pt1883"/>
            <p:cNvSpPr/>
            <p:nvPr/>
          </p:nvSpPr>
          <p:spPr>
            <a:xfrm>
              <a:off x="5949808" y="3666202"/>
              <a:ext cx="57427" cy="574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4" name="pt1884"/>
            <p:cNvSpPr/>
            <p:nvPr/>
          </p:nvSpPr>
          <p:spPr>
            <a:xfrm>
              <a:off x="5936409" y="5030456"/>
              <a:ext cx="10717" cy="10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5" name="pt1885"/>
            <p:cNvSpPr/>
            <p:nvPr/>
          </p:nvSpPr>
          <p:spPr>
            <a:xfrm>
              <a:off x="6172364" y="5001770"/>
              <a:ext cx="57382" cy="573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6" name="pt1886"/>
            <p:cNvSpPr/>
            <p:nvPr/>
          </p:nvSpPr>
          <p:spPr>
            <a:xfrm>
              <a:off x="6189136" y="4991070"/>
              <a:ext cx="57370" cy="57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7" name="pt1887"/>
            <p:cNvSpPr/>
            <p:nvPr/>
          </p:nvSpPr>
          <p:spPr>
            <a:xfrm>
              <a:off x="5047899" y="4975812"/>
              <a:ext cx="109298" cy="1092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8" name="pt1888"/>
            <p:cNvSpPr/>
            <p:nvPr/>
          </p:nvSpPr>
          <p:spPr>
            <a:xfrm>
              <a:off x="6011534" y="5001684"/>
              <a:ext cx="57554" cy="57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9" name="pt1889"/>
            <p:cNvSpPr/>
            <p:nvPr/>
          </p:nvSpPr>
          <p:spPr>
            <a:xfrm>
              <a:off x="6087909" y="4278259"/>
              <a:ext cx="21654" cy="216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0" name="pt1890"/>
            <p:cNvSpPr/>
            <p:nvPr/>
          </p:nvSpPr>
          <p:spPr>
            <a:xfrm>
              <a:off x="5933517" y="4892048"/>
              <a:ext cx="57358" cy="573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1" name="pt1891"/>
            <p:cNvSpPr/>
            <p:nvPr/>
          </p:nvSpPr>
          <p:spPr>
            <a:xfrm>
              <a:off x="5937594" y="4736805"/>
              <a:ext cx="57377" cy="573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2" name="pg1892"/>
            <p:cNvSpPr/>
            <p:nvPr/>
          </p:nvSpPr>
          <p:spPr>
            <a:xfrm>
              <a:off x="6208799" y="2653224"/>
              <a:ext cx="38581" cy="38581"/>
            </a:xfrm>
            <a:custGeom>
              <a:avLst/>
              <a:pathLst>
                <a:path w="38581" h="38581">
                  <a:moveTo>
                    <a:pt x="0" y="19290"/>
                  </a:moveTo>
                  <a:lnTo>
                    <a:pt x="19290" y="0"/>
                  </a:lnTo>
                  <a:lnTo>
                    <a:pt x="38581" y="19290"/>
                  </a:lnTo>
                  <a:lnTo>
                    <a:pt x="19290" y="3858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3" name="pt1893"/>
            <p:cNvSpPr/>
            <p:nvPr/>
          </p:nvSpPr>
          <p:spPr>
            <a:xfrm>
              <a:off x="6365397" y="4984669"/>
              <a:ext cx="27350" cy="273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4" name="pt1894"/>
            <p:cNvSpPr/>
            <p:nvPr/>
          </p:nvSpPr>
          <p:spPr>
            <a:xfrm>
              <a:off x="5995795" y="4758220"/>
              <a:ext cx="57370" cy="57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5" name="pt1895"/>
            <p:cNvSpPr/>
            <p:nvPr/>
          </p:nvSpPr>
          <p:spPr>
            <a:xfrm>
              <a:off x="6367429" y="4798365"/>
              <a:ext cx="57372" cy="573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6" name="pt1896"/>
            <p:cNvSpPr/>
            <p:nvPr/>
          </p:nvSpPr>
          <p:spPr>
            <a:xfrm>
              <a:off x="6376684" y="4792996"/>
              <a:ext cx="57406" cy="574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7" name="pt1897"/>
            <p:cNvSpPr/>
            <p:nvPr/>
          </p:nvSpPr>
          <p:spPr>
            <a:xfrm>
              <a:off x="6108469" y="4404932"/>
              <a:ext cx="57365" cy="573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8" name="pt1898"/>
            <p:cNvSpPr/>
            <p:nvPr/>
          </p:nvSpPr>
          <p:spPr>
            <a:xfrm>
              <a:off x="6021239" y="3053233"/>
              <a:ext cx="57554" cy="575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9" name="pt1899"/>
            <p:cNvSpPr/>
            <p:nvPr/>
          </p:nvSpPr>
          <p:spPr>
            <a:xfrm>
              <a:off x="6381070" y="4578915"/>
              <a:ext cx="57336" cy="57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0" name="pt1900"/>
            <p:cNvSpPr/>
            <p:nvPr/>
          </p:nvSpPr>
          <p:spPr>
            <a:xfrm>
              <a:off x="6032928" y="4921562"/>
              <a:ext cx="73270" cy="732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1" name="pt1901"/>
            <p:cNvSpPr/>
            <p:nvPr/>
          </p:nvSpPr>
          <p:spPr>
            <a:xfrm>
              <a:off x="4711607" y="4299124"/>
              <a:ext cx="124452" cy="1244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2" name="pt1902"/>
            <p:cNvSpPr/>
            <p:nvPr/>
          </p:nvSpPr>
          <p:spPr>
            <a:xfrm>
              <a:off x="6290708" y="4776960"/>
              <a:ext cx="57360" cy="57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3" name="pt1903"/>
            <p:cNvSpPr/>
            <p:nvPr/>
          </p:nvSpPr>
          <p:spPr>
            <a:xfrm>
              <a:off x="6030288" y="4958868"/>
              <a:ext cx="57539" cy="57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4" name="pt1904"/>
            <p:cNvSpPr/>
            <p:nvPr/>
          </p:nvSpPr>
          <p:spPr>
            <a:xfrm>
              <a:off x="6005895" y="4348725"/>
              <a:ext cx="57367" cy="573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5" name="pt1905"/>
            <p:cNvSpPr/>
            <p:nvPr/>
          </p:nvSpPr>
          <p:spPr>
            <a:xfrm>
              <a:off x="6107835" y="4182770"/>
              <a:ext cx="57398" cy="573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6" name="pt1906"/>
            <p:cNvSpPr/>
            <p:nvPr/>
          </p:nvSpPr>
          <p:spPr>
            <a:xfrm>
              <a:off x="6336414" y="2939485"/>
              <a:ext cx="38818" cy="388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7" name="pt1907"/>
            <p:cNvSpPr/>
            <p:nvPr/>
          </p:nvSpPr>
          <p:spPr>
            <a:xfrm>
              <a:off x="6040754" y="4929525"/>
              <a:ext cx="57343" cy="573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8" name="pt1908"/>
            <p:cNvSpPr/>
            <p:nvPr/>
          </p:nvSpPr>
          <p:spPr>
            <a:xfrm>
              <a:off x="6245825" y="4996445"/>
              <a:ext cx="57327" cy="57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9" name="pt1909"/>
            <p:cNvSpPr/>
            <p:nvPr/>
          </p:nvSpPr>
          <p:spPr>
            <a:xfrm>
              <a:off x="6103274" y="4996317"/>
              <a:ext cx="57582" cy="575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0" name="pt1910"/>
            <p:cNvSpPr/>
            <p:nvPr/>
          </p:nvSpPr>
          <p:spPr>
            <a:xfrm>
              <a:off x="6087266" y="4937551"/>
              <a:ext cx="57350" cy="573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1" name="pt1911"/>
            <p:cNvSpPr/>
            <p:nvPr/>
          </p:nvSpPr>
          <p:spPr>
            <a:xfrm>
              <a:off x="6339278" y="4707387"/>
              <a:ext cx="57331" cy="57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2" name="pt1912"/>
            <p:cNvSpPr/>
            <p:nvPr/>
          </p:nvSpPr>
          <p:spPr>
            <a:xfrm>
              <a:off x="6201758" y="2757434"/>
              <a:ext cx="97805" cy="978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3" name="pt1913"/>
            <p:cNvSpPr/>
            <p:nvPr/>
          </p:nvSpPr>
          <p:spPr>
            <a:xfrm>
              <a:off x="5113482" y="2452771"/>
              <a:ext cx="96902" cy="969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4" name="pg1914"/>
            <p:cNvSpPr/>
            <p:nvPr/>
          </p:nvSpPr>
          <p:spPr>
            <a:xfrm>
              <a:off x="5945496" y="2365386"/>
              <a:ext cx="57556" cy="57556"/>
            </a:xfrm>
            <a:custGeom>
              <a:avLst/>
              <a:pathLst>
                <a:path w="57556" h="57556">
                  <a:moveTo>
                    <a:pt x="0" y="28778"/>
                  </a:moveTo>
                  <a:lnTo>
                    <a:pt x="28778" y="0"/>
                  </a:lnTo>
                  <a:lnTo>
                    <a:pt x="57556" y="28778"/>
                  </a:lnTo>
                  <a:lnTo>
                    <a:pt x="28778" y="575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5" name="pt1915"/>
            <p:cNvSpPr/>
            <p:nvPr/>
          </p:nvSpPr>
          <p:spPr>
            <a:xfrm>
              <a:off x="6051748" y="4958859"/>
              <a:ext cx="57558" cy="575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6" name="pt1916"/>
            <p:cNvSpPr/>
            <p:nvPr/>
          </p:nvSpPr>
          <p:spPr>
            <a:xfrm>
              <a:off x="6348141" y="4985709"/>
              <a:ext cx="57386" cy="573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7" name="pt1917"/>
            <p:cNvSpPr/>
            <p:nvPr/>
          </p:nvSpPr>
          <p:spPr>
            <a:xfrm>
              <a:off x="6294632" y="4822563"/>
              <a:ext cx="57154" cy="57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8" name="pt1918"/>
            <p:cNvSpPr/>
            <p:nvPr/>
          </p:nvSpPr>
          <p:spPr>
            <a:xfrm>
              <a:off x="5994630" y="3532514"/>
              <a:ext cx="57158" cy="571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9" name="pt1919"/>
            <p:cNvSpPr/>
            <p:nvPr/>
          </p:nvSpPr>
          <p:spPr>
            <a:xfrm>
              <a:off x="6077442" y="4707426"/>
              <a:ext cx="57252" cy="57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0" name="pt1920"/>
            <p:cNvSpPr/>
            <p:nvPr/>
          </p:nvSpPr>
          <p:spPr>
            <a:xfrm>
              <a:off x="5967593" y="5007235"/>
              <a:ext cx="57158" cy="57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1" name="pt1921"/>
            <p:cNvSpPr/>
            <p:nvPr/>
          </p:nvSpPr>
          <p:spPr>
            <a:xfrm>
              <a:off x="6075789" y="4942995"/>
              <a:ext cx="57168" cy="57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2" name="pt1922"/>
            <p:cNvSpPr/>
            <p:nvPr/>
          </p:nvSpPr>
          <p:spPr>
            <a:xfrm>
              <a:off x="6107096" y="4983099"/>
              <a:ext cx="57255" cy="572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3" name="pt1923"/>
            <p:cNvSpPr/>
            <p:nvPr/>
          </p:nvSpPr>
          <p:spPr>
            <a:xfrm>
              <a:off x="6226756" y="5001883"/>
              <a:ext cx="57156" cy="57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4" name="pg1924"/>
            <p:cNvSpPr/>
            <p:nvPr/>
          </p:nvSpPr>
          <p:spPr>
            <a:xfrm>
              <a:off x="6260245" y="2421744"/>
              <a:ext cx="57252" cy="57252"/>
            </a:xfrm>
            <a:custGeom>
              <a:avLst/>
              <a:pathLst>
                <a:path w="57252" h="57252">
                  <a:moveTo>
                    <a:pt x="0" y="28626"/>
                  </a:moveTo>
                  <a:lnTo>
                    <a:pt x="28626" y="0"/>
                  </a:lnTo>
                  <a:lnTo>
                    <a:pt x="57252" y="28626"/>
                  </a:lnTo>
                  <a:lnTo>
                    <a:pt x="28626" y="5725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5" name="pg1925"/>
            <p:cNvSpPr/>
            <p:nvPr/>
          </p:nvSpPr>
          <p:spPr>
            <a:xfrm>
              <a:off x="6304901" y="2370939"/>
              <a:ext cx="57156" cy="57156"/>
            </a:xfrm>
            <a:custGeom>
              <a:avLst/>
              <a:pathLst>
                <a:path w="57156" h="57156">
                  <a:moveTo>
                    <a:pt x="0" y="28578"/>
                  </a:moveTo>
                  <a:lnTo>
                    <a:pt x="28578" y="0"/>
                  </a:lnTo>
                  <a:lnTo>
                    <a:pt x="57156" y="28578"/>
                  </a:lnTo>
                  <a:lnTo>
                    <a:pt x="28578" y="571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6" name="pt1926"/>
            <p:cNvSpPr/>
            <p:nvPr/>
          </p:nvSpPr>
          <p:spPr>
            <a:xfrm>
              <a:off x="6356927" y="4129363"/>
              <a:ext cx="57156" cy="57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7" name="pt1927"/>
            <p:cNvSpPr/>
            <p:nvPr/>
          </p:nvSpPr>
          <p:spPr>
            <a:xfrm>
              <a:off x="6146878" y="2721503"/>
              <a:ext cx="57257" cy="572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8" name="pt1928"/>
            <p:cNvSpPr/>
            <p:nvPr/>
          </p:nvSpPr>
          <p:spPr>
            <a:xfrm>
              <a:off x="6076045" y="4790392"/>
              <a:ext cx="57259" cy="57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9" name="pt1929"/>
            <p:cNvSpPr/>
            <p:nvPr/>
          </p:nvSpPr>
          <p:spPr>
            <a:xfrm>
              <a:off x="6183647" y="4289896"/>
              <a:ext cx="57262" cy="57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0" name="pt1930"/>
            <p:cNvSpPr/>
            <p:nvPr/>
          </p:nvSpPr>
          <p:spPr>
            <a:xfrm>
              <a:off x="5920569" y="4731563"/>
              <a:ext cx="57154" cy="57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1" name="pt1931"/>
            <p:cNvSpPr/>
            <p:nvPr/>
          </p:nvSpPr>
          <p:spPr>
            <a:xfrm>
              <a:off x="6102240" y="4640512"/>
              <a:ext cx="57259" cy="57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2" name="pt1932"/>
            <p:cNvSpPr/>
            <p:nvPr/>
          </p:nvSpPr>
          <p:spPr>
            <a:xfrm>
              <a:off x="6047320" y="3106956"/>
              <a:ext cx="57166" cy="571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3" name="pg1933"/>
            <p:cNvSpPr/>
            <p:nvPr/>
          </p:nvSpPr>
          <p:spPr>
            <a:xfrm>
              <a:off x="6182049" y="2429821"/>
              <a:ext cx="57156" cy="57156"/>
            </a:xfrm>
            <a:custGeom>
              <a:avLst/>
              <a:pathLst>
                <a:path w="57156" h="57156">
                  <a:moveTo>
                    <a:pt x="0" y="28578"/>
                  </a:moveTo>
                  <a:lnTo>
                    <a:pt x="28578" y="0"/>
                  </a:lnTo>
                  <a:lnTo>
                    <a:pt x="57156" y="28578"/>
                  </a:lnTo>
                  <a:lnTo>
                    <a:pt x="28578" y="571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4" name="pt1934"/>
            <p:cNvSpPr/>
            <p:nvPr/>
          </p:nvSpPr>
          <p:spPr>
            <a:xfrm>
              <a:off x="6033894" y="4900129"/>
              <a:ext cx="57255" cy="572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5" name="pt1935"/>
            <p:cNvSpPr/>
            <p:nvPr/>
          </p:nvSpPr>
          <p:spPr>
            <a:xfrm>
              <a:off x="6395633" y="5007236"/>
              <a:ext cx="57156" cy="57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6" name="pt1936"/>
            <p:cNvSpPr/>
            <p:nvPr/>
          </p:nvSpPr>
          <p:spPr>
            <a:xfrm>
              <a:off x="6246930" y="5001835"/>
              <a:ext cx="57252" cy="57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7" name="pt1937"/>
            <p:cNvSpPr/>
            <p:nvPr/>
          </p:nvSpPr>
          <p:spPr>
            <a:xfrm>
              <a:off x="6209504" y="5001884"/>
              <a:ext cx="57154" cy="57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8" name="pt1938"/>
            <p:cNvSpPr/>
            <p:nvPr/>
          </p:nvSpPr>
          <p:spPr>
            <a:xfrm>
              <a:off x="6387102" y="3061464"/>
              <a:ext cx="57151" cy="571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9" name="pg1939"/>
            <p:cNvSpPr/>
            <p:nvPr/>
          </p:nvSpPr>
          <p:spPr>
            <a:xfrm>
              <a:off x="6357541" y="2344175"/>
              <a:ext cx="57156" cy="57156"/>
            </a:xfrm>
            <a:custGeom>
              <a:avLst/>
              <a:pathLst>
                <a:path w="57156" h="57156">
                  <a:moveTo>
                    <a:pt x="0" y="28578"/>
                  </a:moveTo>
                  <a:lnTo>
                    <a:pt x="28578" y="0"/>
                  </a:lnTo>
                  <a:lnTo>
                    <a:pt x="57156" y="28578"/>
                  </a:lnTo>
                  <a:lnTo>
                    <a:pt x="28578" y="571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0" name="pg1940"/>
            <p:cNvSpPr/>
            <p:nvPr/>
          </p:nvSpPr>
          <p:spPr>
            <a:xfrm>
              <a:off x="6178311" y="2336142"/>
              <a:ext cx="57163" cy="57163"/>
            </a:xfrm>
            <a:custGeom>
              <a:avLst/>
              <a:pathLst>
                <a:path w="57163" h="57163">
                  <a:moveTo>
                    <a:pt x="0" y="28581"/>
                  </a:moveTo>
                  <a:lnTo>
                    <a:pt x="28581" y="0"/>
                  </a:lnTo>
                  <a:lnTo>
                    <a:pt x="57163" y="28581"/>
                  </a:lnTo>
                  <a:lnTo>
                    <a:pt x="28581" y="5716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1" name="pt1941"/>
            <p:cNvSpPr/>
            <p:nvPr/>
          </p:nvSpPr>
          <p:spPr>
            <a:xfrm>
              <a:off x="6326859" y="4747572"/>
              <a:ext cx="57255" cy="572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2" name="pt1942"/>
            <p:cNvSpPr/>
            <p:nvPr/>
          </p:nvSpPr>
          <p:spPr>
            <a:xfrm>
              <a:off x="6311929" y="4870684"/>
              <a:ext cx="57262" cy="57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3" name="pt1943"/>
            <p:cNvSpPr/>
            <p:nvPr/>
          </p:nvSpPr>
          <p:spPr>
            <a:xfrm>
              <a:off x="6275357" y="4578731"/>
              <a:ext cx="57704" cy="57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4" name="pt1944"/>
            <p:cNvSpPr/>
            <p:nvPr/>
          </p:nvSpPr>
          <p:spPr>
            <a:xfrm>
              <a:off x="6398655" y="2700141"/>
              <a:ext cx="57158" cy="571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5" name="pg1945"/>
            <p:cNvSpPr/>
            <p:nvPr/>
          </p:nvSpPr>
          <p:spPr>
            <a:xfrm>
              <a:off x="6088856" y="2341497"/>
              <a:ext cx="57158" cy="57158"/>
            </a:xfrm>
            <a:custGeom>
              <a:avLst/>
              <a:pathLst>
                <a:path w="57158" h="57158">
                  <a:moveTo>
                    <a:pt x="0" y="28579"/>
                  </a:moveTo>
                  <a:lnTo>
                    <a:pt x="28579" y="0"/>
                  </a:lnTo>
                  <a:lnTo>
                    <a:pt x="57158" y="28579"/>
                  </a:lnTo>
                  <a:lnTo>
                    <a:pt x="28579" y="5715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6" name="pt1946"/>
            <p:cNvSpPr/>
            <p:nvPr/>
          </p:nvSpPr>
          <p:spPr>
            <a:xfrm>
              <a:off x="6085911" y="3497722"/>
              <a:ext cx="57156" cy="571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7" name="pt1947"/>
            <p:cNvSpPr/>
            <p:nvPr/>
          </p:nvSpPr>
          <p:spPr>
            <a:xfrm>
              <a:off x="6293328" y="4728834"/>
              <a:ext cx="57259" cy="57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8" name="pt1948"/>
            <p:cNvSpPr/>
            <p:nvPr/>
          </p:nvSpPr>
          <p:spPr>
            <a:xfrm>
              <a:off x="5966986" y="4991176"/>
              <a:ext cx="57158" cy="57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9" name="pt1949"/>
            <p:cNvSpPr/>
            <p:nvPr/>
          </p:nvSpPr>
          <p:spPr>
            <a:xfrm>
              <a:off x="6264480" y="4785090"/>
              <a:ext cx="57158" cy="57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0" name="pt1950"/>
            <p:cNvSpPr/>
            <p:nvPr/>
          </p:nvSpPr>
          <p:spPr>
            <a:xfrm>
              <a:off x="6062126" y="4991129"/>
              <a:ext cx="57252" cy="57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1" name="pt1951"/>
            <p:cNvSpPr/>
            <p:nvPr/>
          </p:nvSpPr>
          <p:spPr>
            <a:xfrm>
              <a:off x="6115757" y="4980420"/>
              <a:ext cx="57259" cy="57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2" name="pg1952"/>
            <p:cNvSpPr/>
            <p:nvPr/>
          </p:nvSpPr>
          <p:spPr>
            <a:xfrm>
              <a:off x="6031410" y="2392350"/>
              <a:ext cx="57158" cy="57158"/>
            </a:xfrm>
            <a:custGeom>
              <a:avLst/>
              <a:pathLst>
                <a:path w="57158" h="57158">
                  <a:moveTo>
                    <a:pt x="0" y="28579"/>
                  </a:moveTo>
                  <a:lnTo>
                    <a:pt x="28579" y="0"/>
                  </a:lnTo>
                  <a:lnTo>
                    <a:pt x="57158" y="28579"/>
                  </a:lnTo>
                  <a:lnTo>
                    <a:pt x="28579" y="5715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3" name="pg1953"/>
            <p:cNvSpPr/>
            <p:nvPr/>
          </p:nvSpPr>
          <p:spPr>
            <a:xfrm>
              <a:off x="6018230" y="2349529"/>
              <a:ext cx="57154" cy="57154"/>
            </a:xfrm>
            <a:custGeom>
              <a:avLst/>
              <a:pathLst>
                <a:path w="57154" h="57154">
                  <a:moveTo>
                    <a:pt x="0" y="28577"/>
                  </a:moveTo>
                  <a:lnTo>
                    <a:pt x="28577" y="0"/>
                  </a:lnTo>
                  <a:lnTo>
                    <a:pt x="57154" y="28577"/>
                  </a:lnTo>
                  <a:lnTo>
                    <a:pt x="28577" y="571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4" name="pg1954"/>
            <p:cNvSpPr/>
            <p:nvPr/>
          </p:nvSpPr>
          <p:spPr>
            <a:xfrm>
              <a:off x="6022911" y="2349528"/>
              <a:ext cx="57156" cy="57156"/>
            </a:xfrm>
            <a:custGeom>
              <a:avLst/>
              <a:pathLst>
                <a:path w="57156" h="57156">
                  <a:moveTo>
                    <a:pt x="0" y="28578"/>
                  </a:moveTo>
                  <a:lnTo>
                    <a:pt x="28578" y="0"/>
                  </a:lnTo>
                  <a:lnTo>
                    <a:pt x="57156" y="28578"/>
                  </a:lnTo>
                  <a:lnTo>
                    <a:pt x="28578" y="571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5" name="pt1955"/>
            <p:cNvSpPr/>
            <p:nvPr/>
          </p:nvSpPr>
          <p:spPr>
            <a:xfrm>
              <a:off x="6283221" y="3478939"/>
              <a:ext cx="57252" cy="572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6" name="pg1956"/>
            <p:cNvSpPr/>
            <p:nvPr/>
          </p:nvSpPr>
          <p:spPr>
            <a:xfrm>
              <a:off x="6001420" y="2507434"/>
              <a:ext cx="57163" cy="57163"/>
            </a:xfrm>
            <a:custGeom>
              <a:avLst/>
              <a:pathLst>
                <a:path w="57163" h="57163">
                  <a:moveTo>
                    <a:pt x="0" y="28581"/>
                  </a:moveTo>
                  <a:lnTo>
                    <a:pt x="28581" y="0"/>
                  </a:lnTo>
                  <a:lnTo>
                    <a:pt x="57163" y="28581"/>
                  </a:lnTo>
                  <a:lnTo>
                    <a:pt x="28581" y="5716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7" name="pt1957"/>
            <p:cNvSpPr/>
            <p:nvPr/>
          </p:nvSpPr>
          <p:spPr>
            <a:xfrm>
              <a:off x="3759367" y="4663663"/>
              <a:ext cx="155484" cy="1554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8" name="pt1958"/>
            <p:cNvSpPr/>
            <p:nvPr/>
          </p:nvSpPr>
          <p:spPr>
            <a:xfrm>
              <a:off x="6169132" y="4696766"/>
              <a:ext cx="57161" cy="57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9" name="pt1959"/>
            <p:cNvSpPr/>
            <p:nvPr/>
          </p:nvSpPr>
          <p:spPr>
            <a:xfrm>
              <a:off x="6111782" y="3470955"/>
              <a:ext cx="57161" cy="571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0" name="pt1960"/>
            <p:cNvSpPr/>
            <p:nvPr/>
          </p:nvSpPr>
          <p:spPr>
            <a:xfrm>
              <a:off x="6366124" y="4747573"/>
              <a:ext cx="57252" cy="57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1" name="pt1961"/>
            <p:cNvSpPr/>
            <p:nvPr/>
          </p:nvSpPr>
          <p:spPr>
            <a:xfrm>
              <a:off x="5993457" y="4969715"/>
              <a:ext cx="57257" cy="57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2" name="pt1962"/>
            <p:cNvSpPr/>
            <p:nvPr/>
          </p:nvSpPr>
          <p:spPr>
            <a:xfrm>
              <a:off x="5971119" y="4509367"/>
              <a:ext cx="57257" cy="57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3" name="pt1963"/>
            <p:cNvSpPr/>
            <p:nvPr/>
          </p:nvSpPr>
          <p:spPr>
            <a:xfrm>
              <a:off x="5966243" y="5007235"/>
              <a:ext cx="57158" cy="57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4" name="pt1964"/>
            <p:cNvSpPr/>
            <p:nvPr/>
          </p:nvSpPr>
          <p:spPr>
            <a:xfrm>
              <a:off x="5910430" y="4945630"/>
              <a:ext cx="57252" cy="57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5" name="pt1965"/>
            <p:cNvSpPr/>
            <p:nvPr/>
          </p:nvSpPr>
          <p:spPr>
            <a:xfrm>
              <a:off x="6041171" y="4699391"/>
              <a:ext cx="57264" cy="57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6" name="pt1966"/>
            <p:cNvSpPr/>
            <p:nvPr/>
          </p:nvSpPr>
          <p:spPr>
            <a:xfrm>
              <a:off x="6130908" y="4868013"/>
              <a:ext cx="57252" cy="57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7" name="pt1967"/>
            <p:cNvSpPr/>
            <p:nvPr/>
          </p:nvSpPr>
          <p:spPr>
            <a:xfrm>
              <a:off x="5971800" y="2999902"/>
              <a:ext cx="57158" cy="571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8" name="pt1968"/>
            <p:cNvSpPr/>
            <p:nvPr/>
          </p:nvSpPr>
          <p:spPr>
            <a:xfrm>
              <a:off x="6234681" y="4463861"/>
              <a:ext cx="57269" cy="57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9" name="pt1969"/>
            <p:cNvSpPr/>
            <p:nvPr/>
          </p:nvSpPr>
          <p:spPr>
            <a:xfrm>
              <a:off x="6139499" y="3532459"/>
              <a:ext cx="57269" cy="572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0" name="pt1970"/>
            <p:cNvSpPr/>
            <p:nvPr/>
          </p:nvSpPr>
          <p:spPr>
            <a:xfrm>
              <a:off x="6169993" y="4528107"/>
              <a:ext cx="57247" cy="57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1" name="pt1971"/>
            <p:cNvSpPr/>
            <p:nvPr/>
          </p:nvSpPr>
          <p:spPr>
            <a:xfrm>
              <a:off x="6147889" y="4078511"/>
              <a:ext cx="57154" cy="57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2" name="pt1972"/>
            <p:cNvSpPr/>
            <p:nvPr/>
          </p:nvSpPr>
          <p:spPr>
            <a:xfrm>
              <a:off x="6229993" y="2943651"/>
              <a:ext cx="57250" cy="572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3" name="pt1973"/>
            <p:cNvSpPr/>
            <p:nvPr/>
          </p:nvSpPr>
          <p:spPr>
            <a:xfrm>
              <a:off x="5936492" y="3066764"/>
              <a:ext cx="57257" cy="572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4" name="pg1974"/>
            <p:cNvSpPr/>
            <p:nvPr/>
          </p:nvSpPr>
          <p:spPr>
            <a:xfrm>
              <a:off x="6347054" y="2349527"/>
              <a:ext cx="57158" cy="57158"/>
            </a:xfrm>
            <a:custGeom>
              <a:avLst/>
              <a:pathLst>
                <a:path w="57158" h="57158">
                  <a:moveTo>
                    <a:pt x="0" y="28579"/>
                  </a:moveTo>
                  <a:lnTo>
                    <a:pt x="28579" y="0"/>
                  </a:lnTo>
                  <a:lnTo>
                    <a:pt x="57158" y="28579"/>
                  </a:lnTo>
                  <a:lnTo>
                    <a:pt x="28579" y="5715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5" name="pg1975"/>
            <p:cNvSpPr/>
            <p:nvPr/>
          </p:nvSpPr>
          <p:spPr>
            <a:xfrm>
              <a:off x="6333119" y="2386997"/>
              <a:ext cx="57158" cy="57158"/>
            </a:xfrm>
            <a:custGeom>
              <a:avLst/>
              <a:pathLst>
                <a:path w="57158" h="57158">
                  <a:moveTo>
                    <a:pt x="0" y="28579"/>
                  </a:moveTo>
                  <a:lnTo>
                    <a:pt x="28579" y="0"/>
                  </a:lnTo>
                  <a:lnTo>
                    <a:pt x="57158" y="28579"/>
                  </a:lnTo>
                  <a:lnTo>
                    <a:pt x="28579" y="5715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6" name="pg1976"/>
            <p:cNvSpPr/>
            <p:nvPr/>
          </p:nvSpPr>
          <p:spPr>
            <a:xfrm>
              <a:off x="6001011" y="2534201"/>
              <a:ext cx="57158" cy="57158"/>
            </a:xfrm>
            <a:custGeom>
              <a:avLst/>
              <a:pathLst>
                <a:path w="57158" h="57158">
                  <a:moveTo>
                    <a:pt x="0" y="28579"/>
                  </a:moveTo>
                  <a:lnTo>
                    <a:pt x="28579" y="0"/>
                  </a:lnTo>
                  <a:lnTo>
                    <a:pt x="57158" y="28579"/>
                  </a:lnTo>
                  <a:lnTo>
                    <a:pt x="28579" y="5715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7" name="pt1977"/>
            <p:cNvSpPr/>
            <p:nvPr/>
          </p:nvSpPr>
          <p:spPr>
            <a:xfrm>
              <a:off x="5956431" y="4327419"/>
              <a:ext cx="57156" cy="57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8" name="pt1978"/>
            <p:cNvSpPr/>
            <p:nvPr/>
          </p:nvSpPr>
          <p:spPr>
            <a:xfrm>
              <a:off x="6189995" y="4300652"/>
              <a:ext cx="57161" cy="57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9" name="pt1979"/>
            <p:cNvSpPr/>
            <p:nvPr/>
          </p:nvSpPr>
          <p:spPr>
            <a:xfrm>
              <a:off x="6161817" y="5007185"/>
              <a:ext cx="57257" cy="57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0" name="pt1980"/>
            <p:cNvSpPr/>
            <p:nvPr/>
          </p:nvSpPr>
          <p:spPr>
            <a:xfrm>
              <a:off x="5996487" y="4819837"/>
              <a:ext cx="57252" cy="57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1" name="pt1981"/>
            <p:cNvSpPr/>
            <p:nvPr/>
          </p:nvSpPr>
          <p:spPr>
            <a:xfrm>
              <a:off x="6093996" y="4993853"/>
              <a:ext cx="57158" cy="57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2" name="pt1982"/>
            <p:cNvSpPr/>
            <p:nvPr/>
          </p:nvSpPr>
          <p:spPr>
            <a:xfrm>
              <a:off x="6274555" y="4683327"/>
              <a:ext cx="57274" cy="57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3" name="pt1983"/>
            <p:cNvSpPr/>
            <p:nvPr/>
          </p:nvSpPr>
          <p:spPr>
            <a:xfrm>
              <a:off x="6117096" y="4546885"/>
              <a:ext cx="57161" cy="57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4" name="pt1984"/>
            <p:cNvSpPr/>
            <p:nvPr/>
          </p:nvSpPr>
          <p:spPr>
            <a:xfrm>
              <a:off x="6200187" y="4490680"/>
              <a:ext cx="57161" cy="57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5" name="pt1985"/>
            <p:cNvSpPr/>
            <p:nvPr/>
          </p:nvSpPr>
          <p:spPr>
            <a:xfrm>
              <a:off x="5962562" y="4696762"/>
              <a:ext cx="57168" cy="57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6" name="pt1986"/>
            <p:cNvSpPr/>
            <p:nvPr/>
          </p:nvSpPr>
          <p:spPr>
            <a:xfrm>
              <a:off x="5992921" y="3666341"/>
              <a:ext cx="57149" cy="571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7" name="pt1987"/>
            <p:cNvSpPr/>
            <p:nvPr/>
          </p:nvSpPr>
          <p:spPr>
            <a:xfrm>
              <a:off x="6065331" y="5007183"/>
              <a:ext cx="57262" cy="57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8" name="pt1988"/>
            <p:cNvSpPr/>
            <p:nvPr/>
          </p:nvSpPr>
          <p:spPr>
            <a:xfrm>
              <a:off x="6337351" y="5001884"/>
              <a:ext cx="57154" cy="57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9" name="pt1989"/>
            <p:cNvSpPr/>
            <p:nvPr/>
          </p:nvSpPr>
          <p:spPr>
            <a:xfrm>
              <a:off x="5944304" y="4991170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0" name="pt1990"/>
            <p:cNvSpPr/>
            <p:nvPr/>
          </p:nvSpPr>
          <p:spPr>
            <a:xfrm>
              <a:off x="6364348" y="5001876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1" name="pt1991"/>
            <p:cNvSpPr/>
            <p:nvPr/>
          </p:nvSpPr>
          <p:spPr>
            <a:xfrm>
              <a:off x="6253853" y="5001830"/>
              <a:ext cx="57262" cy="57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2" name="pt1992"/>
            <p:cNvSpPr/>
            <p:nvPr/>
          </p:nvSpPr>
          <p:spPr>
            <a:xfrm>
              <a:off x="6002260" y="4260453"/>
              <a:ext cx="57267" cy="57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3" name="pt1993"/>
            <p:cNvSpPr/>
            <p:nvPr/>
          </p:nvSpPr>
          <p:spPr>
            <a:xfrm>
              <a:off x="6306191" y="4892148"/>
              <a:ext cx="57158" cy="57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4" name="pt1994"/>
            <p:cNvSpPr/>
            <p:nvPr/>
          </p:nvSpPr>
          <p:spPr>
            <a:xfrm>
              <a:off x="6377190" y="4736910"/>
              <a:ext cx="57166" cy="57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5" name="pg1995"/>
            <p:cNvSpPr/>
            <p:nvPr/>
          </p:nvSpPr>
          <p:spPr>
            <a:xfrm>
              <a:off x="6384833" y="2643886"/>
              <a:ext cx="57257" cy="57257"/>
            </a:xfrm>
            <a:custGeom>
              <a:avLst/>
              <a:pathLst>
                <a:path w="57257" h="57257">
                  <a:moveTo>
                    <a:pt x="0" y="28628"/>
                  </a:moveTo>
                  <a:lnTo>
                    <a:pt x="28628" y="0"/>
                  </a:lnTo>
                  <a:lnTo>
                    <a:pt x="57257" y="28628"/>
                  </a:lnTo>
                  <a:lnTo>
                    <a:pt x="28628" y="5725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6" name="pt1996"/>
            <p:cNvSpPr/>
            <p:nvPr/>
          </p:nvSpPr>
          <p:spPr>
            <a:xfrm>
              <a:off x="5959044" y="4969714"/>
              <a:ext cx="57259" cy="57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7" name="pt1997"/>
            <p:cNvSpPr/>
            <p:nvPr/>
          </p:nvSpPr>
          <p:spPr>
            <a:xfrm>
              <a:off x="6060074" y="4758327"/>
              <a:ext cx="57156" cy="57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8" name="pt1998"/>
            <p:cNvSpPr/>
            <p:nvPr/>
          </p:nvSpPr>
          <p:spPr>
            <a:xfrm>
              <a:off x="5991818" y="4798471"/>
              <a:ext cx="57161" cy="57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9" name="pt1999"/>
            <p:cNvSpPr/>
            <p:nvPr/>
          </p:nvSpPr>
          <p:spPr>
            <a:xfrm>
              <a:off x="6222249" y="4793117"/>
              <a:ext cx="57163" cy="57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0" name="pt2000"/>
            <p:cNvSpPr/>
            <p:nvPr/>
          </p:nvSpPr>
          <p:spPr>
            <a:xfrm>
              <a:off x="6020674" y="4405036"/>
              <a:ext cx="57156" cy="57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1" name="pt2001"/>
            <p:cNvSpPr/>
            <p:nvPr/>
          </p:nvSpPr>
          <p:spPr>
            <a:xfrm>
              <a:off x="5921349" y="3053384"/>
              <a:ext cx="57252" cy="572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2" name="pt2002"/>
            <p:cNvSpPr/>
            <p:nvPr/>
          </p:nvSpPr>
          <p:spPr>
            <a:xfrm>
              <a:off x="6198127" y="4579005"/>
              <a:ext cx="57156" cy="57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3" name="pt2003"/>
            <p:cNvSpPr/>
            <p:nvPr/>
          </p:nvSpPr>
          <p:spPr>
            <a:xfrm>
              <a:off x="6224240" y="4929569"/>
              <a:ext cx="57257" cy="57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4" name="pt2004"/>
            <p:cNvSpPr/>
            <p:nvPr/>
          </p:nvSpPr>
          <p:spPr>
            <a:xfrm>
              <a:off x="6068269" y="4332764"/>
              <a:ext cx="57173" cy="57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5" name="pt2005"/>
            <p:cNvSpPr/>
            <p:nvPr/>
          </p:nvSpPr>
          <p:spPr>
            <a:xfrm>
              <a:off x="5918356" y="4777062"/>
              <a:ext cx="57156" cy="57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6" name="pt2006"/>
            <p:cNvSpPr/>
            <p:nvPr/>
          </p:nvSpPr>
          <p:spPr>
            <a:xfrm>
              <a:off x="6359088" y="4959011"/>
              <a:ext cx="57255" cy="572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7" name="pt2007"/>
            <p:cNvSpPr/>
            <p:nvPr/>
          </p:nvSpPr>
          <p:spPr>
            <a:xfrm>
              <a:off x="6171584" y="4348832"/>
              <a:ext cx="57154" cy="57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8" name="pt2008"/>
            <p:cNvSpPr/>
            <p:nvPr/>
          </p:nvSpPr>
          <p:spPr>
            <a:xfrm>
              <a:off x="5932880" y="4182891"/>
              <a:ext cx="57156" cy="57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9" name="pt2009"/>
            <p:cNvSpPr/>
            <p:nvPr/>
          </p:nvSpPr>
          <p:spPr>
            <a:xfrm>
              <a:off x="6107876" y="2930253"/>
              <a:ext cx="57281" cy="572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0" name="pt2010"/>
            <p:cNvSpPr/>
            <p:nvPr/>
          </p:nvSpPr>
          <p:spPr>
            <a:xfrm>
              <a:off x="6172773" y="4929617"/>
              <a:ext cx="57161" cy="57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1" name="pt2011"/>
            <p:cNvSpPr/>
            <p:nvPr/>
          </p:nvSpPr>
          <p:spPr>
            <a:xfrm>
              <a:off x="6347394" y="4996529"/>
              <a:ext cx="57158" cy="57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2" name="pt2012"/>
            <p:cNvSpPr/>
            <p:nvPr/>
          </p:nvSpPr>
          <p:spPr>
            <a:xfrm>
              <a:off x="6028562" y="4996481"/>
              <a:ext cx="57255" cy="572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3" name="pt2013"/>
            <p:cNvSpPr/>
            <p:nvPr/>
          </p:nvSpPr>
          <p:spPr>
            <a:xfrm>
              <a:off x="6025321" y="4937650"/>
              <a:ext cx="57154" cy="57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4" name="pt2014"/>
            <p:cNvSpPr/>
            <p:nvPr/>
          </p:nvSpPr>
          <p:spPr>
            <a:xfrm>
              <a:off x="6212680" y="4707474"/>
              <a:ext cx="57156" cy="57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5" name="pt2015"/>
            <p:cNvSpPr/>
            <p:nvPr/>
          </p:nvSpPr>
          <p:spPr>
            <a:xfrm>
              <a:off x="5958317" y="2777711"/>
              <a:ext cx="57252" cy="572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6" name="pg2016"/>
            <p:cNvSpPr/>
            <p:nvPr/>
          </p:nvSpPr>
          <p:spPr>
            <a:xfrm>
              <a:off x="6302650" y="2472596"/>
              <a:ext cx="57252" cy="57252"/>
            </a:xfrm>
            <a:custGeom>
              <a:avLst/>
              <a:pathLst>
                <a:path w="57252" h="57252">
                  <a:moveTo>
                    <a:pt x="0" y="28626"/>
                  </a:moveTo>
                  <a:lnTo>
                    <a:pt x="28626" y="0"/>
                  </a:lnTo>
                  <a:lnTo>
                    <a:pt x="57252" y="28626"/>
                  </a:lnTo>
                  <a:lnTo>
                    <a:pt x="28626" y="5725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7" name="pg2017"/>
            <p:cNvSpPr/>
            <p:nvPr/>
          </p:nvSpPr>
          <p:spPr>
            <a:xfrm>
              <a:off x="6287546" y="2365537"/>
              <a:ext cx="57255" cy="57255"/>
            </a:xfrm>
            <a:custGeom>
              <a:avLst/>
              <a:pathLst>
                <a:path w="57255" h="57255">
                  <a:moveTo>
                    <a:pt x="0" y="28627"/>
                  </a:moveTo>
                  <a:lnTo>
                    <a:pt x="28627" y="0"/>
                  </a:lnTo>
                  <a:lnTo>
                    <a:pt x="57255" y="28627"/>
                  </a:lnTo>
                  <a:lnTo>
                    <a:pt x="28627" y="5725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8" name="pt2018"/>
            <p:cNvSpPr/>
            <p:nvPr/>
          </p:nvSpPr>
          <p:spPr>
            <a:xfrm>
              <a:off x="6282874" y="4959009"/>
              <a:ext cx="57257" cy="57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9" name="pt2019"/>
            <p:cNvSpPr/>
            <p:nvPr/>
          </p:nvSpPr>
          <p:spPr>
            <a:xfrm>
              <a:off x="6062302" y="4985824"/>
              <a:ext cx="57156" cy="57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0" name="pt2020"/>
            <p:cNvSpPr/>
            <p:nvPr/>
          </p:nvSpPr>
          <p:spPr>
            <a:xfrm>
              <a:off x="6381145" y="4822545"/>
              <a:ext cx="57190" cy="571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1" name="pt2021"/>
            <p:cNvSpPr/>
            <p:nvPr/>
          </p:nvSpPr>
          <p:spPr>
            <a:xfrm>
              <a:off x="6021142" y="3532493"/>
              <a:ext cx="57202" cy="572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2" name="pt2022"/>
            <p:cNvSpPr/>
            <p:nvPr/>
          </p:nvSpPr>
          <p:spPr>
            <a:xfrm>
              <a:off x="6208565" y="4707361"/>
              <a:ext cx="57382" cy="573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3" name="pt2023"/>
            <p:cNvSpPr/>
            <p:nvPr/>
          </p:nvSpPr>
          <p:spPr>
            <a:xfrm>
              <a:off x="6121571" y="5007206"/>
              <a:ext cx="57216" cy="572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4" name="pt2024"/>
            <p:cNvSpPr/>
            <p:nvPr/>
          </p:nvSpPr>
          <p:spPr>
            <a:xfrm>
              <a:off x="5977385" y="4942982"/>
              <a:ext cx="57194" cy="57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5" name="pt2025"/>
            <p:cNvSpPr/>
            <p:nvPr/>
          </p:nvSpPr>
          <p:spPr>
            <a:xfrm>
              <a:off x="5945170" y="4983030"/>
              <a:ext cx="57391" cy="57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6" name="pt2026"/>
            <p:cNvSpPr/>
            <p:nvPr/>
          </p:nvSpPr>
          <p:spPr>
            <a:xfrm>
              <a:off x="5988970" y="5001854"/>
              <a:ext cx="57214" cy="572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7" name="pg2027"/>
            <p:cNvSpPr/>
            <p:nvPr/>
          </p:nvSpPr>
          <p:spPr>
            <a:xfrm>
              <a:off x="6384002" y="2421675"/>
              <a:ext cx="57389" cy="57389"/>
            </a:xfrm>
            <a:custGeom>
              <a:avLst/>
              <a:pathLst>
                <a:path w="57389" h="57389">
                  <a:moveTo>
                    <a:pt x="0" y="28694"/>
                  </a:moveTo>
                  <a:lnTo>
                    <a:pt x="28694" y="0"/>
                  </a:lnTo>
                  <a:lnTo>
                    <a:pt x="57389" y="28694"/>
                  </a:lnTo>
                  <a:lnTo>
                    <a:pt x="28694" y="5738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8" name="pg2028"/>
            <p:cNvSpPr/>
            <p:nvPr/>
          </p:nvSpPr>
          <p:spPr>
            <a:xfrm>
              <a:off x="6234677" y="2370926"/>
              <a:ext cx="57182" cy="57182"/>
            </a:xfrm>
            <a:custGeom>
              <a:avLst/>
              <a:pathLst>
                <a:path w="57182" h="57182">
                  <a:moveTo>
                    <a:pt x="0" y="28591"/>
                  </a:moveTo>
                  <a:lnTo>
                    <a:pt x="28591" y="0"/>
                  </a:lnTo>
                  <a:lnTo>
                    <a:pt x="57182" y="28591"/>
                  </a:lnTo>
                  <a:lnTo>
                    <a:pt x="28591" y="571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9" name="pt2029"/>
            <p:cNvSpPr/>
            <p:nvPr/>
          </p:nvSpPr>
          <p:spPr>
            <a:xfrm>
              <a:off x="5938013" y="4129336"/>
              <a:ext cx="57209" cy="572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0" name="pt2030"/>
            <p:cNvSpPr/>
            <p:nvPr/>
          </p:nvSpPr>
          <p:spPr>
            <a:xfrm>
              <a:off x="6068327" y="2721423"/>
              <a:ext cx="57418" cy="574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1" name="pt2031"/>
            <p:cNvSpPr/>
            <p:nvPr/>
          </p:nvSpPr>
          <p:spPr>
            <a:xfrm>
              <a:off x="6045453" y="4790325"/>
              <a:ext cx="57394" cy="573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2" name="pt2032"/>
            <p:cNvSpPr/>
            <p:nvPr/>
          </p:nvSpPr>
          <p:spPr>
            <a:xfrm>
              <a:off x="6110281" y="4289823"/>
              <a:ext cx="57408" cy="574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3" name="pt2033"/>
            <p:cNvSpPr/>
            <p:nvPr/>
          </p:nvSpPr>
          <p:spPr>
            <a:xfrm>
              <a:off x="6340959" y="4731544"/>
              <a:ext cx="57192" cy="57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4" name="pt2034"/>
            <p:cNvSpPr/>
            <p:nvPr/>
          </p:nvSpPr>
          <p:spPr>
            <a:xfrm>
              <a:off x="6072876" y="4640448"/>
              <a:ext cx="57386" cy="573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5" name="pt2035"/>
            <p:cNvSpPr/>
            <p:nvPr/>
          </p:nvSpPr>
          <p:spPr>
            <a:xfrm>
              <a:off x="5909145" y="3106929"/>
              <a:ext cx="57221" cy="572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6" name="pg2036"/>
            <p:cNvSpPr/>
            <p:nvPr/>
          </p:nvSpPr>
          <p:spPr>
            <a:xfrm>
              <a:off x="6181542" y="2429799"/>
              <a:ext cx="57199" cy="57199"/>
            </a:xfrm>
            <a:custGeom>
              <a:avLst/>
              <a:pathLst>
                <a:path w="57199" h="57199">
                  <a:moveTo>
                    <a:pt x="0" y="28599"/>
                  </a:moveTo>
                  <a:lnTo>
                    <a:pt x="28599" y="0"/>
                  </a:lnTo>
                  <a:lnTo>
                    <a:pt x="57199" y="28599"/>
                  </a:lnTo>
                  <a:lnTo>
                    <a:pt x="28599" y="5719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7" name="pt2037"/>
            <p:cNvSpPr/>
            <p:nvPr/>
          </p:nvSpPr>
          <p:spPr>
            <a:xfrm>
              <a:off x="6271878" y="4900053"/>
              <a:ext cx="57406" cy="574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8" name="pt2038"/>
            <p:cNvSpPr/>
            <p:nvPr/>
          </p:nvSpPr>
          <p:spPr>
            <a:xfrm>
              <a:off x="6211493" y="5007228"/>
              <a:ext cx="57173" cy="57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9" name="pt2039"/>
            <p:cNvSpPr/>
            <p:nvPr/>
          </p:nvSpPr>
          <p:spPr>
            <a:xfrm>
              <a:off x="6058869" y="5001767"/>
              <a:ext cx="57389" cy="573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0" name="pt2040"/>
            <p:cNvSpPr/>
            <p:nvPr/>
          </p:nvSpPr>
          <p:spPr>
            <a:xfrm>
              <a:off x="6324282" y="5001870"/>
              <a:ext cx="57182" cy="57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1" name="pt2041"/>
            <p:cNvSpPr/>
            <p:nvPr/>
          </p:nvSpPr>
          <p:spPr>
            <a:xfrm>
              <a:off x="6169961" y="3061446"/>
              <a:ext cx="57187" cy="571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2" name="pg2042"/>
            <p:cNvSpPr/>
            <p:nvPr/>
          </p:nvSpPr>
          <p:spPr>
            <a:xfrm>
              <a:off x="3732741" y="2298072"/>
              <a:ext cx="149361" cy="149361"/>
            </a:xfrm>
            <a:custGeom>
              <a:avLst/>
              <a:pathLst>
                <a:path w="149361" h="149361">
                  <a:moveTo>
                    <a:pt x="0" y="74680"/>
                  </a:moveTo>
                  <a:lnTo>
                    <a:pt x="74680" y="0"/>
                  </a:lnTo>
                  <a:lnTo>
                    <a:pt x="149361" y="74680"/>
                  </a:lnTo>
                  <a:lnTo>
                    <a:pt x="74680" y="14936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3" name="pg2043"/>
            <p:cNvSpPr/>
            <p:nvPr/>
          </p:nvSpPr>
          <p:spPr>
            <a:xfrm>
              <a:off x="5962900" y="2336125"/>
              <a:ext cx="57197" cy="57197"/>
            </a:xfrm>
            <a:custGeom>
              <a:avLst/>
              <a:pathLst>
                <a:path w="57197" h="57197">
                  <a:moveTo>
                    <a:pt x="0" y="28598"/>
                  </a:moveTo>
                  <a:lnTo>
                    <a:pt x="28598" y="0"/>
                  </a:lnTo>
                  <a:lnTo>
                    <a:pt x="57197" y="28598"/>
                  </a:lnTo>
                  <a:lnTo>
                    <a:pt x="28598" y="571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4" name="pt2044"/>
            <p:cNvSpPr/>
            <p:nvPr/>
          </p:nvSpPr>
          <p:spPr>
            <a:xfrm>
              <a:off x="5966381" y="4747506"/>
              <a:ext cx="57386" cy="573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5" name="pt2045"/>
            <p:cNvSpPr/>
            <p:nvPr/>
          </p:nvSpPr>
          <p:spPr>
            <a:xfrm>
              <a:off x="5988321" y="4870619"/>
              <a:ext cx="57394" cy="573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6" name="pt2046"/>
            <p:cNvSpPr/>
            <p:nvPr/>
          </p:nvSpPr>
          <p:spPr>
            <a:xfrm>
              <a:off x="6115940" y="4570786"/>
              <a:ext cx="73594" cy="735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7" name="pt2047"/>
            <p:cNvSpPr/>
            <p:nvPr/>
          </p:nvSpPr>
          <p:spPr>
            <a:xfrm>
              <a:off x="6358566" y="2700125"/>
              <a:ext cx="57190" cy="571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8" name="pg2048"/>
            <p:cNvSpPr/>
            <p:nvPr/>
          </p:nvSpPr>
          <p:spPr>
            <a:xfrm>
              <a:off x="6386567" y="2341471"/>
              <a:ext cx="57211" cy="57211"/>
            </a:xfrm>
            <a:custGeom>
              <a:avLst/>
              <a:pathLst>
                <a:path w="57211" h="57211">
                  <a:moveTo>
                    <a:pt x="0" y="28605"/>
                  </a:moveTo>
                  <a:lnTo>
                    <a:pt x="28605" y="0"/>
                  </a:lnTo>
                  <a:lnTo>
                    <a:pt x="57211" y="28605"/>
                  </a:lnTo>
                  <a:lnTo>
                    <a:pt x="28605" y="5721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9" name="pt2049"/>
            <p:cNvSpPr/>
            <p:nvPr/>
          </p:nvSpPr>
          <p:spPr>
            <a:xfrm>
              <a:off x="6259146" y="3497699"/>
              <a:ext cx="57202" cy="572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0" name="pt2050"/>
            <p:cNvSpPr/>
            <p:nvPr/>
          </p:nvSpPr>
          <p:spPr>
            <a:xfrm>
              <a:off x="6210238" y="4728761"/>
              <a:ext cx="57406" cy="574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1" name="pt2051"/>
            <p:cNvSpPr/>
            <p:nvPr/>
          </p:nvSpPr>
          <p:spPr>
            <a:xfrm>
              <a:off x="6208904" y="4991154"/>
              <a:ext cx="57202" cy="572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2" name="pt2052"/>
            <p:cNvSpPr/>
            <p:nvPr/>
          </p:nvSpPr>
          <p:spPr>
            <a:xfrm>
              <a:off x="6382193" y="4785066"/>
              <a:ext cx="57207" cy="572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3" name="pt2053"/>
            <p:cNvSpPr/>
            <p:nvPr/>
          </p:nvSpPr>
          <p:spPr>
            <a:xfrm>
              <a:off x="6360365" y="4991060"/>
              <a:ext cx="57391" cy="57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4" name="pt2054"/>
            <p:cNvSpPr/>
            <p:nvPr/>
          </p:nvSpPr>
          <p:spPr>
            <a:xfrm>
              <a:off x="6369729" y="4980354"/>
              <a:ext cx="57391" cy="57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5" name="pg2055"/>
            <p:cNvSpPr/>
            <p:nvPr/>
          </p:nvSpPr>
          <p:spPr>
            <a:xfrm>
              <a:off x="5987512" y="2392323"/>
              <a:ext cx="57211" cy="57211"/>
            </a:xfrm>
            <a:custGeom>
              <a:avLst/>
              <a:pathLst>
                <a:path w="57211" h="57211">
                  <a:moveTo>
                    <a:pt x="0" y="28605"/>
                  </a:moveTo>
                  <a:lnTo>
                    <a:pt x="28605" y="0"/>
                  </a:lnTo>
                  <a:lnTo>
                    <a:pt x="57211" y="28605"/>
                  </a:lnTo>
                  <a:lnTo>
                    <a:pt x="28605" y="5721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6" name="pg2056"/>
            <p:cNvSpPr/>
            <p:nvPr/>
          </p:nvSpPr>
          <p:spPr>
            <a:xfrm>
              <a:off x="5958974" y="2349516"/>
              <a:ext cx="57180" cy="57180"/>
            </a:xfrm>
            <a:custGeom>
              <a:avLst/>
              <a:pathLst>
                <a:path w="57180" h="57180">
                  <a:moveTo>
                    <a:pt x="0" y="28590"/>
                  </a:moveTo>
                  <a:lnTo>
                    <a:pt x="28590" y="0"/>
                  </a:lnTo>
                  <a:lnTo>
                    <a:pt x="57180" y="28590"/>
                  </a:lnTo>
                  <a:lnTo>
                    <a:pt x="28590" y="5718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7" name="pg2057"/>
            <p:cNvSpPr/>
            <p:nvPr/>
          </p:nvSpPr>
          <p:spPr>
            <a:xfrm>
              <a:off x="6306940" y="2349521"/>
              <a:ext cx="57170" cy="57170"/>
            </a:xfrm>
            <a:custGeom>
              <a:avLst/>
              <a:pathLst>
                <a:path w="57170" h="57170">
                  <a:moveTo>
                    <a:pt x="0" y="28585"/>
                  </a:moveTo>
                  <a:lnTo>
                    <a:pt x="28585" y="0"/>
                  </a:lnTo>
                  <a:lnTo>
                    <a:pt x="57170" y="28585"/>
                  </a:lnTo>
                  <a:lnTo>
                    <a:pt x="28585" y="5717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8" name="pt2058"/>
            <p:cNvSpPr/>
            <p:nvPr/>
          </p:nvSpPr>
          <p:spPr>
            <a:xfrm>
              <a:off x="5927477" y="3478864"/>
              <a:ext cx="57401" cy="574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9" name="pg2059"/>
            <p:cNvSpPr/>
            <p:nvPr/>
          </p:nvSpPr>
          <p:spPr>
            <a:xfrm>
              <a:off x="5922281" y="2507426"/>
              <a:ext cx="57180" cy="57180"/>
            </a:xfrm>
            <a:custGeom>
              <a:avLst/>
              <a:pathLst>
                <a:path w="57180" h="57180">
                  <a:moveTo>
                    <a:pt x="0" y="28590"/>
                  </a:moveTo>
                  <a:lnTo>
                    <a:pt x="28590" y="0"/>
                  </a:lnTo>
                  <a:lnTo>
                    <a:pt x="57180" y="28590"/>
                  </a:lnTo>
                  <a:lnTo>
                    <a:pt x="28590" y="5718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0" name="pt2060"/>
            <p:cNvSpPr/>
            <p:nvPr/>
          </p:nvSpPr>
          <p:spPr>
            <a:xfrm>
              <a:off x="6385996" y="4712708"/>
              <a:ext cx="57394" cy="573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1" name="pt2061"/>
            <p:cNvSpPr/>
            <p:nvPr/>
          </p:nvSpPr>
          <p:spPr>
            <a:xfrm>
              <a:off x="6234890" y="4696748"/>
              <a:ext cx="57197" cy="57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2" name="pt2062"/>
            <p:cNvSpPr/>
            <p:nvPr/>
          </p:nvSpPr>
          <p:spPr>
            <a:xfrm>
              <a:off x="6339084" y="3470935"/>
              <a:ext cx="57202" cy="572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3" name="pt2063"/>
            <p:cNvSpPr/>
            <p:nvPr/>
          </p:nvSpPr>
          <p:spPr>
            <a:xfrm>
              <a:off x="5921144" y="4747494"/>
              <a:ext cx="57410" cy="574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4" name="pt2064"/>
            <p:cNvSpPr/>
            <p:nvPr/>
          </p:nvSpPr>
          <p:spPr>
            <a:xfrm>
              <a:off x="6138726" y="4969647"/>
              <a:ext cx="57394" cy="573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5" name="pt2065"/>
            <p:cNvSpPr/>
            <p:nvPr/>
          </p:nvSpPr>
          <p:spPr>
            <a:xfrm>
              <a:off x="6028270" y="4509297"/>
              <a:ext cx="57396" cy="573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6" name="pt2066"/>
            <p:cNvSpPr/>
            <p:nvPr/>
          </p:nvSpPr>
          <p:spPr>
            <a:xfrm>
              <a:off x="6069691" y="5007219"/>
              <a:ext cx="57190" cy="571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7" name="pt2067"/>
            <p:cNvSpPr/>
            <p:nvPr/>
          </p:nvSpPr>
          <p:spPr>
            <a:xfrm>
              <a:off x="6311719" y="4945563"/>
              <a:ext cx="57386" cy="573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8" name="pt2068"/>
            <p:cNvSpPr/>
            <p:nvPr/>
          </p:nvSpPr>
          <p:spPr>
            <a:xfrm>
              <a:off x="6186436" y="4699309"/>
              <a:ext cx="57427" cy="57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9" name="pt2069"/>
            <p:cNvSpPr/>
            <p:nvPr/>
          </p:nvSpPr>
          <p:spPr>
            <a:xfrm>
              <a:off x="6184574" y="4867946"/>
              <a:ext cx="57386" cy="573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0" name="pt2070"/>
            <p:cNvSpPr/>
            <p:nvPr/>
          </p:nvSpPr>
          <p:spPr>
            <a:xfrm>
              <a:off x="6390512" y="2999888"/>
              <a:ext cx="57187" cy="571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1" name="pt2071"/>
            <p:cNvSpPr/>
            <p:nvPr/>
          </p:nvSpPr>
          <p:spPr>
            <a:xfrm>
              <a:off x="5991339" y="4463804"/>
              <a:ext cx="57384" cy="573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2" name="pt2072"/>
            <p:cNvSpPr/>
            <p:nvPr/>
          </p:nvSpPr>
          <p:spPr>
            <a:xfrm>
              <a:off x="6154026" y="3532402"/>
              <a:ext cx="57384" cy="573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3" name="pt2073"/>
            <p:cNvSpPr/>
            <p:nvPr/>
          </p:nvSpPr>
          <p:spPr>
            <a:xfrm>
              <a:off x="6142273" y="4528031"/>
              <a:ext cx="57398" cy="573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4" name="pt2074"/>
            <p:cNvSpPr/>
            <p:nvPr/>
          </p:nvSpPr>
          <p:spPr>
            <a:xfrm>
              <a:off x="6036666" y="4078481"/>
              <a:ext cx="57214" cy="572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5" name="pt2075"/>
            <p:cNvSpPr/>
            <p:nvPr/>
          </p:nvSpPr>
          <p:spPr>
            <a:xfrm>
              <a:off x="6301028" y="2943582"/>
              <a:ext cx="57389" cy="573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6" name="pt2076"/>
            <p:cNvSpPr/>
            <p:nvPr/>
          </p:nvSpPr>
          <p:spPr>
            <a:xfrm>
              <a:off x="6066624" y="3066685"/>
              <a:ext cx="57415" cy="574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7" name="pg2077"/>
            <p:cNvSpPr/>
            <p:nvPr/>
          </p:nvSpPr>
          <p:spPr>
            <a:xfrm>
              <a:off x="6281861" y="2349498"/>
              <a:ext cx="57216" cy="57216"/>
            </a:xfrm>
            <a:custGeom>
              <a:avLst/>
              <a:pathLst>
                <a:path w="57216" h="57216">
                  <a:moveTo>
                    <a:pt x="0" y="28608"/>
                  </a:moveTo>
                  <a:lnTo>
                    <a:pt x="28608" y="0"/>
                  </a:lnTo>
                  <a:lnTo>
                    <a:pt x="57216" y="28608"/>
                  </a:lnTo>
                  <a:lnTo>
                    <a:pt x="28608" y="5721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8" name="pg2078"/>
            <p:cNvSpPr/>
            <p:nvPr/>
          </p:nvSpPr>
          <p:spPr>
            <a:xfrm>
              <a:off x="6297336" y="2386962"/>
              <a:ext cx="57228" cy="57228"/>
            </a:xfrm>
            <a:custGeom>
              <a:avLst/>
              <a:pathLst>
                <a:path w="57228" h="57228">
                  <a:moveTo>
                    <a:pt x="0" y="28614"/>
                  </a:moveTo>
                  <a:lnTo>
                    <a:pt x="28614" y="0"/>
                  </a:lnTo>
                  <a:lnTo>
                    <a:pt x="57228" y="28614"/>
                  </a:lnTo>
                  <a:lnTo>
                    <a:pt x="28614" y="5722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9" name="pg2079"/>
            <p:cNvSpPr/>
            <p:nvPr/>
          </p:nvSpPr>
          <p:spPr>
            <a:xfrm>
              <a:off x="5909842" y="2534185"/>
              <a:ext cx="57190" cy="57190"/>
            </a:xfrm>
            <a:custGeom>
              <a:avLst/>
              <a:pathLst>
                <a:path w="57190" h="57190">
                  <a:moveTo>
                    <a:pt x="0" y="28595"/>
                  </a:moveTo>
                  <a:lnTo>
                    <a:pt x="28595" y="0"/>
                  </a:lnTo>
                  <a:lnTo>
                    <a:pt x="57190" y="28595"/>
                  </a:lnTo>
                  <a:lnTo>
                    <a:pt x="28595" y="5719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0" name="pt2080"/>
            <p:cNvSpPr/>
            <p:nvPr/>
          </p:nvSpPr>
          <p:spPr>
            <a:xfrm>
              <a:off x="6300104" y="4327400"/>
              <a:ext cx="57194" cy="57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1" name="pt2081"/>
            <p:cNvSpPr/>
            <p:nvPr/>
          </p:nvSpPr>
          <p:spPr>
            <a:xfrm>
              <a:off x="6268540" y="4300630"/>
              <a:ext cx="57207" cy="572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2" name="pt2082"/>
            <p:cNvSpPr/>
            <p:nvPr/>
          </p:nvSpPr>
          <p:spPr>
            <a:xfrm>
              <a:off x="6375552" y="5007108"/>
              <a:ext cx="57413" cy="57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3" name="pt2083"/>
            <p:cNvSpPr/>
            <p:nvPr/>
          </p:nvSpPr>
          <p:spPr>
            <a:xfrm>
              <a:off x="6121946" y="4819769"/>
              <a:ext cx="57389" cy="573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4" name="pt2084"/>
            <p:cNvSpPr/>
            <p:nvPr/>
          </p:nvSpPr>
          <p:spPr>
            <a:xfrm>
              <a:off x="6178608" y="4993832"/>
              <a:ext cx="57199" cy="571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5" name="pt2085"/>
            <p:cNvSpPr/>
            <p:nvPr/>
          </p:nvSpPr>
          <p:spPr>
            <a:xfrm>
              <a:off x="5934292" y="4683254"/>
              <a:ext cx="57420" cy="57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6" name="pt2086"/>
            <p:cNvSpPr/>
            <p:nvPr/>
          </p:nvSpPr>
          <p:spPr>
            <a:xfrm>
              <a:off x="6119168" y="4546897"/>
              <a:ext cx="57137" cy="571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7" name="pt2087"/>
            <p:cNvSpPr/>
            <p:nvPr/>
          </p:nvSpPr>
          <p:spPr>
            <a:xfrm>
              <a:off x="6342451" y="4490650"/>
              <a:ext cx="57221" cy="572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8" name="pt2088"/>
            <p:cNvSpPr/>
            <p:nvPr/>
          </p:nvSpPr>
          <p:spPr>
            <a:xfrm>
              <a:off x="6136978" y="4696729"/>
              <a:ext cx="57235" cy="572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9" name="pt2089"/>
            <p:cNvSpPr/>
            <p:nvPr/>
          </p:nvSpPr>
          <p:spPr>
            <a:xfrm>
              <a:off x="6026466" y="3666309"/>
              <a:ext cx="57214" cy="572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0" name="pt2090"/>
            <p:cNvSpPr/>
            <p:nvPr/>
          </p:nvSpPr>
          <p:spPr>
            <a:xfrm>
              <a:off x="5979864" y="5007109"/>
              <a:ext cx="57410" cy="574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1" name="pt2091"/>
            <p:cNvSpPr/>
            <p:nvPr/>
          </p:nvSpPr>
          <p:spPr>
            <a:xfrm>
              <a:off x="6262975" y="5001858"/>
              <a:ext cx="57207" cy="572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2" name="pt2092"/>
            <p:cNvSpPr/>
            <p:nvPr/>
          </p:nvSpPr>
          <p:spPr>
            <a:xfrm>
              <a:off x="6233429" y="4991154"/>
              <a:ext cx="57202" cy="572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3" name="pt2093"/>
            <p:cNvSpPr/>
            <p:nvPr/>
          </p:nvSpPr>
          <p:spPr>
            <a:xfrm>
              <a:off x="6092807" y="5001853"/>
              <a:ext cx="57216" cy="572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4" name="pt2094"/>
            <p:cNvSpPr/>
            <p:nvPr/>
          </p:nvSpPr>
          <p:spPr>
            <a:xfrm>
              <a:off x="6251765" y="5001757"/>
              <a:ext cx="57408" cy="574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5" name="pt2095"/>
            <p:cNvSpPr/>
            <p:nvPr/>
          </p:nvSpPr>
          <p:spPr>
            <a:xfrm>
              <a:off x="5939410" y="4260382"/>
              <a:ext cx="57408" cy="574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6" name="pt2096"/>
            <p:cNvSpPr/>
            <p:nvPr/>
          </p:nvSpPr>
          <p:spPr>
            <a:xfrm>
              <a:off x="5926079" y="4892131"/>
              <a:ext cx="57192" cy="57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7" name="pt2097"/>
            <p:cNvSpPr/>
            <p:nvPr/>
          </p:nvSpPr>
          <p:spPr>
            <a:xfrm>
              <a:off x="5976808" y="4736886"/>
              <a:ext cx="57214" cy="572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8" name="pg2098"/>
            <p:cNvSpPr/>
            <p:nvPr/>
          </p:nvSpPr>
          <p:spPr>
            <a:xfrm>
              <a:off x="5958458" y="2643818"/>
              <a:ext cx="57394" cy="57394"/>
            </a:xfrm>
            <a:custGeom>
              <a:avLst/>
              <a:pathLst>
                <a:path w="57394" h="57394">
                  <a:moveTo>
                    <a:pt x="0" y="28697"/>
                  </a:moveTo>
                  <a:lnTo>
                    <a:pt x="28697" y="0"/>
                  </a:lnTo>
                  <a:lnTo>
                    <a:pt x="57394" y="28697"/>
                  </a:lnTo>
                  <a:lnTo>
                    <a:pt x="28697" y="5739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9" name="pt2099"/>
            <p:cNvSpPr/>
            <p:nvPr/>
          </p:nvSpPr>
          <p:spPr>
            <a:xfrm>
              <a:off x="6004089" y="4969639"/>
              <a:ext cx="57410" cy="574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0" name="pt2100"/>
            <p:cNvSpPr/>
            <p:nvPr/>
          </p:nvSpPr>
          <p:spPr>
            <a:xfrm>
              <a:off x="6106242" y="4758310"/>
              <a:ext cx="57190" cy="571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1" name="pt2101"/>
            <p:cNvSpPr/>
            <p:nvPr/>
          </p:nvSpPr>
          <p:spPr>
            <a:xfrm>
              <a:off x="6025665" y="4798453"/>
              <a:ext cx="57197" cy="57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2" name="pt2102"/>
            <p:cNvSpPr/>
            <p:nvPr/>
          </p:nvSpPr>
          <p:spPr>
            <a:xfrm>
              <a:off x="3782144" y="4750658"/>
              <a:ext cx="142080" cy="1420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3" name="pt2103"/>
            <p:cNvSpPr/>
            <p:nvPr/>
          </p:nvSpPr>
          <p:spPr>
            <a:xfrm>
              <a:off x="6030256" y="4405024"/>
              <a:ext cx="57180" cy="57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4" name="pt2104"/>
            <p:cNvSpPr/>
            <p:nvPr/>
          </p:nvSpPr>
          <p:spPr>
            <a:xfrm>
              <a:off x="6382659" y="3053316"/>
              <a:ext cx="57389" cy="573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5" name="pt2105"/>
            <p:cNvSpPr/>
            <p:nvPr/>
          </p:nvSpPr>
          <p:spPr>
            <a:xfrm>
              <a:off x="6196987" y="4578987"/>
              <a:ext cx="57192" cy="57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6" name="pt2106"/>
            <p:cNvSpPr/>
            <p:nvPr/>
          </p:nvSpPr>
          <p:spPr>
            <a:xfrm>
              <a:off x="6247040" y="4929494"/>
              <a:ext cx="57406" cy="574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7" name="pt2107"/>
            <p:cNvSpPr/>
            <p:nvPr/>
          </p:nvSpPr>
          <p:spPr>
            <a:xfrm>
              <a:off x="6050390" y="4332742"/>
              <a:ext cx="57216" cy="572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8" name="pt2108"/>
            <p:cNvSpPr/>
            <p:nvPr/>
          </p:nvSpPr>
          <p:spPr>
            <a:xfrm>
              <a:off x="6349503" y="4777037"/>
              <a:ext cx="57207" cy="572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9" name="pt2109"/>
            <p:cNvSpPr/>
            <p:nvPr/>
          </p:nvSpPr>
          <p:spPr>
            <a:xfrm>
              <a:off x="6398317" y="4958948"/>
              <a:ext cx="57379" cy="573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0" name="pt2110"/>
            <p:cNvSpPr/>
            <p:nvPr/>
          </p:nvSpPr>
          <p:spPr>
            <a:xfrm>
              <a:off x="6356721" y="4348804"/>
              <a:ext cx="57209" cy="572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1" name="pt2111"/>
            <p:cNvSpPr/>
            <p:nvPr/>
          </p:nvSpPr>
          <p:spPr>
            <a:xfrm>
              <a:off x="6245050" y="4182867"/>
              <a:ext cx="57204" cy="572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2" name="pt2112"/>
            <p:cNvSpPr/>
            <p:nvPr/>
          </p:nvSpPr>
          <p:spPr>
            <a:xfrm>
              <a:off x="6219300" y="2930183"/>
              <a:ext cx="57422" cy="574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3" name="pt2113"/>
            <p:cNvSpPr/>
            <p:nvPr/>
          </p:nvSpPr>
          <p:spPr>
            <a:xfrm>
              <a:off x="6070202" y="4929603"/>
              <a:ext cx="57187" cy="571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4" name="pt2114"/>
            <p:cNvSpPr/>
            <p:nvPr/>
          </p:nvSpPr>
          <p:spPr>
            <a:xfrm>
              <a:off x="6208899" y="4996507"/>
              <a:ext cx="57202" cy="572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5" name="pt2115"/>
            <p:cNvSpPr/>
            <p:nvPr/>
          </p:nvSpPr>
          <p:spPr>
            <a:xfrm>
              <a:off x="5932560" y="4996393"/>
              <a:ext cx="57429" cy="574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6" name="pt2116"/>
            <p:cNvSpPr/>
            <p:nvPr/>
          </p:nvSpPr>
          <p:spPr>
            <a:xfrm>
              <a:off x="6174195" y="4937633"/>
              <a:ext cx="57187" cy="571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7" name="pt2117"/>
            <p:cNvSpPr/>
            <p:nvPr/>
          </p:nvSpPr>
          <p:spPr>
            <a:xfrm>
              <a:off x="6159152" y="4707456"/>
              <a:ext cx="57192" cy="57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8" name="pt2118"/>
            <p:cNvSpPr/>
            <p:nvPr/>
          </p:nvSpPr>
          <p:spPr>
            <a:xfrm>
              <a:off x="6145143" y="2777636"/>
              <a:ext cx="57401" cy="574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9" name="pg2119"/>
            <p:cNvSpPr/>
            <p:nvPr/>
          </p:nvSpPr>
          <p:spPr>
            <a:xfrm>
              <a:off x="6133182" y="2472525"/>
              <a:ext cx="57394" cy="57394"/>
            </a:xfrm>
            <a:custGeom>
              <a:avLst/>
              <a:pathLst>
                <a:path w="57394" h="57394">
                  <a:moveTo>
                    <a:pt x="0" y="28697"/>
                  </a:moveTo>
                  <a:lnTo>
                    <a:pt x="28697" y="0"/>
                  </a:lnTo>
                  <a:lnTo>
                    <a:pt x="57394" y="28697"/>
                  </a:lnTo>
                  <a:lnTo>
                    <a:pt x="28697" y="5739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0" name="pg2120"/>
            <p:cNvSpPr/>
            <p:nvPr/>
          </p:nvSpPr>
          <p:spPr>
            <a:xfrm>
              <a:off x="6252409" y="2365458"/>
              <a:ext cx="57413" cy="57413"/>
            </a:xfrm>
            <a:custGeom>
              <a:avLst/>
              <a:pathLst>
                <a:path w="57413" h="57413">
                  <a:moveTo>
                    <a:pt x="0" y="28706"/>
                  </a:moveTo>
                  <a:lnTo>
                    <a:pt x="28706" y="0"/>
                  </a:lnTo>
                  <a:lnTo>
                    <a:pt x="57413" y="28706"/>
                  </a:lnTo>
                  <a:lnTo>
                    <a:pt x="28706" y="5741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1" name="pt2121"/>
            <p:cNvSpPr/>
            <p:nvPr/>
          </p:nvSpPr>
          <p:spPr>
            <a:xfrm>
              <a:off x="6337679" y="4958936"/>
              <a:ext cx="57403" cy="574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2" name="pt2122"/>
            <p:cNvSpPr/>
            <p:nvPr/>
          </p:nvSpPr>
          <p:spPr>
            <a:xfrm>
              <a:off x="6193510" y="4985810"/>
              <a:ext cx="57185" cy="57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3" name="pt2123"/>
            <p:cNvSpPr/>
            <p:nvPr/>
          </p:nvSpPr>
          <p:spPr>
            <a:xfrm>
              <a:off x="5995676" y="4822488"/>
              <a:ext cx="57303" cy="573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4" name="pt2124"/>
            <p:cNvSpPr/>
            <p:nvPr/>
          </p:nvSpPr>
          <p:spPr>
            <a:xfrm>
              <a:off x="6155929" y="3532453"/>
              <a:ext cx="57281" cy="572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5" name="pt2125"/>
            <p:cNvSpPr/>
            <p:nvPr/>
          </p:nvSpPr>
          <p:spPr>
            <a:xfrm>
              <a:off x="6040068" y="4707435"/>
              <a:ext cx="57235" cy="572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6" name="pt2126"/>
            <p:cNvSpPr/>
            <p:nvPr/>
          </p:nvSpPr>
          <p:spPr>
            <a:xfrm>
              <a:off x="6199969" y="5007175"/>
              <a:ext cx="57279" cy="57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7" name="pt2127"/>
            <p:cNvSpPr/>
            <p:nvPr/>
          </p:nvSpPr>
          <p:spPr>
            <a:xfrm>
              <a:off x="6188311" y="4942962"/>
              <a:ext cx="57235" cy="572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8" name="pt2128"/>
            <p:cNvSpPr/>
            <p:nvPr/>
          </p:nvSpPr>
          <p:spPr>
            <a:xfrm>
              <a:off x="6197752" y="4983103"/>
              <a:ext cx="57245" cy="572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9" name="pt2129"/>
            <p:cNvSpPr/>
            <p:nvPr/>
          </p:nvSpPr>
          <p:spPr>
            <a:xfrm>
              <a:off x="5024125" y="4964561"/>
              <a:ext cx="131801" cy="1318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0" name="pg2130"/>
            <p:cNvSpPr/>
            <p:nvPr/>
          </p:nvSpPr>
          <p:spPr>
            <a:xfrm>
              <a:off x="6267632" y="2421753"/>
              <a:ext cx="57233" cy="57233"/>
            </a:xfrm>
            <a:custGeom>
              <a:avLst/>
              <a:pathLst>
                <a:path w="57233" h="57233">
                  <a:moveTo>
                    <a:pt x="0" y="28616"/>
                  </a:moveTo>
                  <a:lnTo>
                    <a:pt x="28616" y="0"/>
                  </a:lnTo>
                  <a:lnTo>
                    <a:pt x="57233" y="28616"/>
                  </a:lnTo>
                  <a:lnTo>
                    <a:pt x="28616" y="5723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1" name="pg2131"/>
            <p:cNvSpPr/>
            <p:nvPr/>
          </p:nvSpPr>
          <p:spPr>
            <a:xfrm>
              <a:off x="6038650" y="2370918"/>
              <a:ext cx="57199" cy="57199"/>
            </a:xfrm>
            <a:custGeom>
              <a:avLst/>
              <a:pathLst>
                <a:path w="57199" h="57199">
                  <a:moveTo>
                    <a:pt x="0" y="28599"/>
                  </a:moveTo>
                  <a:lnTo>
                    <a:pt x="28599" y="0"/>
                  </a:lnTo>
                  <a:lnTo>
                    <a:pt x="57199" y="28599"/>
                  </a:lnTo>
                  <a:lnTo>
                    <a:pt x="28599" y="5719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2" name="pt2132"/>
            <p:cNvSpPr/>
            <p:nvPr/>
          </p:nvSpPr>
          <p:spPr>
            <a:xfrm>
              <a:off x="6029366" y="4129295"/>
              <a:ext cx="57291" cy="572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3" name="pt2133"/>
            <p:cNvSpPr/>
            <p:nvPr/>
          </p:nvSpPr>
          <p:spPr>
            <a:xfrm>
              <a:off x="6116147" y="2721490"/>
              <a:ext cx="57283" cy="572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4" name="pt2134"/>
            <p:cNvSpPr/>
            <p:nvPr/>
          </p:nvSpPr>
          <p:spPr>
            <a:xfrm>
              <a:off x="6138274" y="4790391"/>
              <a:ext cx="57262" cy="57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5" name="pt2135"/>
            <p:cNvSpPr/>
            <p:nvPr/>
          </p:nvSpPr>
          <p:spPr>
            <a:xfrm>
              <a:off x="6259050" y="4289887"/>
              <a:ext cx="57281" cy="572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6" name="pt2136"/>
            <p:cNvSpPr/>
            <p:nvPr/>
          </p:nvSpPr>
          <p:spPr>
            <a:xfrm>
              <a:off x="6270019" y="4731518"/>
              <a:ext cx="57245" cy="572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7" name="pt2137"/>
            <p:cNvSpPr/>
            <p:nvPr/>
          </p:nvSpPr>
          <p:spPr>
            <a:xfrm>
              <a:off x="6074459" y="4640524"/>
              <a:ext cx="57235" cy="572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8" name="pt2138"/>
            <p:cNvSpPr/>
            <p:nvPr/>
          </p:nvSpPr>
          <p:spPr>
            <a:xfrm>
              <a:off x="6375904" y="3106904"/>
              <a:ext cx="57271" cy="572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9" name="pg2139"/>
            <p:cNvSpPr/>
            <p:nvPr/>
          </p:nvSpPr>
          <p:spPr>
            <a:xfrm>
              <a:off x="6002028" y="2429766"/>
              <a:ext cx="57267" cy="57267"/>
            </a:xfrm>
            <a:custGeom>
              <a:avLst/>
              <a:pathLst>
                <a:path w="57267" h="57267">
                  <a:moveTo>
                    <a:pt x="0" y="28633"/>
                  </a:moveTo>
                  <a:lnTo>
                    <a:pt x="28633" y="0"/>
                  </a:lnTo>
                  <a:lnTo>
                    <a:pt x="57267" y="28633"/>
                  </a:lnTo>
                  <a:lnTo>
                    <a:pt x="28633" y="572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0" name="pt2140"/>
            <p:cNvSpPr/>
            <p:nvPr/>
          </p:nvSpPr>
          <p:spPr>
            <a:xfrm>
              <a:off x="6050388" y="4900133"/>
              <a:ext cx="57247" cy="57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1" name="pt2141"/>
            <p:cNvSpPr/>
            <p:nvPr/>
          </p:nvSpPr>
          <p:spPr>
            <a:xfrm>
              <a:off x="6138248" y="5007218"/>
              <a:ext cx="57192" cy="57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2" name="pt2142"/>
            <p:cNvSpPr/>
            <p:nvPr/>
          </p:nvSpPr>
          <p:spPr>
            <a:xfrm>
              <a:off x="6280338" y="5001839"/>
              <a:ext cx="57245" cy="572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3" name="pt2143"/>
            <p:cNvSpPr/>
            <p:nvPr/>
          </p:nvSpPr>
          <p:spPr>
            <a:xfrm>
              <a:off x="6081807" y="5001855"/>
              <a:ext cx="57211" cy="572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4" name="pt2144"/>
            <p:cNvSpPr/>
            <p:nvPr/>
          </p:nvSpPr>
          <p:spPr>
            <a:xfrm>
              <a:off x="6316902" y="3061421"/>
              <a:ext cx="57238" cy="572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5" name="pg2145"/>
            <p:cNvSpPr/>
            <p:nvPr/>
          </p:nvSpPr>
          <p:spPr>
            <a:xfrm>
              <a:off x="6323488" y="2344128"/>
              <a:ext cx="57250" cy="57250"/>
            </a:xfrm>
            <a:custGeom>
              <a:avLst/>
              <a:pathLst>
                <a:path w="57250" h="57250">
                  <a:moveTo>
                    <a:pt x="0" y="28625"/>
                  </a:moveTo>
                  <a:lnTo>
                    <a:pt x="28625" y="0"/>
                  </a:lnTo>
                  <a:lnTo>
                    <a:pt x="57250" y="28625"/>
                  </a:lnTo>
                  <a:lnTo>
                    <a:pt x="28625" y="5725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6" name="pg2146"/>
            <p:cNvSpPr/>
            <p:nvPr/>
          </p:nvSpPr>
          <p:spPr>
            <a:xfrm>
              <a:off x="6207132" y="2336070"/>
              <a:ext cx="57307" cy="57307"/>
            </a:xfrm>
            <a:custGeom>
              <a:avLst/>
              <a:pathLst>
                <a:path w="57307" h="57307">
                  <a:moveTo>
                    <a:pt x="0" y="28653"/>
                  </a:moveTo>
                  <a:lnTo>
                    <a:pt x="28653" y="0"/>
                  </a:lnTo>
                  <a:lnTo>
                    <a:pt x="57307" y="28653"/>
                  </a:lnTo>
                  <a:lnTo>
                    <a:pt x="28653" y="573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7" name="pt2147"/>
            <p:cNvSpPr/>
            <p:nvPr/>
          </p:nvSpPr>
          <p:spPr>
            <a:xfrm>
              <a:off x="6236317" y="4747568"/>
              <a:ext cx="57262" cy="57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8" name="pt2148"/>
            <p:cNvSpPr/>
            <p:nvPr/>
          </p:nvSpPr>
          <p:spPr>
            <a:xfrm>
              <a:off x="5935981" y="4870681"/>
              <a:ext cx="57269" cy="57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9" name="pt2149"/>
            <p:cNvSpPr/>
            <p:nvPr/>
          </p:nvSpPr>
          <p:spPr>
            <a:xfrm>
              <a:off x="6305297" y="4578859"/>
              <a:ext cx="57449" cy="574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0" name="pt2150"/>
            <p:cNvSpPr/>
            <p:nvPr/>
          </p:nvSpPr>
          <p:spPr>
            <a:xfrm>
              <a:off x="6316714" y="2700090"/>
              <a:ext cx="57259" cy="572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1" name="pg2151"/>
            <p:cNvSpPr/>
            <p:nvPr/>
          </p:nvSpPr>
          <p:spPr>
            <a:xfrm>
              <a:off x="6356700" y="2341458"/>
              <a:ext cx="57238" cy="57238"/>
            </a:xfrm>
            <a:custGeom>
              <a:avLst/>
              <a:pathLst>
                <a:path w="57238" h="57238">
                  <a:moveTo>
                    <a:pt x="0" y="28619"/>
                  </a:moveTo>
                  <a:lnTo>
                    <a:pt x="28619" y="0"/>
                  </a:lnTo>
                  <a:lnTo>
                    <a:pt x="57238" y="28619"/>
                  </a:lnTo>
                  <a:lnTo>
                    <a:pt x="28619" y="5723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2" name="pt2152"/>
            <p:cNvSpPr/>
            <p:nvPr/>
          </p:nvSpPr>
          <p:spPr>
            <a:xfrm>
              <a:off x="6261246" y="3497664"/>
              <a:ext cx="57271" cy="572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3" name="pt2153"/>
            <p:cNvSpPr/>
            <p:nvPr/>
          </p:nvSpPr>
          <p:spPr>
            <a:xfrm>
              <a:off x="6066427" y="4733684"/>
              <a:ext cx="47559" cy="47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4" name="pt2154"/>
            <p:cNvSpPr/>
            <p:nvPr/>
          </p:nvSpPr>
          <p:spPr>
            <a:xfrm>
              <a:off x="5996113" y="4991122"/>
              <a:ext cx="57267" cy="57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5" name="pt2155"/>
            <p:cNvSpPr/>
            <p:nvPr/>
          </p:nvSpPr>
          <p:spPr>
            <a:xfrm>
              <a:off x="6180051" y="4785041"/>
              <a:ext cx="57257" cy="57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6" name="pt2156"/>
            <p:cNvSpPr/>
            <p:nvPr/>
          </p:nvSpPr>
          <p:spPr>
            <a:xfrm>
              <a:off x="6299361" y="4991122"/>
              <a:ext cx="57267" cy="57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7" name="pt2157"/>
            <p:cNvSpPr/>
            <p:nvPr/>
          </p:nvSpPr>
          <p:spPr>
            <a:xfrm>
              <a:off x="5962057" y="4980426"/>
              <a:ext cx="57247" cy="57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8" name="pg2158"/>
            <p:cNvSpPr/>
            <p:nvPr/>
          </p:nvSpPr>
          <p:spPr>
            <a:xfrm>
              <a:off x="6008604" y="2392284"/>
              <a:ext cx="57291" cy="57291"/>
            </a:xfrm>
            <a:custGeom>
              <a:avLst/>
              <a:pathLst>
                <a:path w="57291" h="57291">
                  <a:moveTo>
                    <a:pt x="0" y="28645"/>
                  </a:moveTo>
                  <a:lnTo>
                    <a:pt x="28645" y="0"/>
                  </a:lnTo>
                  <a:lnTo>
                    <a:pt x="57291" y="28645"/>
                  </a:lnTo>
                  <a:lnTo>
                    <a:pt x="28645" y="5729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9" name="pg2159"/>
            <p:cNvSpPr/>
            <p:nvPr/>
          </p:nvSpPr>
          <p:spPr>
            <a:xfrm>
              <a:off x="5903029" y="2349493"/>
              <a:ext cx="57226" cy="57226"/>
            </a:xfrm>
            <a:custGeom>
              <a:avLst/>
              <a:pathLst>
                <a:path w="57226" h="57226">
                  <a:moveTo>
                    <a:pt x="0" y="28613"/>
                  </a:moveTo>
                  <a:lnTo>
                    <a:pt x="28613" y="0"/>
                  </a:lnTo>
                  <a:lnTo>
                    <a:pt x="57226" y="28613"/>
                  </a:lnTo>
                  <a:lnTo>
                    <a:pt x="28613" y="5722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0" name="pg2160"/>
            <p:cNvSpPr/>
            <p:nvPr/>
          </p:nvSpPr>
          <p:spPr>
            <a:xfrm>
              <a:off x="5917037" y="2349501"/>
              <a:ext cx="57209" cy="57209"/>
            </a:xfrm>
            <a:custGeom>
              <a:avLst/>
              <a:pathLst>
                <a:path w="57209" h="57209">
                  <a:moveTo>
                    <a:pt x="0" y="28604"/>
                  </a:moveTo>
                  <a:lnTo>
                    <a:pt x="28604" y="0"/>
                  </a:lnTo>
                  <a:lnTo>
                    <a:pt x="57209" y="28604"/>
                  </a:lnTo>
                  <a:lnTo>
                    <a:pt x="28604" y="5720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1" name="pt2161"/>
            <p:cNvSpPr/>
            <p:nvPr/>
          </p:nvSpPr>
          <p:spPr>
            <a:xfrm>
              <a:off x="6020860" y="3478928"/>
              <a:ext cx="57274" cy="572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2" name="pg2162"/>
            <p:cNvSpPr/>
            <p:nvPr/>
          </p:nvSpPr>
          <p:spPr>
            <a:xfrm>
              <a:off x="6104274" y="2507397"/>
              <a:ext cx="57238" cy="57238"/>
            </a:xfrm>
            <a:custGeom>
              <a:avLst/>
              <a:pathLst>
                <a:path w="57238" h="57238">
                  <a:moveTo>
                    <a:pt x="0" y="28619"/>
                  </a:moveTo>
                  <a:lnTo>
                    <a:pt x="28619" y="0"/>
                  </a:lnTo>
                  <a:lnTo>
                    <a:pt x="57238" y="28619"/>
                  </a:lnTo>
                  <a:lnTo>
                    <a:pt x="28619" y="5723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3" name="pt2163"/>
            <p:cNvSpPr/>
            <p:nvPr/>
          </p:nvSpPr>
          <p:spPr>
            <a:xfrm>
              <a:off x="5974559" y="4712786"/>
              <a:ext cx="57238" cy="572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4" name="pt2164"/>
            <p:cNvSpPr/>
            <p:nvPr/>
          </p:nvSpPr>
          <p:spPr>
            <a:xfrm>
              <a:off x="6287544" y="4696708"/>
              <a:ext cx="57276" cy="572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5" name="pt2165"/>
            <p:cNvSpPr/>
            <p:nvPr/>
          </p:nvSpPr>
          <p:spPr>
            <a:xfrm>
              <a:off x="6119665" y="3470912"/>
              <a:ext cx="57247" cy="572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6" name="pt2166"/>
            <p:cNvSpPr/>
            <p:nvPr/>
          </p:nvSpPr>
          <p:spPr>
            <a:xfrm>
              <a:off x="6034990" y="4747550"/>
              <a:ext cx="57298" cy="572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7" name="pt2167"/>
            <p:cNvSpPr/>
            <p:nvPr/>
          </p:nvSpPr>
          <p:spPr>
            <a:xfrm>
              <a:off x="6242171" y="4969726"/>
              <a:ext cx="57235" cy="572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8" name="pt2168"/>
            <p:cNvSpPr/>
            <p:nvPr/>
          </p:nvSpPr>
          <p:spPr>
            <a:xfrm>
              <a:off x="6102869" y="4509367"/>
              <a:ext cx="57257" cy="57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9" name="pt2169"/>
            <p:cNvSpPr/>
            <p:nvPr/>
          </p:nvSpPr>
          <p:spPr>
            <a:xfrm>
              <a:off x="6103282" y="5007191"/>
              <a:ext cx="57245" cy="572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0" name="pt2170"/>
            <p:cNvSpPr/>
            <p:nvPr/>
          </p:nvSpPr>
          <p:spPr>
            <a:xfrm>
              <a:off x="6223426" y="4945628"/>
              <a:ext cx="57255" cy="572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1" name="pt2171"/>
            <p:cNvSpPr/>
            <p:nvPr/>
          </p:nvSpPr>
          <p:spPr>
            <a:xfrm>
              <a:off x="5988980" y="4699380"/>
              <a:ext cx="57286" cy="572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2" name="pt2172"/>
            <p:cNvSpPr/>
            <p:nvPr/>
          </p:nvSpPr>
          <p:spPr>
            <a:xfrm>
              <a:off x="6248536" y="4868010"/>
              <a:ext cx="57257" cy="57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3" name="pt2173"/>
            <p:cNvSpPr/>
            <p:nvPr/>
          </p:nvSpPr>
          <p:spPr>
            <a:xfrm>
              <a:off x="6155281" y="2999859"/>
              <a:ext cx="57245" cy="572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4" name="pt2174"/>
            <p:cNvSpPr/>
            <p:nvPr/>
          </p:nvSpPr>
          <p:spPr>
            <a:xfrm>
              <a:off x="6222128" y="4463879"/>
              <a:ext cx="57233" cy="572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5" name="pt2175"/>
            <p:cNvSpPr/>
            <p:nvPr/>
          </p:nvSpPr>
          <p:spPr>
            <a:xfrm>
              <a:off x="6240535" y="3532477"/>
              <a:ext cx="57233" cy="572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6" name="pt2176"/>
            <p:cNvSpPr/>
            <p:nvPr/>
          </p:nvSpPr>
          <p:spPr>
            <a:xfrm>
              <a:off x="6142532" y="4528101"/>
              <a:ext cx="57259" cy="57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7" name="pt2177"/>
            <p:cNvSpPr/>
            <p:nvPr/>
          </p:nvSpPr>
          <p:spPr>
            <a:xfrm>
              <a:off x="6305787" y="4078448"/>
              <a:ext cx="57281" cy="572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8" name="pt2178"/>
            <p:cNvSpPr/>
            <p:nvPr/>
          </p:nvSpPr>
          <p:spPr>
            <a:xfrm>
              <a:off x="4635759" y="2913574"/>
              <a:ext cx="117405" cy="1174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9" name="pt2179"/>
            <p:cNvSpPr/>
            <p:nvPr/>
          </p:nvSpPr>
          <p:spPr>
            <a:xfrm>
              <a:off x="6256638" y="3066756"/>
              <a:ext cx="57274" cy="572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0" name="pg2180"/>
            <p:cNvSpPr/>
            <p:nvPr/>
          </p:nvSpPr>
          <p:spPr>
            <a:xfrm>
              <a:off x="6302017" y="2349453"/>
              <a:ext cx="57305" cy="57305"/>
            </a:xfrm>
            <a:custGeom>
              <a:avLst/>
              <a:pathLst>
                <a:path w="57305" h="57305">
                  <a:moveTo>
                    <a:pt x="0" y="28652"/>
                  </a:moveTo>
                  <a:lnTo>
                    <a:pt x="28652" y="0"/>
                  </a:lnTo>
                  <a:lnTo>
                    <a:pt x="57305" y="28652"/>
                  </a:lnTo>
                  <a:lnTo>
                    <a:pt x="28652" y="5730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1" name="pg2181"/>
            <p:cNvSpPr/>
            <p:nvPr/>
          </p:nvSpPr>
          <p:spPr>
            <a:xfrm>
              <a:off x="6285542" y="2386923"/>
              <a:ext cx="57305" cy="57305"/>
            </a:xfrm>
            <a:custGeom>
              <a:avLst/>
              <a:pathLst>
                <a:path w="57305" h="57305">
                  <a:moveTo>
                    <a:pt x="0" y="28652"/>
                  </a:moveTo>
                  <a:lnTo>
                    <a:pt x="28652" y="0"/>
                  </a:lnTo>
                  <a:lnTo>
                    <a:pt x="57305" y="28652"/>
                  </a:lnTo>
                  <a:lnTo>
                    <a:pt x="28652" y="5730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2" name="pg2182"/>
            <p:cNvSpPr/>
            <p:nvPr/>
          </p:nvSpPr>
          <p:spPr>
            <a:xfrm>
              <a:off x="6149998" y="2534153"/>
              <a:ext cx="57255" cy="57255"/>
            </a:xfrm>
            <a:custGeom>
              <a:avLst/>
              <a:pathLst>
                <a:path w="57255" h="57255">
                  <a:moveTo>
                    <a:pt x="0" y="28627"/>
                  </a:moveTo>
                  <a:lnTo>
                    <a:pt x="28627" y="0"/>
                  </a:lnTo>
                  <a:lnTo>
                    <a:pt x="57255" y="28627"/>
                  </a:lnTo>
                  <a:lnTo>
                    <a:pt x="28627" y="5725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3" name="pt2183"/>
            <p:cNvSpPr/>
            <p:nvPr/>
          </p:nvSpPr>
          <p:spPr>
            <a:xfrm>
              <a:off x="6103803" y="4327386"/>
              <a:ext cx="57223" cy="572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4" name="pt2184"/>
            <p:cNvSpPr/>
            <p:nvPr/>
          </p:nvSpPr>
          <p:spPr>
            <a:xfrm>
              <a:off x="6393831" y="4300578"/>
              <a:ext cx="57310" cy="573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5" name="pt2185"/>
            <p:cNvSpPr/>
            <p:nvPr/>
          </p:nvSpPr>
          <p:spPr>
            <a:xfrm>
              <a:off x="6231589" y="5007175"/>
              <a:ext cx="57279" cy="57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6" name="pt2186"/>
            <p:cNvSpPr/>
            <p:nvPr/>
          </p:nvSpPr>
          <p:spPr>
            <a:xfrm>
              <a:off x="6283457" y="4819843"/>
              <a:ext cx="57240" cy="57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7" name="pt2187"/>
            <p:cNvSpPr/>
            <p:nvPr/>
          </p:nvSpPr>
          <p:spPr>
            <a:xfrm>
              <a:off x="6113505" y="4993797"/>
              <a:ext cx="57269" cy="57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8" name="pt2188"/>
            <p:cNvSpPr/>
            <p:nvPr/>
          </p:nvSpPr>
          <p:spPr>
            <a:xfrm>
              <a:off x="6356685" y="4699504"/>
              <a:ext cx="24920" cy="249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9" name="pt2189"/>
            <p:cNvSpPr/>
            <p:nvPr/>
          </p:nvSpPr>
          <p:spPr>
            <a:xfrm>
              <a:off x="5983138" y="4546816"/>
              <a:ext cx="57300" cy="573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0" name="pt2190"/>
            <p:cNvSpPr/>
            <p:nvPr/>
          </p:nvSpPr>
          <p:spPr>
            <a:xfrm>
              <a:off x="5905881" y="4490601"/>
              <a:ext cx="57319" cy="57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1" name="pt2191"/>
            <p:cNvSpPr/>
            <p:nvPr/>
          </p:nvSpPr>
          <p:spPr>
            <a:xfrm>
              <a:off x="6141731" y="4696702"/>
              <a:ext cx="57288" cy="572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2" name="pt2192"/>
            <p:cNvSpPr/>
            <p:nvPr/>
          </p:nvSpPr>
          <p:spPr>
            <a:xfrm>
              <a:off x="4882312" y="3629939"/>
              <a:ext cx="129954" cy="1299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3" name="pt2193"/>
            <p:cNvSpPr/>
            <p:nvPr/>
          </p:nvSpPr>
          <p:spPr>
            <a:xfrm>
              <a:off x="6272081" y="5003727"/>
              <a:ext cx="64174" cy="64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4" name="pt2194"/>
            <p:cNvSpPr/>
            <p:nvPr/>
          </p:nvSpPr>
          <p:spPr>
            <a:xfrm>
              <a:off x="5931609" y="5001816"/>
              <a:ext cx="57291" cy="572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5" name="pt2195"/>
            <p:cNvSpPr/>
            <p:nvPr/>
          </p:nvSpPr>
          <p:spPr>
            <a:xfrm>
              <a:off x="6393679" y="4991129"/>
              <a:ext cx="57252" cy="57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6" name="pt2196"/>
            <p:cNvSpPr/>
            <p:nvPr/>
          </p:nvSpPr>
          <p:spPr>
            <a:xfrm>
              <a:off x="6063419" y="5001849"/>
              <a:ext cx="57223" cy="572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7" name="pt2197"/>
            <p:cNvSpPr/>
            <p:nvPr/>
          </p:nvSpPr>
          <p:spPr>
            <a:xfrm>
              <a:off x="6208790" y="4981586"/>
              <a:ext cx="97749" cy="977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8" name="pt2198"/>
            <p:cNvSpPr/>
            <p:nvPr/>
          </p:nvSpPr>
          <p:spPr>
            <a:xfrm>
              <a:off x="6230397" y="4258987"/>
              <a:ext cx="60199" cy="601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9" name="pt2199"/>
            <p:cNvSpPr/>
            <p:nvPr/>
          </p:nvSpPr>
          <p:spPr>
            <a:xfrm>
              <a:off x="5900103" y="4892101"/>
              <a:ext cx="57252" cy="57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0" name="pt2200"/>
            <p:cNvSpPr/>
            <p:nvPr/>
          </p:nvSpPr>
          <p:spPr>
            <a:xfrm>
              <a:off x="6302032" y="4736845"/>
              <a:ext cx="57295" cy="572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1" name="pg2201"/>
            <p:cNvSpPr/>
            <p:nvPr/>
          </p:nvSpPr>
          <p:spPr>
            <a:xfrm>
              <a:off x="6343411" y="2643878"/>
              <a:ext cx="57274" cy="57274"/>
            </a:xfrm>
            <a:custGeom>
              <a:avLst/>
              <a:pathLst>
                <a:path w="57274" h="57274">
                  <a:moveTo>
                    <a:pt x="0" y="28637"/>
                  </a:moveTo>
                  <a:lnTo>
                    <a:pt x="28637" y="0"/>
                  </a:lnTo>
                  <a:lnTo>
                    <a:pt x="57274" y="28637"/>
                  </a:lnTo>
                  <a:lnTo>
                    <a:pt x="28637" y="57274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2" name="pt2202"/>
            <p:cNvSpPr/>
            <p:nvPr/>
          </p:nvSpPr>
          <p:spPr>
            <a:xfrm>
              <a:off x="6180496" y="4969703"/>
              <a:ext cx="57281" cy="572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3" name="pt2203"/>
            <p:cNvSpPr/>
            <p:nvPr/>
          </p:nvSpPr>
          <p:spPr>
            <a:xfrm>
              <a:off x="6033254" y="4758282"/>
              <a:ext cx="57245" cy="572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4" name="pt2204"/>
            <p:cNvSpPr/>
            <p:nvPr/>
          </p:nvSpPr>
          <p:spPr>
            <a:xfrm>
              <a:off x="6153100" y="4798406"/>
              <a:ext cx="57291" cy="572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5" name="pt2205"/>
            <p:cNvSpPr/>
            <p:nvPr/>
          </p:nvSpPr>
          <p:spPr>
            <a:xfrm>
              <a:off x="5928406" y="4793069"/>
              <a:ext cx="57259" cy="57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6" name="pt2206"/>
            <p:cNvSpPr/>
            <p:nvPr/>
          </p:nvSpPr>
          <p:spPr>
            <a:xfrm>
              <a:off x="6146538" y="4404976"/>
              <a:ext cx="57276" cy="572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7" name="pt2207"/>
            <p:cNvSpPr/>
            <p:nvPr/>
          </p:nvSpPr>
          <p:spPr>
            <a:xfrm>
              <a:off x="4943147" y="3025510"/>
              <a:ext cx="113000" cy="1130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8" name="pt2208"/>
            <p:cNvSpPr/>
            <p:nvPr/>
          </p:nvSpPr>
          <p:spPr>
            <a:xfrm>
              <a:off x="6169755" y="4578959"/>
              <a:ext cx="57247" cy="57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9" name="pt2209"/>
            <p:cNvSpPr/>
            <p:nvPr/>
          </p:nvSpPr>
          <p:spPr>
            <a:xfrm>
              <a:off x="6330989" y="4929557"/>
              <a:ext cx="57281" cy="572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0" name="pt2210"/>
            <p:cNvSpPr/>
            <p:nvPr/>
          </p:nvSpPr>
          <p:spPr>
            <a:xfrm>
              <a:off x="6128893" y="4332725"/>
              <a:ext cx="57250" cy="572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1" name="pt2211"/>
            <p:cNvSpPr/>
            <p:nvPr/>
          </p:nvSpPr>
          <p:spPr>
            <a:xfrm>
              <a:off x="5913876" y="4777009"/>
              <a:ext cx="57262" cy="57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2" name="pt2212"/>
            <p:cNvSpPr/>
            <p:nvPr/>
          </p:nvSpPr>
          <p:spPr>
            <a:xfrm>
              <a:off x="6352790" y="4959001"/>
              <a:ext cx="57274" cy="57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3" name="pt2213"/>
            <p:cNvSpPr/>
            <p:nvPr/>
          </p:nvSpPr>
          <p:spPr>
            <a:xfrm>
              <a:off x="6016664" y="4348780"/>
              <a:ext cx="57257" cy="57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4" name="pt2214"/>
            <p:cNvSpPr/>
            <p:nvPr/>
          </p:nvSpPr>
          <p:spPr>
            <a:xfrm>
              <a:off x="6280151" y="4182857"/>
              <a:ext cx="57226" cy="572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5" name="pt2215"/>
            <p:cNvSpPr/>
            <p:nvPr/>
          </p:nvSpPr>
          <p:spPr>
            <a:xfrm>
              <a:off x="6045868" y="2940033"/>
              <a:ext cx="37722" cy="377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6" name="pt2216"/>
            <p:cNvSpPr/>
            <p:nvPr/>
          </p:nvSpPr>
          <p:spPr>
            <a:xfrm>
              <a:off x="6131294" y="4929579"/>
              <a:ext cx="57235" cy="572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7" name="pt2217"/>
            <p:cNvSpPr/>
            <p:nvPr/>
          </p:nvSpPr>
          <p:spPr>
            <a:xfrm>
              <a:off x="6023379" y="4996481"/>
              <a:ext cx="57255" cy="572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8" name="pt2218"/>
            <p:cNvSpPr/>
            <p:nvPr/>
          </p:nvSpPr>
          <p:spPr>
            <a:xfrm>
              <a:off x="5925281" y="4996475"/>
              <a:ext cx="57267" cy="57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9" name="pt2219"/>
            <p:cNvSpPr/>
            <p:nvPr/>
          </p:nvSpPr>
          <p:spPr>
            <a:xfrm>
              <a:off x="6176520" y="4937588"/>
              <a:ext cx="57276" cy="572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0" name="pt2220"/>
            <p:cNvSpPr/>
            <p:nvPr/>
          </p:nvSpPr>
          <p:spPr>
            <a:xfrm>
              <a:off x="6037451" y="4707444"/>
              <a:ext cx="57216" cy="572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1" name="pt2221"/>
            <p:cNvSpPr/>
            <p:nvPr/>
          </p:nvSpPr>
          <p:spPr>
            <a:xfrm>
              <a:off x="4856295" y="2746164"/>
              <a:ext cx="120346" cy="1203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2" name="pg2222"/>
            <p:cNvSpPr/>
            <p:nvPr/>
          </p:nvSpPr>
          <p:spPr>
            <a:xfrm>
              <a:off x="6063026" y="2472592"/>
              <a:ext cx="57259" cy="57259"/>
            </a:xfrm>
            <a:custGeom>
              <a:avLst/>
              <a:pathLst>
                <a:path w="57259" h="57259">
                  <a:moveTo>
                    <a:pt x="0" y="28629"/>
                  </a:moveTo>
                  <a:lnTo>
                    <a:pt x="28629" y="0"/>
                  </a:lnTo>
                  <a:lnTo>
                    <a:pt x="57259" y="28629"/>
                  </a:lnTo>
                  <a:lnTo>
                    <a:pt x="28629" y="572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3" name="pg2223"/>
            <p:cNvSpPr/>
            <p:nvPr/>
          </p:nvSpPr>
          <p:spPr>
            <a:xfrm>
              <a:off x="6151107" y="2365529"/>
              <a:ext cx="57271" cy="57271"/>
            </a:xfrm>
            <a:custGeom>
              <a:avLst/>
              <a:pathLst>
                <a:path w="57271" h="57271">
                  <a:moveTo>
                    <a:pt x="0" y="28635"/>
                  </a:moveTo>
                  <a:lnTo>
                    <a:pt x="28635" y="0"/>
                  </a:lnTo>
                  <a:lnTo>
                    <a:pt x="57271" y="28635"/>
                  </a:lnTo>
                  <a:lnTo>
                    <a:pt x="28635" y="5727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4" name="pt2224"/>
            <p:cNvSpPr/>
            <p:nvPr/>
          </p:nvSpPr>
          <p:spPr>
            <a:xfrm>
              <a:off x="5018016" y="4933302"/>
              <a:ext cx="108671" cy="1086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5" name="pt2225"/>
            <p:cNvSpPr/>
            <p:nvPr/>
          </p:nvSpPr>
          <p:spPr>
            <a:xfrm>
              <a:off x="6324987" y="4985782"/>
              <a:ext cx="57240" cy="57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6" name="pl2226"/>
            <p:cNvSpPr/>
            <p:nvPr/>
          </p:nvSpPr>
          <p:spPr>
            <a:xfrm>
              <a:off x="4934223" y="2032029"/>
              <a:ext cx="238249" cy="330731"/>
            </a:xfrm>
            <a:custGeom>
              <a:avLst/>
              <a:pathLst>
                <a:path w="238249" h="330731">
                  <a:moveTo>
                    <a:pt x="238249" y="0"/>
                  </a:moveTo>
                  <a:lnTo>
                    <a:pt x="0" y="3307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l2227"/>
            <p:cNvSpPr/>
            <p:nvPr/>
          </p:nvSpPr>
          <p:spPr>
            <a:xfrm>
              <a:off x="4934217" y="2388107"/>
              <a:ext cx="57810" cy="80389"/>
            </a:xfrm>
            <a:custGeom>
              <a:avLst/>
              <a:pathLst>
                <a:path w="57810" h="80389">
                  <a:moveTo>
                    <a:pt x="57810" y="803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l2228"/>
            <p:cNvSpPr/>
            <p:nvPr/>
          </p:nvSpPr>
          <p:spPr>
            <a:xfrm>
              <a:off x="3677819" y="2110682"/>
              <a:ext cx="40714" cy="248348"/>
            </a:xfrm>
            <a:custGeom>
              <a:avLst/>
              <a:pathLst>
                <a:path w="40714" h="248348">
                  <a:moveTo>
                    <a:pt x="40714" y="0"/>
                  </a:moveTo>
                  <a:lnTo>
                    <a:pt x="0" y="2483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l2229"/>
            <p:cNvSpPr/>
            <p:nvPr/>
          </p:nvSpPr>
          <p:spPr>
            <a:xfrm>
              <a:off x="4759063" y="1976607"/>
              <a:ext cx="162809" cy="383994"/>
            </a:xfrm>
            <a:custGeom>
              <a:avLst/>
              <a:pathLst>
                <a:path w="162809" h="383994">
                  <a:moveTo>
                    <a:pt x="0" y="0"/>
                  </a:moveTo>
                  <a:lnTo>
                    <a:pt x="162809" y="3839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l2230"/>
            <p:cNvSpPr/>
            <p:nvPr/>
          </p:nvSpPr>
          <p:spPr>
            <a:xfrm>
              <a:off x="3677741" y="2464117"/>
              <a:ext cx="40873" cy="258660"/>
            </a:xfrm>
            <a:custGeom>
              <a:avLst/>
              <a:pathLst>
                <a:path w="40873" h="258660">
                  <a:moveTo>
                    <a:pt x="40873" y="2586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l2231"/>
            <p:cNvSpPr/>
            <p:nvPr/>
          </p:nvSpPr>
          <p:spPr>
            <a:xfrm>
              <a:off x="4933556" y="2431754"/>
              <a:ext cx="175580" cy="291012"/>
            </a:xfrm>
            <a:custGeom>
              <a:avLst/>
              <a:pathLst>
                <a:path w="175580" h="291012">
                  <a:moveTo>
                    <a:pt x="175580" y="2910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tx2232"/>
            <p:cNvSpPr/>
            <p:nvPr/>
          </p:nvSpPr>
          <p:spPr>
            <a:xfrm>
              <a:off x="5195333" y="1947218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chr9:132897513</a:t>
              </a:r>
            </a:p>
          </p:txBody>
        </p:sp>
        <p:sp>
          <p:nvSpPr>
            <p:cNvPr id="2233" name="tx2233"/>
            <p:cNvSpPr/>
            <p:nvPr/>
          </p:nvSpPr>
          <p:spPr>
            <a:xfrm>
              <a:off x="4621751" y="2483241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chr9:132903697</a:t>
              </a:r>
            </a:p>
          </p:txBody>
        </p:sp>
        <p:sp>
          <p:nvSpPr>
            <p:cNvPr id="2234" name="tx2234"/>
            <p:cNvSpPr/>
            <p:nvPr/>
          </p:nvSpPr>
          <p:spPr>
            <a:xfrm>
              <a:off x="3038778" y="2514355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chr9:132906118</a:t>
              </a:r>
            </a:p>
          </p:txBody>
        </p:sp>
        <p:sp>
          <p:nvSpPr>
            <p:cNvPr id="2235" name="tx2235"/>
            <p:cNvSpPr/>
            <p:nvPr/>
          </p:nvSpPr>
          <p:spPr>
            <a:xfrm>
              <a:off x="2970415" y="1947993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chr9:132897513</a:t>
              </a:r>
            </a:p>
          </p:txBody>
        </p:sp>
        <p:sp>
          <p:nvSpPr>
            <p:cNvPr id="2236" name="tx2236"/>
            <p:cNvSpPr/>
            <p:nvPr/>
          </p:nvSpPr>
          <p:spPr>
            <a:xfrm>
              <a:off x="3970997" y="1813918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chr9:132897513</a:t>
              </a:r>
            </a:p>
          </p:txBody>
        </p:sp>
        <p:sp>
          <p:nvSpPr>
            <p:cNvPr id="2237" name="tx2237"/>
            <p:cNvSpPr/>
            <p:nvPr/>
          </p:nvSpPr>
          <p:spPr>
            <a:xfrm>
              <a:off x="4513681" y="2170420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chr9:132901641</a:t>
              </a:r>
            </a:p>
          </p:txBody>
        </p:sp>
        <p:sp>
          <p:nvSpPr>
            <p:cNvPr id="2238" name="tx2238"/>
            <p:cNvSpPr/>
            <p:nvPr/>
          </p:nvSpPr>
          <p:spPr>
            <a:xfrm>
              <a:off x="3702632" y="3487699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chr9:132905976</a:t>
              </a:r>
            </a:p>
          </p:txBody>
        </p:sp>
        <p:sp>
          <p:nvSpPr>
            <p:cNvPr id="2239" name="tx2239"/>
            <p:cNvSpPr/>
            <p:nvPr/>
          </p:nvSpPr>
          <p:spPr>
            <a:xfrm>
              <a:off x="2970415" y="2737521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chr9:132896425</a:t>
              </a:r>
            </a:p>
          </p:txBody>
        </p:sp>
        <p:sp>
          <p:nvSpPr>
            <p:cNvPr id="2240" name="tx2240"/>
            <p:cNvSpPr/>
            <p:nvPr/>
          </p:nvSpPr>
          <p:spPr>
            <a:xfrm>
              <a:off x="4504232" y="2737511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chr9:132902724</a:t>
              </a:r>
            </a:p>
          </p:txBody>
        </p:sp>
        <p:sp>
          <p:nvSpPr>
            <p:cNvPr id="2241" name="tx2241"/>
            <p:cNvSpPr/>
            <p:nvPr/>
          </p:nvSpPr>
          <p:spPr>
            <a:xfrm>
              <a:off x="2970415" y="2172893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chr9:132897513</a:t>
              </a:r>
            </a:p>
          </p:txBody>
        </p:sp>
        <p:sp>
          <p:nvSpPr>
            <p:cNvPr id="2242" name="pl2242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tx2243"/>
            <p:cNvSpPr/>
            <p:nvPr/>
          </p:nvSpPr>
          <p:spPr>
            <a:xfrm>
              <a:off x="2448133" y="6316995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2244" name="tx2244"/>
            <p:cNvSpPr/>
            <p:nvPr/>
          </p:nvSpPr>
          <p:spPr>
            <a:xfrm>
              <a:off x="2448133" y="5647884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2245" name="tx2245"/>
            <p:cNvSpPr/>
            <p:nvPr/>
          </p:nvSpPr>
          <p:spPr>
            <a:xfrm>
              <a:off x="2503125" y="497877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246" name="tx2246"/>
            <p:cNvSpPr/>
            <p:nvPr/>
          </p:nvSpPr>
          <p:spPr>
            <a:xfrm>
              <a:off x="2503125" y="430966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247" name="tx2247"/>
            <p:cNvSpPr/>
            <p:nvPr/>
          </p:nvSpPr>
          <p:spPr>
            <a:xfrm>
              <a:off x="2503125" y="364055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248" name="tx2248"/>
            <p:cNvSpPr/>
            <p:nvPr/>
          </p:nvSpPr>
          <p:spPr>
            <a:xfrm>
              <a:off x="2503125" y="297144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249" name="tx2249"/>
            <p:cNvSpPr/>
            <p:nvPr/>
          </p:nvSpPr>
          <p:spPr>
            <a:xfrm>
              <a:off x="2503125" y="230233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2250" name="pl2250"/>
            <p:cNvSpPr/>
            <p:nvPr/>
          </p:nvSpPr>
          <p:spPr>
            <a:xfrm>
              <a:off x="2880411" y="637671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l2251"/>
            <p:cNvSpPr/>
            <p:nvPr/>
          </p:nvSpPr>
          <p:spPr>
            <a:xfrm>
              <a:off x="2880411" y="570760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l2252"/>
            <p:cNvSpPr/>
            <p:nvPr/>
          </p:nvSpPr>
          <p:spPr>
            <a:xfrm>
              <a:off x="2880411" y="50384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l2253"/>
            <p:cNvSpPr/>
            <p:nvPr/>
          </p:nvSpPr>
          <p:spPr>
            <a:xfrm>
              <a:off x="2880411" y="436938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l2254"/>
            <p:cNvSpPr/>
            <p:nvPr/>
          </p:nvSpPr>
          <p:spPr>
            <a:xfrm>
              <a:off x="2880411" y="370026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l2255"/>
            <p:cNvSpPr/>
            <p:nvPr/>
          </p:nvSpPr>
          <p:spPr>
            <a:xfrm>
              <a:off x="2880411" y="303115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l2256"/>
            <p:cNvSpPr/>
            <p:nvPr/>
          </p:nvSpPr>
          <p:spPr>
            <a:xfrm>
              <a:off x="2880411" y="236204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l2257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l2258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l2259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l2260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tx2261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2262" name="tx2262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2263" name="tx2263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2264" name="tx2264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2265" name="tx2265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2266" name="tx2266"/>
            <p:cNvSpPr/>
            <p:nvPr/>
          </p:nvSpPr>
          <p:spPr>
            <a:xfrm>
              <a:off x="7106490" y="2284727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2267" name="pt2267"/>
            <p:cNvSpPr/>
            <p:nvPr/>
          </p:nvSpPr>
          <p:spPr>
            <a:xfrm>
              <a:off x="7199415" y="2614328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8" name="pt2268"/>
            <p:cNvSpPr/>
            <p:nvPr/>
          </p:nvSpPr>
          <p:spPr>
            <a:xfrm>
              <a:off x="7157729" y="2767491"/>
              <a:ext cx="92372" cy="9237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9" name="pt2269"/>
            <p:cNvSpPr/>
            <p:nvPr/>
          </p:nvSpPr>
          <p:spPr>
            <a:xfrm>
              <a:off x="7140462" y="2945074"/>
              <a:ext cx="126905" cy="1269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0" name="pt2270"/>
            <p:cNvSpPr/>
            <p:nvPr/>
          </p:nvSpPr>
          <p:spPr>
            <a:xfrm>
              <a:off x="7127213" y="3126674"/>
              <a:ext cx="153404" cy="15340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1" name="tx2271"/>
            <p:cNvSpPr/>
            <p:nvPr/>
          </p:nvSpPr>
          <p:spPr>
            <a:xfrm>
              <a:off x="7389908" y="2559111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272" name="tx2272"/>
            <p:cNvSpPr/>
            <p:nvPr/>
          </p:nvSpPr>
          <p:spPr>
            <a:xfrm>
              <a:off x="7389908" y="2753960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273" name="tx2273"/>
            <p:cNvSpPr/>
            <p:nvPr/>
          </p:nvSpPr>
          <p:spPr>
            <a:xfrm>
              <a:off x="7389908" y="2948809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2274" name="tx2274"/>
            <p:cNvSpPr/>
            <p:nvPr/>
          </p:nvSpPr>
          <p:spPr>
            <a:xfrm>
              <a:off x="7389908" y="3143659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2275" name="tx2275"/>
            <p:cNvSpPr/>
            <p:nvPr/>
          </p:nvSpPr>
          <p:spPr>
            <a:xfrm>
              <a:off x="7106490" y="3453975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2276" name="pt2276"/>
            <p:cNvSpPr/>
            <p:nvPr/>
          </p:nvSpPr>
          <p:spPr>
            <a:xfrm>
              <a:off x="7179089" y="380570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7" name="pt2277"/>
            <p:cNvSpPr/>
            <p:nvPr/>
          </p:nvSpPr>
          <p:spPr>
            <a:xfrm>
              <a:off x="7179089" y="400055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8" name="pt2278"/>
            <p:cNvSpPr/>
            <p:nvPr/>
          </p:nvSpPr>
          <p:spPr>
            <a:xfrm>
              <a:off x="7179089" y="4195402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9" name="tx2279"/>
            <p:cNvSpPr/>
            <p:nvPr/>
          </p:nvSpPr>
          <p:spPr>
            <a:xfrm>
              <a:off x="7389908" y="3738591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2280" name="tx2280"/>
            <p:cNvSpPr/>
            <p:nvPr/>
          </p:nvSpPr>
          <p:spPr>
            <a:xfrm>
              <a:off x="7389908" y="3933440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2281" name="tx2281"/>
            <p:cNvSpPr/>
            <p:nvPr/>
          </p:nvSpPr>
          <p:spPr>
            <a:xfrm>
              <a:off x="7389908" y="4128290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2282" name="tx2282"/>
            <p:cNvSpPr/>
            <p:nvPr/>
          </p:nvSpPr>
          <p:spPr>
            <a:xfrm>
              <a:off x="7106490" y="4491316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2283" name="pt2283"/>
            <p:cNvSpPr/>
            <p:nvPr/>
          </p:nvSpPr>
          <p:spPr>
            <a:xfrm>
              <a:off x="7179089" y="48225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4" name="pg2284"/>
            <p:cNvSpPr/>
            <p:nvPr/>
          </p:nvSpPr>
          <p:spPr>
            <a:xfrm>
              <a:off x="7179089" y="5017405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5" name="tx2285"/>
            <p:cNvSpPr/>
            <p:nvPr/>
          </p:nvSpPr>
          <p:spPr>
            <a:xfrm>
              <a:off x="7389908" y="4784986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2286" name="tx2286"/>
            <p:cNvSpPr/>
            <p:nvPr/>
          </p:nvSpPr>
          <p:spPr>
            <a:xfrm>
              <a:off x="7389908" y="4979835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2287" name="tx2287"/>
            <p:cNvSpPr/>
            <p:nvPr/>
          </p:nvSpPr>
          <p:spPr>
            <a:xfrm>
              <a:off x="2924695" y="619487"/>
              <a:ext cx="9001025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TSC1,Cancer code, self-reported,Polyphen Score,Variants by P Value Category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363870" y="2081070"/>
              <a:ext cx="1126310" cy="3243750"/>
            </a:xfrm>
            <a:custGeom>
              <a:avLst/>
              <a:pathLst>
                <a:path w="1126310" h="3243750">
                  <a:moveTo>
                    <a:pt x="559278" y="3243750"/>
                  </a:moveTo>
                  <a:lnTo>
                    <a:pt x="558243" y="3237402"/>
                  </a:lnTo>
                  <a:lnTo>
                    <a:pt x="556980" y="3231054"/>
                  </a:lnTo>
                  <a:lnTo>
                    <a:pt x="555388" y="3224706"/>
                  </a:lnTo>
                  <a:lnTo>
                    <a:pt x="553438" y="3218358"/>
                  </a:lnTo>
                  <a:lnTo>
                    <a:pt x="551094" y="3212010"/>
                  </a:lnTo>
                  <a:lnTo>
                    <a:pt x="548299" y="3205663"/>
                  </a:lnTo>
                  <a:lnTo>
                    <a:pt x="544991" y="3199315"/>
                  </a:lnTo>
                  <a:lnTo>
                    <a:pt x="541105" y="3192967"/>
                  </a:lnTo>
                  <a:lnTo>
                    <a:pt x="536432" y="3186619"/>
                  </a:lnTo>
                  <a:lnTo>
                    <a:pt x="530948" y="3180271"/>
                  </a:lnTo>
                  <a:lnTo>
                    <a:pt x="524619" y="3173923"/>
                  </a:lnTo>
                  <a:lnTo>
                    <a:pt x="517370" y="3167576"/>
                  </a:lnTo>
                  <a:lnTo>
                    <a:pt x="509128" y="3161228"/>
                  </a:lnTo>
                  <a:lnTo>
                    <a:pt x="499821" y="3154880"/>
                  </a:lnTo>
                  <a:lnTo>
                    <a:pt x="489167" y="3148532"/>
                  </a:lnTo>
                  <a:lnTo>
                    <a:pt x="477207" y="3142184"/>
                  </a:lnTo>
                  <a:lnTo>
                    <a:pt x="463982" y="3135836"/>
                  </a:lnTo>
                  <a:lnTo>
                    <a:pt x="449467" y="3129488"/>
                  </a:lnTo>
                  <a:lnTo>
                    <a:pt x="433647" y="3123141"/>
                  </a:lnTo>
                  <a:lnTo>
                    <a:pt x="416525" y="3116793"/>
                  </a:lnTo>
                  <a:lnTo>
                    <a:pt x="397916" y="3110445"/>
                  </a:lnTo>
                  <a:lnTo>
                    <a:pt x="378009" y="3104097"/>
                  </a:lnTo>
                  <a:lnTo>
                    <a:pt x="356991" y="3097749"/>
                  </a:lnTo>
                  <a:lnTo>
                    <a:pt x="334967" y="3091401"/>
                  </a:lnTo>
                  <a:lnTo>
                    <a:pt x="312066" y="3085054"/>
                  </a:lnTo>
                  <a:lnTo>
                    <a:pt x="288433" y="3078706"/>
                  </a:lnTo>
                  <a:lnTo>
                    <a:pt x="264193" y="3072358"/>
                  </a:lnTo>
                  <a:lnTo>
                    <a:pt x="239666" y="3066010"/>
                  </a:lnTo>
                  <a:lnTo>
                    <a:pt x="215118" y="3059662"/>
                  </a:lnTo>
                  <a:lnTo>
                    <a:pt x="190774" y="3053314"/>
                  </a:lnTo>
                  <a:lnTo>
                    <a:pt x="166865" y="3046966"/>
                  </a:lnTo>
                  <a:lnTo>
                    <a:pt x="143627" y="3040619"/>
                  </a:lnTo>
                  <a:lnTo>
                    <a:pt x="121487" y="3034271"/>
                  </a:lnTo>
                  <a:lnTo>
                    <a:pt x="100713" y="3027923"/>
                  </a:lnTo>
                  <a:lnTo>
                    <a:pt x="81420" y="3021575"/>
                  </a:lnTo>
                  <a:lnTo>
                    <a:pt x="63791" y="3015227"/>
                  </a:lnTo>
                  <a:lnTo>
                    <a:pt x="47993" y="3008879"/>
                  </a:lnTo>
                  <a:lnTo>
                    <a:pt x="34168" y="3002531"/>
                  </a:lnTo>
                  <a:lnTo>
                    <a:pt x="22757" y="2996184"/>
                  </a:lnTo>
                  <a:lnTo>
                    <a:pt x="13771" y="2989836"/>
                  </a:lnTo>
                  <a:lnTo>
                    <a:pt x="7019" y="2983488"/>
                  </a:lnTo>
                  <a:lnTo>
                    <a:pt x="2498" y="2977140"/>
                  </a:lnTo>
                  <a:lnTo>
                    <a:pt x="176" y="2970792"/>
                  </a:lnTo>
                  <a:lnTo>
                    <a:pt x="0" y="2964444"/>
                  </a:lnTo>
                  <a:lnTo>
                    <a:pt x="2149" y="2958097"/>
                  </a:lnTo>
                  <a:lnTo>
                    <a:pt x="6397" y="2951749"/>
                  </a:lnTo>
                  <a:lnTo>
                    <a:pt x="12379" y="2945401"/>
                  </a:lnTo>
                  <a:lnTo>
                    <a:pt x="19943" y="2939053"/>
                  </a:lnTo>
                  <a:lnTo>
                    <a:pt x="28933" y="2932705"/>
                  </a:lnTo>
                  <a:lnTo>
                    <a:pt x="39185" y="2926357"/>
                  </a:lnTo>
                  <a:lnTo>
                    <a:pt x="50647" y="2920009"/>
                  </a:lnTo>
                  <a:lnTo>
                    <a:pt x="63067" y="2913662"/>
                  </a:lnTo>
                  <a:lnTo>
                    <a:pt x="76171" y="2907314"/>
                  </a:lnTo>
                  <a:lnTo>
                    <a:pt x="89820" y="2900966"/>
                  </a:lnTo>
                  <a:lnTo>
                    <a:pt x="103887" y="2894618"/>
                  </a:lnTo>
                  <a:lnTo>
                    <a:pt x="118257" y="2888270"/>
                  </a:lnTo>
                  <a:lnTo>
                    <a:pt x="132835" y="2881922"/>
                  </a:lnTo>
                  <a:lnTo>
                    <a:pt x="147499" y="2875575"/>
                  </a:lnTo>
                  <a:lnTo>
                    <a:pt x="162168" y="2869227"/>
                  </a:lnTo>
                  <a:lnTo>
                    <a:pt x="176792" y="2862879"/>
                  </a:lnTo>
                  <a:lnTo>
                    <a:pt x="191333" y="2856531"/>
                  </a:lnTo>
                  <a:lnTo>
                    <a:pt x="205763" y="2850183"/>
                  </a:lnTo>
                  <a:lnTo>
                    <a:pt x="220044" y="2843835"/>
                  </a:lnTo>
                  <a:lnTo>
                    <a:pt x="234159" y="2837487"/>
                  </a:lnTo>
                  <a:lnTo>
                    <a:pt x="248124" y="2831140"/>
                  </a:lnTo>
                  <a:lnTo>
                    <a:pt x="261939" y="2824792"/>
                  </a:lnTo>
                  <a:lnTo>
                    <a:pt x="275604" y="2818444"/>
                  </a:lnTo>
                  <a:lnTo>
                    <a:pt x="289121" y="2812096"/>
                  </a:lnTo>
                  <a:lnTo>
                    <a:pt x="302475" y="2805748"/>
                  </a:lnTo>
                  <a:lnTo>
                    <a:pt x="315658" y="2799400"/>
                  </a:lnTo>
                  <a:lnTo>
                    <a:pt x="328685" y="2793053"/>
                  </a:lnTo>
                  <a:lnTo>
                    <a:pt x="341548" y="2786705"/>
                  </a:lnTo>
                  <a:lnTo>
                    <a:pt x="354235" y="2780357"/>
                  </a:lnTo>
                  <a:lnTo>
                    <a:pt x="366731" y="2774009"/>
                  </a:lnTo>
                  <a:lnTo>
                    <a:pt x="378994" y="2767661"/>
                  </a:lnTo>
                  <a:lnTo>
                    <a:pt x="390983" y="2761313"/>
                  </a:lnTo>
                  <a:lnTo>
                    <a:pt x="402705" y="2754965"/>
                  </a:lnTo>
                  <a:lnTo>
                    <a:pt x="414132" y="2748618"/>
                  </a:lnTo>
                  <a:lnTo>
                    <a:pt x="425240" y="2742270"/>
                  </a:lnTo>
                  <a:lnTo>
                    <a:pt x="436003" y="2735922"/>
                  </a:lnTo>
                  <a:lnTo>
                    <a:pt x="446355" y="2729574"/>
                  </a:lnTo>
                  <a:lnTo>
                    <a:pt x="456237" y="2723226"/>
                  </a:lnTo>
                  <a:lnTo>
                    <a:pt x="465686" y="2716878"/>
                  </a:lnTo>
                  <a:lnTo>
                    <a:pt x="474683" y="2710530"/>
                  </a:lnTo>
                  <a:lnTo>
                    <a:pt x="483213" y="2704183"/>
                  </a:lnTo>
                  <a:lnTo>
                    <a:pt x="491262" y="2697835"/>
                  </a:lnTo>
                  <a:lnTo>
                    <a:pt x="498778" y="2691487"/>
                  </a:lnTo>
                  <a:lnTo>
                    <a:pt x="505717" y="2685139"/>
                  </a:lnTo>
                  <a:lnTo>
                    <a:pt x="512161" y="2678791"/>
                  </a:lnTo>
                  <a:lnTo>
                    <a:pt x="518114" y="2672443"/>
                  </a:lnTo>
                  <a:lnTo>
                    <a:pt x="523585" y="2666096"/>
                  </a:lnTo>
                  <a:lnTo>
                    <a:pt x="528585" y="2659748"/>
                  </a:lnTo>
                  <a:lnTo>
                    <a:pt x="533093" y="2653400"/>
                  </a:lnTo>
                  <a:lnTo>
                    <a:pt x="537096" y="2647052"/>
                  </a:lnTo>
                  <a:lnTo>
                    <a:pt x="540692" y="2640704"/>
                  </a:lnTo>
                  <a:lnTo>
                    <a:pt x="543903" y="2634356"/>
                  </a:lnTo>
                  <a:lnTo>
                    <a:pt x="546752" y="2628008"/>
                  </a:lnTo>
                  <a:lnTo>
                    <a:pt x="549263" y="2621661"/>
                  </a:lnTo>
                  <a:lnTo>
                    <a:pt x="551440" y="2615313"/>
                  </a:lnTo>
                  <a:lnTo>
                    <a:pt x="553287" y="2608965"/>
                  </a:lnTo>
                  <a:lnTo>
                    <a:pt x="554882" y="2602617"/>
                  </a:lnTo>
                  <a:lnTo>
                    <a:pt x="556247" y="2596269"/>
                  </a:lnTo>
                  <a:lnTo>
                    <a:pt x="557403" y="2589921"/>
                  </a:lnTo>
                  <a:lnTo>
                    <a:pt x="558369" y="2583574"/>
                  </a:lnTo>
                  <a:lnTo>
                    <a:pt x="559152" y="2577226"/>
                  </a:lnTo>
                  <a:lnTo>
                    <a:pt x="559757" y="2570878"/>
                  </a:lnTo>
                  <a:lnTo>
                    <a:pt x="560226" y="2564530"/>
                  </a:lnTo>
                  <a:lnTo>
                    <a:pt x="560569" y="2558182"/>
                  </a:lnTo>
                  <a:lnTo>
                    <a:pt x="560793" y="2551834"/>
                  </a:lnTo>
                  <a:lnTo>
                    <a:pt x="560905" y="2545486"/>
                  </a:lnTo>
                  <a:lnTo>
                    <a:pt x="560902" y="2539139"/>
                  </a:lnTo>
                  <a:lnTo>
                    <a:pt x="560771" y="2532791"/>
                  </a:lnTo>
                  <a:lnTo>
                    <a:pt x="560530" y="2526443"/>
                  </a:lnTo>
                  <a:lnTo>
                    <a:pt x="560174" y="2520095"/>
                  </a:lnTo>
                  <a:lnTo>
                    <a:pt x="559697" y="2513747"/>
                  </a:lnTo>
                  <a:lnTo>
                    <a:pt x="559091" y="2507399"/>
                  </a:lnTo>
                  <a:lnTo>
                    <a:pt x="558339" y="2501052"/>
                  </a:lnTo>
                  <a:lnTo>
                    <a:pt x="557404" y="2494704"/>
                  </a:lnTo>
                  <a:lnTo>
                    <a:pt x="556300" y="2488356"/>
                  </a:lnTo>
                  <a:lnTo>
                    <a:pt x="555014" y="2482008"/>
                  </a:lnTo>
                  <a:lnTo>
                    <a:pt x="553532" y="2475660"/>
                  </a:lnTo>
                  <a:lnTo>
                    <a:pt x="551843" y="2469312"/>
                  </a:lnTo>
                  <a:lnTo>
                    <a:pt x="549923" y="2462964"/>
                  </a:lnTo>
                  <a:lnTo>
                    <a:pt x="547719" y="2456617"/>
                  </a:lnTo>
                  <a:lnTo>
                    <a:pt x="545268" y="2450269"/>
                  </a:lnTo>
                  <a:lnTo>
                    <a:pt x="542565" y="2443921"/>
                  </a:lnTo>
                  <a:lnTo>
                    <a:pt x="539609" y="2437573"/>
                  </a:lnTo>
                  <a:lnTo>
                    <a:pt x="536399" y="2431225"/>
                  </a:lnTo>
                  <a:lnTo>
                    <a:pt x="532932" y="2424877"/>
                  </a:lnTo>
                  <a:lnTo>
                    <a:pt x="529181" y="2418529"/>
                  </a:lnTo>
                  <a:lnTo>
                    <a:pt x="525216" y="2412182"/>
                  </a:lnTo>
                  <a:lnTo>
                    <a:pt x="521063" y="2405834"/>
                  </a:lnTo>
                  <a:lnTo>
                    <a:pt x="516749" y="2399486"/>
                  </a:lnTo>
                  <a:lnTo>
                    <a:pt x="512306" y="2393138"/>
                  </a:lnTo>
                  <a:lnTo>
                    <a:pt x="507773" y="2386790"/>
                  </a:lnTo>
                  <a:lnTo>
                    <a:pt x="503202" y="2380442"/>
                  </a:lnTo>
                  <a:lnTo>
                    <a:pt x="498663" y="2374095"/>
                  </a:lnTo>
                  <a:lnTo>
                    <a:pt x="494209" y="2367747"/>
                  </a:lnTo>
                  <a:lnTo>
                    <a:pt x="489895" y="2361399"/>
                  </a:lnTo>
                  <a:lnTo>
                    <a:pt x="485775" y="2355051"/>
                  </a:lnTo>
                  <a:lnTo>
                    <a:pt x="481911" y="2348703"/>
                  </a:lnTo>
                  <a:lnTo>
                    <a:pt x="478444" y="2342355"/>
                  </a:lnTo>
                  <a:lnTo>
                    <a:pt x="475365" y="2336007"/>
                  </a:lnTo>
                  <a:lnTo>
                    <a:pt x="472719" y="2329660"/>
                  </a:lnTo>
                  <a:lnTo>
                    <a:pt x="470546" y="2323312"/>
                  </a:lnTo>
                  <a:lnTo>
                    <a:pt x="468880" y="2316964"/>
                  </a:lnTo>
                  <a:lnTo>
                    <a:pt x="467756" y="2310616"/>
                  </a:lnTo>
                  <a:lnTo>
                    <a:pt x="467324" y="2304268"/>
                  </a:lnTo>
                  <a:lnTo>
                    <a:pt x="467461" y="2297920"/>
                  </a:lnTo>
                  <a:lnTo>
                    <a:pt x="468161" y="2291573"/>
                  </a:lnTo>
                  <a:lnTo>
                    <a:pt x="469414" y="2285225"/>
                  </a:lnTo>
                  <a:lnTo>
                    <a:pt x="471199" y="2278877"/>
                  </a:lnTo>
                  <a:lnTo>
                    <a:pt x="473494" y="2272529"/>
                  </a:lnTo>
                  <a:lnTo>
                    <a:pt x="476360" y="2266181"/>
                  </a:lnTo>
                  <a:lnTo>
                    <a:pt x="479629" y="2259833"/>
                  </a:lnTo>
                  <a:lnTo>
                    <a:pt x="483251" y="2253485"/>
                  </a:lnTo>
                  <a:lnTo>
                    <a:pt x="487174" y="2247138"/>
                  </a:lnTo>
                  <a:lnTo>
                    <a:pt x="491344" y="2240790"/>
                  </a:lnTo>
                  <a:lnTo>
                    <a:pt x="495707" y="2234442"/>
                  </a:lnTo>
                  <a:lnTo>
                    <a:pt x="500217" y="2228094"/>
                  </a:lnTo>
                  <a:lnTo>
                    <a:pt x="504776" y="2221746"/>
                  </a:lnTo>
                  <a:lnTo>
                    <a:pt x="509332" y="2215398"/>
                  </a:lnTo>
                  <a:lnTo>
                    <a:pt x="513840" y="2209051"/>
                  </a:lnTo>
                  <a:lnTo>
                    <a:pt x="518256" y="2202703"/>
                  </a:lnTo>
                  <a:lnTo>
                    <a:pt x="522543" y="2196355"/>
                  </a:lnTo>
                  <a:lnTo>
                    <a:pt x="526616" y="2190007"/>
                  </a:lnTo>
                  <a:lnTo>
                    <a:pt x="530481" y="2183659"/>
                  </a:lnTo>
                  <a:lnTo>
                    <a:pt x="534122" y="2177311"/>
                  </a:lnTo>
                  <a:lnTo>
                    <a:pt x="537524" y="2170963"/>
                  </a:lnTo>
                  <a:lnTo>
                    <a:pt x="540679" y="2164616"/>
                  </a:lnTo>
                  <a:lnTo>
                    <a:pt x="543581" y="2158268"/>
                  </a:lnTo>
                  <a:lnTo>
                    <a:pt x="546172" y="2151920"/>
                  </a:lnTo>
                  <a:lnTo>
                    <a:pt x="548512" y="2145572"/>
                  </a:lnTo>
                  <a:lnTo>
                    <a:pt x="550614" y="2139224"/>
                  </a:lnTo>
                  <a:lnTo>
                    <a:pt x="552488" y="2132876"/>
                  </a:lnTo>
                  <a:lnTo>
                    <a:pt x="554146" y="2126528"/>
                  </a:lnTo>
                  <a:lnTo>
                    <a:pt x="555603" y="2120181"/>
                  </a:lnTo>
                  <a:lnTo>
                    <a:pt x="556835" y="2113833"/>
                  </a:lnTo>
                  <a:lnTo>
                    <a:pt x="557900" y="2107485"/>
                  </a:lnTo>
                  <a:lnTo>
                    <a:pt x="558816" y="2101137"/>
                  </a:lnTo>
                  <a:lnTo>
                    <a:pt x="559600" y="2094789"/>
                  </a:lnTo>
                  <a:lnTo>
                    <a:pt x="560264" y="2088441"/>
                  </a:lnTo>
                  <a:lnTo>
                    <a:pt x="560822" y="2082094"/>
                  </a:lnTo>
                  <a:lnTo>
                    <a:pt x="561272" y="2075746"/>
                  </a:lnTo>
                  <a:lnTo>
                    <a:pt x="561645" y="2069398"/>
                  </a:lnTo>
                  <a:lnTo>
                    <a:pt x="561953" y="2063050"/>
                  </a:lnTo>
                  <a:lnTo>
                    <a:pt x="562206" y="2056702"/>
                  </a:lnTo>
                  <a:lnTo>
                    <a:pt x="562412" y="2050354"/>
                  </a:lnTo>
                  <a:lnTo>
                    <a:pt x="562578" y="2044006"/>
                  </a:lnTo>
                  <a:lnTo>
                    <a:pt x="562706" y="2037659"/>
                  </a:lnTo>
                  <a:lnTo>
                    <a:pt x="562807" y="2031311"/>
                  </a:lnTo>
                  <a:lnTo>
                    <a:pt x="562888" y="2024963"/>
                  </a:lnTo>
                  <a:lnTo>
                    <a:pt x="562952" y="2018615"/>
                  </a:lnTo>
                  <a:lnTo>
                    <a:pt x="563002" y="2012267"/>
                  </a:lnTo>
                  <a:lnTo>
                    <a:pt x="563041" y="2005919"/>
                  </a:lnTo>
                  <a:lnTo>
                    <a:pt x="563069" y="1999572"/>
                  </a:lnTo>
                  <a:lnTo>
                    <a:pt x="563091" y="1993224"/>
                  </a:lnTo>
                  <a:lnTo>
                    <a:pt x="563107" y="1986876"/>
                  </a:lnTo>
                  <a:lnTo>
                    <a:pt x="563120" y="1980528"/>
                  </a:lnTo>
                  <a:lnTo>
                    <a:pt x="563130" y="1974180"/>
                  </a:lnTo>
                  <a:lnTo>
                    <a:pt x="563137" y="1967832"/>
                  </a:lnTo>
                  <a:lnTo>
                    <a:pt x="563142" y="1961484"/>
                  </a:lnTo>
                  <a:lnTo>
                    <a:pt x="563145" y="1955137"/>
                  </a:lnTo>
                  <a:lnTo>
                    <a:pt x="563148" y="1948789"/>
                  </a:lnTo>
                  <a:lnTo>
                    <a:pt x="563150" y="1942441"/>
                  </a:lnTo>
                  <a:lnTo>
                    <a:pt x="563151" y="1936093"/>
                  </a:lnTo>
                  <a:lnTo>
                    <a:pt x="563152" y="1929745"/>
                  </a:lnTo>
                  <a:lnTo>
                    <a:pt x="563153" y="1923397"/>
                  </a:lnTo>
                  <a:lnTo>
                    <a:pt x="563154" y="1917050"/>
                  </a:lnTo>
                  <a:lnTo>
                    <a:pt x="563154" y="1910702"/>
                  </a:lnTo>
                  <a:lnTo>
                    <a:pt x="563154" y="1904354"/>
                  </a:lnTo>
                  <a:lnTo>
                    <a:pt x="563154" y="1898006"/>
                  </a:lnTo>
                  <a:lnTo>
                    <a:pt x="563154" y="1891658"/>
                  </a:lnTo>
                  <a:lnTo>
                    <a:pt x="563155" y="1885310"/>
                  </a:lnTo>
                  <a:lnTo>
                    <a:pt x="563155" y="1878962"/>
                  </a:lnTo>
                  <a:lnTo>
                    <a:pt x="563155" y="1872615"/>
                  </a:lnTo>
                  <a:lnTo>
                    <a:pt x="563155" y="1866267"/>
                  </a:lnTo>
                  <a:lnTo>
                    <a:pt x="563155" y="1859919"/>
                  </a:lnTo>
                  <a:lnTo>
                    <a:pt x="563155" y="1853571"/>
                  </a:lnTo>
                  <a:lnTo>
                    <a:pt x="563155" y="1847223"/>
                  </a:lnTo>
                  <a:lnTo>
                    <a:pt x="563155" y="1840875"/>
                  </a:lnTo>
                  <a:lnTo>
                    <a:pt x="563155" y="1834527"/>
                  </a:lnTo>
                  <a:lnTo>
                    <a:pt x="563155" y="1828180"/>
                  </a:lnTo>
                  <a:lnTo>
                    <a:pt x="563155" y="1821832"/>
                  </a:lnTo>
                  <a:lnTo>
                    <a:pt x="563155" y="1815484"/>
                  </a:lnTo>
                  <a:lnTo>
                    <a:pt x="563155" y="1809136"/>
                  </a:lnTo>
                  <a:lnTo>
                    <a:pt x="563155" y="1802788"/>
                  </a:lnTo>
                  <a:lnTo>
                    <a:pt x="563155" y="1796440"/>
                  </a:lnTo>
                  <a:lnTo>
                    <a:pt x="563155" y="1790093"/>
                  </a:lnTo>
                  <a:lnTo>
                    <a:pt x="563155" y="1783745"/>
                  </a:lnTo>
                  <a:lnTo>
                    <a:pt x="563155" y="1777397"/>
                  </a:lnTo>
                  <a:lnTo>
                    <a:pt x="563155" y="1771049"/>
                  </a:lnTo>
                  <a:lnTo>
                    <a:pt x="563155" y="1764701"/>
                  </a:lnTo>
                  <a:lnTo>
                    <a:pt x="563155" y="1758353"/>
                  </a:lnTo>
                  <a:lnTo>
                    <a:pt x="563155" y="1752005"/>
                  </a:lnTo>
                  <a:lnTo>
                    <a:pt x="563155" y="1745658"/>
                  </a:lnTo>
                  <a:lnTo>
                    <a:pt x="563155" y="1739310"/>
                  </a:lnTo>
                  <a:lnTo>
                    <a:pt x="563155" y="1732962"/>
                  </a:lnTo>
                  <a:lnTo>
                    <a:pt x="563155" y="1726614"/>
                  </a:lnTo>
                  <a:lnTo>
                    <a:pt x="563155" y="1720266"/>
                  </a:lnTo>
                  <a:lnTo>
                    <a:pt x="563155" y="1713918"/>
                  </a:lnTo>
                  <a:lnTo>
                    <a:pt x="563155" y="1707571"/>
                  </a:lnTo>
                  <a:lnTo>
                    <a:pt x="563155" y="1701223"/>
                  </a:lnTo>
                  <a:lnTo>
                    <a:pt x="563155" y="1694875"/>
                  </a:lnTo>
                  <a:lnTo>
                    <a:pt x="563155" y="1688527"/>
                  </a:lnTo>
                  <a:lnTo>
                    <a:pt x="563155" y="1682179"/>
                  </a:lnTo>
                  <a:lnTo>
                    <a:pt x="563155" y="1675831"/>
                  </a:lnTo>
                  <a:lnTo>
                    <a:pt x="563155" y="1669483"/>
                  </a:lnTo>
                  <a:lnTo>
                    <a:pt x="563155" y="1663136"/>
                  </a:lnTo>
                  <a:lnTo>
                    <a:pt x="563155" y="1656788"/>
                  </a:lnTo>
                  <a:lnTo>
                    <a:pt x="563155" y="1650440"/>
                  </a:lnTo>
                  <a:lnTo>
                    <a:pt x="563155" y="1644092"/>
                  </a:lnTo>
                  <a:lnTo>
                    <a:pt x="563155" y="1637744"/>
                  </a:lnTo>
                  <a:lnTo>
                    <a:pt x="563155" y="1631396"/>
                  </a:lnTo>
                  <a:lnTo>
                    <a:pt x="563155" y="1625049"/>
                  </a:lnTo>
                  <a:lnTo>
                    <a:pt x="563155" y="1618701"/>
                  </a:lnTo>
                  <a:lnTo>
                    <a:pt x="563155" y="1612353"/>
                  </a:lnTo>
                  <a:lnTo>
                    <a:pt x="563155" y="1606005"/>
                  </a:lnTo>
                  <a:lnTo>
                    <a:pt x="563155" y="1599657"/>
                  </a:lnTo>
                  <a:lnTo>
                    <a:pt x="563155" y="1593309"/>
                  </a:lnTo>
                  <a:lnTo>
                    <a:pt x="563155" y="1586961"/>
                  </a:lnTo>
                  <a:lnTo>
                    <a:pt x="563155" y="1580614"/>
                  </a:lnTo>
                  <a:lnTo>
                    <a:pt x="563155" y="1574266"/>
                  </a:lnTo>
                  <a:lnTo>
                    <a:pt x="563155" y="1567918"/>
                  </a:lnTo>
                  <a:lnTo>
                    <a:pt x="563155" y="1561570"/>
                  </a:lnTo>
                  <a:lnTo>
                    <a:pt x="563155" y="1555222"/>
                  </a:lnTo>
                  <a:lnTo>
                    <a:pt x="563155" y="1548874"/>
                  </a:lnTo>
                  <a:lnTo>
                    <a:pt x="563155" y="1542527"/>
                  </a:lnTo>
                  <a:lnTo>
                    <a:pt x="563155" y="1536179"/>
                  </a:lnTo>
                  <a:lnTo>
                    <a:pt x="563155" y="1529831"/>
                  </a:lnTo>
                  <a:lnTo>
                    <a:pt x="563155" y="1523483"/>
                  </a:lnTo>
                  <a:lnTo>
                    <a:pt x="563155" y="1517135"/>
                  </a:lnTo>
                  <a:lnTo>
                    <a:pt x="563155" y="1510787"/>
                  </a:lnTo>
                  <a:lnTo>
                    <a:pt x="563155" y="1504439"/>
                  </a:lnTo>
                  <a:lnTo>
                    <a:pt x="563155" y="1498092"/>
                  </a:lnTo>
                  <a:lnTo>
                    <a:pt x="563155" y="1491744"/>
                  </a:lnTo>
                  <a:lnTo>
                    <a:pt x="563155" y="1485396"/>
                  </a:lnTo>
                  <a:lnTo>
                    <a:pt x="563155" y="1479048"/>
                  </a:lnTo>
                  <a:lnTo>
                    <a:pt x="563155" y="1472700"/>
                  </a:lnTo>
                  <a:lnTo>
                    <a:pt x="563155" y="1466352"/>
                  </a:lnTo>
                  <a:lnTo>
                    <a:pt x="563155" y="1460004"/>
                  </a:lnTo>
                  <a:lnTo>
                    <a:pt x="563155" y="1453657"/>
                  </a:lnTo>
                  <a:lnTo>
                    <a:pt x="563155" y="1447309"/>
                  </a:lnTo>
                  <a:lnTo>
                    <a:pt x="563155" y="1440961"/>
                  </a:lnTo>
                  <a:lnTo>
                    <a:pt x="563155" y="1434613"/>
                  </a:lnTo>
                  <a:lnTo>
                    <a:pt x="563155" y="1428265"/>
                  </a:lnTo>
                  <a:lnTo>
                    <a:pt x="563155" y="1421917"/>
                  </a:lnTo>
                  <a:lnTo>
                    <a:pt x="563155" y="1415570"/>
                  </a:lnTo>
                  <a:lnTo>
                    <a:pt x="563155" y="1409222"/>
                  </a:lnTo>
                  <a:lnTo>
                    <a:pt x="563155" y="1402874"/>
                  </a:lnTo>
                  <a:lnTo>
                    <a:pt x="563155" y="1396526"/>
                  </a:lnTo>
                  <a:lnTo>
                    <a:pt x="563155" y="1390178"/>
                  </a:lnTo>
                  <a:lnTo>
                    <a:pt x="563155" y="1383830"/>
                  </a:lnTo>
                  <a:lnTo>
                    <a:pt x="563155" y="1377482"/>
                  </a:lnTo>
                  <a:lnTo>
                    <a:pt x="563155" y="1371135"/>
                  </a:lnTo>
                  <a:lnTo>
                    <a:pt x="563155" y="1364787"/>
                  </a:lnTo>
                  <a:lnTo>
                    <a:pt x="563155" y="1358439"/>
                  </a:lnTo>
                  <a:lnTo>
                    <a:pt x="563155" y="1352091"/>
                  </a:lnTo>
                  <a:lnTo>
                    <a:pt x="563155" y="1345743"/>
                  </a:lnTo>
                  <a:lnTo>
                    <a:pt x="563155" y="1339395"/>
                  </a:lnTo>
                  <a:lnTo>
                    <a:pt x="563155" y="1333048"/>
                  </a:lnTo>
                  <a:lnTo>
                    <a:pt x="563155" y="1326700"/>
                  </a:lnTo>
                  <a:lnTo>
                    <a:pt x="563155" y="1320352"/>
                  </a:lnTo>
                  <a:lnTo>
                    <a:pt x="563155" y="1314004"/>
                  </a:lnTo>
                  <a:lnTo>
                    <a:pt x="563155" y="1307656"/>
                  </a:lnTo>
                  <a:lnTo>
                    <a:pt x="563155" y="1301308"/>
                  </a:lnTo>
                  <a:lnTo>
                    <a:pt x="563155" y="1294960"/>
                  </a:lnTo>
                  <a:lnTo>
                    <a:pt x="563155" y="1288613"/>
                  </a:lnTo>
                  <a:lnTo>
                    <a:pt x="563155" y="1282265"/>
                  </a:lnTo>
                  <a:lnTo>
                    <a:pt x="563155" y="1275917"/>
                  </a:lnTo>
                  <a:lnTo>
                    <a:pt x="563155" y="1269569"/>
                  </a:lnTo>
                  <a:lnTo>
                    <a:pt x="563155" y="1263221"/>
                  </a:lnTo>
                  <a:lnTo>
                    <a:pt x="563155" y="1256873"/>
                  </a:lnTo>
                  <a:lnTo>
                    <a:pt x="563155" y="1250526"/>
                  </a:lnTo>
                  <a:lnTo>
                    <a:pt x="563155" y="1244178"/>
                  </a:lnTo>
                  <a:lnTo>
                    <a:pt x="563155" y="1237830"/>
                  </a:lnTo>
                  <a:lnTo>
                    <a:pt x="563155" y="1231482"/>
                  </a:lnTo>
                  <a:lnTo>
                    <a:pt x="563155" y="1225134"/>
                  </a:lnTo>
                  <a:lnTo>
                    <a:pt x="563155" y="1218786"/>
                  </a:lnTo>
                  <a:lnTo>
                    <a:pt x="563155" y="1212438"/>
                  </a:lnTo>
                  <a:lnTo>
                    <a:pt x="563155" y="1206091"/>
                  </a:lnTo>
                  <a:lnTo>
                    <a:pt x="563155" y="1199743"/>
                  </a:lnTo>
                  <a:lnTo>
                    <a:pt x="563155" y="1193395"/>
                  </a:lnTo>
                  <a:lnTo>
                    <a:pt x="563155" y="1187047"/>
                  </a:lnTo>
                  <a:lnTo>
                    <a:pt x="563155" y="1180699"/>
                  </a:lnTo>
                  <a:lnTo>
                    <a:pt x="563155" y="1174351"/>
                  </a:lnTo>
                  <a:lnTo>
                    <a:pt x="563155" y="1168003"/>
                  </a:lnTo>
                  <a:lnTo>
                    <a:pt x="563155" y="1161656"/>
                  </a:lnTo>
                  <a:lnTo>
                    <a:pt x="563155" y="1155308"/>
                  </a:lnTo>
                  <a:lnTo>
                    <a:pt x="563155" y="1148960"/>
                  </a:lnTo>
                  <a:lnTo>
                    <a:pt x="563155" y="1142612"/>
                  </a:lnTo>
                  <a:lnTo>
                    <a:pt x="563155" y="1136264"/>
                  </a:lnTo>
                  <a:lnTo>
                    <a:pt x="563155" y="1129916"/>
                  </a:lnTo>
                  <a:lnTo>
                    <a:pt x="563155" y="1123569"/>
                  </a:lnTo>
                  <a:lnTo>
                    <a:pt x="563155" y="1117221"/>
                  </a:lnTo>
                  <a:lnTo>
                    <a:pt x="563155" y="1110873"/>
                  </a:lnTo>
                  <a:lnTo>
                    <a:pt x="563155" y="1104525"/>
                  </a:lnTo>
                  <a:lnTo>
                    <a:pt x="563155" y="1098177"/>
                  </a:lnTo>
                  <a:lnTo>
                    <a:pt x="563155" y="1091829"/>
                  </a:lnTo>
                  <a:lnTo>
                    <a:pt x="563155" y="1085481"/>
                  </a:lnTo>
                  <a:lnTo>
                    <a:pt x="563155" y="1079134"/>
                  </a:lnTo>
                  <a:lnTo>
                    <a:pt x="563155" y="1072786"/>
                  </a:lnTo>
                  <a:lnTo>
                    <a:pt x="563155" y="1066438"/>
                  </a:lnTo>
                  <a:lnTo>
                    <a:pt x="563155" y="1060090"/>
                  </a:lnTo>
                  <a:lnTo>
                    <a:pt x="563155" y="1053742"/>
                  </a:lnTo>
                  <a:lnTo>
                    <a:pt x="563155" y="1047394"/>
                  </a:lnTo>
                  <a:lnTo>
                    <a:pt x="563155" y="1041047"/>
                  </a:lnTo>
                  <a:lnTo>
                    <a:pt x="563155" y="1034699"/>
                  </a:lnTo>
                  <a:lnTo>
                    <a:pt x="563155" y="1028351"/>
                  </a:lnTo>
                  <a:lnTo>
                    <a:pt x="563155" y="1022003"/>
                  </a:lnTo>
                  <a:lnTo>
                    <a:pt x="563155" y="1015655"/>
                  </a:lnTo>
                  <a:lnTo>
                    <a:pt x="563155" y="1009307"/>
                  </a:lnTo>
                  <a:lnTo>
                    <a:pt x="563155" y="1002959"/>
                  </a:lnTo>
                  <a:lnTo>
                    <a:pt x="563155" y="996612"/>
                  </a:lnTo>
                  <a:lnTo>
                    <a:pt x="563155" y="990264"/>
                  </a:lnTo>
                  <a:lnTo>
                    <a:pt x="563155" y="983916"/>
                  </a:lnTo>
                  <a:lnTo>
                    <a:pt x="563155" y="977568"/>
                  </a:lnTo>
                  <a:lnTo>
                    <a:pt x="563155" y="971220"/>
                  </a:lnTo>
                  <a:lnTo>
                    <a:pt x="563155" y="964872"/>
                  </a:lnTo>
                  <a:lnTo>
                    <a:pt x="563155" y="958525"/>
                  </a:lnTo>
                  <a:lnTo>
                    <a:pt x="563155" y="952177"/>
                  </a:lnTo>
                  <a:lnTo>
                    <a:pt x="563155" y="945829"/>
                  </a:lnTo>
                  <a:lnTo>
                    <a:pt x="563155" y="939481"/>
                  </a:lnTo>
                  <a:lnTo>
                    <a:pt x="563155" y="933133"/>
                  </a:lnTo>
                  <a:lnTo>
                    <a:pt x="563155" y="926785"/>
                  </a:lnTo>
                  <a:lnTo>
                    <a:pt x="563155" y="920437"/>
                  </a:lnTo>
                  <a:lnTo>
                    <a:pt x="563155" y="914090"/>
                  </a:lnTo>
                  <a:lnTo>
                    <a:pt x="563155" y="907742"/>
                  </a:lnTo>
                  <a:lnTo>
                    <a:pt x="563155" y="901394"/>
                  </a:lnTo>
                  <a:lnTo>
                    <a:pt x="563155" y="895046"/>
                  </a:lnTo>
                  <a:lnTo>
                    <a:pt x="563155" y="888698"/>
                  </a:lnTo>
                  <a:lnTo>
                    <a:pt x="563155" y="882350"/>
                  </a:lnTo>
                  <a:lnTo>
                    <a:pt x="563155" y="876002"/>
                  </a:lnTo>
                  <a:lnTo>
                    <a:pt x="563155" y="869655"/>
                  </a:lnTo>
                  <a:lnTo>
                    <a:pt x="563155" y="863307"/>
                  </a:lnTo>
                  <a:lnTo>
                    <a:pt x="563155" y="856959"/>
                  </a:lnTo>
                  <a:lnTo>
                    <a:pt x="563155" y="850611"/>
                  </a:lnTo>
                  <a:lnTo>
                    <a:pt x="563155" y="844263"/>
                  </a:lnTo>
                  <a:lnTo>
                    <a:pt x="563155" y="837915"/>
                  </a:lnTo>
                  <a:lnTo>
                    <a:pt x="563155" y="831568"/>
                  </a:lnTo>
                  <a:lnTo>
                    <a:pt x="563155" y="825220"/>
                  </a:lnTo>
                  <a:lnTo>
                    <a:pt x="563155" y="818872"/>
                  </a:lnTo>
                  <a:lnTo>
                    <a:pt x="563155" y="812524"/>
                  </a:lnTo>
                  <a:lnTo>
                    <a:pt x="563155" y="806176"/>
                  </a:lnTo>
                  <a:lnTo>
                    <a:pt x="563155" y="799828"/>
                  </a:lnTo>
                  <a:lnTo>
                    <a:pt x="563155" y="793480"/>
                  </a:lnTo>
                  <a:lnTo>
                    <a:pt x="563155" y="787133"/>
                  </a:lnTo>
                  <a:lnTo>
                    <a:pt x="563155" y="780785"/>
                  </a:lnTo>
                  <a:lnTo>
                    <a:pt x="563155" y="774437"/>
                  </a:lnTo>
                  <a:lnTo>
                    <a:pt x="563155" y="768089"/>
                  </a:lnTo>
                  <a:lnTo>
                    <a:pt x="563155" y="761741"/>
                  </a:lnTo>
                  <a:lnTo>
                    <a:pt x="563155" y="755393"/>
                  </a:lnTo>
                  <a:lnTo>
                    <a:pt x="563155" y="749046"/>
                  </a:lnTo>
                  <a:lnTo>
                    <a:pt x="563155" y="742698"/>
                  </a:lnTo>
                  <a:lnTo>
                    <a:pt x="563155" y="736350"/>
                  </a:lnTo>
                  <a:lnTo>
                    <a:pt x="563155" y="730002"/>
                  </a:lnTo>
                  <a:lnTo>
                    <a:pt x="563155" y="723654"/>
                  </a:lnTo>
                  <a:lnTo>
                    <a:pt x="563155" y="717306"/>
                  </a:lnTo>
                  <a:lnTo>
                    <a:pt x="563155" y="710958"/>
                  </a:lnTo>
                  <a:lnTo>
                    <a:pt x="563155" y="704611"/>
                  </a:lnTo>
                  <a:lnTo>
                    <a:pt x="563155" y="698263"/>
                  </a:lnTo>
                  <a:lnTo>
                    <a:pt x="563155" y="691915"/>
                  </a:lnTo>
                  <a:lnTo>
                    <a:pt x="563155" y="685567"/>
                  </a:lnTo>
                  <a:lnTo>
                    <a:pt x="563155" y="679219"/>
                  </a:lnTo>
                  <a:lnTo>
                    <a:pt x="563155" y="672871"/>
                  </a:lnTo>
                  <a:lnTo>
                    <a:pt x="563155" y="666524"/>
                  </a:lnTo>
                  <a:lnTo>
                    <a:pt x="563155" y="660176"/>
                  </a:lnTo>
                  <a:lnTo>
                    <a:pt x="563155" y="653828"/>
                  </a:lnTo>
                  <a:lnTo>
                    <a:pt x="563154" y="647480"/>
                  </a:lnTo>
                  <a:lnTo>
                    <a:pt x="563154" y="641132"/>
                  </a:lnTo>
                  <a:lnTo>
                    <a:pt x="563154" y="634784"/>
                  </a:lnTo>
                  <a:lnTo>
                    <a:pt x="563154" y="628436"/>
                  </a:lnTo>
                  <a:lnTo>
                    <a:pt x="563153" y="622089"/>
                  </a:lnTo>
                  <a:lnTo>
                    <a:pt x="563153" y="615741"/>
                  </a:lnTo>
                  <a:lnTo>
                    <a:pt x="563152" y="609393"/>
                  </a:lnTo>
                  <a:lnTo>
                    <a:pt x="563150" y="603045"/>
                  </a:lnTo>
                  <a:lnTo>
                    <a:pt x="563149" y="596697"/>
                  </a:lnTo>
                  <a:lnTo>
                    <a:pt x="563146" y="590349"/>
                  </a:lnTo>
                  <a:lnTo>
                    <a:pt x="563143" y="584001"/>
                  </a:lnTo>
                  <a:lnTo>
                    <a:pt x="563138" y="577654"/>
                  </a:lnTo>
                  <a:lnTo>
                    <a:pt x="563131" y="571306"/>
                  </a:lnTo>
                  <a:lnTo>
                    <a:pt x="563122" y="564958"/>
                  </a:lnTo>
                  <a:lnTo>
                    <a:pt x="563111" y="558610"/>
                  </a:lnTo>
                  <a:lnTo>
                    <a:pt x="563095" y="552262"/>
                  </a:lnTo>
                  <a:lnTo>
                    <a:pt x="563075" y="545914"/>
                  </a:lnTo>
                  <a:lnTo>
                    <a:pt x="563047" y="539567"/>
                  </a:lnTo>
                  <a:lnTo>
                    <a:pt x="563011" y="533219"/>
                  </a:lnTo>
                  <a:lnTo>
                    <a:pt x="562964" y="526871"/>
                  </a:lnTo>
                  <a:lnTo>
                    <a:pt x="562905" y="520523"/>
                  </a:lnTo>
                  <a:lnTo>
                    <a:pt x="562830" y="514175"/>
                  </a:lnTo>
                  <a:lnTo>
                    <a:pt x="562732" y="507827"/>
                  </a:lnTo>
                  <a:lnTo>
                    <a:pt x="562607" y="501479"/>
                  </a:lnTo>
                  <a:lnTo>
                    <a:pt x="562450" y="495132"/>
                  </a:lnTo>
                  <a:lnTo>
                    <a:pt x="562256" y="488784"/>
                  </a:lnTo>
                  <a:lnTo>
                    <a:pt x="562018" y="482436"/>
                  </a:lnTo>
                  <a:lnTo>
                    <a:pt x="561728" y="476088"/>
                  </a:lnTo>
                  <a:lnTo>
                    <a:pt x="561367" y="469740"/>
                  </a:lnTo>
                  <a:lnTo>
                    <a:pt x="560924" y="463392"/>
                  </a:lnTo>
                  <a:lnTo>
                    <a:pt x="560392" y="457045"/>
                  </a:lnTo>
                  <a:lnTo>
                    <a:pt x="559759" y="450697"/>
                  </a:lnTo>
                  <a:lnTo>
                    <a:pt x="559014" y="444349"/>
                  </a:lnTo>
                  <a:lnTo>
                    <a:pt x="558140" y="438001"/>
                  </a:lnTo>
                  <a:lnTo>
                    <a:pt x="557103" y="431653"/>
                  </a:lnTo>
                  <a:lnTo>
                    <a:pt x="555883" y="425305"/>
                  </a:lnTo>
                  <a:lnTo>
                    <a:pt x="554481" y="418957"/>
                  </a:lnTo>
                  <a:lnTo>
                    <a:pt x="552884" y="412610"/>
                  </a:lnTo>
                  <a:lnTo>
                    <a:pt x="551076" y="406262"/>
                  </a:lnTo>
                  <a:lnTo>
                    <a:pt x="549046" y="399914"/>
                  </a:lnTo>
                  <a:lnTo>
                    <a:pt x="546748" y="393566"/>
                  </a:lnTo>
                  <a:lnTo>
                    <a:pt x="544175" y="387218"/>
                  </a:lnTo>
                  <a:lnTo>
                    <a:pt x="541350" y="380870"/>
                  </a:lnTo>
                  <a:lnTo>
                    <a:pt x="538272" y="374523"/>
                  </a:lnTo>
                  <a:lnTo>
                    <a:pt x="534944" y="368175"/>
                  </a:lnTo>
                  <a:lnTo>
                    <a:pt x="531374" y="361827"/>
                  </a:lnTo>
                  <a:lnTo>
                    <a:pt x="527545" y="355479"/>
                  </a:lnTo>
                  <a:lnTo>
                    <a:pt x="523487" y="349131"/>
                  </a:lnTo>
                  <a:lnTo>
                    <a:pt x="519254" y="342783"/>
                  </a:lnTo>
                  <a:lnTo>
                    <a:pt x="514878" y="336435"/>
                  </a:lnTo>
                  <a:lnTo>
                    <a:pt x="510395" y="330088"/>
                  </a:lnTo>
                  <a:lnTo>
                    <a:pt x="505844" y="323740"/>
                  </a:lnTo>
                  <a:lnTo>
                    <a:pt x="501276" y="317392"/>
                  </a:lnTo>
                  <a:lnTo>
                    <a:pt x="496766" y="311044"/>
                  </a:lnTo>
                  <a:lnTo>
                    <a:pt x="492370" y="304696"/>
                  </a:lnTo>
                  <a:lnTo>
                    <a:pt x="488143" y="298348"/>
                  </a:lnTo>
                  <a:lnTo>
                    <a:pt x="484140" y="292000"/>
                  </a:lnTo>
                  <a:lnTo>
                    <a:pt x="480416" y="285653"/>
                  </a:lnTo>
                  <a:lnTo>
                    <a:pt x="477069" y="279305"/>
                  </a:lnTo>
                  <a:lnTo>
                    <a:pt x="474183" y="272957"/>
                  </a:lnTo>
                  <a:lnTo>
                    <a:pt x="471753" y="266609"/>
                  </a:lnTo>
                  <a:lnTo>
                    <a:pt x="469814" y="260261"/>
                  </a:lnTo>
                  <a:lnTo>
                    <a:pt x="468398" y="253913"/>
                  </a:lnTo>
                  <a:lnTo>
                    <a:pt x="467527" y="247566"/>
                  </a:lnTo>
                  <a:lnTo>
                    <a:pt x="467276" y="241218"/>
                  </a:lnTo>
                  <a:lnTo>
                    <a:pt x="467677" y="234870"/>
                  </a:lnTo>
                  <a:lnTo>
                    <a:pt x="468636" y="228522"/>
                  </a:lnTo>
                  <a:lnTo>
                    <a:pt x="470139" y="222174"/>
                  </a:lnTo>
                  <a:lnTo>
                    <a:pt x="472160" y="215826"/>
                  </a:lnTo>
                  <a:lnTo>
                    <a:pt x="474669" y="209478"/>
                  </a:lnTo>
                  <a:lnTo>
                    <a:pt x="477667" y="203131"/>
                  </a:lnTo>
                  <a:lnTo>
                    <a:pt x="481111" y="196783"/>
                  </a:lnTo>
                  <a:lnTo>
                    <a:pt x="484881" y="190435"/>
                  </a:lnTo>
                  <a:lnTo>
                    <a:pt x="488923" y="184087"/>
                  </a:lnTo>
                  <a:lnTo>
                    <a:pt x="493183" y="177739"/>
                  </a:lnTo>
                  <a:lnTo>
                    <a:pt x="497605" y="171391"/>
                  </a:lnTo>
                  <a:lnTo>
                    <a:pt x="502136" y="165044"/>
                  </a:lnTo>
                  <a:lnTo>
                    <a:pt x="506704" y="158696"/>
                  </a:lnTo>
                  <a:lnTo>
                    <a:pt x="511245" y="152348"/>
                  </a:lnTo>
                  <a:lnTo>
                    <a:pt x="515713" y="146000"/>
                  </a:lnTo>
                  <a:lnTo>
                    <a:pt x="520069" y="139652"/>
                  </a:lnTo>
                  <a:lnTo>
                    <a:pt x="524278" y="133304"/>
                  </a:lnTo>
                  <a:lnTo>
                    <a:pt x="528290" y="126956"/>
                  </a:lnTo>
                  <a:lnTo>
                    <a:pt x="532055" y="120609"/>
                  </a:lnTo>
                  <a:lnTo>
                    <a:pt x="535586" y="114261"/>
                  </a:lnTo>
                  <a:lnTo>
                    <a:pt x="538873" y="107913"/>
                  </a:lnTo>
                  <a:lnTo>
                    <a:pt x="541910" y="101565"/>
                  </a:lnTo>
                  <a:lnTo>
                    <a:pt x="544695" y="95217"/>
                  </a:lnTo>
                  <a:lnTo>
                    <a:pt x="547209" y="88869"/>
                  </a:lnTo>
                  <a:lnTo>
                    <a:pt x="549436" y="82522"/>
                  </a:lnTo>
                  <a:lnTo>
                    <a:pt x="551430" y="76174"/>
                  </a:lnTo>
                  <a:lnTo>
                    <a:pt x="553203" y="69826"/>
                  </a:lnTo>
                  <a:lnTo>
                    <a:pt x="554767" y="63478"/>
                  </a:lnTo>
                  <a:lnTo>
                    <a:pt x="556137" y="57130"/>
                  </a:lnTo>
                  <a:lnTo>
                    <a:pt x="557317" y="50782"/>
                  </a:lnTo>
                  <a:lnTo>
                    <a:pt x="558309" y="44434"/>
                  </a:lnTo>
                  <a:lnTo>
                    <a:pt x="559161" y="38087"/>
                  </a:lnTo>
                  <a:lnTo>
                    <a:pt x="559888" y="31739"/>
                  </a:lnTo>
                  <a:lnTo>
                    <a:pt x="560503" y="25391"/>
                  </a:lnTo>
                  <a:lnTo>
                    <a:pt x="561019" y="19043"/>
                  </a:lnTo>
                  <a:lnTo>
                    <a:pt x="561444" y="12695"/>
                  </a:lnTo>
                  <a:lnTo>
                    <a:pt x="561784" y="6347"/>
                  </a:lnTo>
                  <a:lnTo>
                    <a:pt x="562066" y="0"/>
                  </a:lnTo>
                  <a:lnTo>
                    <a:pt x="564244" y="0"/>
                  </a:lnTo>
                  <a:lnTo>
                    <a:pt x="564525" y="6347"/>
                  </a:lnTo>
                  <a:lnTo>
                    <a:pt x="564865" y="12695"/>
                  </a:lnTo>
                  <a:lnTo>
                    <a:pt x="565291" y="19043"/>
                  </a:lnTo>
                  <a:lnTo>
                    <a:pt x="565807" y="25391"/>
                  </a:lnTo>
                  <a:lnTo>
                    <a:pt x="566421" y="31739"/>
                  </a:lnTo>
                  <a:lnTo>
                    <a:pt x="567148" y="38087"/>
                  </a:lnTo>
                  <a:lnTo>
                    <a:pt x="568000" y="44434"/>
                  </a:lnTo>
                  <a:lnTo>
                    <a:pt x="568993" y="50782"/>
                  </a:lnTo>
                  <a:lnTo>
                    <a:pt x="570173" y="57130"/>
                  </a:lnTo>
                  <a:lnTo>
                    <a:pt x="571543" y="63478"/>
                  </a:lnTo>
                  <a:lnTo>
                    <a:pt x="573107" y="69826"/>
                  </a:lnTo>
                  <a:lnTo>
                    <a:pt x="574880" y="76174"/>
                  </a:lnTo>
                  <a:lnTo>
                    <a:pt x="576874" y="82522"/>
                  </a:lnTo>
                  <a:lnTo>
                    <a:pt x="579101" y="88869"/>
                  </a:lnTo>
                  <a:lnTo>
                    <a:pt x="581615" y="95217"/>
                  </a:lnTo>
                  <a:lnTo>
                    <a:pt x="584399" y="101565"/>
                  </a:lnTo>
                  <a:lnTo>
                    <a:pt x="587436" y="107913"/>
                  </a:lnTo>
                  <a:lnTo>
                    <a:pt x="590724" y="114261"/>
                  </a:lnTo>
                  <a:lnTo>
                    <a:pt x="594255" y="120609"/>
                  </a:lnTo>
                  <a:lnTo>
                    <a:pt x="598019" y="126956"/>
                  </a:lnTo>
                  <a:lnTo>
                    <a:pt x="602032" y="133304"/>
                  </a:lnTo>
                  <a:lnTo>
                    <a:pt x="606240" y="139652"/>
                  </a:lnTo>
                  <a:lnTo>
                    <a:pt x="610597" y="146000"/>
                  </a:lnTo>
                  <a:lnTo>
                    <a:pt x="615065" y="152348"/>
                  </a:lnTo>
                  <a:lnTo>
                    <a:pt x="619605" y="158696"/>
                  </a:lnTo>
                  <a:lnTo>
                    <a:pt x="624173" y="165044"/>
                  </a:lnTo>
                  <a:lnTo>
                    <a:pt x="628705" y="171391"/>
                  </a:lnTo>
                  <a:lnTo>
                    <a:pt x="633127" y="177739"/>
                  </a:lnTo>
                  <a:lnTo>
                    <a:pt x="637386" y="184087"/>
                  </a:lnTo>
                  <a:lnTo>
                    <a:pt x="641428" y="190435"/>
                  </a:lnTo>
                  <a:lnTo>
                    <a:pt x="645198" y="196783"/>
                  </a:lnTo>
                  <a:lnTo>
                    <a:pt x="648642" y="203131"/>
                  </a:lnTo>
                  <a:lnTo>
                    <a:pt x="651640" y="209478"/>
                  </a:lnTo>
                  <a:lnTo>
                    <a:pt x="654150" y="215826"/>
                  </a:lnTo>
                  <a:lnTo>
                    <a:pt x="656171" y="222174"/>
                  </a:lnTo>
                  <a:lnTo>
                    <a:pt x="657673" y="228522"/>
                  </a:lnTo>
                  <a:lnTo>
                    <a:pt x="658633" y="234870"/>
                  </a:lnTo>
                  <a:lnTo>
                    <a:pt x="659033" y="241218"/>
                  </a:lnTo>
                  <a:lnTo>
                    <a:pt x="658782" y="247566"/>
                  </a:lnTo>
                  <a:lnTo>
                    <a:pt x="657912" y="253913"/>
                  </a:lnTo>
                  <a:lnTo>
                    <a:pt x="656495" y="260261"/>
                  </a:lnTo>
                  <a:lnTo>
                    <a:pt x="654557" y="266609"/>
                  </a:lnTo>
                  <a:lnTo>
                    <a:pt x="652126" y="272957"/>
                  </a:lnTo>
                  <a:lnTo>
                    <a:pt x="649240" y="279305"/>
                  </a:lnTo>
                  <a:lnTo>
                    <a:pt x="645893" y="285653"/>
                  </a:lnTo>
                  <a:lnTo>
                    <a:pt x="642169" y="292000"/>
                  </a:lnTo>
                  <a:lnTo>
                    <a:pt x="638166" y="298348"/>
                  </a:lnTo>
                  <a:lnTo>
                    <a:pt x="633939" y="304696"/>
                  </a:lnTo>
                  <a:lnTo>
                    <a:pt x="629543" y="311044"/>
                  </a:lnTo>
                  <a:lnTo>
                    <a:pt x="625033" y="317392"/>
                  </a:lnTo>
                  <a:lnTo>
                    <a:pt x="620466" y="323740"/>
                  </a:lnTo>
                  <a:lnTo>
                    <a:pt x="615915" y="330088"/>
                  </a:lnTo>
                  <a:lnTo>
                    <a:pt x="611431" y="336435"/>
                  </a:lnTo>
                  <a:lnTo>
                    <a:pt x="607055" y="342783"/>
                  </a:lnTo>
                  <a:lnTo>
                    <a:pt x="602822" y="349131"/>
                  </a:lnTo>
                  <a:lnTo>
                    <a:pt x="598764" y="355479"/>
                  </a:lnTo>
                  <a:lnTo>
                    <a:pt x="594936" y="361827"/>
                  </a:lnTo>
                  <a:lnTo>
                    <a:pt x="591365" y="368175"/>
                  </a:lnTo>
                  <a:lnTo>
                    <a:pt x="588037" y="374523"/>
                  </a:lnTo>
                  <a:lnTo>
                    <a:pt x="584960" y="380870"/>
                  </a:lnTo>
                  <a:lnTo>
                    <a:pt x="582134" y="387218"/>
                  </a:lnTo>
                  <a:lnTo>
                    <a:pt x="579561" y="393566"/>
                  </a:lnTo>
                  <a:lnTo>
                    <a:pt x="577264" y="399914"/>
                  </a:lnTo>
                  <a:lnTo>
                    <a:pt x="575233" y="406262"/>
                  </a:lnTo>
                  <a:lnTo>
                    <a:pt x="573426" y="412610"/>
                  </a:lnTo>
                  <a:lnTo>
                    <a:pt x="571828" y="418957"/>
                  </a:lnTo>
                  <a:lnTo>
                    <a:pt x="570427" y="425305"/>
                  </a:lnTo>
                  <a:lnTo>
                    <a:pt x="569207" y="431653"/>
                  </a:lnTo>
                  <a:lnTo>
                    <a:pt x="568169" y="438001"/>
                  </a:lnTo>
                  <a:lnTo>
                    <a:pt x="567296" y="444349"/>
                  </a:lnTo>
                  <a:lnTo>
                    <a:pt x="566550" y="450697"/>
                  </a:lnTo>
                  <a:lnTo>
                    <a:pt x="565918" y="457045"/>
                  </a:lnTo>
                  <a:lnTo>
                    <a:pt x="565386" y="463392"/>
                  </a:lnTo>
                  <a:lnTo>
                    <a:pt x="564942" y="469740"/>
                  </a:lnTo>
                  <a:lnTo>
                    <a:pt x="564581" y="476088"/>
                  </a:lnTo>
                  <a:lnTo>
                    <a:pt x="564292" y="482436"/>
                  </a:lnTo>
                  <a:lnTo>
                    <a:pt x="564054" y="488784"/>
                  </a:lnTo>
                  <a:lnTo>
                    <a:pt x="563860" y="495132"/>
                  </a:lnTo>
                  <a:lnTo>
                    <a:pt x="563703" y="501479"/>
                  </a:lnTo>
                  <a:lnTo>
                    <a:pt x="563577" y="507827"/>
                  </a:lnTo>
                  <a:lnTo>
                    <a:pt x="563480" y="514175"/>
                  </a:lnTo>
                  <a:lnTo>
                    <a:pt x="563405" y="520523"/>
                  </a:lnTo>
                  <a:lnTo>
                    <a:pt x="563345" y="526871"/>
                  </a:lnTo>
                  <a:lnTo>
                    <a:pt x="563299" y="533219"/>
                  </a:lnTo>
                  <a:lnTo>
                    <a:pt x="563263" y="539567"/>
                  </a:lnTo>
                  <a:lnTo>
                    <a:pt x="563235" y="545914"/>
                  </a:lnTo>
                  <a:lnTo>
                    <a:pt x="563214" y="552262"/>
                  </a:lnTo>
                  <a:lnTo>
                    <a:pt x="563199" y="558610"/>
                  </a:lnTo>
                  <a:lnTo>
                    <a:pt x="563187" y="564958"/>
                  </a:lnTo>
                  <a:lnTo>
                    <a:pt x="563178" y="571306"/>
                  </a:lnTo>
                  <a:lnTo>
                    <a:pt x="563172" y="577654"/>
                  </a:lnTo>
                  <a:lnTo>
                    <a:pt x="563167" y="584001"/>
                  </a:lnTo>
                  <a:lnTo>
                    <a:pt x="563163" y="590349"/>
                  </a:lnTo>
                  <a:lnTo>
                    <a:pt x="563161" y="596697"/>
                  </a:lnTo>
                  <a:lnTo>
                    <a:pt x="563159" y="603045"/>
                  </a:lnTo>
                  <a:lnTo>
                    <a:pt x="563158" y="609393"/>
                  </a:lnTo>
                  <a:lnTo>
                    <a:pt x="563157" y="615741"/>
                  </a:lnTo>
                  <a:lnTo>
                    <a:pt x="563156" y="622089"/>
                  </a:lnTo>
                  <a:lnTo>
                    <a:pt x="563156" y="628436"/>
                  </a:lnTo>
                  <a:lnTo>
                    <a:pt x="563155" y="634784"/>
                  </a:lnTo>
                  <a:lnTo>
                    <a:pt x="563155" y="641132"/>
                  </a:lnTo>
                  <a:lnTo>
                    <a:pt x="563155" y="647480"/>
                  </a:lnTo>
                  <a:lnTo>
                    <a:pt x="563155" y="653828"/>
                  </a:lnTo>
                  <a:lnTo>
                    <a:pt x="563155" y="660176"/>
                  </a:lnTo>
                  <a:lnTo>
                    <a:pt x="563155" y="666524"/>
                  </a:lnTo>
                  <a:lnTo>
                    <a:pt x="563155" y="672871"/>
                  </a:lnTo>
                  <a:lnTo>
                    <a:pt x="563155" y="679219"/>
                  </a:lnTo>
                  <a:lnTo>
                    <a:pt x="563155" y="685567"/>
                  </a:lnTo>
                  <a:lnTo>
                    <a:pt x="563155" y="691915"/>
                  </a:lnTo>
                  <a:lnTo>
                    <a:pt x="563155" y="698263"/>
                  </a:lnTo>
                  <a:lnTo>
                    <a:pt x="563155" y="704611"/>
                  </a:lnTo>
                  <a:lnTo>
                    <a:pt x="563155" y="710958"/>
                  </a:lnTo>
                  <a:lnTo>
                    <a:pt x="563155" y="717306"/>
                  </a:lnTo>
                  <a:lnTo>
                    <a:pt x="563155" y="723654"/>
                  </a:lnTo>
                  <a:lnTo>
                    <a:pt x="563155" y="730002"/>
                  </a:lnTo>
                  <a:lnTo>
                    <a:pt x="563155" y="736350"/>
                  </a:lnTo>
                  <a:lnTo>
                    <a:pt x="563155" y="742698"/>
                  </a:lnTo>
                  <a:lnTo>
                    <a:pt x="563155" y="749046"/>
                  </a:lnTo>
                  <a:lnTo>
                    <a:pt x="563155" y="755393"/>
                  </a:lnTo>
                  <a:lnTo>
                    <a:pt x="563155" y="761741"/>
                  </a:lnTo>
                  <a:lnTo>
                    <a:pt x="563155" y="768089"/>
                  </a:lnTo>
                  <a:lnTo>
                    <a:pt x="563155" y="774437"/>
                  </a:lnTo>
                  <a:lnTo>
                    <a:pt x="563155" y="780785"/>
                  </a:lnTo>
                  <a:lnTo>
                    <a:pt x="563155" y="787133"/>
                  </a:lnTo>
                  <a:lnTo>
                    <a:pt x="563155" y="793480"/>
                  </a:lnTo>
                  <a:lnTo>
                    <a:pt x="563155" y="799828"/>
                  </a:lnTo>
                  <a:lnTo>
                    <a:pt x="563155" y="806176"/>
                  </a:lnTo>
                  <a:lnTo>
                    <a:pt x="563155" y="812524"/>
                  </a:lnTo>
                  <a:lnTo>
                    <a:pt x="563155" y="818872"/>
                  </a:lnTo>
                  <a:lnTo>
                    <a:pt x="563155" y="825220"/>
                  </a:lnTo>
                  <a:lnTo>
                    <a:pt x="563155" y="831568"/>
                  </a:lnTo>
                  <a:lnTo>
                    <a:pt x="563155" y="837915"/>
                  </a:lnTo>
                  <a:lnTo>
                    <a:pt x="563155" y="844263"/>
                  </a:lnTo>
                  <a:lnTo>
                    <a:pt x="563155" y="850611"/>
                  </a:lnTo>
                  <a:lnTo>
                    <a:pt x="563155" y="856959"/>
                  </a:lnTo>
                  <a:lnTo>
                    <a:pt x="563155" y="863307"/>
                  </a:lnTo>
                  <a:lnTo>
                    <a:pt x="563155" y="869655"/>
                  </a:lnTo>
                  <a:lnTo>
                    <a:pt x="563155" y="876002"/>
                  </a:lnTo>
                  <a:lnTo>
                    <a:pt x="563155" y="882350"/>
                  </a:lnTo>
                  <a:lnTo>
                    <a:pt x="563155" y="888698"/>
                  </a:lnTo>
                  <a:lnTo>
                    <a:pt x="563155" y="895046"/>
                  </a:lnTo>
                  <a:lnTo>
                    <a:pt x="563155" y="901394"/>
                  </a:lnTo>
                  <a:lnTo>
                    <a:pt x="563155" y="907742"/>
                  </a:lnTo>
                  <a:lnTo>
                    <a:pt x="563155" y="914090"/>
                  </a:lnTo>
                  <a:lnTo>
                    <a:pt x="563155" y="920437"/>
                  </a:lnTo>
                  <a:lnTo>
                    <a:pt x="563155" y="926785"/>
                  </a:lnTo>
                  <a:lnTo>
                    <a:pt x="563155" y="933133"/>
                  </a:lnTo>
                  <a:lnTo>
                    <a:pt x="563155" y="939481"/>
                  </a:lnTo>
                  <a:lnTo>
                    <a:pt x="563155" y="945829"/>
                  </a:lnTo>
                  <a:lnTo>
                    <a:pt x="563155" y="952177"/>
                  </a:lnTo>
                  <a:lnTo>
                    <a:pt x="563155" y="958525"/>
                  </a:lnTo>
                  <a:lnTo>
                    <a:pt x="563155" y="964872"/>
                  </a:lnTo>
                  <a:lnTo>
                    <a:pt x="563155" y="971220"/>
                  </a:lnTo>
                  <a:lnTo>
                    <a:pt x="563155" y="977568"/>
                  </a:lnTo>
                  <a:lnTo>
                    <a:pt x="563155" y="983916"/>
                  </a:lnTo>
                  <a:lnTo>
                    <a:pt x="563155" y="990264"/>
                  </a:lnTo>
                  <a:lnTo>
                    <a:pt x="563155" y="996612"/>
                  </a:lnTo>
                  <a:lnTo>
                    <a:pt x="563155" y="1002959"/>
                  </a:lnTo>
                  <a:lnTo>
                    <a:pt x="563155" y="1009307"/>
                  </a:lnTo>
                  <a:lnTo>
                    <a:pt x="563155" y="1015655"/>
                  </a:lnTo>
                  <a:lnTo>
                    <a:pt x="563155" y="1022003"/>
                  </a:lnTo>
                  <a:lnTo>
                    <a:pt x="563155" y="1028351"/>
                  </a:lnTo>
                  <a:lnTo>
                    <a:pt x="563155" y="1034699"/>
                  </a:lnTo>
                  <a:lnTo>
                    <a:pt x="563155" y="1041047"/>
                  </a:lnTo>
                  <a:lnTo>
                    <a:pt x="563155" y="1047394"/>
                  </a:lnTo>
                  <a:lnTo>
                    <a:pt x="563155" y="1053742"/>
                  </a:lnTo>
                  <a:lnTo>
                    <a:pt x="563155" y="1060090"/>
                  </a:lnTo>
                  <a:lnTo>
                    <a:pt x="563155" y="1066438"/>
                  </a:lnTo>
                  <a:lnTo>
                    <a:pt x="563155" y="1072786"/>
                  </a:lnTo>
                  <a:lnTo>
                    <a:pt x="563155" y="1079134"/>
                  </a:lnTo>
                  <a:lnTo>
                    <a:pt x="563155" y="1085481"/>
                  </a:lnTo>
                  <a:lnTo>
                    <a:pt x="563155" y="1091829"/>
                  </a:lnTo>
                  <a:lnTo>
                    <a:pt x="563155" y="1098177"/>
                  </a:lnTo>
                  <a:lnTo>
                    <a:pt x="563155" y="1104525"/>
                  </a:lnTo>
                  <a:lnTo>
                    <a:pt x="563155" y="1110873"/>
                  </a:lnTo>
                  <a:lnTo>
                    <a:pt x="563155" y="1117221"/>
                  </a:lnTo>
                  <a:lnTo>
                    <a:pt x="563155" y="1123569"/>
                  </a:lnTo>
                  <a:lnTo>
                    <a:pt x="563155" y="1129916"/>
                  </a:lnTo>
                  <a:lnTo>
                    <a:pt x="563155" y="1136264"/>
                  </a:lnTo>
                  <a:lnTo>
                    <a:pt x="563155" y="1142612"/>
                  </a:lnTo>
                  <a:lnTo>
                    <a:pt x="563155" y="1148960"/>
                  </a:lnTo>
                  <a:lnTo>
                    <a:pt x="563155" y="1155308"/>
                  </a:lnTo>
                  <a:lnTo>
                    <a:pt x="563155" y="1161656"/>
                  </a:lnTo>
                  <a:lnTo>
                    <a:pt x="563155" y="1168003"/>
                  </a:lnTo>
                  <a:lnTo>
                    <a:pt x="563155" y="1174351"/>
                  </a:lnTo>
                  <a:lnTo>
                    <a:pt x="563155" y="1180699"/>
                  </a:lnTo>
                  <a:lnTo>
                    <a:pt x="563155" y="1187047"/>
                  </a:lnTo>
                  <a:lnTo>
                    <a:pt x="563155" y="1193395"/>
                  </a:lnTo>
                  <a:lnTo>
                    <a:pt x="563155" y="1199743"/>
                  </a:lnTo>
                  <a:lnTo>
                    <a:pt x="563155" y="1206091"/>
                  </a:lnTo>
                  <a:lnTo>
                    <a:pt x="563155" y="1212438"/>
                  </a:lnTo>
                  <a:lnTo>
                    <a:pt x="563155" y="1218786"/>
                  </a:lnTo>
                  <a:lnTo>
                    <a:pt x="563155" y="1225134"/>
                  </a:lnTo>
                  <a:lnTo>
                    <a:pt x="563155" y="1231482"/>
                  </a:lnTo>
                  <a:lnTo>
                    <a:pt x="563155" y="1237830"/>
                  </a:lnTo>
                  <a:lnTo>
                    <a:pt x="563155" y="1244178"/>
                  </a:lnTo>
                  <a:lnTo>
                    <a:pt x="563155" y="1250526"/>
                  </a:lnTo>
                  <a:lnTo>
                    <a:pt x="563155" y="1256873"/>
                  </a:lnTo>
                  <a:lnTo>
                    <a:pt x="563155" y="1263221"/>
                  </a:lnTo>
                  <a:lnTo>
                    <a:pt x="563155" y="1269569"/>
                  </a:lnTo>
                  <a:lnTo>
                    <a:pt x="563155" y="1275917"/>
                  </a:lnTo>
                  <a:lnTo>
                    <a:pt x="563155" y="1282265"/>
                  </a:lnTo>
                  <a:lnTo>
                    <a:pt x="563155" y="1288613"/>
                  </a:lnTo>
                  <a:lnTo>
                    <a:pt x="563155" y="1294960"/>
                  </a:lnTo>
                  <a:lnTo>
                    <a:pt x="563155" y="1301308"/>
                  </a:lnTo>
                  <a:lnTo>
                    <a:pt x="563155" y="1307656"/>
                  </a:lnTo>
                  <a:lnTo>
                    <a:pt x="563155" y="1314004"/>
                  </a:lnTo>
                  <a:lnTo>
                    <a:pt x="563155" y="1320352"/>
                  </a:lnTo>
                  <a:lnTo>
                    <a:pt x="563155" y="1326700"/>
                  </a:lnTo>
                  <a:lnTo>
                    <a:pt x="563155" y="1333048"/>
                  </a:lnTo>
                  <a:lnTo>
                    <a:pt x="563155" y="1339395"/>
                  </a:lnTo>
                  <a:lnTo>
                    <a:pt x="563155" y="1345743"/>
                  </a:lnTo>
                  <a:lnTo>
                    <a:pt x="563155" y="1352091"/>
                  </a:lnTo>
                  <a:lnTo>
                    <a:pt x="563155" y="1358439"/>
                  </a:lnTo>
                  <a:lnTo>
                    <a:pt x="563155" y="1364787"/>
                  </a:lnTo>
                  <a:lnTo>
                    <a:pt x="563155" y="1371135"/>
                  </a:lnTo>
                  <a:lnTo>
                    <a:pt x="563155" y="1377482"/>
                  </a:lnTo>
                  <a:lnTo>
                    <a:pt x="563155" y="1383830"/>
                  </a:lnTo>
                  <a:lnTo>
                    <a:pt x="563155" y="1390178"/>
                  </a:lnTo>
                  <a:lnTo>
                    <a:pt x="563155" y="1396526"/>
                  </a:lnTo>
                  <a:lnTo>
                    <a:pt x="563155" y="1402874"/>
                  </a:lnTo>
                  <a:lnTo>
                    <a:pt x="563155" y="1409222"/>
                  </a:lnTo>
                  <a:lnTo>
                    <a:pt x="563155" y="1415570"/>
                  </a:lnTo>
                  <a:lnTo>
                    <a:pt x="563155" y="1421917"/>
                  </a:lnTo>
                  <a:lnTo>
                    <a:pt x="563155" y="1428265"/>
                  </a:lnTo>
                  <a:lnTo>
                    <a:pt x="563155" y="1434613"/>
                  </a:lnTo>
                  <a:lnTo>
                    <a:pt x="563155" y="1440961"/>
                  </a:lnTo>
                  <a:lnTo>
                    <a:pt x="563155" y="1447309"/>
                  </a:lnTo>
                  <a:lnTo>
                    <a:pt x="563155" y="1453657"/>
                  </a:lnTo>
                  <a:lnTo>
                    <a:pt x="563155" y="1460004"/>
                  </a:lnTo>
                  <a:lnTo>
                    <a:pt x="563155" y="1466352"/>
                  </a:lnTo>
                  <a:lnTo>
                    <a:pt x="563155" y="1472700"/>
                  </a:lnTo>
                  <a:lnTo>
                    <a:pt x="563155" y="1479048"/>
                  </a:lnTo>
                  <a:lnTo>
                    <a:pt x="563155" y="1485396"/>
                  </a:lnTo>
                  <a:lnTo>
                    <a:pt x="563155" y="1491744"/>
                  </a:lnTo>
                  <a:lnTo>
                    <a:pt x="563155" y="1498092"/>
                  </a:lnTo>
                  <a:lnTo>
                    <a:pt x="563155" y="1504439"/>
                  </a:lnTo>
                  <a:lnTo>
                    <a:pt x="563155" y="1510787"/>
                  </a:lnTo>
                  <a:lnTo>
                    <a:pt x="563155" y="1517135"/>
                  </a:lnTo>
                  <a:lnTo>
                    <a:pt x="563155" y="1523483"/>
                  </a:lnTo>
                  <a:lnTo>
                    <a:pt x="563155" y="1529831"/>
                  </a:lnTo>
                  <a:lnTo>
                    <a:pt x="563155" y="1536179"/>
                  </a:lnTo>
                  <a:lnTo>
                    <a:pt x="563155" y="1542527"/>
                  </a:lnTo>
                  <a:lnTo>
                    <a:pt x="563155" y="1548874"/>
                  </a:lnTo>
                  <a:lnTo>
                    <a:pt x="563155" y="1555222"/>
                  </a:lnTo>
                  <a:lnTo>
                    <a:pt x="563155" y="1561570"/>
                  </a:lnTo>
                  <a:lnTo>
                    <a:pt x="563155" y="1567918"/>
                  </a:lnTo>
                  <a:lnTo>
                    <a:pt x="563155" y="1574266"/>
                  </a:lnTo>
                  <a:lnTo>
                    <a:pt x="563155" y="1580614"/>
                  </a:lnTo>
                  <a:lnTo>
                    <a:pt x="563155" y="1586961"/>
                  </a:lnTo>
                  <a:lnTo>
                    <a:pt x="563155" y="1593309"/>
                  </a:lnTo>
                  <a:lnTo>
                    <a:pt x="563155" y="1599657"/>
                  </a:lnTo>
                  <a:lnTo>
                    <a:pt x="563155" y="1606005"/>
                  </a:lnTo>
                  <a:lnTo>
                    <a:pt x="563155" y="1612353"/>
                  </a:lnTo>
                  <a:lnTo>
                    <a:pt x="563155" y="1618701"/>
                  </a:lnTo>
                  <a:lnTo>
                    <a:pt x="563155" y="1625049"/>
                  </a:lnTo>
                  <a:lnTo>
                    <a:pt x="563155" y="1631396"/>
                  </a:lnTo>
                  <a:lnTo>
                    <a:pt x="563155" y="1637744"/>
                  </a:lnTo>
                  <a:lnTo>
                    <a:pt x="563155" y="1644092"/>
                  </a:lnTo>
                  <a:lnTo>
                    <a:pt x="563155" y="1650440"/>
                  </a:lnTo>
                  <a:lnTo>
                    <a:pt x="563155" y="1656788"/>
                  </a:lnTo>
                  <a:lnTo>
                    <a:pt x="563155" y="1663136"/>
                  </a:lnTo>
                  <a:lnTo>
                    <a:pt x="563155" y="1669483"/>
                  </a:lnTo>
                  <a:lnTo>
                    <a:pt x="563155" y="1675831"/>
                  </a:lnTo>
                  <a:lnTo>
                    <a:pt x="563155" y="1682179"/>
                  </a:lnTo>
                  <a:lnTo>
                    <a:pt x="563155" y="1688527"/>
                  </a:lnTo>
                  <a:lnTo>
                    <a:pt x="563155" y="1694875"/>
                  </a:lnTo>
                  <a:lnTo>
                    <a:pt x="563155" y="1701223"/>
                  </a:lnTo>
                  <a:lnTo>
                    <a:pt x="563155" y="1707571"/>
                  </a:lnTo>
                  <a:lnTo>
                    <a:pt x="563155" y="1713918"/>
                  </a:lnTo>
                  <a:lnTo>
                    <a:pt x="563155" y="1720266"/>
                  </a:lnTo>
                  <a:lnTo>
                    <a:pt x="563155" y="1726614"/>
                  </a:lnTo>
                  <a:lnTo>
                    <a:pt x="563155" y="1732962"/>
                  </a:lnTo>
                  <a:lnTo>
                    <a:pt x="563155" y="1739310"/>
                  </a:lnTo>
                  <a:lnTo>
                    <a:pt x="563155" y="1745658"/>
                  </a:lnTo>
                  <a:lnTo>
                    <a:pt x="563155" y="1752005"/>
                  </a:lnTo>
                  <a:lnTo>
                    <a:pt x="563155" y="1758353"/>
                  </a:lnTo>
                  <a:lnTo>
                    <a:pt x="563155" y="1764701"/>
                  </a:lnTo>
                  <a:lnTo>
                    <a:pt x="563155" y="1771049"/>
                  </a:lnTo>
                  <a:lnTo>
                    <a:pt x="563155" y="1777397"/>
                  </a:lnTo>
                  <a:lnTo>
                    <a:pt x="563155" y="1783745"/>
                  </a:lnTo>
                  <a:lnTo>
                    <a:pt x="563155" y="1790093"/>
                  </a:lnTo>
                  <a:lnTo>
                    <a:pt x="563155" y="1796440"/>
                  </a:lnTo>
                  <a:lnTo>
                    <a:pt x="563155" y="1802788"/>
                  </a:lnTo>
                  <a:lnTo>
                    <a:pt x="563155" y="1809136"/>
                  </a:lnTo>
                  <a:lnTo>
                    <a:pt x="563155" y="1815484"/>
                  </a:lnTo>
                  <a:lnTo>
                    <a:pt x="563155" y="1821832"/>
                  </a:lnTo>
                  <a:lnTo>
                    <a:pt x="563155" y="1828180"/>
                  </a:lnTo>
                  <a:lnTo>
                    <a:pt x="563155" y="1834527"/>
                  </a:lnTo>
                  <a:lnTo>
                    <a:pt x="563155" y="1840875"/>
                  </a:lnTo>
                  <a:lnTo>
                    <a:pt x="563155" y="1847223"/>
                  </a:lnTo>
                  <a:lnTo>
                    <a:pt x="563155" y="1853571"/>
                  </a:lnTo>
                  <a:lnTo>
                    <a:pt x="563155" y="1859919"/>
                  </a:lnTo>
                  <a:lnTo>
                    <a:pt x="563155" y="1866267"/>
                  </a:lnTo>
                  <a:lnTo>
                    <a:pt x="563155" y="1872615"/>
                  </a:lnTo>
                  <a:lnTo>
                    <a:pt x="563155" y="1878962"/>
                  </a:lnTo>
                  <a:lnTo>
                    <a:pt x="563155" y="1885310"/>
                  </a:lnTo>
                  <a:lnTo>
                    <a:pt x="563155" y="1891658"/>
                  </a:lnTo>
                  <a:lnTo>
                    <a:pt x="563155" y="1898006"/>
                  </a:lnTo>
                  <a:lnTo>
                    <a:pt x="563155" y="1904354"/>
                  </a:lnTo>
                  <a:lnTo>
                    <a:pt x="563156" y="1910702"/>
                  </a:lnTo>
                  <a:lnTo>
                    <a:pt x="563156" y="1917050"/>
                  </a:lnTo>
                  <a:lnTo>
                    <a:pt x="563156" y="1923397"/>
                  </a:lnTo>
                  <a:lnTo>
                    <a:pt x="563157" y="1929745"/>
                  </a:lnTo>
                  <a:lnTo>
                    <a:pt x="563158" y="1936093"/>
                  </a:lnTo>
                  <a:lnTo>
                    <a:pt x="563159" y="1942441"/>
                  </a:lnTo>
                  <a:lnTo>
                    <a:pt x="563161" y="1948789"/>
                  </a:lnTo>
                  <a:lnTo>
                    <a:pt x="563164" y="1955137"/>
                  </a:lnTo>
                  <a:lnTo>
                    <a:pt x="563168" y="1961484"/>
                  </a:lnTo>
                  <a:lnTo>
                    <a:pt x="563173" y="1967832"/>
                  </a:lnTo>
                  <a:lnTo>
                    <a:pt x="563180" y="1974180"/>
                  </a:lnTo>
                  <a:lnTo>
                    <a:pt x="563189" y="1980528"/>
                  </a:lnTo>
                  <a:lnTo>
                    <a:pt x="563202" y="1986876"/>
                  </a:lnTo>
                  <a:lnTo>
                    <a:pt x="563219" y="1993224"/>
                  </a:lnTo>
                  <a:lnTo>
                    <a:pt x="563240" y="1999572"/>
                  </a:lnTo>
                  <a:lnTo>
                    <a:pt x="563269" y="2005919"/>
                  </a:lnTo>
                  <a:lnTo>
                    <a:pt x="563308" y="2012267"/>
                  </a:lnTo>
                  <a:lnTo>
                    <a:pt x="563357" y="2018615"/>
                  </a:lnTo>
                  <a:lnTo>
                    <a:pt x="563421" y="2024963"/>
                  </a:lnTo>
                  <a:lnTo>
                    <a:pt x="563502" y="2031311"/>
                  </a:lnTo>
                  <a:lnTo>
                    <a:pt x="563604" y="2037659"/>
                  </a:lnTo>
                  <a:lnTo>
                    <a:pt x="563731" y="2044006"/>
                  </a:lnTo>
                  <a:lnTo>
                    <a:pt x="563898" y="2050354"/>
                  </a:lnTo>
                  <a:lnTo>
                    <a:pt x="564103" y="2056702"/>
                  </a:lnTo>
                  <a:lnTo>
                    <a:pt x="564357" y="2063050"/>
                  </a:lnTo>
                  <a:lnTo>
                    <a:pt x="564665" y="2069398"/>
                  </a:lnTo>
                  <a:lnTo>
                    <a:pt x="565037" y="2075746"/>
                  </a:lnTo>
                  <a:lnTo>
                    <a:pt x="565487" y="2082094"/>
                  </a:lnTo>
                  <a:lnTo>
                    <a:pt x="566046" y="2088441"/>
                  </a:lnTo>
                  <a:lnTo>
                    <a:pt x="566710" y="2094789"/>
                  </a:lnTo>
                  <a:lnTo>
                    <a:pt x="567493" y="2101137"/>
                  </a:lnTo>
                  <a:lnTo>
                    <a:pt x="568410" y="2107485"/>
                  </a:lnTo>
                  <a:lnTo>
                    <a:pt x="569474" y="2113833"/>
                  </a:lnTo>
                  <a:lnTo>
                    <a:pt x="570707" y="2120181"/>
                  </a:lnTo>
                  <a:lnTo>
                    <a:pt x="572163" y="2126528"/>
                  </a:lnTo>
                  <a:lnTo>
                    <a:pt x="573822" y="2132876"/>
                  </a:lnTo>
                  <a:lnTo>
                    <a:pt x="575696" y="2139224"/>
                  </a:lnTo>
                  <a:lnTo>
                    <a:pt x="577798" y="2145572"/>
                  </a:lnTo>
                  <a:lnTo>
                    <a:pt x="580137" y="2151920"/>
                  </a:lnTo>
                  <a:lnTo>
                    <a:pt x="582729" y="2158268"/>
                  </a:lnTo>
                  <a:lnTo>
                    <a:pt x="585630" y="2164616"/>
                  </a:lnTo>
                  <a:lnTo>
                    <a:pt x="588785" y="2170963"/>
                  </a:lnTo>
                  <a:lnTo>
                    <a:pt x="592187" y="2177311"/>
                  </a:lnTo>
                  <a:lnTo>
                    <a:pt x="595828" y="2183659"/>
                  </a:lnTo>
                  <a:lnTo>
                    <a:pt x="599693" y="2190007"/>
                  </a:lnTo>
                  <a:lnTo>
                    <a:pt x="603766" y="2196355"/>
                  </a:lnTo>
                  <a:lnTo>
                    <a:pt x="608053" y="2202703"/>
                  </a:lnTo>
                  <a:lnTo>
                    <a:pt x="612470" y="2209051"/>
                  </a:lnTo>
                  <a:lnTo>
                    <a:pt x="616977" y="2215398"/>
                  </a:lnTo>
                  <a:lnTo>
                    <a:pt x="621534" y="2221746"/>
                  </a:lnTo>
                  <a:lnTo>
                    <a:pt x="626092" y="2228094"/>
                  </a:lnTo>
                  <a:lnTo>
                    <a:pt x="630603" y="2234442"/>
                  </a:lnTo>
                  <a:lnTo>
                    <a:pt x="634965" y="2240790"/>
                  </a:lnTo>
                  <a:lnTo>
                    <a:pt x="639135" y="2247138"/>
                  </a:lnTo>
                  <a:lnTo>
                    <a:pt x="643059" y="2253485"/>
                  </a:lnTo>
                  <a:lnTo>
                    <a:pt x="646681" y="2259833"/>
                  </a:lnTo>
                  <a:lnTo>
                    <a:pt x="649949" y="2266181"/>
                  </a:lnTo>
                  <a:lnTo>
                    <a:pt x="652816" y="2272529"/>
                  </a:lnTo>
                  <a:lnTo>
                    <a:pt x="655110" y="2278877"/>
                  </a:lnTo>
                  <a:lnTo>
                    <a:pt x="656896" y="2285225"/>
                  </a:lnTo>
                  <a:lnTo>
                    <a:pt x="658148" y="2291573"/>
                  </a:lnTo>
                  <a:lnTo>
                    <a:pt x="658849" y="2297920"/>
                  </a:lnTo>
                  <a:lnTo>
                    <a:pt x="658985" y="2304268"/>
                  </a:lnTo>
                  <a:lnTo>
                    <a:pt x="658553" y="2310616"/>
                  </a:lnTo>
                  <a:lnTo>
                    <a:pt x="657429" y="2316964"/>
                  </a:lnTo>
                  <a:lnTo>
                    <a:pt x="655763" y="2323312"/>
                  </a:lnTo>
                  <a:lnTo>
                    <a:pt x="653591" y="2329660"/>
                  </a:lnTo>
                  <a:lnTo>
                    <a:pt x="650945" y="2336007"/>
                  </a:lnTo>
                  <a:lnTo>
                    <a:pt x="647866" y="2342355"/>
                  </a:lnTo>
                  <a:lnTo>
                    <a:pt x="644399" y="2348703"/>
                  </a:lnTo>
                  <a:lnTo>
                    <a:pt x="640534" y="2355051"/>
                  </a:lnTo>
                  <a:lnTo>
                    <a:pt x="636414" y="2361399"/>
                  </a:lnTo>
                  <a:lnTo>
                    <a:pt x="632100" y="2367747"/>
                  </a:lnTo>
                  <a:lnTo>
                    <a:pt x="627646" y="2374095"/>
                  </a:lnTo>
                  <a:lnTo>
                    <a:pt x="623108" y="2380442"/>
                  </a:lnTo>
                  <a:lnTo>
                    <a:pt x="618537" y="2386790"/>
                  </a:lnTo>
                  <a:lnTo>
                    <a:pt x="614003" y="2393138"/>
                  </a:lnTo>
                  <a:lnTo>
                    <a:pt x="609561" y="2399486"/>
                  </a:lnTo>
                  <a:lnTo>
                    <a:pt x="605247" y="2405834"/>
                  </a:lnTo>
                  <a:lnTo>
                    <a:pt x="601093" y="2412182"/>
                  </a:lnTo>
                  <a:lnTo>
                    <a:pt x="597129" y="2418529"/>
                  </a:lnTo>
                  <a:lnTo>
                    <a:pt x="593377" y="2424877"/>
                  </a:lnTo>
                  <a:lnTo>
                    <a:pt x="589911" y="2431225"/>
                  </a:lnTo>
                  <a:lnTo>
                    <a:pt x="586701" y="2437573"/>
                  </a:lnTo>
                  <a:lnTo>
                    <a:pt x="583744" y="2443921"/>
                  </a:lnTo>
                  <a:lnTo>
                    <a:pt x="581042" y="2450269"/>
                  </a:lnTo>
                  <a:lnTo>
                    <a:pt x="578591" y="2456617"/>
                  </a:lnTo>
                  <a:lnTo>
                    <a:pt x="576387" y="2462964"/>
                  </a:lnTo>
                  <a:lnTo>
                    <a:pt x="574467" y="2469312"/>
                  </a:lnTo>
                  <a:lnTo>
                    <a:pt x="572777" y="2475660"/>
                  </a:lnTo>
                  <a:lnTo>
                    <a:pt x="571296" y="2482008"/>
                  </a:lnTo>
                  <a:lnTo>
                    <a:pt x="570009" y="2488356"/>
                  </a:lnTo>
                  <a:lnTo>
                    <a:pt x="568905" y="2494704"/>
                  </a:lnTo>
                  <a:lnTo>
                    <a:pt x="567970" y="2501052"/>
                  </a:lnTo>
                  <a:lnTo>
                    <a:pt x="567219" y="2507399"/>
                  </a:lnTo>
                  <a:lnTo>
                    <a:pt x="566613" y="2513747"/>
                  </a:lnTo>
                  <a:lnTo>
                    <a:pt x="566136" y="2520095"/>
                  </a:lnTo>
                  <a:lnTo>
                    <a:pt x="565780" y="2526443"/>
                  </a:lnTo>
                  <a:lnTo>
                    <a:pt x="565538" y="2532791"/>
                  </a:lnTo>
                  <a:lnTo>
                    <a:pt x="565407" y="2539139"/>
                  </a:lnTo>
                  <a:lnTo>
                    <a:pt x="565404" y="2545486"/>
                  </a:lnTo>
                  <a:lnTo>
                    <a:pt x="565516" y="2551834"/>
                  </a:lnTo>
                  <a:lnTo>
                    <a:pt x="565741" y="2558182"/>
                  </a:lnTo>
                  <a:lnTo>
                    <a:pt x="566084" y="2564530"/>
                  </a:lnTo>
                  <a:lnTo>
                    <a:pt x="566552" y="2570878"/>
                  </a:lnTo>
                  <a:lnTo>
                    <a:pt x="567157" y="2577226"/>
                  </a:lnTo>
                  <a:lnTo>
                    <a:pt x="567941" y="2583574"/>
                  </a:lnTo>
                  <a:lnTo>
                    <a:pt x="568906" y="2589921"/>
                  </a:lnTo>
                  <a:lnTo>
                    <a:pt x="570062" y="2596269"/>
                  </a:lnTo>
                  <a:lnTo>
                    <a:pt x="571427" y="2602617"/>
                  </a:lnTo>
                  <a:lnTo>
                    <a:pt x="573023" y="2608965"/>
                  </a:lnTo>
                  <a:lnTo>
                    <a:pt x="574870" y="2615313"/>
                  </a:lnTo>
                  <a:lnTo>
                    <a:pt x="577047" y="2621661"/>
                  </a:lnTo>
                  <a:lnTo>
                    <a:pt x="579557" y="2628008"/>
                  </a:lnTo>
                  <a:lnTo>
                    <a:pt x="582407" y="2634356"/>
                  </a:lnTo>
                  <a:lnTo>
                    <a:pt x="585618" y="2640704"/>
                  </a:lnTo>
                  <a:lnTo>
                    <a:pt x="589214" y="2647052"/>
                  </a:lnTo>
                  <a:lnTo>
                    <a:pt x="593217" y="2653400"/>
                  </a:lnTo>
                  <a:lnTo>
                    <a:pt x="597725" y="2659748"/>
                  </a:lnTo>
                  <a:lnTo>
                    <a:pt x="602725" y="2666096"/>
                  </a:lnTo>
                  <a:lnTo>
                    <a:pt x="608196" y="2672443"/>
                  </a:lnTo>
                  <a:lnTo>
                    <a:pt x="614149" y="2678791"/>
                  </a:lnTo>
                  <a:lnTo>
                    <a:pt x="620592" y="2685139"/>
                  </a:lnTo>
                  <a:lnTo>
                    <a:pt x="627532" y="2691487"/>
                  </a:lnTo>
                  <a:lnTo>
                    <a:pt x="635048" y="2697835"/>
                  </a:lnTo>
                  <a:lnTo>
                    <a:pt x="643097" y="2704183"/>
                  </a:lnTo>
                  <a:lnTo>
                    <a:pt x="651626" y="2710530"/>
                  </a:lnTo>
                  <a:lnTo>
                    <a:pt x="660623" y="2716878"/>
                  </a:lnTo>
                  <a:lnTo>
                    <a:pt x="670072" y="2723226"/>
                  </a:lnTo>
                  <a:lnTo>
                    <a:pt x="679955" y="2729574"/>
                  </a:lnTo>
                  <a:lnTo>
                    <a:pt x="690307" y="2735922"/>
                  </a:lnTo>
                  <a:lnTo>
                    <a:pt x="701069" y="2742270"/>
                  </a:lnTo>
                  <a:lnTo>
                    <a:pt x="712177" y="2748618"/>
                  </a:lnTo>
                  <a:lnTo>
                    <a:pt x="723605" y="2754965"/>
                  </a:lnTo>
                  <a:lnTo>
                    <a:pt x="735326" y="2761313"/>
                  </a:lnTo>
                  <a:lnTo>
                    <a:pt x="747315" y="2767661"/>
                  </a:lnTo>
                  <a:lnTo>
                    <a:pt x="759579" y="2774009"/>
                  </a:lnTo>
                  <a:lnTo>
                    <a:pt x="772075" y="2780357"/>
                  </a:lnTo>
                  <a:lnTo>
                    <a:pt x="784761" y="2786705"/>
                  </a:lnTo>
                  <a:lnTo>
                    <a:pt x="797624" y="2793053"/>
                  </a:lnTo>
                  <a:lnTo>
                    <a:pt x="810652" y="2799400"/>
                  </a:lnTo>
                  <a:lnTo>
                    <a:pt x="823835" y="2805748"/>
                  </a:lnTo>
                  <a:lnTo>
                    <a:pt x="837189" y="2812096"/>
                  </a:lnTo>
                  <a:lnTo>
                    <a:pt x="850706" y="2818444"/>
                  </a:lnTo>
                  <a:lnTo>
                    <a:pt x="864371" y="2824792"/>
                  </a:lnTo>
                  <a:lnTo>
                    <a:pt x="878185" y="2831140"/>
                  </a:lnTo>
                  <a:lnTo>
                    <a:pt x="892150" y="2837487"/>
                  </a:lnTo>
                  <a:lnTo>
                    <a:pt x="906266" y="2843835"/>
                  </a:lnTo>
                  <a:lnTo>
                    <a:pt x="920546" y="2850183"/>
                  </a:lnTo>
                  <a:lnTo>
                    <a:pt x="934976" y="2856531"/>
                  </a:lnTo>
                  <a:lnTo>
                    <a:pt x="949517" y="2862879"/>
                  </a:lnTo>
                  <a:lnTo>
                    <a:pt x="964142" y="2869227"/>
                  </a:lnTo>
                  <a:lnTo>
                    <a:pt x="978810" y="2875575"/>
                  </a:lnTo>
                  <a:lnTo>
                    <a:pt x="993475" y="2881922"/>
                  </a:lnTo>
                  <a:lnTo>
                    <a:pt x="1008053" y="2888270"/>
                  </a:lnTo>
                  <a:lnTo>
                    <a:pt x="1022422" y="2894618"/>
                  </a:lnTo>
                  <a:lnTo>
                    <a:pt x="1036490" y="2900966"/>
                  </a:lnTo>
                  <a:lnTo>
                    <a:pt x="1050139" y="2907314"/>
                  </a:lnTo>
                  <a:lnTo>
                    <a:pt x="1063243" y="2913662"/>
                  </a:lnTo>
                  <a:lnTo>
                    <a:pt x="1075662" y="2920009"/>
                  </a:lnTo>
                  <a:lnTo>
                    <a:pt x="1087124" y="2926357"/>
                  </a:lnTo>
                  <a:lnTo>
                    <a:pt x="1097377" y="2932705"/>
                  </a:lnTo>
                  <a:lnTo>
                    <a:pt x="1106366" y="2939053"/>
                  </a:lnTo>
                  <a:lnTo>
                    <a:pt x="1113931" y="2945401"/>
                  </a:lnTo>
                  <a:lnTo>
                    <a:pt x="1119912" y="2951749"/>
                  </a:lnTo>
                  <a:lnTo>
                    <a:pt x="1124160" y="2958097"/>
                  </a:lnTo>
                  <a:lnTo>
                    <a:pt x="1126310" y="2964444"/>
                  </a:lnTo>
                  <a:lnTo>
                    <a:pt x="1126133" y="2970792"/>
                  </a:lnTo>
                  <a:lnTo>
                    <a:pt x="1123812" y="2977140"/>
                  </a:lnTo>
                  <a:lnTo>
                    <a:pt x="1119290" y="2983488"/>
                  </a:lnTo>
                  <a:lnTo>
                    <a:pt x="1112538" y="2989836"/>
                  </a:lnTo>
                  <a:lnTo>
                    <a:pt x="1103552" y="2996184"/>
                  </a:lnTo>
                  <a:lnTo>
                    <a:pt x="1092141" y="3002531"/>
                  </a:lnTo>
                  <a:lnTo>
                    <a:pt x="1078316" y="3008879"/>
                  </a:lnTo>
                  <a:lnTo>
                    <a:pt x="1062518" y="3015227"/>
                  </a:lnTo>
                  <a:lnTo>
                    <a:pt x="1044890" y="3021575"/>
                  </a:lnTo>
                  <a:lnTo>
                    <a:pt x="1025596" y="3027923"/>
                  </a:lnTo>
                  <a:lnTo>
                    <a:pt x="1004823" y="3034271"/>
                  </a:lnTo>
                  <a:lnTo>
                    <a:pt x="982683" y="3040619"/>
                  </a:lnTo>
                  <a:lnTo>
                    <a:pt x="959444" y="3046966"/>
                  </a:lnTo>
                  <a:lnTo>
                    <a:pt x="935536" y="3053314"/>
                  </a:lnTo>
                  <a:lnTo>
                    <a:pt x="911191" y="3059662"/>
                  </a:lnTo>
                  <a:lnTo>
                    <a:pt x="886643" y="3066010"/>
                  </a:lnTo>
                  <a:lnTo>
                    <a:pt x="862117" y="3072358"/>
                  </a:lnTo>
                  <a:lnTo>
                    <a:pt x="837876" y="3078706"/>
                  </a:lnTo>
                  <a:lnTo>
                    <a:pt x="814243" y="3085054"/>
                  </a:lnTo>
                  <a:lnTo>
                    <a:pt x="791342" y="3091401"/>
                  </a:lnTo>
                  <a:lnTo>
                    <a:pt x="769319" y="3097749"/>
                  </a:lnTo>
                  <a:lnTo>
                    <a:pt x="748300" y="3104097"/>
                  </a:lnTo>
                  <a:lnTo>
                    <a:pt x="728393" y="3110445"/>
                  </a:lnTo>
                  <a:lnTo>
                    <a:pt x="709784" y="3116793"/>
                  </a:lnTo>
                  <a:lnTo>
                    <a:pt x="692662" y="3123141"/>
                  </a:lnTo>
                  <a:lnTo>
                    <a:pt x="676843" y="3129488"/>
                  </a:lnTo>
                  <a:lnTo>
                    <a:pt x="662327" y="3135836"/>
                  </a:lnTo>
                  <a:lnTo>
                    <a:pt x="649103" y="3142184"/>
                  </a:lnTo>
                  <a:lnTo>
                    <a:pt x="637142" y="3148532"/>
                  </a:lnTo>
                  <a:lnTo>
                    <a:pt x="626488" y="3154880"/>
                  </a:lnTo>
                  <a:lnTo>
                    <a:pt x="617181" y="3161228"/>
                  </a:lnTo>
                  <a:lnTo>
                    <a:pt x="608939" y="3167576"/>
                  </a:lnTo>
                  <a:lnTo>
                    <a:pt x="601691" y="3173923"/>
                  </a:lnTo>
                  <a:lnTo>
                    <a:pt x="595362" y="3180271"/>
                  </a:lnTo>
                  <a:lnTo>
                    <a:pt x="589877" y="3186619"/>
                  </a:lnTo>
                  <a:lnTo>
                    <a:pt x="585205" y="3192967"/>
                  </a:lnTo>
                  <a:lnTo>
                    <a:pt x="581319" y="3199315"/>
                  </a:lnTo>
                  <a:lnTo>
                    <a:pt x="578011" y="3205663"/>
                  </a:lnTo>
                  <a:lnTo>
                    <a:pt x="575215" y="3212010"/>
                  </a:lnTo>
                  <a:lnTo>
                    <a:pt x="572871" y="3218358"/>
                  </a:lnTo>
                  <a:lnTo>
                    <a:pt x="570922" y="3224706"/>
                  </a:lnTo>
                  <a:lnTo>
                    <a:pt x="569329" y="3231054"/>
                  </a:lnTo>
                  <a:lnTo>
                    <a:pt x="568067" y="3237402"/>
                  </a:lnTo>
                  <a:lnTo>
                    <a:pt x="567032" y="32437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6068247" y="1198960"/>
              <a:ext cx="220468" cy="5007971"/>
            </a:xfrm>
            <a:custGeom>
              <a:avLst/>
              <a:pathLst>
                <a:path w="220468" h="5007971">
                  <a:moveTo>
                    <a:pt x="109691" y="5007971"/>
                  </a:moveTo>
                  <a:lnTo>
                    <a:pt x="109645" y="4998171"/>
                  </a:lnTo>
                  <a:lnTo>
                    <a:pt x="109595" y="4988370"/>
                  </a:lnTo>
                  <a:lnTo>
                    <a:pt x="109542" y="4978570"/>
                  </a:lnTo>
                  <a:lnTo>
                    <a:pt x="109485" y="4968770"/>
                  </a:lnTo>
                  <a:lnTo>
                    <a:pt x="109422" y="4958969"/>
                  </a:lnTo>
                  <a:lnTo>
                    <a:pt x="109357" y="4949169"/>
                  </a:lnTo>
                  <a:lnTo>
                    <a:pt x="109286" y="4939369"/>
                  </a:lnTo>
                  <a:lnTo>
                    <a:pt x="109209" y="4929568"/>
                  </a:lnTo>
                  <a:lnTo>
                    <a:pt x="109130" y="4919768"/>
                  </a:lnTo>
                  <a:lnTo>
                    <a:pt x="109041" y="4909968"/>
                  </a:lnTo>
                  <a:lnTo>
                    <a:pt x="108949" y="4900167"/>
                  </a:lnTo>
                  <a:lnTo>
                    <a:pt x="108850" y="4890367"/>
                  </a:lnTo>
                  <a:lnTo>
                    <a:pt x="108743" y="4880567"/>
                  </a:lnTo>
                  <a:lnTo>
                    <a:pt x="108631" y="4870766"/>
                  </a:lnTo>
                  <a:lnTo>
                    <a:pt x="108510" y="4860966"/>
                  </a:lnTo>
                  <a:lnTo>
                    <a:pt x="108382" y="4851166"/>
                  </a:lnTo>
                  <a:lnTo>
                    <a:pt x="108248" y="4841365"/>
                  </a:lnTo>
                  <a:lnTo>
                    <a:pt x="108100" y="4831565"/>
                  </a:lnTo>
                  <a:lnTo>
                    <a:pt x="107946" y="4821765"/>
                  </a:lnTo>
                  <a:lnTo>
                    <a:pt x="107784" y="4811964"/>
                  </a:lnTo>
                  <a:lnTo>
                    <a:pt x="107608" y="4802164"/>
                  </a:lnTo>
                  <a:lnTo>
                    <a:pt x="107426" y="4792364"/>
                  </a:lnTo>
                  <a:lnTo>
                    <a:pt x="107230" y="4782563"/>
                  </a:lnTo>
                  <a:lnTo>
                    <a:pt x="107022" y="4772763"/>
                  </a:lnTo>
                  <a:lnTo>
                    <a:pt x="106807" y="4762963"/>
                  </a:lnTo>
                  <a:lnTo>
                    <a:pt x="106573" y="4753162"/>
                  </a:lnTo>
                  <a:lnTo>
                    <a:pt x="106329" y="4743362"/>
                  </a:lnTo>
                  <a:lnTo>
                    <a:pt x="106073" y="4733562"/>
                  </a:lnTo>
                  <a:lnTo>
                    <a:pt x="105798" y="4723761"/>
                  </a:lnTo>
                  <a:lnTo>
                    <a:pt x="105514" y="4713961"/>
                  </a:lnTo>
                  <a:lnTo>
                    <a:pt x="105212" y="4704161"/>
                  </a:lnTo>
                  <a:lnTo>
                    <a:pt x="104892" y="4694360"/>
                  </a:lnTo>
                  <a:lnTo>
                    <a:pt x="104562" y="4684560"/>
                  </a:lnTo>
                  <a:lnTo>
                    <a:pt x="104208" y="4674760"/>
                  </a:lnTo>
                  <a:lnTo>
                    <a:pt x="103839" y="4664959"/>
                  </a:lnTo>
                  <a:lnTo>
                    <a:pt x="103456" y="4655159"/>
                  </a:lnTo>
                  <a:lnTo>
                    <a:pt x="103046" y="4645359"/>
                  </a:lnTo>
                  <a:lnTo>
                    <a:pt x="102623" y="4635558"/>
                  </a:lnTo>
                  <a:lnTo>
                    <a:pt x="102178" y="4625758"/>
                  </a:lnTo>
                  <a:lnTo>
                    <a:pt x="101710" y="4615958"/>
                  </a:lnTo>
                  <a:lnTo>
                    <a:pt x="101228" y="4606157"/>
                  </a:lnTo>
                  <a:lnTo>
                    <a:pt x="100716" y="4596357"/>
                  </a:lnTo>
                  <a:lnTo>
                    <a:pt x="100185" y="4586557"/>
                  </a:lnTo>
                  <a:lnTo>
                    <a:pt x="99636" y="4576756"/>
                  </a:lnTo>
                  <a:lnTo>
                    <a:pt x="99054" y="4566956"/>
                  </a:lnTo>
                  <a:lnTo>
                    <a:pt x="98456" y="4557156"/>
                  </a:lnTo>
                  <a:lnTo>
                    <a:pt x="97831" y="4547355"/>
                  </a:lnTo>
                  <a:lnTo>
                    <a:pt x="97178" y="4537555"/>
                  </a:lnTo>
                  <a:lnTo>
                    <a:pt x="96509" y="4527755"/>
                  </a:lnTo>
                  <a:lnTo>
                    <a:pt x="95803" y="4517954"/>
                  </a:lnTo>
                  <a:lnTo>
                    <a:pt x="95076" y="4508154"/>
                  </a:lnTo>
                  <a:lnTo>
                    <a:pt x="94328" y="4498354"/>
                  </a:lnTo>
                  <a:lnTo>
                    <a:pt x="93541" y="4488553"/>
                  </a:lnTo>
                  <a:lnTo>
                    <a:pt x="92736" y="4478753"/>
                  </a:lnTo>
                  <a:lnTo>
                    <a:pt x="91902" y="4468953"/>
                  </a:lnTo>
                  <a:lnTo>
                    <a:pt x="91034" y="4459152"/>
                  </a:lnTo>
                  <a:lnTo>
                    <a:pt x="90149" y="4449352"/>
                  </a:lnTo>
                  <a:lnTo>
                    <a:pt x="89226" y="4439552"/>
                  </a:lnTo>
                  <a:lnTo>
                    <a:pt x="88277" y="4429751"/>
                  </a:lnTo>
                  <a:lnTo>
                    <a:pt x="87308" y="4419951"/>
                  </a:lnTo>
                  <a:lnTo>
                    <a:pt x="86296" y="4410151"/>
                  </a:lnTo>
                  <a:lnTo>
                    <a:pt x="85266" y="4400350"/>
                  </a:lnTo>
                  <a:lnTo>
                    <a:pt x="84207" y="4390550"/>
                  </a:lnTo>
                  <a:lnTo>
                    <a:pt x="83113" y="4380750"/>
                  </a:lnTo>
                  <a:lnTo>
                    <a:pt x="82001" y="4370949"/>
                  </a:lnTo>
                  <a:lnTo>
                    <a:pt x="80852" y="4361149"/>
                  </a:lnTo>
                  <a:lnTo>
                    <a:pt x="79678" y="4351349"/>
                  </a:lnTo>
                  <a:lnTo>
                    <a:pt x="78486" y="4341548"/>
                  </a:lnTo>
                  <a:lnTo>
                    <a:pt x="77252" y="4331748"/>
                  </a:lnTo>
                  <a:lnTo>
                    <a:pt x="76001" y="4321948"/>
                  </a:lnTo>
                  <a:lnTo>
                    <a:pt x="74724" y="4312147"/>
                  </a:lnTo>
                  <a:lnTo>
                    <a:pt x="73416" y="4302347"/>
                  </a:lnTo>
                  <a:lnTo>
                    <a:pt x="72092" y="4292547"/>
                  </a:lnTo>
                  <a:lnTo>
                    <a:pt x="70738" y="4282746"/>
                  </a:lnTo>
                  <a:lnTo>
                    <a:pt x="69361" y="4272946"/>
                  </a:lnTo>
                  <a:lnTo>
                    <a:pt x="67971" y="4263146"/>
                  </a:lnTo>
                  <a:lnTo>
                    <a:pt x="66546" y="4253345"/>
                  </a:lnTo>
                  <a:lnTo>
                    <a:pt x="65109" y="4243545"/>
                  </a:lnTo>
                  <a:lnTo>
                    <a:pt x="63653" y="4233745"/>
                  </a:lnTo>
                  <a:lnTo>
                    <a:pt x="62174" y="4223944"/>
                  </a:lnTo>
                  <a:lnTo>
                    <a:pt x="60685" y="4214144"/>
                  </a:lnTo>
                  <a:lnTo>
                    <a:pt x="59175" y="4204344"/>
                  </a:lnTo>
                  <a:lnTo>
                    <a:pt x="57652" y="4194543"/>
                  </a:lnTo>
                  <a:lnTo>
                    <a:pt x="56120" y="4184743"/>
                  </a:lnTo>
                  <a:lnTo>
                    <a:pt x="54570" y="4174943"/>
                  </a:lnTo>
                  <a:lnTo>
                    <a:pt x="53014" y="4165142"/>
                  </a:lnTo>
                  <a:lnTo>
                    <a:pt x="51450" y="4155342"/>
                  </a:lnTo>
                  <a:lnTo>
                    <a:pt x="49876" y="4145542"/>
                  </a:lnTo>
                  <a:lnTo>
                    <a:pt x="48299" y="4135741"/>
                  </a:lnTo>
                  <a:lnTo>
                    <a:pt x="46718" y="4125941"/>
                  </a:lnTo>
                  <a:lnTo>
                    <a:pt x="45134" y="4116141"/>
                  </a:lnTo>
                  <a:lnTo>
                    <a:pt x="43551" y="4106340"/>
                  </a:lnTo>
                  <a:lnTo>
                    <a:pt x="41969" y="4096540"/>
                  </a:lnTo>
                  <a:lnTo>
                    <a:pt x="40391" y="4086740"/>
                  </a:lnTo>
                  <a:lnTo>
                    <a:pt x="38816" y="4076939"/>
                  </a:lnTo>
                  <a:lnTo>
                    <a:pt x="37251" y="4067139"/>
                  </a:lnTo>
                  <a:lnTo>
                    <a:pt x="35693" y="4057339"/>
                  </a:lnTo>
                  <a:lnTo>
                    <a:pt x="34146" y="4047538"/>
                  </a:lnTo>
                  <a:lnTo>
                    <a:pt x="32614" y="4037738"/>
                  </a:lnTo>
                  <a:lnTo>
                    <a:pt x="31090" y="4027938"/>
                  </a:lnTo>
                  <a:lnTo>
                    <a:pt x="29592" y="4018137"/>
                  </a:lnTo>
                  <a:lnTo>
                    <a:pt x="28107" y="4008337"/>
                  </a:lnTo>
                  <a:lnTo>
                    <a:pt x="26640" y="3998537"/>
                  </a:lnTo>
                  <a:lnTo>
                    <a:pt x="25203" y="3988736"/>
                  </a:lnTo>
                  <a:lnTo>
                    <a:pt x="23783" y="3978936"/>
                  </a:lnTo>
                  <a:lnTo>
                    <a:pt x="22392" y="3969136"/>
                  </a:lnTo>
                  <a:lnTo>
                    <a:pt x="21031" y="3959335"/>
                  </a:lnTo>
                  <a:lnTo>
                    <a:pt x="19690" y="3949535"/>
                  </a:lnTo>
                  <a:lnTo>
                    <a:pt x="18394" y="3939735"/>
                  </a:lnTo>
                  <a:lnTo>
                    <a:pt x="17125" y="3929934"/>
                  </a:lnTo>
                  <a:lnTo>
                    <a:pt x="15883" y="3920134"/>
                  </a:lnTo>
                  <a:lnTo>
                    <a:pt x="14694" y="3910334"/>
                  </a:lnTo>
                  <a:lnTo>
                    <a:pt x="13530" y="3900533"/>
                  </a:lnTo>
                  <a:lnTo>
                    <a:pt x="12409" y="3890733"/>
                  </a:lnTo>
                  <a:lnTo>
                    <a:pt x="11335" y="3880933"/>
                  </a:lnTo>
                  <a:lnTo>
                    <a:pt x="10288" y="3871132"/>
                  </a:lnTo>
                  <a:lnTo>
                    <a:pt x="9304" y="3861332"/>
                  </a:lnTo>
                  <a:lnTo>
                    <a:pt x="8357" y="3851532"/>
                  </a:lnTo>
                  <a:lnTo>
                    <a:pt x="7445" y="3841731"/>
                  </a:lnTo>
                  <a:lnTo>
                    <a:pt x="6603" y="3831931"/>
                  </a:lnTo>
                  <a:lnTo>
                    <a:pt x="5793" y="3822131"/>
                  </a:lnTo>
                  <a:lnTo>
                    <a:pt x="5036" y="3812330"/>
                  </a:lnTo>
                  <a:lnTo>
                    <a:pt x="4337" y="3802530"/>
                  </a:lnTo>
                  <a:lnTo>
                    <a:pt x="3672" y="3792729"/>
                  </a:lnTo>
                  <a:lnTo>
                    <a:pt x="3079" y="3782929"/>
                  </a:lnTo>
                  <a:lnTo>
                    <a:pt x="2531" y="3773129"/>
                  </a:lnTo>
                  <a:lnTo>
                    <a:pt x="2022" y="3763328"/>
                  </a:lnTo>
                  <a:lnTo>
                    <a:pt x="1593" y="3753528"/>
                  </a:lnTo>
                  <a:lnTo>
                    <a:pt x="1199" y="3743728"/>
                  </a:lnTo>
                  <a:lnTo>
                    <a:pt x="862" y="3733927"/>
                  </a:lnTo>
                  <a:lnTo>
                    <a:pt x="590" y="3724127"/>
                  </a:lnTo>
                  <a:lnTo>
                    <a:pt x="354" y="3714327"/>
                  </a:lnTo>
                  <a:lnTo>
                    <a:pt x="191" y="3704526"/>
                  </a:lnTo>
                  <a:lnTo>
                    <a:pt x="76" y="3694726"/>
                  </a:lnTo>
                  <a:lnTo>
                    <a:pt x="0" y="3684926"/>
                  </a:lnTo>
                  <a:lnTo>
                    <a:pt x="6" y="3675125"/>
                  </a:lnTo>
                  <a:lnTo>
                    <a:pt x="47" y="3665325"/>
                  </a:lnTo>
                  <a:lnTo>
                    <a:pt x="142" y="3655525"/>
                  </a:lnTo>
                  <a:lnTo>
                    <a:pt x="301" y="3645724"/>
                  </a:lnTo>
                  <a:lnTo>
                    <a:pt x="495" y="3635924"/>
                  </a:lnTo>
                  <a:lnTo>
                    <a:pt x="755" y="3626124"/>
                  </a:lnTo>
                  <a:lnTo>
                    <a:pt x="1063" y="3616323"/>
                  </a:lnTo>
                  <a:lnTo>
                    <a:pt x="1404" y="3606523"/>
                  </a:lnTo>
                  <a:lnTo>
                    <a:pt x="1822" y="3596723"/>
                  </a:lnTo>
                  <a:lnTo>
                    <a:pt x="2270" y="3586922"/>
                  </a:lnTo>
                  <a:lnTo>
                    <a:pt x="2764" y="3577122"/>
                  </a:lnTo>
                  <a:lnTo>
                    <a:pt x="3316" y="3567322"/>
                  </a:lnTo>
                  <a:lnTo>
                    <a:pt x="3896" y="3557521"/>
                  </a:lnTo>
                  <a:lnTo>
                    <a:pt x="4532" y="3547721"/>
                  </a:lnTo>
                  <a:lnTo>
                    <a:pt x="5208" y="3537921"/>
                  </a:lnTo>
                  <a:lnTo>
                    <a:pt x="5911" y="3528120"/>
                  </a:lnTo>
                  <a:lnTo>
                    <a:pt x="6676" y="3518320"/>
                  </a:lnTo>
                  <a:lnTo>
                    <a:pt x="7465" y="3508520"/>
                  </a:lnTo>
                  <a:lnTo>
                    <a:pt x="8289" y="3498719"/>
                  </a:lnTo>
                  <a:lnTo>
                    <a:pt x="9158" y="3488919"/>
                  </a:lnTo>
                  <a:lnTo>
                    <a:pt x="10049" y="3479119"/>
                  </a:lnTo>
                  <a:lnTo>
                    <a:pt x="10980" y="3469318"/>
                  </a:lnTo>
                  <a:lnTo>
                    <a:pt x="11940" y="3459518"/>
                  </a:lnTo>
                  <a:lnTo>
                    <a:pt x="12919" y="3449718"/>
                  </a:lnTo>
                  <a:lnTo>
                    <a:pt x="13940" y="3439917"/>
                  </a:lnTo>
                  <a:lnTo>
                    <a:pt x="14978" y="3430117"/>
                  </a:lnTo>
                  <a:lnTo>
                    <a:pt x="16039" y="3420317"/>
                  </a:lnTo>
                  <a:lnTo>
                    <a:pt x="17129" y="3410516"/>
                  </a:lnTo>
                  <a:lnTo>
                    <a:pt x="18231" y="3400716"/>
                  </a:lnTo>
                  <a:lnTo>
                    <a:pt x="19358" y="3390916"/>
                  </a:lnTo>
                  <a:lnTo>
                    <a:pt x="20501" y="3381115"/>
                  </a:lnTo>
                  <a:lnTo>
                    <a:pt x="21656" y="3371315"/>
                  </a:lnTo>
                  <a:lnTo>
                    <a:pt x="22832" y="3361515"/>
                  </a:lnTo>
                  <a:lnTo>
                    <a:pt x="24016" y="3351714"/>
                  </a:lnTo>
                  <a:lnTo>
                    <a:pt x="25211" y="3341914"/>
                  </a:lnTo>
                  <a:lnTo>
                    <a:pt x="26418" y="3332114"/>
                  </a:lnTo>
                  <a:lnTo>
                    <a:pt x="27630" y="3322313"/>
                  </a:lnTo>
                  <a:lnTo>
                    <a:pt x="28851" y="3312513"/>
                  </a:lnTo>
                  <a:lnTo>
                    <a:pt x="30076" y="3302713"/>
                  </a:lnTo>
                  <a:lnTo>
                    <a:pt x="31304" y="3292912"/>
                  </a:lnTo>
                  <a:lnTo>
                    <a:pt x="32536" y="3283112"/>
                  </a:lnTo>
                  <a:lnTo>
                    <a:pt x="33767" y="3273312"/>
                  </a:lnTo>
                  <a:lnTo>
                    <a:pt x="34999" y="3263511"/>
                  </a:lnTo>
                  <a:lnTo>
                    <a:pt x="36228" y="3253711"/>
                  </a:lnTo>
                  <a:lnTo>
                    <a:pt x="37455" y="3243911"/>
                  </a:lnTo>
                  <a:lnTo>
                    <a:pt x="38678" y="3234110"/>
                  </a:lnTo>
                  <a:lnTo>
                    <a:pt x="39894" y="3224310"/>
                  </a:lnTo>
                  <a:lnTo>
                    <a:pt x="41107" y="3214510"/>
                  </a:lnTo>
                  <a:lnTo>
                    <a:pt x="42309" y="3204709"/>
                  </a:lnTo>
                  <a:lnTo>
                    <a:pt x="43503" y="3194909"/>
                  </a:lnTo>
                  <a:lnTo>
                    <a:pt x="44691" y="3185109"/>
                  </a:lnTo>
                  <a:lnTo>
                    <a:pt x="45863" y="3175308"/>
                  </a:lnTo>
                  <a:lnTo>
                    <a:pt x="47028" y="3165508"/>
                  </a:lnTo>
                  <a:lnTo>
                    <a:pt x="48179" y="3155708"/>
                  </a:lnTo>
                  <a:lnTo>
                    <a:pt x="49316" y="3145907"/>
                  </a:lnTo>
                  <a:lnTo>
                    <a:pt x="50443" y="3136107"/>
                  </a:lnTo>
                  <a:lnTo>
                    <a:pt x="51551" y="3126307"/>
                  </a:lnTo>
                  <a:lnTo>
                    <a:pt x="52646" y="3116506"/>
                  </a:lnTo>
                  <a:lnTo>
                    <a:pt x="53728" y="3106706"/>
                  </a:lnTo>
                  <a:lnTo>
                    <a:pt x="54787" y="3096906"/>
                  </a:lnTo>
                  <a:lnTo>
                    <a:pt x="55835" y="3087105"/>
                  </a:lnTo>
                  <a:lnTo>
                    <a:pt x="56864" y="3077305"/>
                  </a:lnTo>
                  <a:lnTo>
                    <a:pt x="57872" y="3067505"/>
                  </a:lnTo>
                  <a:lnTo>
                    <a:pt x="58868" y="3057704"/>
                  </a:lnTo>
                  <a:lnTo>
                    <a:pt x="59839" y="3047904"/>
                  </a:lnTo>
                  <a:lnTo>
                    <a:pt x="60793" y="3038104"/>
                  </a:lnTo>
                  <a:lnTo>
                    <a:pt x="61734" y="3028303"/>
                  </a:lnTo>
                  <a:lnTo>
                    <a:pt x="62645" y="3018503"/>
                  </a:lnTo>
                  <a:lnTo>
                    <a:pt x="63542" y="3008703"/>
                  </a:lnTo>
                  <a:lnTo>
                    <a:pt x="64420" y="2998902"/>
                  </a:lnTo>
                  <a:lnTo>
                    <a:pt x="65273" y="2989102"/>
                  </a:lnTo>
                  <a:lnTo>
                    <a:pt x="66113" y="2979302"/>
                  </a:lnTo>
                  <a:lnTo>
                    <a:pt x="66926" y="2969501"/>
                  </a:lnTo>
                  <a:lnTo>
                    <a:pt x="67720" y="2959701"/>
                  </a:lnTo>
                  <a:lnTo>
                    <a:pt x="68500" y="2949901"/>
                  </a:lnTo>
                  <a:lnTo>
                    <a:pt x="69249" y="2940100"/>
                  </a:lnTo>
                  <a:lnTo>
                    <a:pt x="69984" y="2930300"/>
                  </a:lnTo>
                  <a:lnTo>
                    <a:pt x="70699" y="2920500"/>
                  </a:lnTo>
                  <a:lnTo>
                    <a:pt x="71388" y="2910699"/>
                  </a:lnTo>
                  <a:lnTo>
                    <a:pt x="72065" y="2900899"/>
                  </a:lnTo>
                  <a:lnTo>
                    <a:pt x="72715" y="2891099"/>
                  </a:lnTo>
                  <a:lnTo>
                    <a:pt x="73346" y="2881298"/>
                  </a:lnTo>
                  <a:lnTo>
                    <a:pt x="73965" y="2871498"/>
                  </a:lnTo>
                  <a:lnTo>
                    <a:pt x="74552" y="2861698"/>
                  </a:lnTo>
                  <a:lnTo>
                    <a:pt x="75126" y="2851897"/>
                  </a:lnTo>
                  <a:lnTo>
                    <a:pt x="75682" y="2842097"/>
                  </a:lnTo>
                  <a:lnTo>
                    <a:pt x="76213" y="2832297"/>
                  </a:lnTo>
                  <a:lnTo>
                    <a:pt x="76733" y="2822496"/>
                  </a:lnTo>
                  <a:lnTo>
                    <a:pt x="77228" y="2812696"/>
                  </a:lnTo>
                  <a:lnTo>
                    <a:pt x="77706" y="2802896"/>
                  </a:lnTo>
                  <a:lnTo>
                    <a:pt x="78171" y="2793095"/>
                  </a:lnTo>
                  <a:lnTo>
                    <a:pt x="78609" y="2783295"/>
                  </a:lnTo>
                  <a:lnTo>
                    <a:pt x="79035" y="2773495"/>
                  </a:lnTo>
                  <a:lnTo>
                    <a:pt x="79445" y="2763694"/>
                  </a:lnTo>
                  <a:lnTo>
                    <a:pt x="79832" y="2753894"/>
                  </a:lnTo>
                  <a:lnTo>
                    <a:pt x="80209" y="2744094"/>
                  </a:lnTo>
                  <a:lnTo>
                    <a:pt x="80566" y="2734293"/>
                  </a:lnTo>
                  <a:lnTo>
                    <a:pt x="80906" y="2724493"/>
                  </a:lnTo>
                  <a:lnTo>
                    <a:pt x="81236" y="2714693"/>
                  </a:lnTo>
                  <a:lnTo>
                    <a:pt x="81542" y="2704892"/>
                  </a:lnTo>
                  <a:lnTo>
                    <a:pt x="81838" y="2695092"/>
                  </a:lnTo>
                  <a:lnTo>
                    <a:pt x="82120" y="2685292"/>
                  </a:lnTo>
                  <a:lnTo>
                    <a:pt x="82383" y="2675491"/>
                  </a:lnTo>
                  <a:lnTo>
                    <a:pt x="82636" y="2665691"/>
                  </a:lnTo>
                  <a:lnTo>
                    <a:pt x="82873" y="2655891"/>
                  </a:lnTo>
                  <a:lnTo>
                    <a:pt x="83096" y="2646090"/>
                  </a:lnTo>
                  <a:lnTo>
                    <a:pt x="83310" y="2636290"/>
                  </a:lnTo>
                  <a:lnTo>
                    <a:pt x="83505" y="2626490"/>
                  </a:lnTo>
                  <a:lnTo>
                    <a:pt x="83691" y="2616689"/>
                  </a:lnTo>
                  <a:lnTo>
                    <a:pt x="83866" y="2606889"/>
                  </a:lnTo>
                  <a:lnTo>
                    <a:pt x="84025" y="2597089"/>
                  </a:lnTo>
                  <a:lnTo>
                    <a:pt x="84176" y="2587288"/>
                  </a:lnTo>
                  <a:lnTo>
                    <a:pt x="84314" y="2577488"/>
                  </a:lnTo>
                  <a:lnTo>
                    <a:pt x="84441" y="2567688"/>
                  </a:lnTo>
                  <a:lnTo>
                    <a:pt x="84560" y="2557887"/>
                  </a:lnTo>
                  <a:lnTo>
                    <a:pt x="84664" y="2548087"/>
                  </a:lnTo>
                  <a:lnTo>
                    <a:pt x="84760" y="2538286"/>
                  </a:lnTo>
                  <a:lnTo>
                    <a:pt x="84848" y="2528486"/>
                  </a:lnTo>
                  <a:lnTo>
                    <a:pt x="84922" y="2518686"/>
                  </a:lnTo>
                  <a:lnTo>
                    <a:pt x="84990" y="2508885"/>
                  </a:lnTo>
                  <a:lnTo>
                    <a:pt x="85048" y="2499085"/>
                  </a:lnTo>
                  <a:lnTo>
                    <a:pt x="85096" y="2489285"/>
                  </a:lnTo>
                  <a:lnTo>
                    <a:pt x="85139" y="2479484"/>
                  </a:lnTo>
                  <a:lnTo>
                    <a:pt x="85169" y="2469684"/>
                  </a:lnTo>
                  <a:lnTo>
                    <a:pt x="85193" y="2459884"/>
                  </a:lnTo>
                  <a:lnTo>
                    <a:pt x="85211" y="2450083"/>
                  </a:lnTo>
                  <a:lnTo>
                    <a:pt x="85217" y="2440283"/>
                  </a:lnTo>
                  <a:lnTo>
                    <a:pt x="85218" y="2430483"/>
                  </a:lnTo>
                  <a:lnTo>
                    <a:pt x="85212" y="2420682"/>
                  </a:lnTo>
                  <a:lnTo>
                    <a:pt x="85197" y="2410882"/>
                  </a:lnTo>
                  <a:lnTo>
                    <a:pt x="85177" y="2401082"/>
                  </a:lnTo>
                  <a:lnTo>
                    <a:pt x="85148" y="2391281"/>
                  </a:lnTo>
                  <a:lnTo>
                    <a:pt x="85114" y="2381481"/>
                  </a:lnTo>
                  <a:lnTo>
                    <a:pt x="85074" y="2371681"/>
                  </a:lnTo>
                  <a:lnTo>
                    <a:pt x="85025" y="2361880"/>
                  </a:lnTo>
                  <a:lnTo>
                    <a:pt x="84972" y="2352080"/>
                  </a:lnTo>
                  <a:lnTo>
                    <a:pt x="84912" y="2342280"/>
                  </a:lnTo>
                  <a:lnTo>
                    <a:pt x="84845" y="2332479"/>
                  </a:lnTo>
                  <a:lnTo>
                    <a:pt x="84774" y="2322679"/>
                  </a:lnTo>
                  <a:lnTo>
                    <a:pt x="84695" y="2312879"/>
                  </a:lnTo>
                  <a:lnTo>
                    <a:pt x="84611" y="2303078"/>
                  </a:lnTo>
                  <a:lnTo>
                    <a:pt x="84523" y="2293278"/>
                  </a:lnTo>
                  <a:lnTo>
                    <a:pt x="84427" y="2283478"/>
                  </a:lnTo>
                  <a:lnTo>
                    <a:pt x="84327" y="2273677"/>
                  </a:lnTo>
                  <a:lnTo>
                    <a:pt x="84221" y="2263877"/>
                  </a:lnTo>
                  <a:lnTo>
                    <a:pt x="84109" y="2254077"/>
                  </a:lnTo>
                  <a:lnTo>
                    <a:pt x="83993" y="2244276"/>
                  </a:lnTo>
                  <a:lnTo>
                    <a:pt x="83870" y="2234476"/>
                  </a:lnTo>
                  <a:lnTo>
                    <a:pt x="83743" y="2224676"/>
                  </a:lnTo>
                  <a:lnTo>
                    <a:pt x="83612" y="2214875"/>
                  </a:lnTo>
                  <a:lnTo>
                    <a:pt x="83473" y="2205075"/>
                  </a:lnTo>
                  <a:lnTo>
                    <a:pt x="83330" y="2195275"/>
                  </a:lnTo>
                  <a:lnTo>
                    <a:pt x="83183" y="2185474"/>
                  </a:lnTo>
                  <a:lnTo>
                    <a:pt x="83029" y="2175674"/>
                  </a:lnTo>
                  <a:lnTo>
                    <a:pt x="82872" y="2165874"/>
                  </a:lnTo>
                  <a:lnTo>
                    <a:pt x="82709" y="2156073"/>
                  </a:lnTo>
                  <a:lnTo>
                    <a:pt x="82541" y="2146273"/>
                  </a:lnTo>
                  <a:lnTo>
                    <a:pt x="82370" y="2136473"/>
                  </a:lnTo>
                  <a:lnTo>
                    <a:pt x="82191" y="2126672"/>
                  </a:lnTo>
                  <a:lnTo>
                    <a:pt x="82009" y="2116872"/>
                  </a:lnTo>
                  <a:lnTo>
                    <a:pt x="81823" y="2107072"/>
                  </a:lnTo>
                  <a:lnTo>
                    <a:pt x="81630" y="2097271"/>
                  </a:lnTo>
                  <a:lnTo>
                    <a:pt x="81435" y="2087471"/>
                  </a:lnTo>
                  <a:lnTo>
                    <a:pt x="81233" y="2077671"/>
                  </a:lnTo>
                  <a:lnTo>
                    <a:pt x="81027" y="2067870"/>
                  </a:lnTo>
                  <a:lnTo>
                    <a:pt x="80819" y="2058070"/>
                  </a:lnTo>
                  <a:lnTo>
                    <a:pt x="80603" y="2048270"/>
                  </a:lnTo>
                  <a:lnTo>
                    <a:pt x="80384" y="2038469"/>
                  </a:lnTo>
                  <a:lnTo>
                    <a:pt x="80162" y="2028669"/>
                  </a:lnTo>
                  <a:lnTo>
                    <a:pt x="79934" y="2018869"/>
                  </a:lnTo>
                  <a:lnTo>
                    <a:pt x="79703" y="2009068"/>
                  </a:lnTo>
                  <a:lnTo>
                    <a:pt x="79467" y="1999268"/>
                  </a:lnTo>
                  <a:lnTo>
                    <a:pt x="79227" y="1989468"/>
                  </a:lnTo>
                  <a:lnTo>
                    <a:pt x="78984" y="1979667"/>
                  </a:lnTo>
                  <a:lnTo>
                    <a:pt x="78736" y="1969867"/>
                  </a:lnTo>
                  <a:lnTo>
                    <a:pt x="78485" y="1960067"/>
                  </a:lnTo>
                  <a:lnTo>
                    <a:pt x="78231" y="1950266"/>
                  </a:lnTo>
                  <a:lnTo>
                    <a:pt x="77973" y="1940466"/>
                  </a:lnTo>
                  <a:lnTo>
                    <a:pt x="77712" y="1930666"/>
                  </a:lnTo>
                  <a:lnTo>
                    <a:pt x="77447" y="1920865"/>
                  </a:lnTo>
                  <a:lnTo>
                    <a:pt x="77179" y="1911065"/>
                  </a:lnTo>
                  <a:lnTo>
                    <a:pt x="76909" y="1901265"/>
                  </a:lnTo>
                  <a:lnTo>
                    <a:pt x="76635" y="1891464"/>
                  </a:lnTo>
                  <a:lnTo>
                    <a:pt x="76360" y="1881664"/>
                  </a:lnTo>
                  <a:lnTo>
                    <a:pt x="76082" y="1871864"/>
                  </a:lnTo>
                  <a:lnTo>
                    <a:pt x="75801" y="1862063"/>
                  </a:lnTo>
                  <a:lnTo>
                    <a:pt x="75518" y="1852263"/>
                  </a:lnTo>
                  <a:lnTo>
                    <a:pt x="75234" y="1842463"/>
                  </a:lnTo>
                  <a:lnTo>
                    <a:pt x="74948" y="1832662"/>
                  </a:lnTo>
                  <a:lnTo>
                    <a:pt x="74660" y="1822862"/>
                  </a:lnTo>
                  <a:lnTo>
                    <a:pt x="74371" y="1813062"/>
                  </a:lnTo>
                  <a:lnTo>
                    <a:pt x="74081" y="1803261"/>
                  </a:lnTo>
                  <a:lnTo>
                    <a:pt x="73791" y="1793461"/>
                  </a:lnTo>
                  <a:lnTo>
                    <a:pt x="73500" y="1783661"/>
                  </a:lnTo>
                  <a:lnTo>
                    <a:pt x="73208" y="1773860"/>
                  </a:lnTo>
                  <a:lnTo>
                    <a:pt x="72917" y="1764060"/>
                  </a:lnTo>
                  <a:lnTo>
                    <a:pt x="72625" y="1754260"/>
                  </a:lnTo>
                  <a:lnTo>
                    <a:pt x="72334" y="1744459"/>
                  </a:lnTo>
                  <a:lnTo>
                    <a:pt x="72044" y="1734659"/>
                  </a:lnTo>
                  <a:lnTo>
                    <a:pt x="71756" y="1724859"/>
                  </a:lnTo>
                  <a:lnTo>
                    <a:pt x="71468" y="1715058"/>
                  </a:lnTo>
                  <a:lnTo>
                    <a:pt x="71182" y="1705258"/>
                  </a:lnTo>
                  <a:lnTo>
                    <a:pt x="70898" y="1695458"/>
                  </a:lnTo>
                  <a:lnTo>
                    <a:pt x="70616" y="1685657"/>
                  </a:lnTo>
                  <a:lnTo>
                    <a:pt x="70338" y="1675857"/>
                  </a:lnTo>
                  <a:lnTo>
                    <a:pt x="70061" y="1666057"/>
                  </a:lnTo>
                  <a:lnTo>
                    <a:pt x="69789" y="1656256"/>
                  </a:lnTo>
                  <a:lnTo>
                    <a:pt x="69520" y="1646456"/>
                  </a:lnTo>
                  <a:lnTo>
                    <a:pt x="69254" y="1636656"/>
                  </a:lnTo>
                  <a:lnTo>
                    <a:pt x="68995" y="1626855"/>
                  </a:lnTo>
                  <a:lnTo>
                    <a:pt x="68739" y="1617055"/>
                  </a:lnTo>
                  <a:lnTo>
                    <a:pt x="68488" y="1607255"/>
                  </a:lnTo>
                  <a:lnTo>
                    <a:pt x="68244" y="1597454"/>
                  </a:lnTo>
                  <a:lnTo>
                    <a:pt x="68004" y="1587654"/>
                  </a:lnTo>
                  <a:lnTo>
                    <a:pt x="67772" y="1577854"/>
                  </a:lnTo>
                  <a:lnTo>
                    <a:pt x="67547" y="1568053"/>
                  </a:lnTo>
                  <a:lnTo>
                    <a:pt x="67326" y="1558253"/>
                  </a:lnTo>
                  <a:lnTo>
                    <a:pt x="67117" y="1548453"/>
                  </a:lnTo>
                  <a:lnTo>
                    <a:pt x="66914" y="1538652"/>
                  </a:lnTo>
                  <a:lnTo>
                    <a:pt x="66718" y="1528852"/>
                  </a:lnTo>
                  <a:lnTo>
                    <a:pt x="66534" y="1519052"/>
                  </a:lnTo>
                  <a:lnTo>
                    <a:pt x="66355" y="1509251"/>
                  </a:lnTo>
                  <a:lnTo>
                    <a:pt x="66190" y="1499451"/>
                  </a:lnTo>
                  <a:lnTo>
                    <a:pt x="66033" y="1489651"/>
                  </a:lnTo>
                  <a:lnTo>
                    <a:pt x="65884" y="1479850"/>
                  </a:lnTo>
                  <a:lnTo>
                    <a:pt x="65751" y="1470050"/>
                  </a:lnTo>
                  <a:lnTo>
                    <a:pt x="65626" y="1460250"/>
                  </a:lnTo>
                  <a:lnTo>
                    <a:pt x="65513" y="1450449"/>
                  </a:lnTo>
                  <a:lnTo>
                    <a:pt x="65414" y="1440649"/>
                  </a:lnTo>
                  <a:lnTo>
                    <a:pt x="65324" y="1430849"/>
                  </a:lnTo>
                  <a:lnTo>
                    <a:pt x="65250" y="1421048"/>
                  </a:lnTo>
                  <a:lnTo>
                    <a:pt x="65189" y="1411248"/>
                  </a:lnTo>
                  <a:lnTo>
                    <a:pt x="65137" y="1401448"/>
                  </a:lnTo>
                  <a:lnTo>
                    <a:pt x="65107" y="1391647"/>
                  </a:lnTo>
                  <a:lnTo>
                    <a:pt x="65086" y="1381847"/>
                  </a:lnTo>
                  <a:lnTo>
                    <a:pt x="65079" y="1372047"/>
                  </a:lnTo>
                  <a:lnTo>
                    <a:pt x="65091" y="1362246"/>
                  </a:lnTo>
                  <a:lnTo>
                    <a:pt x="65114" y="1352446"/>
                  </a:lnTo>
                  <a:lnTo>
                    <a:pt x="65155" y="1342646"/>
                  </a:lnTo>
                  <a:lnTo>
                    <a:pt x="65212" y="1332845"/>
                  </a:lnTo>
                  <a:lnTo>
                    <a:pt x="65279" y="1323045"/>
                  </a:lnTo>
                  <a:lnTo>
                    <a:pt x="65372" y="1313245"/>
                  </a:lnTo>
                  <a:lnTo>
                    <a:pt x="65476" y="1303444"/>
                  </a:lnTo>
                  <a:lnTo>
                    <a:pt x="65594" y="1293644"/>
                  </a:lnTo>
                  <a:lnTo>
                    <a:pt x="65735" y="1283844"/>
                  </a:lnTo>
                  <a:lnTo>
                    <a:pt x="65887" y="1274043"/>
                  </a:lnTo>
                  <a:lnTo>
                    <a:pt x="66060" y="1264243"/>
                  </a:lnTo>
                  <a:lnTo>
                    <a:pt x="66250" y="1254442"/>
                  </a:lnTo>
                  <a:lnTo>
                    <a:pt x="66451" y="1244642"/>
                  </a:lnTo>
                  <a:lnTo>
                    <a:pt x="66677" y="1234842"/>
                  </a:lnTo>
                  <a:lnTo>
                    <a:pt x="66916" y="1225041"/>
                  </a:lnTo>
                  <a:lnTo>
                    <a:pt x="67170" y="1215241"/>
                  </a:lnTo>
                  <a:lnTo>
                    <a:pt x="67447" y="1205441"/>
                  </a:lnTo>
                  <a:lnTo>
                    <a:pt x="67735" y="1195640"/>
                  </a:lnTo>
                  <a:lnTo>
                    <a:pt x="68042" y="1185840"/>
                  </a:lnTo>
                  <a:lnTo>
                    <a:pt x="68367" y="1176040"/>
                  </a:lnTo>
                  <a:lnTo>
                    <a:pt x="68703" y="1166239"/>
                  </a:lnTo>
                  <a:lnTo>
                    <a:pt x="69062" y="1156439"/>
                  </a:lnTo>
                  <a:lnTo>
                    <a:pt x="69434" y="1146639"/>
                  </a:lnTo>
                  <a:lnTo>
                    <a:pt x="69818" y="1136838"/>
                  </a:lnTo>
                  <a:lnTo>
                    <a:pt x="70224" y="1127038"/>
                  </a:lnTo>
                  <a:lnTo>
                    <a:pt x="70640" y="1117238"/>
                  </a:lnTo>
                  <a:lnTo>
                    <a:pt x="71072" y="1107437"/>
                  </a:lnTo>
                  <a:lnTo>
                    <a:pt x="71520" y="1097637"/>
                  </a:lnTo>
                  <a:lnTo>
                    <a:pt x="71977" y="1087837"/>
                  </a:lnTo>
                  <a:lnTo>
                    <a:pt x="72454" y="1078036"/>
                  </a:lnTo>
                  <a:lnTo>
                    <a:pt x="72940" y="1068236"/>
                  </a:lnTo>
                  <a:lnTo>
                    <a:pt x="73436" y="1058436"/>
                  </a:lnTo>
                  <a:lnTo>
                    <a:pt x="73950" y="1048635"/>
                  </a:lnTo>
                  <a:lnTo>
                    <a:pt x="74471" y="1038835"/>
                  </a:lnTo>
                  <a:lnTo>
                    <a:pt x="75004" y="1029035"/>
                  </a:lnTo>
                  <a:lnTo>
                    <a:pt x="75548" y="1019234"/>
                  </a:lnTo>
                  <a:lnTo>
                    <a:pt x="76099" y="1009434"/>
                  </a:lnTo>
                  <a:lnTo>
                    <a:pt x="76662" y="999634"/>
                  </a:lnTo>
                  <a:lnTo>
                    <a:pt x="77233" y="989833"/>
                  </a:lnTo>
                  <a:lnTo>
                    <a:pt x="77809" y="980033"/>
                  </a:lnTo>
                  <a:lnTo>
                    <a:pt x="78397" y="970233"/>
                  </a:lnTo>
                  <a:lnTo>
                    <a:pt x="78988" y="960432"/>
                  </a:lnTo>
                  <a:lnTo>
                    <a:pt x="79586" y="950632"/>
                  </a:lnTo>
                  <a:lnTo>
                    <a:pt x="80189" y="940832"/>
                  </a:lnTo>
                  <a:lnTo>
                    <a:pt x="80796" y="931031"/>
                  </a:lnTo>
                  <a:lnTo>
                    <a:pt x="81408" y="921231"/>
                  </a:lnTo>
                  <a:lnTo>
                    <a:pt x="82023" y="911431"/>
                  </a:lnTo>
                  <a:lnTo>
                    <a:pt x="82640" y="901630"/>
                  </a:lnTo>
                  <a:lnTo>
                    <a:pt x="83259" y="891830"/>
                  </a:lnTo>
                  <a:lnTo>
                    <a:pt x="83880" y="882030"/>
                  </a:lnTo>
                  <a:lnTo>
                    <a:pt x="84501" y="872229"/>
                  </a:lnTo>
                  <a:lnTo>
                    <a:pt x="85121" y="862429"/>
                  </a:lnTo>
                  <a:lnTo>
                    <a:pt x="85742" y="852629"/>
                  </a:lnTo>
                  <a:lnTo>
                    <a:pt x="86360" y="842828"/>
                  </a:lnTo>
                  <a:lnTo>
                    <a:pt x="86977" y="833028"/>
                  </a:lnTo>
                  <a:lnTo>
                    <a:pt x="87592" y="823228"/>
                  </a:lnTo>
                  <a:lnTo>
                    <a:pt x="88202" y="813427"/>
                  </a:lnTo>
                  <a:lnTo>
                    <a:pt x="88810" y="803627"/>
                  </a:lnTo>
                  <a:lnTo>
                    <a:pt x="89413" y="793827"/>
                  </a:lnTo>
                  <a:lnTo>
                    <a:pt x="90011" y="784026"/>
                  </a:lnTo>
                  <a:lnTo>
                    <a:pt x="90604" y="774226"/>
                  </a:lnTo>
                  <a:lnTo>
                    <a:pt x="91191" y="764426"/>
                  </a:lnTo>
                  <a:lnTo>
                    <a:pt x="91771" y="754625"/>
                  </a:lnTo>
                  <a:lnTo>
                    <a:pt x="92347" y="744825"/>
                  </a:lnTo>
                  <a:lnTo>
                    <a:pt x="92911" y="735025"/>
                  </a:lnTo>
                  <a:lnTo>
                    <a:pt x="93470" y="725224"/>
                  </a:lnTo>
                  <a:lnTo>
                    <a:pt x="94022" y="715424"/>
                  </a:lnTo>
                  <a:lnTo>
                    <a:pt x="94563" y="705624"/>
                  </a:lnTo>
                  <a:lnTo>
                    <a:pt x="95098" y="695823"/>
                  </a:lnTo>
                  <a:lnTo>
                    <a:pt x="95621" y="686023"/>
                  </a:lnTo>
                  <a:lnTo>
                    <a:pt x="96136" y="676223"/>
                  </a:lnTo>
                  <a:lnTo>
                    <a:pt x="96644" y="666422"/>
                  </a:lnTo>
                  <a:lnTo>
                    <a:pt x="97137" y="656622"/>
                  </a:lnTo>
                  <a:lnTo>
                    <a:pt x="97622" y="646822"/>
                  </a:lnTo>
                  <a:lnTo>
                    <a:pt x="98098" y="637021"/>
                  </a:lnTo>
                  <a:lnTo>
                    <a:pt x="98561" y="627221"/>
                  </a:lnTo>
                  <a:lnTo>
                    <a:pt x="99016" y="617421"/>
                  </a:lnTo>
                  <a:lnTo>
                    <a:pt x="99458" y="607620"/>
                  </a:lnTo>
                  <a:lnTo>
                    <a:pt x="99889" y="597820"/>
                  </a:lnTo>
                  <a:lnTo>
                    <a:pt x="100313" y="588020"/>
                  </a:lnTo>
                  <a:lnTo>
                    <a:pt x="100720" y="578219"/>
                  </a:lnTo>
                  <a:lnTo>
                    <a:pt x="101119" y="568419"/>
                  </a:lnTo>
                  <a:lnTo>
                    <a:pt x="101508" y="558619"/>
                  </a:lnTo>
                  <a:lnTo>
                    <a:pt x="101882" y="548818"/>
                  </a:lnTo>
                  <a:lnTo>
                    <a:pt x="102249" y="539018"/>
                  </a:lnTo>
                  <a:lnTo>
                    <a:pt x="102603" y="529218"/>
                  </a:lnTo>
                  <a:lnTo>
                    <a:pt x="102945" y="519417"/>
                  </a:lnTo>
                  <a:lnTo>
                    <a:pt x="103280" y="509617"/>
                  </a:lnTo>
                  <a:lnTo>
                    <a:pt x="103599" y="499817"/>
                  </a:lnTo>
                  <a:lnTo>
                    <a:pt x="103910" y="490016"/>
                  </a:lnTo>
                  <a:lnTo>
                    <a:pt x="104212" y="480216"/>
                  </a:lnTo>
                  <a:lnTo>
                    <a:pt x="104499" y="470416"/>
                  </a:lnTo>
                  <a:lnTo>
                    <a:pt x="104779" y="460615"/>
                  </a:lnTo>
                  <a:lnTo>
                    <a:pt x="105048" y="450815"/>
                  </a:lnTo>
                  <a:lnTo>
                    <a:pt x="105306" y="441015"/>
                  </a:lnTo>
                  <a:lnTo>
                    <a:pt x="105557" y="431214"/>
                  </a:lnTo>
                  <a:lnTo>
                    <a:pt x="105794" y="421414"/>
                  </a:lnTo>
                  <a:lnTo>
                    <a:pt x="106024" y="411614"/>
                  </a:lnTo>
                  <a:lnTo>
                    <a:pt x="106246" y="401813"/>
                  </a:lnTo>
                  <a:lnTo>
                    <a:pt x="106456" y="392013"/>
                  </a:lnTo>
                  <a:lnTo>
                    <a:pt x="106659" y="382213"/>
                  </a:lnTo>
                  <a:lnTo>
                    <a:pt x="106853" y="372412"/>
                  </a:lnTo>
                  <a:lnTo>
                    <a:pt x="107038" y="362612"/>
                  </a:lnTo>
                  <a:lnTo>
                    <a:pt x="107217" y="352812"/>
                  </a:lnTo>
                  <a:lnTo>
                    <a:pt x="107385" y="343011"/>
                  </a:lnTo>
                  <a:lnTo>
                    <a:pt x="107546" y="333211"/>
                  </a:lnTo>
                  <a:lnTo>
                    <a:pt x="107702" y="323411"/>
                  </a:lnTo>
                  <a:lnTo>
                    <a:pt x="107847" y="313610"/>
                  </a:lnTo>
                  <a:lnTo>
                    <a:pt x="107987" y="303810"/>
                  </a:lnTo>
                  <a:lnTo>
                    <a:pt x="108121" y="294010"/>
                  </a:lnTo>
                  <a:lnTo>
                    <a:pt x="108246" y="284209"/>
                  </a:lnTo>
                  <a:lnTo>
                    <a:pt x="108368" y="274409"/>
                  </a:lnTo>
                  <a:lnTo>
                    <a:pt x="108481" y="264609"/>
                  </a:lnTo>
                  <a:lnTo>
                    <a:pt x="108589" y="254808"/>
                  </a:lnTo>
                  <a:lnTo>
                    <a:pt x="108693" y="245008"/>
                  </a:lnTo>
                  <a:lnTo>
                    <a:pt x="108788" y="235208"/>
                  </a:lnTo>
                  <a:lnTo>
                    <a:pt x="108881" y="225407"/>
                  </a:lnTo>
                  <a:lnTo>
                    <a:pt x="108968" y="215607"/>
                  </a:lnTo>
                  <a:lnTo>
                    <a:pt x="109049" y="205807"/>
                  </a:lnTo>
                  <a:lnTo>
                    <a:pt x="109127" y="196006"/>
                  </a:lnTo>
                  <a:lnTo>
                    <a:pt x="109200" y="186206"/>
                  </a:lnTo>
                  <a:lnTo>
                    <a:pt x="109269" y="176406"/>
                  </a:lnTo>
                  <a:lnTo>
                    <a:pt x="109335" y="166605"/>
                  </a:lnTo>
                  <a:lnTo>
                    <a:pt x="109395" y="156805"/>
                  </a:lnTo>
                  <a:lnTo>
                    <a:pt x="109453" y="147005"/>
                  </a:lnTo>
                  <a:lnTo>
                    <a:pt x="109507" y="137204"/>
                  </a:lnTo>
                  <a:lnTo>
                    <a:pt x="109557" y="127404"/>
                  </a:lnTo>
                  <a:lnTo>
                    <a:pt x="109605" y="117604"/>
                  </a:lnTo>
                  <a:lnTo>
                    <a:pt x="109650" y="107803"/>
                  </a:lnTo>
                  <a:lnTo>
                    <a:pt x="109691" y="98003"/>
                  </a:lnTo>
                  <a:lnTo>
                    <a:pt x="109731" y="88203"/>
                  </a:lnTo>
                  <a:lnTo>
                    <a:pt x="109767" y="78402"/>
                  </a:lnTo>
                  <a:lnTo>
                    <a:pt x="109802" y="68602"/>
                  </a:lnTo>
                  <a:lnTo>
                    <a:pt x="109834" y="58802"/>
                  </a:lnTo>
                  <a:lnTo>
                    <a:pt x="109863" y="49001"/>
                  </a:lnTo>
                  <a:lnTo>
                    <a:pt x="109892" y="39201"/>
                  </a:lnTo>
                  <a:lnTo>
                    <a:pt x="109917" y="29401"/>
                  </a:lnTo>
                  <a:lnTo>
                    <a:pt x="109942" y="19600"/>
                  </a:lnTo>
                  <a:lnTo>
                    <a:pt x="109965" y="9800"/>
                  </a:lnTo>
                  <a:lnTo>
                    <a:pt x="109985" y="0"/>
                  </a:lnTo>
                  <a:lnTo>
                    <a:pt x="110482" y="0"/>
                  </a:lnTo>
                  <a:lnTo>
                    <a:pt x="110502" y="9800"/>
                  </a:lnTo>
                  <a:lnTo>
                    <a:pt x="110525" y="19600"/>
                  </a:lnTo>
                  <a:lnTo>
                    <a:pt x="110550" y="29401"/>
                  </a:lnTo>
                  <a:lnTo>
                    <a:pt x="110575" y="39201"/>
                  </a:lnTo>
                  <a:lnTo>
                    <a:pt x="110604" y="49001"/>
                  </a:lnTo>
                  <a:lnTo>
                    <a:pt x="110633" y="58802"/>
                  </a:lnTo>
                  <a:lnTo>
                    <a:pt x="110665" y="68602"/>
                  </a:lnTo>
                  <a:lnTo>
                    <a:pt x="110700" y="78402"/>
                  </a:lnTo>
                  <a:lnTo>
                    <a:pt x="110736" y="88203"/>
                  </a:lnTo>
                  <a:lnTo>
                    <a:pt x="110776" y="98003"/>
                  </a:lnTo>
                  <a:lnTo>
                    <a:pt x="110817" y="107803"/>
                  </a:lnTo>
                  <a:lnTo>
                    <a:pt x="110862" y="117604"/>
                  </a:lnTo>
                  <a:lnTo>
                    <a:pt x="110910" y="127404"/>
                  </a:lnTo>
                  <a:lnTo>
                    <a:pt x="110960" y="137204"/>
                  </a:lnTo>
                  <a:lnTo>
                    <a:pt x="111014" y="147005"/>
                  </a:lnTo>
                  <a:lnTo>
                    <a:pt x="111072" y="156805"/>
                  </a:lnTo>
                  <a:lnTo>
                    <a:pt x="111132" y="166605"/>
                  </a:lnTo>
                  <a:lnTo>
                    <a:pt x="111198" y="176406"/>
                  </a:lnTo>
                  <a:lnTo>
                    <a:pt x="111267" y="186206"/>
                  </a:lnTo>
                  <a:lnTo>
                    <a:pt x="111340" y="196006"/>
                  </a:lnTo>
                  <a:lnTo>
                    <a:pt x="111418" y="205807"/>
                  </a:lnTo>
                  <a:lnTo>
                    <a:pt x="111499" y="215607"/>
                  </a:lnTo>
                  <a:lnTo>
                    <a:pt x="111586" y="225407"/>
                  </a:lnTo>
                  <a:lnTo>
                    <a:pt x="111679" y="235208"/>
                  </a:lnTo>
                  <a:lnTo>
                    <a:pt x="111774" y="245008"/>
                  </a:lnTo>
                  <a:lnTo>
                    <a:pt x="111878" y="254808"/>
                  </a:lnTo>
                  <a:lnTo>
                    <a:pt x="111986" y="264609"/>
                  </a:lnTo>
                  <a:lnTo>
                    <a:pt x="112099" y="274409"/>
                  </a:lnTo>
                  <a:lnTo>
                    <a:pt x="112221" y="284209"/>
                  </a:lnTo>
                  <a:lnTo>
                    <a:pt x="112346" y="294010"/>
                  </a:lnTo>
                  <a:lnTo>
                    <a:pt x="112480" y="303810"/>
                  </a:lnTo>
                  <a:lnTo>
                    <a:pt x="112620" y="313610"/>
                  </a:lnTo>
                  <a:lnTo>
                    <a:pt x="112765" y="323411"/>
                  </a:lnTo>
                  <a:lnTo>
                    <a:pt x="112921" y="333211"/>
                  </a:lnTo>
                  <a:lnTo>
                    <a:pt x="113082" y="343011"/>
                  </a:lnTo>
                  <a:lnTo>
                    <a:pt x="113250" y="352812"/>
                  </a:lnTo>
                  <a:lnTo>
                    <a:pt x="113429" y="362612"/>
                  </a:lnTo>
                  <a:lnTo>
                    <a:pt x="113614" y="372412"/>
                  </a:lnTo>
                  <a:lnTo>
                    <a:pt x="113808" y="382213"/>
                  </a:lnTo>
                  <a:lnTo>
                    <a:pt x="114011" y="392013"/>
                  </a:lnTo>
                  <a:lnTo>
                    <a:pt x="114221" y="401813"/>
                  </a:lnTo>
                  <a:lnTo>
                    <a:pt x="114443" y="411614"/>
                  </a:lnTo>
                  <a:lnTo>
                    <a:pt x="114673" y="421414"/>
                  </a:lnTo>
                  <a:lnTo>
                    <a:pt x="114910" y="431214"/>
                  </a:lnTo>
                  <a:lnTo>
                    <a:pt x="115161" y="441015"/>
                  </a:lnTo>
                  <a:lnTo>
                    <a:pt x="115419" y="450815"/>
                  </a:lnTo>
                  <a:lnTo>
                    <a:pt x="115688" y="460615"/>
                  </a:lnTo>
                  <a:lnTo>
                    <a:pt x="115968" y="470416"/>
                  </a:lnTo>
                  <a:lnTo>
                    <a:pt x="116255" y="480216"/>
                  </a:lnTo>
                  <a:lnTo>
                    <a:pt x="116557" y="490016"/>
                  </a:lnTo>
                  <a:lnTo>
                    <a:pt x="116868" y="499817"/>
                  </a:lnTo>
                  <a:lnTo>
                    <a:pt x="117187" y="509617"/>
                  </a:lnTo>
                  <a:lnTo>
                    <a:pt x="117522" y="519417"/>
                  </a:lnTo>
                  <a:lnTo>
                    <a:pt x="117864" y="529218"/>
                  </a:lnTo>
                  <a:lnTo>
                    <a:pt x="118218" y="539018"/>
                  </a:lnTo>
                  <a:lnTo>
                    <a:pt x="118585" y="548818"/>
                  </a:lnTo>
                  <a:lnTo>
                    <a:pt x="118959" y="558619"/>
                  </a:lnTo>
                  <a:lnTo>
                    <a:pt x="119348" y="568419"/>
                  </a:lnTo>
                  <a:lnTo>
                    <a:pt x="119747" y="578219"/>
                  </a:lnTo>
                  <a:lnTo>
                    <a:pt x="120154" y="588020"/>
                  </a:lnTo>
                  <a:lnTo>
                    <a:pt x="120578" y="597820"/>
                  </a:lnTo>
                  <a:lnTo>
                    <a:pt x="121009" y="607620"/>
                  </a:lnTo>
                  <a:lnTo>
                    <a:pt x="121451" y="617421"/>
                  </a:lnTo>
                  <a:lnTo>
                    <a:pt x="121906" y="627221"/>
                  </a:lnTo>
                  <a:lnTo>
                    <a:pt x="122369" y="637021"/>
                  </a:lnTo>
                  <a:lnTo>
                    <a:pt x="122845" y="646822"/>
                  </a:lnTo>
                  <a:lnTo>
                    <a:pt x="123330" y="656622"/>
                  </a:lnTo>
                  <a:lnTo>
                    <a:pt x="123823" y="666422"/>
                  </a:lnTo>
                  <a:lnTo>
                    <a:pt x="124331" y="676223"/>
                  </a:lnTo>
                  <a:lnTo>
                    <a:pt x="124846" y="686023"/>
                  </a:lnTo>
                  <a:lnTo>
                    <a:pt x="125369" y="695823"/>
                  </a:lnTo>
                  <a:lnTo>
                    <a:pt x="125904" y="705624"/>
                  </a:lnTo>
                  <a:lnTo>
                    <a:pt x="126445" y="715424"/>
                  </a:lnTo>
                  <a:lnTo>
                    <a:pt x="126997" y="725224"/>
                  </a:lnTo>
                  <a:lnTo>
                    <a:pt x="127556" y="735025"/>
                  </a:lnTo>
                  <a:lnTo>
                    <a:pt x="128120" y="744825"/>
                  </a:lnTo>
                  <a:lnTo>
                    <a:pt x="128696" y="754625"/>
                  </a:lnTo>
                  <a:lnTo>
                    <a:pt x="129276" y="764426"/>
                  </a:lnTo>
                  <a:lnTo>
                    <a:pt x="129863" y="774226"/>
                  </a:lnTo>
                  <a:lnTo>
                    <a:pt x="130456" y="784026"/>
                  </a:lnTo>
                  <a:lnTo>
                    <a:pt x="131054" y="793827"/>
                  </a:lnTo>
                  <a:lnTo>
                    <a:pt x="131657" y="803627"/>
                  </a:lnTo>
                  <a:lnTo>
                    <a:pt x="132265" y="813427"/>
                  </a:lnTo>
                  <a:lnTo>
                    <a:pt x="132875" y="823228"/>
                  </a:lnTo>
                  <a:lnTo>
                    <a:pt x="133490" y="833028"/>
                  </a:lnTo>
                  <a:lnTo>
                    <a:pt x="134107" y="842828"/>
                  </a:lnTo>
                  <a:lnTo>
                    <a:pt x="134725" y="852629"/>
                  </a:lnTo>
                  <a:lnTo>
                    <a:pt x="135346" y="862429"/>
                  </a:lnTo>
                  <a:lnTo>
                    <a:pt x="135966" y="872229"/>
                  </a:lnTo>
                  <a:lnTo>
                    <a:pt x="136587" y="882030"/>
                  </a:lnTo>
                  <a:lnTo>
                    <a:pt x="137208" y="891830"/>
                  </a:lnTo>
                  <a:lnTo>
                    <a:pt x="137827" y="901630"/>
                  </a:lnTo>
                  <a:lnTo>
                    <a:pt x="138444" y="911431"/>
                  </a:lnTo>
                  <a:lnTo>
                    <a:pt x="139059" y="921231"/>
                  </a:lnTo>
                  <a:lnTo>
                    <a:pt x="139671" y="931031"/>
                  </a:lnTo>
                  <a:lnTo>
                    <a:pt x="140278" y="940832"/>
                  </a:lnTo>
                  <a:lnTo>
                    <a:pt x="140881" y="950632"/>
                  </a:lnTo>
                  <a:lnTo>
                    <a:pt x="141479" y="960432"/>
                  </a:lnTo>
                  <a:lnTo>
                    <a:pt x="142070" y="970233"/>
                  </a:lnTo>
                  <a:lnTo>
                    <a:pt x="142658" y="980033"/>
                  </a:lnTo>
                  <a:lnTo>
                    <a:pt x="143234" y="989833"/>
                  </a:lnTo>
                  <a:lnTo>
                    <a:pt x="143805" y="999634"/>
                  </a:lnTo>
                  <a:lnTo>
                    <a:pt x="144368" y="1009434"/>
                  </a:lnTo>
                  <a:lnTo>
                    <a:pt x="144919" y="1019234"/>
                  </a:lnTo>
                  <a:lnTo>
                    <a:pt x="145463" y="1029035"/>
                  </a:lnTo>
                  <a:lnTo>
                    <a:pt x="145996" y="1038835"/>
                  </a:lnTo>
                  <a:lnTo>
                    <a:pt x="146517" y="1048635"/>
                  </a:lnTo>
                  <a:lnTo>
                    <a:pt x="147031" y="1058436"/>
                  </a:lnTo>
                  <a:lnTo>
                    <a:pt x="147527" y="1068236"/>
                  </a:lnTo>
                  <a:lnTo>
                    <a:pt x="148013" y="1078036"/>
                  </a:lnTo>
                  <a:lnTo>
                    <a:pt x="148490" y="1087837"/>
                  </a:lnTo>
                  <a:lnTo>
                    <a:pt x="148947" y="1097637"/>
                  </a:lnTo>
                  <a:lnTo>
                    <a:pt x="149395" y="1107437"/>
                  </a:lnTo>
                  <a:lnTo>
                    <a:pt x="149827" y="1117238"/>
                  </a:lnTo>
                  <a:lnTo>
                    <a:pt x="150243" y="1127038"/>
                  </a:lnTo>
                  <a:lnTo>
                    <a:pt x="150649" y="1136838"/>
                  </a:lnTo>
                  <a:lnTo>
                    <a:pt x="151033" y="1146639"/>
                  </a:lnTo>
                  <a:lnTo>
                    <a:pt x="151405" y="1156439"/>
                  </a:lnTo>
                  <a:lnTo>
                    <a:pt x="151764" y="1166239"/>
                  </a:lnTo>
                  <a:lnTo>
                    <a:pt x="152100" y="1176040"/>
                  </a:lnTo>
                  <a:lnTo>
                    <a:pt x="152425" y="1185840"/>
                  </a:lnTo>
                  <a:lnTo>
                    <a:pt x="152732" y="1195640"/>
                  </a:lnTo>
                  <a:lnTo>
                    <a:pt x="153020" y="1205441"/>
                  </a:lnTo>
                  <a:lnTo>
                    <a:pt x="153297" y="1215241"/>
                  </a:lnTo>
                  <a:lnTo>
                    <a:pt x="153551" y="1225041"/>
                  </a:lnTo>
                  <a:lnTo>
                    <a:pt x="153790" y="1234842"/>
                  </a:lnTo>
                  <a:lnTo>
                    <a:pt x="154016" y="1244642"/>
                  </a:lnTo>
                  <a:lnTo>
                    <a:pt x="154217" y="1254442"/>
                  </a:lnTo>
                  <a:lnTo>
                    <a:pt x="154407" y="1264243"/>
                  </a:lnTo>
                  <a:lnTo>
                    <a:pt x="154580" y="1274043"/>
                  </a:lnTo>
                  <a:lnTo>
                    <a:pt x="154732" y="1283844"/>
                  </a:lnTo>
                  <a:lnTo>
                    <a:pt x="154873" y="1293644"/>
                  </a:lnTo>
                  <a:lnTo>
                    <a:pt x="154991" y="1303444"/>
                  </a:lnTo>
                  <a:lnTo>
                    <a:pt x="155095" y="1313245"/>
                  </a:lnTo>
                  <a:lnTo>
                    <a:pt x="155188" y="1323045"/>
                  </a:lnTo>
                  <a:lnTo>
                    <a:pt x="155255" y="1332845"/>
                  </a:lnTo>
                  <a:lnTo>
                    <a:pt x="155312" y="1342646"/>
                  </a:lnTo>
                  <a:lnTo>
                    <a:pt x="155353" y="1352446"/>
                  </a:lnTo>
                  <a:lnTo>
                    <a:pt x="155376" y="1362246"/>
                  </a:lnTo>
                  <a:lnTo>
                    <a:pt x="155388" y="1372047"/>
                  </a:lnTo>
                  <a:lnTo>
                    <a:pt x="155381" y="1381847"/>
                  </a:lnTo>
                  <a:lnTo>
                    <a:pt x="155360" y="1391647"/>
                  </a:lnTo>
                  <a:lnTo>
                    <a:pt x="155330" y="1401448"/>
                  </a:lnTo>
                  <a:lnTo>
                    <a:pt x="155278" y="1411248"/>
                  </a:lnTo>
                  <a:lnTo>
                    <a:pt x="155217" y="1421048"/>
                  </a:lnTo>
                  <a:lnTo>
                    <a:pt x="155143" y="1430849"/>
                  </a:lnTo>
                  <a:lnTo>
                    <a:pt x="155053" y="1440649"/>
                  </a:lnTo>
                  <a:lnTo>
                    <a:pt x="154954" y="1450449"/>
                  </a:lnTo>
                  <a:lnTo>
                    <a:pt x="154841" y="1460250"/>
                  </a:lnTo>
                  <a:lnTo>
                    <a:pt x="154716" y="1470050"/>
                  </a:lnTo>
                  <a:lnTo>
                    <a:pt x="154583" y="1479850"/>
                  </a:lnTo>
                  <a:lnTo>
                    <a:pt x="154434" y="1489651"/>
                  </a:lnTo>
                  <a:lnTo>
                    <a:pt x="154277" y="1499451"/>
                  </a:lnTo>
                  <a:lnTo>
                    <a:pt x="154112" y="1509251"/>
                  </a:lnTo>
                  <a:lnTo>
                    <a:pt x="153933" y="1519052"/>
                  </a:lnTo>
                  <a:lnTo>
                    <a:pt x="153749" y="1528852"/>
                  </a:lnTo>
                  <a:lnTo>
                    <a:pt x="153553" y="1538652"/>
                  </a:lnTo>
                  <a:lnTo>
                    <a:pt x="153350" y="1548453"/>
                  </a:lnTo>
                  <a:lnTo>
                    <a:pt x="153141" y="1558253"/>
                  </a:lnTo>
                  <a:lnTo>
                    <a:pt x="152920" y="1568053"/>
                  </a:lnTo>
                  <a:lnTo>
                    <a:pt x="152695" y="1577854"/>
                  </a:lnTo>
                  <a:lnTo>
                    <a:pt x="152463" y="1587654"/>
                  </a:lnTo>
                  <a:lnTo>
                    <a:pt x="152223" y="1597454"/>
                  </a:lnTo>
                  <a:lnTo>
                    <a:pt x="151979" y="1607255"/>
                  </a:lnTo>
                  <a:lnTo>
                    <a:pt x="151728" y="1617055"/>
                  </a:lnTo>
                  <a:lnTo>
                    <a:pt x="151472" y="1626855"/>
                  </a:lnTo>
                  <a:lnTo>
                    <a:pt x="151213" y="1636656"/>
                  </a:lnTo>
                  <a:lnTo>
                    <a:pt x="150947" y="1646456"/>
                  </a:lnTo>
                  <a:lnTo>
                    <a:pt x="150678" y="1656256"/>
                  </a:lnTo>
                  <a:lnTo>
                    <a:pt x="150406" y="1666057"/>
                  </a:lnTo>
                  <a:lnTo>
                    <a:pt x="150129" y="1675857"/>
                  </a:lnTo>
                  <a:lnTo>
                    <a:pt x="149851" y="1685657"/>
                  </a:lnTo>
                  <a:lnTo>
                    <a:pt x="149569" y="1695458"/>
                  </a:lnTo>
                  <a:lnTo>
                    <a:pt x="149285" y="1705258"/>
                  </a:lnTo>
                  <a:lnTo>
                    <a:pt x="148999" y="1715058"/>
                  </a:lnTo>
                  <a:lnTo>
                    <a:pt x="148711" y="1724859"/>
                  </a:lnTo>
                  <a:lnTo>
                    <a:pt x="148423" y="1734659"/>
                  </a:lnTo>
                  <a:lnTo>
                    <a:pt x="148133" y="1744459"/>
                  </a:lnTo>
                  <a:lnTo>
                    <a:pt x="147842" y="1754260"/>
                  </a:lnTo>
                  <a:lnTo>
                    <a:pt x="147551" y="1764060"/>
                  </a:lnTo>
                  <a:lnTo>
                    <a:pt x="147259" y="1773860"/>
                  </a:lnTo>
                  <a:lnTo>
                    <a:pt x="146968" y="1783661"/>
                  </a:lnTo>
                  <a:lnTo>
                    <a:pt x="146676" y="1793461"/>
                  </a:lnTo>
                  <a:lnTo>
                    <a:pt x="146386" y="1803261"/>
                  </a:lnTo>
                  <a:lnTo>
                    <a:pt x="146096" y="1813062"/>
                  </a:lnTo>
                  <a:lnTo>
                    <a:pt x="145807" y="1822862"/>
                  </a:lnTo>
                  <a:lnTo>
                    <a:pt x="145519" y="1832662"/>
                  </a:lnTo>
                  <a:lnTo>
                    <a:pt x="145233" y="1842463"/>
                  </a:lnTo>
                  <a:lnTo>
                    <a:pt x="144949" y="1852263"/>
                  </a:lnTo>
                  <a:lnTo>
                    <a:pt x="144666" y="1862063"/>
                  </a:lnTo>
                  <a:lnTo>
                    <a:pt x="144385" y="1871864"/>
                  </a:lnTo>
                  <a:lnTo>
                    <a:pt x="144107" y="1881664"/>
                  </a:lnTo>
                  <a:lnTo>
                    <a:pt x="143832" y="1891464"/>
                  </a:lnTo>
                  <a:lnTo>
                    <a:pt x="143558" y="1901265"/>
                  </a:lnTo>
                  <a:lnTo>
                    <a:pt x="143288" y="1911065"/>
                  </a:lnTo>
                  <a:lnTo>
                    <a:pt x="143020" y="1920865"/>
                  </a:lnTo>
                  <a:lnTo>
                    <a:pt x="142755" y="1930666"/>
                  </a:lnTo>
                  <a:lnTo>
                    <a:pt x="142495" y="1940466"/>
                  </a:lnTo>
                  <a:lnTo>
                    <a:pt x="142236" y="1950266"/>
                  </a:lnTo>
                  <a:lnTo>
                    <a:pt x="141982" y="1960067"/>
                  </a:lnTo>
                  <a:lnTo>
                    <a:pt x="141731" y="1969867"/>
                  </a:lnTo>
                  <a:lnTo>
                    <a:pt x="141483" y="1979667"/>
                  </a:lnTo>
                  <a:lnTo>
                    <a:pt x="141240" y="1989468"/>
                  </a:lnTo>
                  <a:lnTo>
                    <a:pt x="141000" y="1999268"/>
                  </a:lnTo>
                  <a:lnTo>
                    <a:pt x="140764" y="2009068"/>
                  </a:lnTo>
                  <a:lnTo>
                    <a:pt x="140533" y="2018869"/>
                  </a:lnTo>
                  <a:lnTo>
                    <a:pt x="140305" y="2028669"/>
                  </a:lnTo>
                  <a:lnTo>
                    <a:pt x="140083" y="2038469"/>
                  </a:lnTo>
                  <a:lnTo>
                    <a:pt x="139864" y="2048270"/>
                  </a:lnTo>
                  <a:lnTo>
                    <a:pt x="139648" y="2058070"/>
                  </a:lnTo>
                  <a:lnTo>
                    <a:pt x="139440" y="2067870"/>
                  </a:lnTo>
                  <a:lnTo>
                    <a:pt x="139234" y="2077671"/>
                  </a:lnTo>
                  <a:lnTo>
                    <a:pt x="139032" y="2087471"/>
                  </a:lnTo>
                  <a:lnTo>
                    <a:pt x="138837" y="2097271"/>
                  </a:lnTo>
                  <a:lnTo>
                    <a:pt x="138644" y="2107072"/>
                  </a:lnTo>
                  <a:lnTo>
                    <a:pt x="138458" y="2116872"/>
                  </a:lnTo>
                  <a:lnTo>
                    <a:pt x="138276" y="2126672"/>
                  </a:lnTo>
                  <a:lnTo>
                    <a:pt x="138097" y="2136473"/>
                  </a:lnTo>
                  <a:lnTo>
                    <a:pt x="137926" y="2146273"/>
                  </a:lnTo>
                  <a:lnTo>
                    <a:pt x="137758" y="2156073"/>
                  </a:lnTo>
                  <a:lnTo>
                    <a:pt x="137595" y="2165874"/>
                  </a:lnTo>
                  <a:lnTo>
                    <a:pt x="137438" y="2175674"/>
                  </a:lnTo>
                  <a:lnTo>
                    <a:pt x="137284" y="2185474"/>
                  </a:lnTo>
                  <a:lnTo>
                    <a:pt x="137137" y="2195275"/>
                  </a:lnTo>
                  <a:lnTo>
                    <a:pt x="136994" y="2205075"/>
                  </a:lnTo>
                  <a:lnTo>
                    <a:pt x="136855" y="2214875"/>
                  </a:lnTo>
                  <a:lnTo>
                    <a:pt x="136724" y="2224676"/>
                  </a:lnTo>
                  <a:lnTo>
                    <a:pt x="136597" y="2234476"/>
                  </a:lnTo>
                  <a:lnTo>
                    <a:pt x="136474" y="2244276"/>
                  </a:lnTo>
                  <a:lnTo>
                    <a:pt x="136358" y="2254077"/>
                  </a:lnTo>
                  <a:lnTo>
                    <a:pt x="136246" y="2263877"/>
                  </a:lnTo>
                  <a:lnTo>
                    <a:pt x="136140" y="2273677"/>
                  </a:lnTo>
                  <a:lnTo>
                    <a:pt x="136040" y="2283478"/>
                  </a:lnTo>
                  <a:lnTo>
                    <a:pt x="135944" y="2293278"/>
                  </a:lnTo>
                  <a:lnTo>
                    <a:pt x="135856" y="2303078"/>
                  </a:lnTo>
                  <a:lnTo>
                    <a:pt x="135772" y="2312879"/>
                  </a:lnTo>
                  <a:lnTo>
                    <a:pt x="135693" y="2322679"/>
                  </a:lnTo>
                  <a:lnTo>
                    <a:pt x="135622" y="2332479"/>
                  </a:lnTo>
                  <a:lnTo>
                    <a:pt x="135555" y="2342280"/>
                  </a:lnTo>
                  <a:lnTo>
                    <a:pt x="135495" y="2352080"/>
                  </a:lnTo>
                  <a:lnTo>
                    <a:pt x="135442" y="2361880"/>
                  </a:lnTo>
                  <a:lnTo>
                    <a:pt x="135393" y="2371681"/>
                  </a:lnTo>
                  <a:lnTo>
                    <a:pt x="135353" y="2381481"/>
                  </a:lnTo>
                  <a:lnTo>
                    <a:pt x="135319" y="2391281"/>
                  </a:lnTo>
                  <a:lnTo>
                    <a:pt x="135290" y="2401082"/>
                  </a:lnTo>
                  <a:lnTo>
                    <a:pt x="135270" y="2410882"/>
                  </a:lnTo>
                  <a:lnTo>
                    <a:pt x="135255" y="2420682"/>
                  </a:lnTo>
                  <a:lnTo>
                    <a:pt x="135249" y="2430483"/>
                  </a:lnTo>
                  <a:lnTo>
                    <a:pt x="135250" y="2440283"/>
                  </a:lnTo>
                  <a:lnTo>
                    <a:pt x="135256" y="2450083"/>
                  </a:lnTo>
                  <a:lnTo>
                    <a:pt x="135274" y="2459884"/>
                  </a:lnTo>
                  <a:lnTo>
                    <a:pt x="135298" y="2469684"/>
                  </a:lnTo>
                  <a:lnTo>
                    <a:pt x="135328" y="2479484"/>
                  </a:lnTo>
                  <a:lnTo>
                    <a:pt x="135371" y="2489285"/>
                  </a:lnTo>
                  <a:lnTo>
                    <a:pt x="135419" y="2499085"/>
                  </a:lnTo>
                  <a:lnTo>
                    <a:pt x="135477" y="2508885"/>
                  </a:lnTo>
                  <a:lnTo>
                    <a:pt x="135545" y="2518686"/>
                  </a:lnTo>
                  <a:lnTo>
                    <a:pt x="135619" y="2528486"/>
                  </a:lnTo>
                  <a:lnTo>
                    <a:pt x="135707" y="2538286"/>
                  </a:lnTo>
                  <a:lnTo>
                    <a:pt x="135803" y="2548087"/>
                  </a:lnTo>
                  <a:lnTo>
                    <a:pt x="135907" y="2557887"/>
                  </a:lnTo>
                  <a:lnTo>
                    <a:pt x="136026" y="2567688"/>
                  </a:lnTo>
                  <a:lnTo>
                    <a:pt x="136153" y="2577488"/>
                  </a:lnTo>
                  <a:lnTo>
                    <a:pt x="136291" y="2587288"/>
                  </a:lnTo>
                  <a:lnTo>
                    <a:pt x="136442" y="2597089"/>
                  </a:lnTo>
                  <a:lnTo>
                    <a:pt x="136601" y="2606889"/>
                  </a:lnTo>
                  <a:lnTo>
                    <a:pt x="136776" y="2616689"/>
                  </a:lnTo>
                  <a:lnTo>
                    <a:pt x="136962" y="2626490"/>
                  </a:lnTo>
                  <a:lnTo>
                    <a:pt x="137157" y="2636290"/>
                  </a:lnTo>
                  <a:lnTo>
                    <a:pt x="137371" y="2646090"/>
                  </a:lnTo>
                  <a:lnTo>
                    <a:pt x="137594" y="2655891"/>
                  </a:lnTo>
                  <a:lnTo>
                    <a:pt x="137831" y="2665691"/>
                  </a:lnTo>
                  <a:lnTo>
                    <a:pt x="138084" y="2675491"/>
                  </a:lnTo>
                  <a:lnTo>
                    <a:pt x="138347" y="2685292"/>
                  </a:lnTo>
                  <a:lnTo>
                    <a:pt x="138629" y="2695092"/>
                  </a:lnTo>
                  <a:lnTo>
                    <a:pt x="138925" y="2704892"/>
                  </a:lnTo>
                  <a:lnTo>
                    <a:pt x="139231" y="2714693"/>
                  </a:lnTo>
                  <a:lnTo>
                    <a:pt x="139561" y="2724493"/>
                  </a:lnTo>
                  <a:lnTo>
                    <a:pt x="139901" y="2734293"/>
                  </a:lnTo>
                  <a:lnTo>
                    <a:pt x="140258" y="2744094"/>
                  </a:lnTo>
                  <a:lnTo>
                    <a:pt x="140635" y="2753894"/>
                  </a:lnTo>
                  <a:lnTo>
                    <a:pt x="141022" y="2763694"/>
                  </a:lnTo>
                  <a:lnTo>
                    <a:pt x="141432" y="2773495"/>
                  </a:lnTo>
                  <a:lnTo>
                    <a:pt x="141858" y="2783295"/>
                  </a:lnTo>
                  <a:lnTo>
                    <a:pt x="142296" y="2793095"/>
                  </a:lnTo>
                  <a:lnTo>
                    <a:pt x="142761" y="2802896"/>
                  </a:lnTo>
                  <a:lnTo>
                    <a:pt x="143239" y="2812696"/>
                  </a:lnTo>
                  <a:lnTo>
                    <a:pt x="143734" y="2822496"/>
                  </a:lnTo>
                  <a:lnTo>
                    <a:pt x="144254" y="2832297"/>
                  </a:lnTo>
                  <a:lnTo>
                    <a:pt x="144785" y="2842097"/>
                  </a:lnTo>
                  <a:lnTo>
                    <a:pt x="145341" y="2851897"/>
                  </a:lnTo>
                  <a:lnTo>
                    <a:pt x="145915" y="2861698"/>
                  </a:lnTo>
                  <a:lnTo>
                    <a:pt x="146502" y="2871498"/>
                  </a:lnTo>
                  <a:lnTo>
                    <a:pt x="147121" y="2881298"/>
                  </a:lnTo>
                  <a:lnTo>
                    <a:pt x="147752" y="2891099"/>
                  </a:lnTo>
                  <a:lnTo>
                    <a:pt x="148402" y="2900899"/>
                  </a:lnTo>
                  <a:lnTo>
                    <a:pt x="149079" y="2910699"/>
                  </a:lnTo>
                  <a:lnTo>
                    <a:pt x="149768" y="2920500"/>
                  </a:lnTo>
                  <a:lnTo>
                    <a:pt x="150483" y="2930300"/>
                  </a:lnTo>
                  <a:lnTo>
                    <a:pt x="151218" y="2940100"/>
                  </a:lnTo>
                  <a:lnTo>
                    <a:pt x="151967" y="2949901"/>
                  </a:lnTo>
                  <a:lnTo>
                    <a:pt x="152747" y="2959701"/>
                  </a:lnTo>
                  <a:lnTo>
                    <a:pt x="153541" y="2969501"/>
                  </a:lnTo>
                  <a:lnTo>
                    <a:pt x="154354" y="2979302"/>
                  </a:lnTo>
                  <a:lnTo>
                    <a:pt x="155194" y="2989102"/>
                  </a:lnTo>
                  <a:lnTo>
                    <a:pt x="156047" y="2998902"/>
                  </a:lnTo>
                  <a:lnTo>
                    <a:pt x="156925" y="3008703"/>
                  </a:lnTo>
                  <a:lnTo>
                    <a:pt x="157822" y="3018503"/>
                  </a:lnTo>
                  <a:lnTo>
                    <a:pt x="158733" y="3028303"/>
                  </a:lnTo>
                  <a:lnTo>
                    <a:pt x="159674" y="3038104"/>
                  </a:lnTo>
                  <a:lnTo>
                    <a:pt x="160628" y="3047904"/>
                  </a:lnTo>
                  <a:lnTo>
                    <a:pt x="161599" y="3057704"/>
                  </a:lnTo>
                  <a:lnTo>
                    <a:pt x="162595" y="3067505"/>
                  </a:lnTo>
                  <a:lnTo>
                    <a:pt x="163603" y="3077305"/>
                  </a:lnTo>
                  <a:lnTo>
                    <a:pt x="164632" y="3087105"/>
                  </a:lnTo>
                  <a:lnTo>
                    <a:pt x="165680" y="3096906"/>
                  </a:lnTo>
                  <a:lnTo>
                    <a:pt x="166739" y="3106706"/>
                  </a:lnTo>
                  <a:lnTo>
                    <a:pt x="167821" y="3116506"/>
                  </a:lnTo>
                  <a:lnTo>
                    <a:pt x="168916" y="3126307"/>
                  </a:lnTo>
                  <a:lnTo>
                    <a:pt x="170024" y="3136107"/>
                  </a:lnTo>
                  <a:lnTo>
                    <a:pt x="171151" y="3145907"/>
                  </a:lnTo>
                  <a:lnTo>
                    <a:pt x="172288" y="3155708"/>
                  </a:lnTo>
                  <a:lnTo>
                    <a:pt x="173439" y="3165508"/>
                  </a:lnTo>
                  <a:lnTo>
                    <a:pt x="174604" y="3175308"/>
                  </a:lnTo>
                  <a:lnTo>
                    <a:pt x="175776" y="3185109"/>
                  </a:lnTo>
                  <a:lnTo>
                    <a:pt x="176964" y="3194909"/>
                  </a:lnTo>
                  <a:lnTo>
                    <a:pt x="178158" y="3204709"/>
                  </a:lnTo>
                  <a:lnTo>
                    <a:pt x="179360" y="3214510"/>
                  </a:lnTo>
                  <a:lnTo>
                    <a:pt x="180573" y="3224310"/>
                  </a:lnTo>
                  <a:lnTo>
                    <a:pt x="181789" y="3234110"/>
                  </a:lnTo>
                  <a:lnTo>
                    <a:pt x="183012" y="3243911"/>
                  </a:lnTo>
                  <a:lnTo>
                    <a:pt x="184239" y="3253711"/>
                  </a:lnTo>
                  <a:lnTo>
                    <a:pt x="185468" y="3263511"/>
                  </a:lnTo>
                  <a:lnTo>
                    <a:pt x="186700" y="3273312"/>
                  </a:lnTo>
                  <a:lnTo>
                    <a:pt x="187931" y="3283112"/>
                  </a:lnTo>
                  <a:lnTo>
                    <a:pt x="189163" y="3292912"/>
                  </a:lnTo>
                  <a:lnTo>
                    <a:pt x="190391" y="3302713"/>
                  </a:lnTo>
                  <a:lnTo>
                    <a:pt x="191616" y="3312513"/>
                  </a:lnTo>
                  <a:lnTo>
                    <a:pt x="192837" y="3322313"/>
                  </a:lnTo>
                  <a:lnTo>
                    <a:pt x="194049" y="3332114"/>
                  </a:lnTo>
                  <a:lnTo>
                    <a:pt x="195256" y="3341914"/>
                  </a:lnTo>
                  <a:lnTo>
                    <a:pt x="196451" y="3351714"/>
                  </a:lnTo>
                  <a:lnTo>
                    <a:pt x="197635" y="3361515"/>
                  </a:lnTo>
                  <a:lnTo>
                    <a:pt x="198811" y="3371315"/>
                  </a:lnTo>
                  <a:lnTo>
                    <a:pt x="199966" y="3381115"/>
                  </a:lnTo>
                  <a:lnTo>
                    <a:pt x="201109" y="3390916"/>
                  </a:lnTo>
                  <a:lnTo>
                    <a:pt x="202236" y="3400716"/>
                  </a:lnTo>
                  <a:lnTo>
                    <a:pt x="203338" y="3410516"/>
                  </a:lnTo>
                  <a:lnTo>
                    <a:pt x="204428" y="3420317"/>
                  </a:lnTo>
                  <a:lnTo>
                    <a:pt x="205489" y="3430117"/>
                  </a:lnTo>
                  <a:lnTo>
                    <a:pt x="206527" y="3439917"/>
                  </a:lnTo>
                  <a:lnTo>
                    <a:pt x="207548" y="3449718"/>
                  </a:lnTo>
                  <a:lnTo>
                    <a:pt x="208527" y="3459518"/>
                  </a:lnTo>
                  <a:lnTo>
                    <a:pt x="209487" y="3469318"/>
                  </a:lnTo>
                  <a:lnTo>
                    <a:pt x="210418" y="3479119"/>
                  </a:lnTo>
                  <a:lnTo>
                    <a:pt x="211309" y="3488919"/>
                  </a:lnTo>
                  <a:lnTo>
                    <a:pt x="212178" y="3498719"/>
                  </a:lnTo>
                  <a:lnTo>
                    <a:pt x="213002" y="3508520"/>
                  </a:lnTo>
                  <a:lnTo>
                    <a:pt x="213791" y="3518320"/>
                  </a:lnTo>
                  <a:lnTo>
                    <a:pt x="214556" y="3528120"/>
                  </a:lnTo>
                  <a:lnTo>
                    <a:pt x="215259" y="3537921"/>
                  </a:lnTo>
                  <a:lnTo>
                    <a:pt x="215935" y="3547721"/>
                  </a:lnTo>
                  <a:lnTo>
                    <a:pt x="216571" y="3557521"/>
                  </a:lnTo>
                  <a:lnTo>
                    <a:pt x="217151" y="3567322"/>
                  </a:lnTo>
                  <a:lnTo>
                    <a:pt x="217703" y="3577122"/>
                  </a:lnTo>
                  <a:lnTo>
                    <a:pt x="218197" y="3586922"/>
                  </a:lnTo>
                  <a:lnTo>
                    <a:pt x="218645" y="3596723"/>
                  </a:lnTo>
                  <a:lnTo>
                    <a:pt x="219063" y="3606523"/>
                  </a:lnTo>
                  <a:lnTo>
                    <a:pt x="219404" y="3616323"/>
                  </a:lnTo>
                  <a:lnTo>
                    <a:pt x="219712" y="3626124"/>
                  </a:lnTo>
                  <a:lnTo>
                    <a:pt x="219972" y="3635924"/>
                  </a:lnTo>
                  <a:lnTo>
                    <a:pt x="220166" y="3645724"/>
                  </a:lnTo>
                  <a:lnTo>
                    <a:pt x="220325" y="3655525"/>
                  </a:lnTo>
                  <a:lnTo>
                    <a:pt x="220420" y="3665325"/>
                  </a:lnTo>
                  <a:lnTo>
                    <a:pt x="220461" y="3675125"/>
                  </a:lnTo>
                  <a:lnTo>
                    <a:pt x="220468" y="3684926"/>
                  </a:lnTo>
                  <a:lnTo>
                    <a:pt x="220391" y="3694726"/>
                  </a:lnTo>
                  <a:lnTo>
                    <a:pt x="220276" y="3704526"/>
                  </a:lnTo>
                  <a:lnTo>
                    <a:pt x="220113" y="3714327"/>
                  </a:lnTo>
                  <a:lnTo>
                    <a:pt x="219877" y="3724127"/>
                  </a:lnTo>
                  <a:lnTo>
                    <a:pt x="219605" y="3733927"/>
                  </a:lnTo>
                  <a:lnTo>
                    <a:pt x="219268" y="3743728"/>
                  </a:lnTo>
                  <a:lnTo>
                    <a:pt x="218874" y="3753528"/>
                  </a:lnTo>
                  <a:lnTo>
                    <a:pt x="218445" y="3763328"/>
                  </a:lnTo>
                  <a:lnTo>
                    <a:pt x="217936" y="3773129"/>
                  </a:lnTo>
                  <a:lnTo>
                    <a:pt x="217388" y="3782929"/>
                  </a:lnTo>
                  <a:lnTo>
                    <a:pt x="216795" y="3792729"/>
                  </a:lnTo>
                  <a:lnTo>
                    <a:pt x="216130" y="3802530"/>
                  </a:lnTo>
                  <a:lnTo>
                    <a:pt x="215431" y="3812330"/>
                  </a:lnTo>
                  <a:lnTo>
                    <a:pt x="214674" y="3822131"/>
                  </a:lnTo>
                  <a:lnTo>
                    <a:pt x="213864" y="3831931"/>
                  </a:lnTo>
                  <a:lnTo>
                    <a:pt x="213022" y="3841731"/>
                  </a:lnTo>
                  <a:lnTo>
                    <a:pt x="212110" y="3851532"/>
                  </a:lnTo>
                  <a:lnTo>
                    <a:pt x="211163" y="3861332"/>
                  </a:lnTo>
                  <a:lnTo>
                    <a:pt x="210179" y="3871132"/>
                  </a:lnTo>
                  <a:lnTo>
                    <a:pt x="209132" y="3880933"/>
                  </a:lnTo>
                  <a:lnTo>
                    <a:pt x="208058" y="3890733"/>
                  </a:lnTo>
                  <a:lnTo>
                    <a:pt x="206937" y="3900533"/>
                  </a:lnTo>
                  <a:lnTo>
                    <a:pt x="205773" y="3910334"/>
                  </a:lnTo>
                  <a:lnTo>
                    <a:pt x="204584" y="3920134"/>
                  </a:lnTo>
                  <a:lnTo>
                    <a:pt x="203342" y="3929934"/>
                  </a:lnTo>
                  <a:lnTo>
                    <a:pt x="202073" y="3939735"/>
                  </a:lnTo>
                  <a:lnTo>
                    <a:pt x="200777" y="3949535"/>
                  </a:lnTo>
                  <a:lnTo>
                    <a:pt x="199436" y="3959335"/>
                  </a:lnTo>
                  <a:lnTo>
                    <a:pt x="198075" y="3969136"/>
                  </a:lnTo>
                  <a:lnTo>
                    <a:pt x="196684" y="3978936"/>
                  </a:lnTo>
                  <a:lnTo>
                    <a:pt x="195264" y="3988736"/>
                  </a:lnTo>
                  <a:lnTo>
                    <a:pt x="193827" y="3998537"/>
                  </a:lnTo>
                  <a:lnTo>
                    <a:pt x="192360" y="4008337"/>
                  </a:lnTo>
                  <a:lnTo>
                    <a:pt x="190875" y="4018137"/>
                  </a:lnTo>
                  <a:lnTo>
                    <a:pt x="189377" y="4027938"/>
                  </a:lnTo>
                  <a:lnTo>
                    <a:pt x="187853" y="4037738"/>
                  </a:lnTo>
                  <a:lnTo>
                    <a:pt x="186321" y="4047538"/>
                  </a:lnTo>
                  <a:lnTo>
                    <a:pt x="184774" y="4057339"/>
                  </a:lnTo>
                  <a:lnTo>
                    <a:pt x="183216" y="4067139"/>
                  </a:lnTo>
                  <a:lnTo>
                    <a:pt x="181651" y="4076939"/>
                  </a:lnTo>
                  <a:lnTo>
                    <a:pt x="180076" y="4086740"/>
                  </a:lnTo>
                  <a:lnTo>
                    <a:pt x="178498" y="4096540"/>
                  </a:lnTo>
                  <a:lnTo>
                    <a:pt x="176916" y="4106340"/>
                  </a:lnTo>
                  <a:lnTo>
                    <a:pt x="175333" y="4116141"/>
                  </a:lnTo>
                  <a:lnTo>
                    <a:pt x="173749" y="4125941"/>
                  </a:lnTo>
                  <a:lnTo>
                    <a:pt x="172168" y="4135741"/>
                  </a:lnTo>
                  <a:lnTo>
                    <a:pt x="170591" y="4145542"/>
                  </a:lnTo>
                  <a:lnTo>
                    <a:pt x="169017" y="4155342"/>
                  </a:lnTo>
                  <a:lnTo>
                    <a:pt x="167453" y="4165142"/>
                  </a:lnTo>
                  <a:lnTo>
                    <a:pt x="165897" y="4174943"/>
                  </a:lnTo>
                  <a:lnTo>
                    <a:pt x="164347" y="4184743"/>
                  </a:lnTo>
                  <a:lnTo>
                    <a:pt x="162815" y="4194543"/>
                  </a:lnTo>
                  <a:lnTo>
                    <a:pt x="161292" y="4204344"/>
                  </a:lnTo>
                  <a:lnTo>
                    <a:pt x="159782" y="4214144"/>
                  </a:lnTo>
                  <a:lnTo>
                    <a:pt x="158293" y="4223944"/>
                  </a:lnTo>
                  <a:lnTo>
                    <a:pt x="156814" y="4233745"/>
                  </a:lnTo>
                  <a:lnTo>
                    <a:pt x="155358" y="4243545"/>
                  </a:lnTo>
                  <a:lnTo>
                    <a:pt x="153921" y="4253345"/>
                  </a:lnTo>
                  <a:lnTo>
                    <a:pt x="152496" y="4263146"/>
                  </a:lnTo>
                  <a:lnTo>
                    <a:pt x="151106" y="4272946"/>
                  </a:lnTo>
                  <a:lnTo>
                    <a:pt x="149729" y="4282746"/>
                  </a:lnTo>
                  <a:lnTo>
                    <a:pt x="148375" y="4292547"/>
                  </a:lnTo>
                  <a:lnTo>
                    <a:pt x="147051" y="4302347"/>
                  </a:lnTo>
                  <a:lnTo>
                    <a:pt x="145743" y="4312147"/>
                  </a:lnTo>
                  <a:lnTo>
                    <a:pt x="144466" y="4321948"/>
                  </a:lnTo>
                  <a:lnTo>
                    <a:pt x="143215" y="4331748"/>
                  </a:lnTo>
                  <a:lnTo>
                    <a:pt x="141981" y="4341548"/>
                  </a:lnTo>
                  <a:lnTo>
                    <a:pt x="140789" y="4351349"/>
                  </a:lnTo>
                  <a:lnTo>
                    <a:pt x="139615" y="4361149"/>
                  </a:lnTo>
                  <a:lnTo>
                    <a:pt x="138466" y="4370949"/>
                  </a:lnTo>
                  <a:lnTo>
                    <a:pt x="137354" y="4380750"/>
                  </a:lnTo>
                  <a:lnTo>
                    <a:pt x="136260" y="4390550"/>
                  </a:lnTo>
                  <a:lnTo>
                    <a:pt x="135201" y="4400350"/>
                  </a:lnTo>
                  <a:lnTo>
                    <a:pt x="134171" y="4410151"/>
                  </a:lnTo>
                  <a:lnTo>
                    <a:pt x="133159" y="4419951"/>
                  </a:lnTo>
                  <a:lnTo>
                    <a:pt x="132190" y="4429751"/>
                  </a:lnTo>
                  <a:lnTo>
                    <a:pt x="131241" y="4439552"/>
                  </a:lnTo>
                  <a:lnTo>
                    <a:pt x="130318" y="4449352"/>
                  </a:lnTo>
                  <a:lnTo>
                    <a:pt x="129433" y="4459152"/>
                  </a:lnTo>
                  <a:lnTo>
                    <a:pt x="128566" y="4468953"/>
                  </a:lnTo>
                  <a:lnTo>
                    <a:pt x="127731" y="4478753"/>
                  </a:lnTo>
                  <a:lnTo>
                    <a:pt x="126926" y="4488553"/>
                  </a:lnTo>
                  <a:lnTo>
                    <a:pt x="126139" y="4498354"/>
                  </a:lnTo>
                  <a:lnTo>
                    <a:pt x="125391" y="4508154"/>
                  </a:lnTo>
                  <a:lnTo>
                    <a:pt x="124664" y="4517954"/>
                  </a:lnTo>
                  <a:lnTo>
                    <a:pt x="123958" y="4527755"/>
                  </a:lnTo>
                  <a:lnTo>
                    <a:pt x="123289" y="4537555"/>
                  </a:lnTo>
                  <a:lnTo>
                    <a:pt x="122636" y="4547355"/>
                  </a:lnTo>
                  <a:lnTo>
                    <a:pt x="122011" y="4557156"/>
                  </a:lnTo>
                  <a:lnTo>
                    <a:pt x="121413" y="4566956"/>
                  </a:lnTo>
                  <a:lnTo>
                    <a:pt x="120831" y="4576756"/>
                  </a:lnTo>
                  <a:lnTo>
                    <a:pt x="120282" y="4586557"/>
                  </a:lnTo>
                  <a:lnTo>
                    <a:pt x="119751" y="4596357"/>
                  </a:lnTo>
                  <a:lnTo>
                    <a:pt x="119239" y="4606157"/>
                  </a:lnTo>
                  <a:lnTo>
                    <a:pt x="118757" y="4615958"/>
                  </a:lnTo>
                  <a:lnTo>
                    <a:pt x="118289" y="4625758"/>
                  </a:lnTo>
                  <a:lnTo>
                    <a:pt x="117844" y="4635558"/>
                  </a:lnTo>
                  <a:lnTo>
                    <a:pt x="117421" y="4645359"/>
                  </a:lnTo>
                  <a:lnTo>
                    <a:pt x="117011" y="4655159"/>
                  </a:lnTo>
                  <a:lnTo>
                    <a:pt x="116628" y="4664959"/>
                  </a:lnTo>
                  <a:lnTo>
                    <a:pt x="116259" y="4674760"/>
                  </a:lnTo>
                  <a:lnTo>
                    <a:pt x="115905" y="4684560"/>
                  </a:lnTo>
                  <a:lnTo>
                    <a:pt x="115575" y="4694360"/>
                  </a:lnTo>
                  <a:lnTo>
                    <a:pt x="115255" y="4704161"/>
                  </a:lnTo>
                  <a:lnTo>
                    <a:pt x="114953" y="4713961"/>
                  </a:lnTo>
                  <a:lnTo>
                    <a:pt x="114669" y="4723761"/>
                  </a:lnTo>
                  <a:lnTo>
                    <a:pt x="114394" y="4733562"/>
                  </a:lnTo>
                  <a:lnTo>
                    <a:pt x="114138" y="4743362"/>
                  </a:lnTo>
                  <a:lnTo>
                    <a:pt x="113894" y="4753162"/>
                  </a:lnTo>
                  <a:lnTo>
                    <a:pt x="113660" y="4762963"/>
                  </a:lnTo>
                  <a:lnTo>
                    <a:pt x="113445" y="4772763"/>
                  </a:lnTo>
                  <a:lnTo>
                    <a:pt x="113237" y="4782563"/>
                  </a:lnTo>
                  <a:lnTo>
                    <a:pt x="113041" y="4792364"/>
                  </a:lnTo>
                  <a:lnTo>
                    <a:pt x="112859" y="4802164"/>
                  </a:lnTo>
                  <a:lnTo>
                    <a:pt x="112683" y="4811964"/>
                  </a:lnTo>
                  <a:lnTo>
                    <a:pt x="112521" y="4821765"/>
                  </a:lnTo>
                  <a:lnTo>
                    <a:pt x="112367" y="4831565"/>
                  </a:lnTo>
                  <a:lnTo>
                    <a:pt x="112219" y="4841365"/>
                  </a:lnTo>
                  <a:lnTo>
                    <a:pt x="112085" y="4851166"/>
                  </a:lnTo>
                  <a:lnTo>
                    <a:pt x="111957" y="4860966"/>
                  </a:lnTo>
                  <a:lnTo>
                    <a:pt x="111836" y="4870766"/>
                  </a:lnTo>
                  <a:lnTo>
                    <a:pt x="111724" y="4880567"/>
                  </a:lnTo>
                  <a:lnTo>
                    <a:pt x="111617" y="4890367"/>
                  </a:lnTo>
                  <a:lnTo>
                    <a:pt x="111518" y="4900167"/>
                  </a:lnTo>
                  <a:lnTo>
                    <a:pt x="111426" y="4909968"/>
                  </a:lnTo>
                  <a:lnTo>
                    <a:pt x="111337" y="4919768"/>
                  </a:lnTo>
                  <a:lnTo>
                    <a:pt x="111258" y="4929568"/>
                  </a:lnTo>
                  <a:lnTo>
                    <a:pt x="111181" y="4939369"/>
                  </a:lnTo>
                  <a:lnTo>
                    <a:pt x="111110" y="4949169"/>
                  </a:lnTo>
                  <a:lnTo>
                    <a:pt x="111045" y="4958969"/>
                  </a:lnTo>
                  <a:lnTo>
                    <a:pt x="110982" y="4968770"/>
                  </a:lnTo>
                  <a:lnTo>
                    <a:pt x="110925" y="4978570"/>
                  </a:lnTo>
                  <a:lnTo>
                    <a:pt x="110872" y="4988370"/>
                  </a:lnTo>
                  <a:lnTo>
                    <a:pt x="110822" y="4998171"/>
                  </a:lnTo>
                  <a:lnTo>
                    <a:pt x="110776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75569" y="30059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30059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612996" y="3005975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612996" y="3005975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27025" y="4866413"/>
              <a:ext cx="0" cy="19437"/>
            </a:xfrm>
            <a:custGeom>
              <a:avLst/>
              <a:pathLst>
                <a:path w="0" h="19437">
                  <a:moveTo>
                    <a:pt x="0" y="194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5076060"/>
              <a:ext cx="0" cy="6941"/>
            </a:xfrm>
            <a:custGeom>
              <a:avLst/>
              <a:pathLst>
                <a:path w="0" h="6941">
                  <a:moveTo>
                    <a:pt x="0" y="0"/>
                  </a:moveTo>
                  <a:lnTo>
                    <a:pt x="0" y="694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864452" y="4885851"/>
              <a:ext cx="125145" cy="190208"/>
            </a:xfrm>
            <a:custGeom>
              <a:avLst/>
              <a:pathLst>
                <a:path w="125145" h="190208">
                  <a:moveTo>
                    <a:pt x="0" y="0"/>
                  </a:moveTo>
                  <a:lnTo>
                    <a:pt x="0" y="190208"/>
                  </a:lnTo>
                  <a:lnTo>
                    <a:pt x="125145" y="190208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64452" y="5009417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178481" y="2317336"/>
              <a:ext cx="0" cy="744175"/>
            </a:xfrm>
            <a:custGeom>
              <a:avLst/>
              <a:pathLst>
                <a:path w="0" h="744175">
                  <a:moveTo>
                    <a:pt x="0" y="74417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5008029"/>
              <a:ext cx="0" cy="80526"/>
            </a:xfrm>
            <a:custGeom>
              <a:avLst/>
              <a:pathLst>
                <a:path w="0" h="80526">
                  <a:moveTo>
                    <a:pt x="0" y="0"/>
                  </a:moveTo>
                  <a:lnTo>
                    <a:pt x="0" y="8052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115908" y="3061511"/>
              <a:ext cx="125145" cy="1946518"/>
            </a:xfrm>
            <a:custGeom>
              <a:avLst/>
              <a:pathLst>
                <a:path w="125145" h="1946518">
                  <a:moveTo>
                    <a:pt x="0" y="0"/>
                  </a:moveTo>
                  <a:lnTo>
                    <a:pt x="0" y="1946518"/>
                  </a:lnTo>
                  <a:lnTo>
                    <a:pt x="125145" y="1946518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115908" y="4644272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014674" y="5000482"/>
              <a:ext cx="42861" cy="428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283481" y="2855743"/>
              <a:ext cx="17233" cy="172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037262" y="4832120"/>
              <a:ext cx="129675" cy="129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290009" y="3511062"/>
              <a:ext cx="94983" cy="949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905933" y="4736069"/>
              <a:ext cx="82975" cy="829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193509" y="5040943"/>
              <a:ext cx="95225" cy="952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366669" y="4974512"/>
              <a:ext cx="94802" cy="94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235314" y="5041765"/>
              <a:ext cx="43599" cy="43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898720" y="5013307"/>
              <a:ext cx="139389" cy="1393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028962" y="2358343"/>
              <a:ext cx="95698" cy="95698"/>
            </a:xfrm>
            <a:custGeom>
              <a:avLst/>
              <a:pathLst>
                <a:path w="95698" h="95698">
                  <a:moveTo>
                    <a:pt x="0" y="47849"/>
                  </a:moveTo>
                  <a:lnTo>
                    <a:pt x="47849" y="0"/>
                  </a:lnTo>
                  <a:lnTo>
                    <a:pt x="95698" y="47849"/>
                  </a:lnTo>
                  <a:lnTo>
                    <a:pt x="47849" y="9569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921854" y="2306094"/>
              <a:ext cx="94679" cy="94679"/>
            </a:xfrm>
            <a:custGeom>
              <a:avLst/>
              <a:pathLst>
                <a:path w="94679" h="94679">
                  <a:moveTo>
                    <a:pt x="0" y="47339"/>
                  </a:moveTo>
                  <a:lnTo>
                    <a:pt x="47339" y="0"/>
                  </a:lnTo>
                  <a:lnTo>
                    <a:pt x="94679" y="47339"/>
                  </a:lnTo>
                  <a:lnTo>
                    <a:pt x="47339" y="9467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907733" y="2286290"/>
              <a:ext cx="95413" cy="95413"/>
            </a:xfrm>
            <a:custGeom>
              <a:avLst/>
              <a:pathLst>
                <a:path w="95413" h="95413">
                  <a:moveTo>
                    <a:pt x="0" y="47706"/>
                  </a:moveTo>
                  <a:lnTo>
                    <a:pt x="47706" y="0"/>
                  </a:lnTo>
                  <a:lnTo>
                    <a:pt x="95413" y="47706"/>
                  </a:lnTo>
                  <a:lnTo>
                    <a:pt x="47706" y="9541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095537" y="4130225"/>
              <a:ext cx="95098" cy="950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147111" y="2676181"/>
              <a:ext cx="82019" cy="820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925789" y="4816139"/>
              <a:ext cx="94995" cy="949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932929" y="4332721"/>
              <a:ext cx="23317" cy="23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198020" y="4016702"/>
              <a:ext cx="94448" cy="94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883183" y="4755355"/>
              <a:ext cx="94386" cy="943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960639" y="4678023"/>
              <a:ext cx="60228" cy="602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352680" y="3069297"/>
              <a:ext cx="95498" cy="954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061706" y="2367000"/>
              <a:ext cx="95044" cy="95044"/>
            </a:xfrm>
            <a:custGeom>
              <a:avLst/>
              <a:pathLst>
                <a:path w="95044" h="95044">
                  <a:moveTo>
                    <a:pt x="0" y="47522"/>
                  </a:moveTo>
                  <a:lnTo>
                    <a:pt x="47522" y="0"/>
                  </a:lnTo>
                  <a:lnTo>
                    <a:pt x="95044" y="47522"/>
                  </a:lnTo>
                  <a:lnTo>
                    <a:pt x="47522" y="9504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247307" y="4929962"/>
              <a:ext cx="95044" cy="950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397747" y="5065093"/>
              <a:ext cx="35816" cy="358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6028466" y="2327683"/>
              <a:ext cx="95930" cy="95930"/>
            </a:xfrm>
            <a:custGeom>
              <a:avLst/>
              <a:pathLst>
                <a:path w="95930" h="95930">
                  <a:moveTo>
                    <a:pt x="0" y="47965"/>
                  </a:moveTo>
                  <a:lnTo>
                    <a:pt x="47965" y="0"/>
                  </a:lnTo>
                  <a:lnTo>
                    <a:pt x="95930" y="47965"/>
                  </a:lnTo>
                  <a:lnTo>
                    <a:pt x="47965" y="9593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5986790" y="2277819"/>
              <a:ext cx="95694" cy="95694"/>
            </a:xfrm>
            <a:custGeom>
              <a:avLst/>
              <a:pathLst>
                <a:path w="95694" h="95694">
                  <a:moveTo>
                    <a:pt x="0" y="47847"/>
                  </a:moveTo>
                  <a:lnTo>
                    <a:pt x="47847" y="0"/>
                  </a:lnTo>
                  <a:lnTo>
                    <a:pt x="95694" y="47847"/>
                  </a:lnTo>
                  <a:lnTo>
                    <a:pt x="47847" y="9569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5911013" y="2263839"/>
              <a:ext cx="106993" cy="106993"/>
            </a:xfrm>
            <a:custGeom>
              <a:avLst/>
              <a:pathLst>
                <a:path w="106993" h="106993">
                  <a:moveTo>
                    <a:pt x="0" y="53496"/>
                  </a:moveTo>
                  <a:lnTo>
                    <a:pt x="53496" y="0"/>
                  </a:lnTo>
                  <a:lnTo>
                    <a:pt x="106993" y="53496"/>
                  </a:lnTo>
                  <a:lnTo>
                    <a:pt x="53496" y="10699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239263" y="2277068"/>
              <a:ext cx="91642" cy="91642"/>
            </a:xfrm>
            <a:custGeom>
              <a:avLst/>
              <a:pathLst>
                <a:path w="91642" h="91642">
                  <a:moveTo>
                    <a:pt x="0" y="45821"/>
                  </a:moveTo>
                  <a:lnTo>
                    <a:pt x="45821" y="0"/>
                  </a:lnTo>
                  <a:lnTo>
                    <a:pt x="91642" y="45821"/>
                  </a:lnTo>
                  <a:lnTo>
                    <a:pt x="45821" y="9164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182954" y="4781725"/>
              <a:ext cx="74966" cy="749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172766" y="4909454"/>
              <a:ext cx="74972" cy="749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129926" y="4615270"/>
              <a:ext cx="58002" cy="580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216294" y="2647680"/>
              <a:ext cx="94592" cy="945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050875" y="2250611"/>
              <a:ext cx="144556" cy="144556"/>
            </a:xfrm>
            <a:custGeom>
              <a:avLst/>
              <a:pathLst>
                <a:path w="144556" h="144556">
                  <a:moveTo>
                    <a:pt x="0" y="72278"/>
                  </a:moveTo>
                  <a:lnTo>
                    <a:pt x="72278" y="0"/>
                  </a:lnTo>
                  <a:lnTo>
                    <a:pt x="144556" y="72278"/>
                  </a:lnTo>
                  <a:lnTo>
                    <a:pt x="72278" y="1445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340582" y="3474645"/>
              <a:ext cx="95621" cy="956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250692" y="4775023"/>
              <a:ext cx="49495" cy="49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018357" y="5024446"/>
              <a:ext cx="94897" cy="948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342886" y="5027212"/>
              <a:ext cx="89366" cy="89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991386" y="5039157"/>
              <a:ext cx="43262" cy="43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921595" y="2283956"/>
              <a:ext cx="94526" cy="94526"/>
            </a:xfrm>
            <a:custGeom>
              <a:avLst/>
              <a:pathLst>
                <a:path w="94526" h="94526">
                  <a:moveTo>
                    <a:pt x="0" y="47263"/>
                  </a:moveTo>
                  <a:lnTo>
                    <a:pt x="47263" y="0"/>
                  </a:lnTo>
                  <a:lnTo>
                    <a:pt x="94526" y="47263"/>
                  </a:lnTo>
                  <a:lnTo>
                    <a:pt x="47263" y="9452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167640" y="3474828"/>
              <a:ext cx="56378" cy="563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908778" y="2447625"/>
              <a:ext cx="94847" cy="94847"/>
            </a:xfrm>
            <a:custGeom>
              <a:avLst/>
              <a:pathLst>
                <a:path w="94847" h="94847">
                  <a:moveTo>
                    <a:pt x="0" y="47423"/>
                  </a:moveTo>
                  <a:lnTo>
                    <a:pt x="47423" y="0"/>
                  </a:lnTo>
                  <a:lnTo>
                    <a:pt x="94847" y="47423"/>
                  </a:lnTo>
                  <a:lnTo>
                    <a:pt x="47423" y="9484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281675" y="4753383"/>
              <a:ext cx="59454" cy="594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920937" y="4719022"/>
              <a:ext cx="94855" cy="948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364602" y="3432314"/>
              <a:ext cx="124747" cy="1247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74170" y="4771451"/>
              <a:ext cx="95515" cy="95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087595" y="5002045"/>
              <a:ext cx="95270" cy="952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041125" y="4524434"/>
              <a:ext cx="95282" cy="95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058839" y="5055484"/>
              <a:ext cx="66143" cy="66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252621" y="4975126"/>
              <a:ext cx="99126" cy="991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039819" y="4728884"/>
              <a:ext cx="80685" cy="80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887462" y="4884195"/>
              <a:ext cx="119937" cy="1199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775033" y="2929933"/>
              <a:ext cx="152083" cy="1520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133990" y="4477150"/>
              <a:ext cx="95441" cy="95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083972" y="3510832"/>
              <a:ext cx="95441" cy="95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282847" y="4559780"/>
              <a:ext cx="63465" cy="63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259813" y="2928552"/>
              <a:ext cx="38223" cy="382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955526" y="3049140"/>
              <a:ext cx="52509" cy="525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270833" y="2266557"/>
              <a:ext cx="129323" cy="129323"/>
            </a:xfrm>
            <a:custGeom>
              <a:avLst/>
              <a:pathLst>
                <a:path w="129323" h="129323">
                  <a:moveTo>
                    <a:pt x="0" y="64661"/>
                  </a:moveTo>
                  <a:lnTo>
                    <a:pt x="64661" y="0"/>
                  </a:lnTo>
                  <a:lnTo>
                    <a:pt x="129323" y="64661"/>
                  </a:lnTo>
                  <a:lnTo>
                    <a:pt x="64661" y="12932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043548" y="4071478"/>
              <a:ext cx="95966" cy="959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971216" y="2306563"/>
              <a:ext cx="127062" cy="127062"/>
            </a:xfrm>
            <a:custGeom>
              <a:avLst/>
              <a:pathLst>
                <a:path w="127062" h="127062">
                  <a:moveTo>
                    <a:pt x="0" y="63531"/>
                  </a:moveTo>
                  <a:lnTo>
                    <a:pt x="63531" y="0"/>
                  </a:lnTo>
                  <a:lnTo>
                    <a:pt x="127062" y="63531"/>
                  </a:lnTo>
                  <a:lnTo>
                    <a:pt x="63531" y="12706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030702" y="4302342"/>
              <a:ext cx="161826" cy="161826"/>
            </a:xfrm>
            <a:custGeom>
              <a:avLst/>
              <a:pathLst>
                <a:path w="161826" h="161826">
                  <a:moveTo>
                    <a:pt x="0" y="80913"/>
                  </a:moveTo>
                  <a:lnTo>
                    <a:pt x="80913" y="0"/>
                  </a:lnTo>
                  <a:lnTo>
                    <a:pt x="161826" y="80913"/>
                  </a:lnTo>
                  <a:lnTo>
                    <a:pt x="80913" y="161826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071425" y="5041191"/>
              <a:ext cx="94728" cy="947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178958" y="4845322"/>
              <a:ext cx="97718" cy="97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175724" y="5015805"/>
              <a:ext cx="117733" cy="1177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991035" y="4721198"/>
              <a:ext cx="62736" cy="627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297440" y="2822377"/>
              <a:ext cx="95073" cy="950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313266" y="4563242"/>
              <a:ext cx="95417" cy="954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310491" y="4731262"/>
              <a:ext cx="70375" cy="703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933849" y="3649486"/>
              <a:ext cx="95812" cy="958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955587" y="5054172"/>
              <a:ext cx="68767" cy="687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987756" y="5023928"/>
              <a:ext cx="95934" cy="959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952489" y="5035387"/>
              <a:ext cx="95229" cy="952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416835" y="5074547"/>
              <a:ext cx="16908" cy="169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196798" y="4306846"/>
              <a:ext cx="13979" cy="139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676211" y="4897969"/>
              <a:ext cx="142370" cy="142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063595" y="4768653"/>
              <a:ext cx="78896" cy="788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314033" y="2610554"/>
              <a:ext cx="52220" cy="522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823784" y="5002953"/>
              <a:ext cx="93455" cy="934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949846" y="4782644"/>
              <a:ext cx="95343" cy="953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908455" y="4824263"/>
              <a:ext cx="95408" cy="954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066284" y="4789724"/>
              <a:ext cx="153379" cy="1533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966200" y="4423245"/>
              <a:ext cx="81072" cy="810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328900" y="3012779"/>
              <a:ext cx="97463" cy="97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085931" y="4575303"/>
              <a:ext cx="137936" cy="1379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177624" y="4966391"/>
              <a:ext cx="83276" cy="832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183220" y="3869278"/>
              <a:ext cx="94958" cy="949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306603" y="4327800"/>
              <a:ext cx="122016" cy="1220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003376" y="4802161"/>
              <a:ext cx="95184" cy="95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061713" y="5003265"/>
              <a:ext cx="70617" cy="706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934164" y="4176721"/>
              <a:ext cx="113175" cy="1131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278050" y="4596899"/>
              <a:ext cx="94744" cy="94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989747" y="2907691"/>
              <a:ext cx="52175" cy="521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913495" y="4960367"/>
              <a:ext cx="95323" cy="953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918821" y="4991644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826941" y="5013935"/>
              <a:ext cx="127026" cy="1270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171257" y="4968543"/>
              <a:ext cx="95633" cy="95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911091" y="4729928"/>
              <a:ext cx="95257" cy="95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059004" y="4993941"/>
              <a:ext cx="155906" cy="1559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104806" y="2762937"/>
              <a:ext cx="25131" cy="251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389751" y="2432786"/>
              <a:ext cx="52329" cy="52329"/>
            </a:xfrm>
            <a:custGeom>
              <a:avLst/>
              <a:pathLst>
                <a:path w="52329" h="52329">
                  <a:moveTo>
                    <a:pt x="0" y="26164"/>
                  </a:moveTo>
                  <a:lnTo>
                    <a:pt x="26164" y="0"/>
                  </a:lnTo>
                  <a:lnTo>
                    <a:pt x="52329" y="26164"/>
                  </a:lnTo>
                  <a:lnTo>
                    <a:pt x="26164" y="5232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336681" y="2328813"/>
              <a:ext cx="38134" cy="38134"/>
            </a:xfrm>
            <a:custGeom>
              <a:avLst/>
              <a:pathLst>
                <a:path w="38134" h="38134">
                  <a:moveTo>
                    <a:pt x="0" y="19067"/>
                  </a:moveTo>
                  <a:lnTo>
                    <a:pt x="19067" y="0"/>
                  </a:lnTo>
                  <a:lnTo>
                    <a:pt x="38134" y="19067"/>
                  </a:lnTo>
                  <a:lnTo>
                    <a:pt x="19067" y="3813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055206" y="5034505"/>
              <a:ext cx="108099" cy="108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349084" y="5003251"/>
              <a:ext cx="70645" cy="70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044204" y="2994520"/>
              <a:ext cx="95106" cy="951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923028" y="5017634"/>
              <a:ext cx="97415" cy="974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5628674" y="2197091"/>
              <a:ext cx="539724" cy="126217"/>
            </a:xfrm>
            <a:custGeom>
              <a:avLst/>
              <a:pathLst>
                <a:path w="539724" h="126217">
                  <a:moveTo>
                    <a:pt x="0" y="0"/>
                  </a:moveTo>
                  <a:lnTo>
                    <a:pt x="539724" y="1262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6024245" y="2056034"/>
              <a:ext cx="147871" cy="255843"/>
            </a:xfrm>
            <a:custGeom>
              <a:avLst/>
              <a:pathLst>
                <a:path w="147871" h="255843">
                  <a:moveTo>
                    <a:pt x="0" y="0"/>
                  </a:moveTo>
                  <a:lnTo>
                    <a:pt x="147871" y="255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867506" y="2333411"/>
              <a:ext cx="52731" cy="81743"/>
            </a:xfrm>
            <a:custGeom>
              <a:avLst/>
              <a:pathLst>
                <a:path w="52731" h="81743">
                  <a:moveTo>
                    <a:pt x="0" y="81743"/>
                  </a:moveTo>
                  <a:lnTo>
                    <a:pt x="527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6135723" y="2344883"/>
              <a:ext cx="40324" cy="226497"/>
            </a:xfrm>
            <a:custGeom>
              <a:avLst/>
              <a:pathLst>
                <a:path w="40324" h="226497">
                  <a:moveTo>
                    <a:pt x="0" y="226497"/>
                  </a:moveTo>
                  <a:lnTo>
                    <a:pt x="403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>
              <a:off x="4107306" y="2121970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chr9:132897513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5338726" y="2117751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chr9:132897514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5174936" y="1893345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chr9:132897536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3346138" y="2376876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chr9:132901641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5385126" y="2586125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chr9:132903698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4624012" y="2363641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chr9:132906016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4268790" y="4183374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chr9:132906814</a:t>
              </a:r>
            </a:p>
          </p:txBody>
        </p:sp>
        <p:sp>
          <p:nvSpPr>
            <p:cNvPr id="133" name="pl133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2448133" y="5725808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2503125" y="503161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2503125" y="433742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2503125" y="364322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2503125" y="294903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2503125" y="225484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140" name="pl140"/>
            <p:cNvSpPr/>
            <p:nvPr/>
          </p:nvSpPr>
          <p:spPr>
            <a:xfrm>
              <a:off x="2880411" y="578552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2880411" y="509133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2880411" y="43971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2880411" y="370294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2880411" y="300875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2880411" y="231455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50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154" name="tx154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7106490" y="2144849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156" name="pt156"/>
            <p:cNvSpPr/>
            <p:nvPr/>
          </p:nvSpPr>
          <p:spPr>
            <a:xfrm>
              <a:off x="7179089" y="249657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7179089" y="269142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7179089" y="2886276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9"/>
            <p:cNvSpPr/>
            <p:nvPr/>
          </p:nvSpPr>
          <p:spPr>
            <a:xfrm>
              <a:off x="7389908" y="2429465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7389908" y="2624314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389908" y="2819164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7106490" y="3204154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163" name="pt163"/>
            <p:cNvSpPr/>
            <p:nvPr/>
          </p:nvSpPr>
          <p:spPr>
            <a:xfrm>
              <a:off x="7157411" y="3491752"/>
              <a:ext cx="93007" cy="930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7199415" y="372860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7157411" y="3881451"/>
              <a:ext cx="93007" cy="930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7140013" y="4058902"/>
              <a:ext cx="127804" cy="12780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7126663" y="4240401"/>
              <a:ext cx="154504" cy="15450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8"/>
            <p:cNvSpPr/>
            <p:nvPr/>
          </p:nvSpPr>
          <p:spPr>
            <a:xfrm>
              <a:off x="7389908" y="3482706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7389908" y="3673388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7389908" y="3872404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7389908" y="4065244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7389908" y="425793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7106490" y="4588741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174" name="pt174"/>
            <p:cNvSpPr/>
            <p:nvPr/>
          </p:nvSpPr>
          <p:spPr>
            <a:xfrm>
              <a:off x="7179089" y="491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7179089" y="5114830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tx176"/>
            <p:cNvSpPr/>
            <p:nvPr/>
          </p:nvSpPr>
          <p:spPr>
            <a:xfrm>
              <a:off x="7389908" y="4882410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7389908" y="5077260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2924695" y="619487"/>
              <a:ext cx="7524353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TSC1,Breast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281783" y="2555855"/>
              <a:ext cx="787572" cy="3126556"/>
            </a:xfrm>
            <a:custGeom>
              <a:avLst/>
              <a:pathLst>
                <a:path w="787572" h="3126556">
                  <a:moveTo>
                    <a:pt x="389376" y="3126556"/>
                  </a:moveTo>
                  <a:lnTo>
                    <a:pt x="389129" y="3120438"/>
                  </a:lnTo>
                  <a:lnTo>
                    <a:pt x="388864" y="3114319"/>
                  </a:lnTo>
                  <a:lnTo>
                    <a:pt x="388594" y="3108201"/>
                  </a:lnTo>
                  <a:lnTo>
                    <a:pt x="388301" y="3102082"/>
                  </a:lnTo>
                  <a:lnTo>
                    <a:pt x="388004" y="3095964"/>
                  </a:lnTo>
                  <a:lnTo>
                    <a:pt x="387682" y="3089845"/>
                  </a:lnTo>
                  <a:lnTo>
                    <a:pt x="387354" y="3083727"/>
                  </a:lnTo>
                  <a:lnTo>
                    <a:pt x="387003" y="3077608"/>
                  </a:lnTo>
                  <a:lnTo>
                    <a:pt x="386640" y="3071490"/>
                  </a:lnTo>
                  <a:lnTo>
                    <a:pt x="386258" y="3065371"/>
                  </a:lnTo>
                  <a:lnTo>
                    <a:pt x="385859" y="3059253"/>
                  </a:lnTo>
                  <a:lnTo>
                    <a:pt x="385444" y="3053134"/>
                  </a:lnTo>
                  <a:lnTo>
                    <a:pt x="385005" y="3047016"/>
                  </a:lnTo>
                  <a:lnTo>
                    <a:pt x="384555" y="3040897"/>
                  </a:lnTo>
                  <a:lnTo>
                    <a:pt x="384073" y="3034779"/>
                  </a:lnTo>
                  <a:lnTo>
                    <a:pt x="383585" y="3028660"/>
                  </a:lnTo>
                  <a:lnTo>
                    <a:pt x="383057" y="3022542"/>
                  </a:lnTo>
                  <a:lnTo>
                    <a:pt x="382523" y="3016423"/>
                  </a:lnTo>
                  <a:lnTo>
                    <a:pt x="381951" y="3010305"/>
                  </a:lnTo>
                  <a:lnTo>
                    <a:pt x="381367" y="3004186"/>
                  </a:lnTo>
                  <a:lnTo>
                    <a:pt x="380750" y="2998068"/>
                  </a:lnTo>
                  <a:lnTo>
                    <a:pt x="380112" y="2991949"/>
                  </a:lnTo>
                  <a:lnTo>
                    <a:pt x="379447" y="2985831"/>
                  </a:lnTo>
                  <a:lnTo>
                    <a:pt x="378751" y="2979712"/>
                  </a:lnTo>
                  <a:lnTo>
                    <a:pt x="378035" y="2973594"/>
                  </a:lnTo>
                  <a:lnTo>
                    <a:pt x="377279" y="2967475"/>
                  </a:lnTo>
                  <a:lnTo>
                    <a:pt x="376508" y="2961357"/>
                  </a:lnTo>
                  <a:lnTo>
                    <a:pt x="375687" y="2955238"/>
                  </a:lnTo>
                  <a:lnTo>
                    <a:pt x="374857" y="2949120"/>
                  </a:lnTo>
                  <a:lnTo>
                    <a:pt x="373969" y="2943001"/>
                  </a:lnTo>
                  <a:lnTo>
                    <a:pt x="373070" y="2936883"/>
                  </a:lnTo>
                  <a:lnTo>
                    <a:pt x="372119" y="2930764"/>
                  </a:lnTo>
                  <a:lnTo>
                    <a:pt x="371146" y="2924646"/>
                  </a:lnTo>
                  <a:lnTo>
                    <a:pt x="370128" y="2918527"/>
                  </a:lnTo>
                  <a:lnTo>
                    <a:pt x="369077" y="2912409"/>
                  </a:lnTo>
                  <a:lnTo>
                    <a:pt x="367991" y="2906290"/>
                  </a:lnTo>
                  <a:lnTo>
                    <a:pt x="366858" y="2900172"/>
                  </a:lnTo>
                  <a:lnTo>
                    <a:pt x="365699" y="2894053"/>
                  </a:lnTo>
                  <a:lnTo>
                    <a:pt x="364480" y="2887935"/>
                  </a:lnTo>
                  <a:lnTo>
                    <a:pt x="363245" y="2881816"/>
                  </a:lnTo>
                  <a:lnTo>
                    <a:pt x="361937" y="2875698"/>
                  </a:lnTo>
                  <a:lnTo>
                    <a:pt x="360616" y="2869579"/>
                  </a:lnTo>
                  <a:lnTo>
                    <a:pt x="359221" y="2863461"/>
                  </a:lnTo>
                  <a:lnTo>
                    <a:pt x="357805" y="2857342"/>
                  </a:lnTo>
                  <a:lnTo>
                    <a:pt x="356325" y="2851224"/>
                  </a:lnTo>
                  <a:lnTo>
                    <a:pt x="354810" y="2845105"/>
                  </a:lnTo>
                  <a:lnTo>
                    <a:pt x="353242" y="2838987"/>
                  </a:lnTo>
                  <a:lnTo>
                    <a:pt x="351625" y="2832868"/>
                  </a:lnTo>
                  <a:lnTo>
                    <a:pt x="349966" y="2826750"/>
                  </a:lnTo>
                  <a:lnTo>
                    <a:pt x="348243" y="2820631"/>
                  </a:lnTo>
                  <a:lnTo>
                    <a:pt x="346490" y="2814513"/>
                  </a:lnTo>
                  <a:lnTo>
                    <a:pt x="344657" y="2808394"/>
                  </a:lnTo>
                  <a:lnTo>
                    <a:pt x="342808" y="2802275"/>
                  </a:lnTo>
                  <a:lnTo>
                    <a:pt x="340862" y="2796157"/>
                  </a:lnTo>
                  <a:lnTo>
                    <a:pt x="338901" y="2790038"/>
                  </a:lnTo>
                  <a:lnTo>
                    <a:pt x="336853" y="2783920"/>
                  </a:lnTo>
                  <a:lnTo>
                    <a:pt x="334775" y="2777801"/>
                  </a:lnTo>
                  <a:lnTo>
                    <a:pt x="332624" y="2771683"/>
                  </a:lnTo>
                  <a:lnTo>
                    <a:pt x="330427" y="2765564"/>
                  </a:lnTo>
                  <a:lnTo>
                    <a:pt x="328171" y="2759446"/>
                  </a:lnTo>
                  <a:lnTo>
                    <a:pt x="325852" y="2753327"/>
                  </a:lnTo>
                  <a:lnTo>
                    <a:pt x="323490" y="2747209"/>
                  </a:lnTo>
                  <a:lnTo>
                    <a:pt x="321048" y="2741090"/>
                  </a:lnTo>
                  <a:lnTo>
                    <a:pt x="318578" y="2734972"/>
                  </a:lnTo>
                  <a:lnTo>
                    <a:pt x="316011" y="2728853"/>
                  </a:lnTo>
                  <a:lnTo>
                    <a:pt x="313428" y="2722735"/>
                  </a:lnTo>
                  <a:lnTo>
                    <a:pt x="310740" y="2716616"/>
                  </a:lnTo>
                  <a:lnTo>
                    <a:pt x="308030" y="2710498"/>
                  </a:lnTo>
                  <a:lnTo>
                    <a:pt x="305232" y="2704379"/>
                  </a:lnTo>
                  <a:lnTo>
                    <a:pt x="302396" y="2698261"/>
                  </a:lnTo>
                  <a:lnTo>
                    <a:pt x="299488" y="2692142"/>
                  </a:lnTo>
                  <a:lnTo>
                    <a:pt x="296526" y="2686024"/>
                  </a:lnTo>
                  <a:lnTo>
                    <a:pt x="293509" y="2679905"/>
                  </a:lnTo>
                  <a:lnTo>
                    <a:pt x="290422" y="2673787"/>
                  </a:lnTo>
                  <a:lnTo>
                    <a:pt x="287296" y="2667668"/>
                  </a:lnTo>
                  <a:lnTo>
                    <a:pt x="284085" y="2661550"/>
                  </a:lnTo>
                  <a:lnTo>
                    <a:pt x="280851" y="2655431"/>
                  </a:lnTo>
                  <a:lnTo>
                    <a:pt x="277518" y="2649313"/>
                  </a:lnTo>
                  <a:lnTo>
                    <a:pt x="274169" y="2643194"/>
                  </a:lnTo>
                  <a:lnTo>
                    <a:pt x="270727" y="2637076"/>
                  </a:lnTo>
                  <a:lnTo>
                    <a:pt x="267260" y="2630957"/>
                  </a:lnTo>
                  <a:lnTo>
                    <a:pt x="263717" y="2624839"/>
                  </a:lnTo>
                  <a:lnTo>
                    <a:pt x="260135" y="2618720"/>
                  </a:lnTo>
                  <a:lnTo>
                    <a:pt x="256494" y="2612602"/>
                  </a:lnTo>
                  <a:lnTo>
                    <a:pt x="252802" y="2606483"/>
                  </a:lnTo>
                  <a:lnTo>
                    <a:pt x="249068" y="2600365"/>
                  </a:lnTo>
                  <a:lnTo>
                    <a:pt x="245270" y="2594246"/>
                  </a:lnTo>
                  <a:lnTo>
                    <a:pt x="241446" y="2588128"/>
                  </a:lnTo>
                  <a:lnTo>
                    <a:pt x="237549" y="2582009"/>
                  </a:lnTo>
                  <a:lnTo>
                    <a:pt x="233640" y="2575891"/>
                  </a:lnTo>
                  <a:lnTo>
                    <a:pt x="229651" y="2569772"/>
                  </a:lnTo>
                  <a:lnTo>
                    <a:pt x="225651" y="2563654"/>
                  </a:lnTo>
                  <a:lnTo>
                    <a:pt x="221588" y="2557535"/>
                  </a:lnTo>
                  <a:lnTo>
                    <a:pt x="217504" y="2551417"/>
                  </a:lnTo>
                  <a:lnTo>
                    <a:pt x="213374" y="2545298"/>
                  </a:lnTo>
                  <a:lnTo>
                    <a:pt x="209216" y="2539180"/>
                  </a:lnTo>
                  <a:lnTo>
                    <a:pt x="205024" y="2533061"/>
                  </a:lnTo>
                  <a:lnTo>
                    <a:pt x="200800" y="2526943"/>
                  </a:lnTo>
                  <a:lnTo>
                    <a:pt x="196555" y="2520824"/>
                  </a:lnTo>
                  <a:lnTo>
                    <a:pt x="192276" y="2514706"/>
                  </a:lnTo>
                  <a:lnTo>
                    <a:pt x="187985" y="2508587"/>
                  </a:lnTo>
                  <a:lnTo>
                    <a:pt x="183661" y="2502469"/>
                  </a:lnTo>
                  <a:lnTo>
                    <a:pt x="179331" y="2496350"/>
                  </a:lnTo>
                  <a:lnTo>
                    <a:pt x="174974" y="2490232"/>
                  </a:lnTo>
                  <a:lnTo>
                    <a:pt x="170614" y="2484113"/>
                  </a:lnTo>
                  <a:lnTo>
                    <a:pt x="166238" y="2477995"/>
                  </a:lnTo>
                  <a:lnTo>
                    <a:pt x="161858" y="2471876"/>
                  </a:lnTo>
                  <a:lnTo>
                    <a:pt x="157472" y="2465758"/>
                  </a:lnTo>
                  <a:lnTo>
                    <a:pt x="153086" y="2459639"/>
                  </a:lnTo>
                  <a:lnTo>
                    <a:pt x="148700" y="2453521"/>
                  </a:lnTo>
                  <a:lnTo>
                    <a:pt x="144321" y="2447402"/>
                  </a:lnTo>
                  <a:lnTo>
                    <a:pt x="139946" y="2441284"/>
                  </a:lnTo>
                  <a:lnTo>
                    <a:pt x="135588" y="2435165"/>
                  </a:lnTo>
                  <a:lnTo>
                    <a:pt x="131233" y="2429047"/>
                  </a:lnTo>
                  <a:lnTo>
                    <a:pt x="126909" y="2422928"/>
                  </a:lnTo>
                  <a:lnTo>
                    <a:pt x="122592" y="2416810"/>
                  </a:lnTo>
                  <a:lnTo>
                    <a:pt x="118312" y="2410691"/>
                  </a:lnTo>
                  <a:lnTo>
                    <a:pt x="114047" y="2404573"/>
                  </a:lnTo>
                  <a:lnTo>
                    <a:pt x="109822" y="2398454"/>
                  </a:lnTo>
                  <a:lnTo>
                    <a:pt x="105624" y="2392336"/>
                  </a:lnTo>
                  <a:lnTo>
                    <a:pt x="101464" y="2386217"/>
                  </a:lnTo>
                  <a:lnTo>
                    <a:pt x="97349" y="2380099"/>
                  </a:lnTo>
                  <a:lnTo>
                    <a:pt x="93266" y="2373980"/>
                  </a:lnTo>
                  <a:lnTo>
                    <a:pt x="89247" y="2367862"/>
                  </a:lnTo>
                  <a:lnTo>
                    <a:pt x="85253" y="2361743"/>
                  </a:lnTo>
                  <a:lnTo>
                    <a:pt x="81346" y="2355625"/>
                  </a:lnTo>
                  <a:lnTo>
                    <a:pt x="77454" y="2349506"/>
                  </a:lnTo>
                  <a:lnTo>
                    <a:pt x="73672" y="2343388"/>
                  </a:lnTo>
                  <a:lnTo>
                    <a:pt x="69910" y="2337269"/>
                  </a:lnTo>
                  <a:lnTo>
                    <a:pt x="66250" y="2331150"/>
                  </a:lnTo>
                  <a:lnTo>
                    <a:pt x="62633" y="2325032"/>
                  </a:lnTo>
                  <a:lnTo>
                    <a:pt x="59107" y="2318913"/>
                  </a:lnTo>
                  <a:lnTo>
                    <a:pt x="55649" y="2312795"/>
                  </a:lnTo>
                  <a:lnTo>
                    <a:pt x="52267" y="2306676"/>
                  </a:lnTo>
                  <a:lnTo>
                    <a:pt x="48981" y="2300558"/>
                  </a:lnTo>
                  <a:lnTo>
                    <a:pt x="45754" y="2294439"/>
                  </a:lnTo>
                  <a:lnTo>
                    <a:pt x="42654" y="2288321"/>
                  </a:lnTo>
                  <a:lnTo>
                    <a:pt x="39591" y="2282202"/>
                  </a:lnTo>
                  <a:lnTo>
                    <a:pt x="36690" y="2276084"/>
                  </a:lnTo>
                  <a:lnTo>
                    <a:pt x="33815" y="2269965"/>
                  </a:lnTo>
                  <a:lnTo>
                    <a:pt x="31111" y="2263847"/>
                  </a:lnTo>
                  <a:lnTo>
                    <a:pt x="28449" y="2257728"/>
                  </a:lnTo>
                  <a:lnTo>
                    <a:pt x="25937" y="2251610"/>
                  </a:lnTo>
                  <a:lnTo>
                    <a:pt x="23500" y="2245491"/>
                  </a:lnTo>
                  <a:lnTo>
                    <a:pt x="21187" y="2239373"/>
                  </a:lnTo>
                  <a:lnTo>
                    <a:pt x="18984" y="2233254"/>
                  </a:lnTo>
                  <a:lnTo>
                    <a:pt x="16879" y="2227136"/>
                  </a:lnTo>
                  <a:lnTo>
                    <a:pt x="14919" y="2221017"/>
                  </a:lnTo>
                  <a:lnTo>
                    <a:pt x="13028" y="2214899"/>
                  </a:lnTo>
                  <a:lnTo>
                    <a:pt x="11320" y="2208780"/>
                  </a:lnTo>
                  <a:lnTo>
                    <a:pt x="9649" y="2202662"/>
                  </a:lnTo>
                  <a:lnTo>
                    <a:pt x="8198" y="2196543"/>
                  </a:lnTo>
                  <a:lnTo>
                    <a:pt x="6783" y="2190425"/>
                  </a:lnTo>
                  <a:lnTo>
                    <a:pt x="5567" y="2184306"/>
                  </a:lnTo>
                  <a:lnTo>
                    <a:pt x="4416" y="2178188"/>
                  </a:lnTo>
                  <a:lnTo>
                    <a:pt x="3433" y="2172069"/>
                  </a:lnTo>
                  <a:lnTo>
                    <a:pt x="2552" y="2165951"/>
                  </a:lnTo>
                  <a:lnTo>
                    <a:pt x="1805" y="2159832"/>
                  </a:lnTo>
                  <a:lnTo>
                    <a:pt x="1197" y="2153714"/>
                  </a:lnTo>
                  <a:lnTo>
                    <a:pt x="687" y="2147595"/>
                  </a:lnTo>
                  <a:lnTo>
                    <a:pt x="353" y="2141477"/>
                  </a:lnTo>
                  <a:lnTo>
                    <a:pt x="83" y="2135358"/>
                  </a:lnTo>
                  <a:lnTo>
                    <a:pt x="23" y="2129240"/>
                  </a:lnTo>
                  <a:lnTo>
                    <a:pt x="0" y="2123121"/>
                  </a:lnTo>
                  <a:lnTo>
                    <a:pt x="205" y="2117003"/>
                  </a:lnTo>
                  <a:lnTo>
                    <a:pt x="455" y="2110884"/>
                  </a:lnTo>
                  <a:lnTo>
                    <a:pt x="897" y="2104766"/>
                  </a:lnTo>
                  <a:lnTo>
                    <a:pt x="1417" y="2098647"/>
                  </a:lnTo>
                  <a:lnTo>
                    <a:pt x="2092" y="2092529"/>
                  </a:lnTo>
                  <a:lnTo>
                    <a:pt x="2880" y="2086410"/>
                  </a:lnTo>
                  <a:lnTo>
                    <a:pt x="3784" y="2080292"/>
                  </a:lnTo>
                  <a:lnTo>
                    <a:pt x="4833" y="2074173"/>
                  </a:lnTo>
                  <a:lnTo>
                    <a:pt x="5963" y="2068055"/>
                  </a:lnTo>
                  <a:lnTo>
                    <a:pt x="7267" y="2061936"/>
                  </a:lnTo>
                  <a:lnTo>
                    <a:pt x="8616" y="2055818"/>
                  </a:lnTo>
                  <a:lnTo>
                    <a:pt x="10167" y="2049699"/>
                  </a:lnTo>
                  <a:lnTo>
                    <a:pt x="11749" y="2043581"/>
                  </a:lnTo>
                  <a:lnTo>
                    <a:pt x="13519" y="2037462"/>
                  </a:lnTo>
                  <a:lnTo>
                    <a:pt x="15337" y="2031344"/>
                  </a:lnTo>
                  <a:lnTo>
                    <a:pt x="17306" y="2025225"/>
                  </a:lnTo>
                  <a:lnTo>
                    <a:pt x="19349" y="2019107"/>
                  </a:lnTo>
                  <a:lnTo>
                    <a:pt x="21507" y="2012988"/>
                  </a:lnTo>
                  <a:lnTo>
                    <a:pt x="23764" y="2006870"/>
                  </a:lnTo>
                  <a:lnTo>
                    <a:pt x="26103" y="2000751"/>
                  </a:lnTo>
                  <a:lnTo>
                    <a:pt x="28561" y="1994633"/>
                  </a:lnTo>
                  <a:lnTo>
                    <a:pt x="31071" y="1988514"/>
                  </a:lnTo>
                  <a:lnTo>
                    <a:pt x="33716" y="1982396"/>
                  </a:lnTo>
                  <a:lnTo>
                    <a:pt x="36386" y="1976277"/>
                  </a:lnTo>
                  <a:lnTo>
                    <a:pt x="39203" y="1970159"/>
                  </a:lnTo>
                  <a:lnTo>
                    <a:pt x="42042" y="1964040"/>
                  </a:lnTo>
                  <a:lnTo>
                    <a:pt x="44997" y="1957922"/>
                  </a:lnTo>
                  <a:lnTo>
                    <a:pt x="47990" y="1951803"/>
                  </a:lnTo>
                  <a:lnTo>
                    <a:pt x="51069" y="1945685"/>
                  </a:lnTo>
                  <a:lnTo>
                    <a:pt x="54199" y="1939566"/>
                  </a:lnTo>
                  <a:lnTo>
                    <a:pt x="57391" y="1933448"/>
                  </a:lnTo>
                  <a:lnTo>
                    <a:pt x="60642" y="1927329"/>
                  </a:lnTo>
                  <a:lnTo>
                    <a:pt x="63932" y="1921211"/>
                  </a:lnTo>
                  <a:lnTo>
                    <a:pt x="67286" y="1915092"/>
                  </a:lnTo>
                  <a:lnTo>
                    <a:pt x="70661" y="1908974"/>
                  </a:lnTo>
                  <a:lnTo>
                    <a:pt x="74101" y="1902855"/>
                  </a:lnTo>
                  <a:lnTo>
                    <a:pt x="77551" y="1896737"/>
                  </a:lnTo>
                  <a:lnTo>
                    <a:pt x="81055" y="1890618"/>
                  </a:lnTo>
                  <a:lnTo>
                    <a:pt x="84568" y="1884500"/>
                  </a:lnTo>
                  <a:lnTo>
                    <a:pt x="88116" y="1878381"/>
                  </a:lnTo>
                  <a:lnTo>
                    <a:pt x="91674" y="1872263"/>
                  </a:lnTo>
                  <a:lnTo>
                    <a:pt x="95251" y="1866144"/>
                  </a:lnTo>
                  <a:lnTo>
                    <a:pt x="98836" y="1860025"/>
                  </a:lnTo>
                  <a:lnTo>
                    <a:pt x="102427" y="1853907"/>
                  </a:lnTo>
                  <a:lnTo>
                    <a:pt x="106020" y="1847788"/>
                  </a:lnTo>
                  <a:lnTo>
                    <a:pt x="109612" y="1841670"/>
                  </a:lnTo>
                  <a:lnTo>
                    <a:pt x="113194" y="1835551"/>
                  </a:lnTo>
                  <a:lnTo>
                    <a:pt x="116773" y="1829433"/>
                  </a:lnTo>
                  <a:lnTo>
                    <a:pt x="120326" y="1823314"/>
                  </a:lnTo>
                  <a:lnTo>
                    <a:pt x="123873" y="1817196"/>
                  </a:lnTo>
                  <a:lnTo>
                    <a:pt x="127384" y="1811077"/>
                  </a:lnTo>
                  <a:lnTo>
                    <a:pt x="130880" y="1804959"/>
                  </a:lnTo>
                  <a:lnTo>
                    <a:pt x="134335" y="1798840"/>
                  </a:lnTo>
                  <a:lnTo>
                    <a:pt x="137763" y="1792722"/>
                  </a:lnTo>
                  <a:lnTo>
                    <a:pt x="141150" y="1786603"/>
                  </a:lnTo>
                  <a:lnTo>
                    <a:pt x="144492" y="1780485"/>
                  </a:lnTo>
                  <a:lnTo>
                    <a:pt x="147798" y="1774366"/>
                  </a:lnTo>
                  <a:lnTo>
                    <a:pt x="151038" y="1768248"/>
                  </a:lnTo>
                  <a:lnTo>
                    <a:pt x="154250" y="1762129"/>
                  </a:lnTo>
                  <a:lnTo>
                    <a:pt x="157371" y="1756011"/>
                  </a:lnTo>
                  <a:lnTo>
                    <a:pt x="160475" y="1749892"/>
                  </a:lnTo>
                  <a:lnTo>
                    <a:pt x="163463" y="1743774"/>
                  </a:lnTo>
                  <a:lnTo>
                    <a:pt x="166431" y="1737655"/>
                  </a:lnTo>
                  <a:lnTo>
                    <a:pt x="169290" y="1731537"/>
                  </a:lnTo>
                  <a:lnTo>
                    <a:pt x="172105" y="1725418"/>
                  </a:lnTo>
                  <a:lnTo>
                    <a:pt x="174825" y="1719300"/>
                  </a:lnTo>
                  <a:lnTo>
                    <a:pt x="177474" y="1713181"/>
                  </a:lnTo>
                  <a:lnTo>
                    <a:pt x="180044" y="1707063"/>
                  </a:lnTo>
                  <a:lnTo>
                    <a:pt x="182515" y="1700944"/>
                  </a:lnTo>
                  <a:lnTo>
                    <a:pt x="184925" y="1694826"/>
                  </a:lnTo>
                  <a:lnTo>
                    <a:pt x="187206" y="1688707"/>
                  </a:lnTo>
                  <a:lnTo>
                    <a:pt x="189447" y="1682589"/>
                  </a:lnTo>
                  <a:lnTo>
                    <a:pt x="191527" y="1676470"/>
                  </a:lnTo>
                  <a:lnTo>
                    <a:pt x="193579" y="1670352"/>
                  </a:lnTo>
                  <a:lnTo>
                    <a:pt x="195459" y="1664233"/>
                  </a:lnTo>
                  <a:lnTo>
                    <a:pt x="197298" y="1658115"/>
                  </a:lnTo>
                  <a:lnTo>
                    <a:pt x="198987" y="1651996"/>
                  </a:lnTo>
                  <a:lnTo>
                    <a:pt x="200603" y="1645878"/>
                  </a:lnTo>
                  <a:lnTo>
                    <a:pt x="202095" y="1639759"/>
                  </a:lnTo>
                  <a:lnTo>
                    <a:pt x="203481" y="1633641"/>
                  </a:lnTo>
                  <a:lnTo>
                    <a:pt x="204770" y="1627522"/>
                  </a:lnTo>
                  <a:lnTo>
                    <a:pt x="205919" y="1621404"/>
                  </a:lnTo>
                  <a:lnTo>
                    <a:pt x="207001" y="1615285"/>
                  </a:lnTo>
                  <a:lnTo>
                    <a:pt x="207908" y="1609167"/>
                  </a:lnTo>
                  <a:lnTo>
                    <a:pt x="208778" y="1603048"/>
                  </a:lnTo>
                  <a:lnTo>
                    <a:pt x="209439" y="1596930"/>
                  </a:lnTo>
                  <a:lnTo>
                    <a:pt x="210067" y="1590811"/>
                  </a:lnTo>
                  <a:lnTo>
                    <a:pt x="210505" y="1584693"/>
                  </a:lnTo>
                  <a:lnTo>
                    <a:pt x="210883" y="1578574"/>
                  </a:lnTo>
                  <a:lnTo>
                    <a:pt x="211103" y="1572456"/>
                  </a:lnTo>
                  <a:lnTo>
                    <a:pt x="211229" y="1566337"/>
                  </a:lnTo>
                  <a:lnTo>
                    <a:pt x="211229" y="1560219"/>
                  </a:lnTo>
                  <a:lnTo>
                    <a:pt x="211103" y="1554100"/>
                  </a:lnTo>
                  <a:lnTo>
                    <a:pt x="210883" y="1547982"/>
                  </a:lnTo>
                  <a:lnTo>
                    <a:pt x="210505" y="1541863"/>
                  </a:lnTo>
                  <a:lnTo>
                    <a:pt x="210067" y="1535745"/>
                  </a:lnTo>
                  <a:lnTo>
                    <a:pt x="209439" y="1529626"/>
                  </a:lnTo>
                  <a:lnTo>
                    <a:pt x="208778" y="1523508"/>
                  </a:lnTo>
                  <a:lnTo>
                    <a:pt x="207908" y="1517389"/>
                  </a:lnTo>
                  <a:lnTo>
                    <a:pt x="207001" y="1511271"/>
                  </a:lnTo>
                  <a:lnTo>
                    <a:pt x="205919" y="1505152"/>
                  </a:lnTo>
                  <a:lnTo>
                    <a:pt x="204770" y="1499034"/>
                  </a:lnTo>
                  <a:lnTo>
                    <a:pt x="203481" y="1492915"/>
                  </a:lnTo>
                  <a:lnTo>
                    <a:pt x="202095" y="1486797"/>
                  </a:lnTo>
                  <a:lnTo>
                    <a:pt x="200603" y="1480678"/>
                  </a:lnTo>
                  <a:lnTo>
                    <a:pt x="198987" y="1474560"/>
                  </a:lnTo>
                  <a:lnTo>
                    <a:pt x="197298" y="1468441"/>
                  </a:lnTo>
                  <a:lnTo>
                    <a:pt x="195459" y="1462323"/>
                  </a:lnTo>
                  <a:lnTo>
                    <a:pt x="193579" y="1456204"/>
                  </a:lnTo>
                  <a:lnTo>
                    <a:pt x="191527" y="1450086"/>
                  </a:lnTo>
                  <a:lnTo>
                    <a:pt x="189447" y="1443967"/>
                  </a:lnTo>
                  <a:lnTo>
                    <a:pt x="187206" y="1437849"/>
                  </a:lnTo>
                  <a:lnTo>
                    <a:pt x="184925" y="1431730"/>
                  </a:lnTo>
                  <a:lnTo>
                    <a:pt x="182515" y="1425612"/>
                  </a:lnTo>
                  <a:lnTo>
                    <a:pt x="180044" y="1419493"/>
                  </a:lnTo>
                  <a:lnTo>
                    <a:pt x="177474" y="1413375"/>
                  </a:lnTo>
                  <a:lnTo>
                    <a:pt x="174825" y="1407256"/>
                  </a:lnTo>
                  <a:lnTo>
                    <a:pt x="172105" y="1401137"/>
                  </a:lnTo>
                  <a:lnTo>
                    <a:pt x="169290" y="1395019"/>
                  </a:lnTo>
                  <a:lnTo>
                    <a:pt x="166431" y="1388900"/>
                  </a:lnTo>
                  <a:lnTo>
                    <a:pt x="163463" y="1382782"/>
                  </a:lnTo>
                  <a:lnTo>
                    <a:pt x="160475" y="1376663"/>
                  </a:lnTo>
                  <a:lnTo>
                    <a:pt x="157371" y="1370545"/>
                  </a:lnTo>
                  <a:lnTo>
                    <a:pt x="154250" y="1364426"/>
                  </a:lnTo>
                  <a:lnTo>
                    <a:pt x="151038" y="1358308"/>
                  </a:lnTo>
                  <a:lnTo>
                    <a:pt x="147798" y="1352189"/>
                  </a:lnTo>
                  <a:lnTo>
                    <a:pt x="144492" y="1346071"/>
                  </a:lnTo>
                  <a:lnTo>
                    <a:pt x="141150" y="1339952"/>
                  </a:lnTo>
                  <a:lnTo>
                    <a:pt x="137763" y="1333834"/>
                  </a:lnTo>
                  <a:lnTo>
                    <a:pt x="134335" y="1327715"/>
                  </a:lnTo>
                  <a:lnTo>
                    <a:pt x="130880" y="1321597"/>
                  </a:lnTo>
                  <a:lnTo>
                    <a:pt x="127384" y="1315478"/>
                  </a:lnTo>
                  <a:lnTo>
                    <a:pt x="123873" y="1309360"/>
                  </a:lnTo>
                  <a:lnTo>
                    <a:pt x="120326" y="1303241"/>
                  </a:lnTo>
                  <a:lnTo>
                    <a:pt x="116773" y="1297123"/>
                  </a:lnTo>
                  <a:lnTo>
                    <a:pt x="113194" y="1291004"/>
                  </a:lnTo>
                  <a:lnTo>
                    <a:pt x="109612" y="1284886"/>
                  </a:lnTo>
                  <a:lnTo>
                    <a:pt x="106020" y="1278767"/>
                  </a:lnTo>
                  <a:lnTo>
                    <a:pt x="102427" y="1272649"/>
                  </a:lnTo>
                  <a:lnTo>
                    <a:pt x="98836" y="1266530"/>
                  </a:lnTo>
                  <a:lnTo>
                    <a:pt x="95251" y="1260412"/>
                  </a:lnTo>
                  <a:lnTo>
                    <a:pt x="91674" y="1254293"/>
                  </a:lnTo>
                  <a:lnTo>
                    <a:pt x="88116" y="1248175"/>
                  </a:lnTo>
                  <a:lnTo>
                    <a:pt x="84568" y="1242056"/>
                  </a:lnTo>
                  <a:lnTo>
                    <a:pt x="81055" y="1235938"/>
                  </a:lnTo>
                  <a:lnTo>
                    <a:pt x="77551" y="1229819"/>
                  </a:lnTo>
                  <a:lnTo>
                    <a:pt x="74101" y="1223701"/>
                  </a:lnTo>
                  <a:lnTo>
                    <a:pt x="70661" y="1217582"/>
                  </a:lnTo>
                  <a:lnTo>
                    <a:pt x="67286" y="1211464"/>
                  </a:lnTo>
                  <a:lnTo>
                    <a:pt x="63932" y="1205345"/>
                  </a:lnTo>
                  <a:lnTo>
                    <a:pt x="60642" y="1199227"/>
                  </a:lnTo>
                  <a:lnTo>
                    <a:pt x="57391" y="1193108"/>
                  </a:lnTo>
                  <a:lnTo>
                    <a:pt x="54199" y="1186990"/>
                  </a:lnTo>
                  <a:lnTo>
                    <a:pt x="51069" y="1180871"/>
                  </a:lnTo>
                  <a:lnTo>
                    <a:pt x="47990" y="1174753"/>
                  </a:lnTo>
                  <a:lnTo>
                    <a:pt x="44997" y="1168634"/>
                  </a:lnTo>
                  <a:lnTo>
                    <a:pt x="42042" y="1162516"/>
                  </a:lnTo>
                  <a:lnTo>
                    <a:pt x="39203" y="1156397"/>
                  </a:lnTo>
                  <a:lnTo>
                    <a:pt x="36386" y="1150279"/>
                  </a:lnTo>
                  <a:lnTo>
                    <a:pt x="33716" y="1144160"/>
                  </a:lnTo>
                  <a:lnTo>
                    <a:pt x="31071" y="1138042"/>
                  </a:lnTo>
                  <a:lnTo>
                    <a:pt x="28561" y="1131923"/>
                  </a:lnTo>
                  <a:lnTo>
                    <a:pt x="26103" y="1125805"/>
                  </a:lnTo>
                  <a:lnTo>
                    <a:pt x="23764" y="1119686"/>
                  </a:lnTo>
                  <a:lnTo>
                    <a:pt x="21507" y="1113568"/>
                  </a:lnTo>
                  <a:lnTo>
                    <a:pt x="19349" y="1107449"/>
                  </a:lnTo>
                  <a:lnTo>
                    <a:pt x="17306" y="1101331"/>
                  </a:lnTo>
                  <a:lnTo>
                    <a:pt x="15337" y="1095212"/>
                  </a:lnTo>
                  <a:lnTo>
                    <a:pt x="13519" y="1089094"/>
                  </a:lnTo>
                  <a:lnTo>
                    <a:pt x="11749" y="1082975"/>
                  </a:lnTo>
                  <a:lnTo>
                    <a:pt x="10167" y="1076857"/>
                  </a:lnTo>
                  <a:lnTo>
                    <a:pt x="8616" y="1070738"/>
                  </a:lnTo>
                  <a:lnTo>
                    <a:pt x="7267" y="1064620"/>
                  </a:lnTo>
                  <a:lnTo>
                    <a:pt x="5963" y="1058501"/>
                  </a:lnTo>
                  <a:lnTo>
                    <a:pt x="4833" y="1052383"/>
                  </a:lnTo>
                  <a:lnTo>
                    <a:pt x="3784" y="1046264"/>
                  </a:lnTo>
                  <a:lnTo>
                    <a:pt x="2880" y="1040146"/>
                  </a:lnTo>
                  <a:lnTo>
                    <a:pt x="2092" y="1034027"/>
                  </a:lnTo>
                  <a:lnTo>
                    <a:pt x="1417" y="1027909"/>
                  </a:lnTo>
                  <a:lnTo>
                    <a:pt x="897" y="1021790"/>
                  </a:lnTo>
                  <a:lnTo>
                    <a:pt x="455" y="1015672"/>
                  </a:lnTo>
                  <a:lnTo>
                    <a:pt x="205" y="1009553"/>
                  </a:lnTo>
                  <a:lnTo>
                    <a:pt x="0" y="1003435"/>
                  </a:lnTo>
                  <a:lnTo>
                    <a:pt x="23" y="997316"/>
                  </a:lnTo>
                  <a:lnTo>
                    <a:pt x="83" y="991198"/>
                  </a:lnTo>
                  <a:lnTo>
                    <a:pt x="353" y="985079"/>
                  </a:lnTo>
                  <a:lnTo>
                    <a:pt x="687" y="978961"/>
                  </a:lnTo>
                  <a:lnTo>
                    <a:pt x="1197" y="972842"/>
                  </a:lnTo>
                  <a:lnTo>
                    <a:pt x="1805" y="966724"/>
                  </a:lnTo>
                  <a:lnTo>
                    <a:pt x="2552" y="960605"/>
                  </a:lnTo>
                  <a:lnTo>
                    <a:pt x="3433" y="954487"/>
                  </a:lnTo>
                  <a:lnTo>
                    <a:pt x="4416" y="948368"/>
                  </a:lnTo>
                  <a:lnTo>
                    <a:pt x="5567" y="942250"/>
                  </a:lnTo>
                  <a:lnTo>
                    <a:pt x="6783" y="936131"/>
                  </a:lnTo>
                  <a:lnTo>
                    <a:pt x="8198" y="930012"/>
                  </a:lnTo>
                  <a:lnTo>
                    <a:pt x="9649" y="923894"/>
                  </a:lnTo>
                  <a:lnTo>
                    <a:pt x="11320" y="917775"/>
                  </a:lnTo>
                  <a:lnTo>
                    <a:pt x="13028" y="911657"/>
                  </a:lnTo>
                  <a:lnTo>
                    <a:pt x="14919" y="905538"/>
                  </a:lnTo>
                  <a:lnTo>
                    <a:pt x="16879" y="899420"/>
                  </a:lnTo>
                  <a:lnTo>
                    <a:pt x="18984" y="893301"/>
                  </a:lnTo>
                  <a:lnTo>
                    <a:pt x="21187" y="887183"/>
                  </a:lnTo>
                  <a:lnTo>
                    <a:pt x="23500" y="881064"/>
                  </a:lnTo>
                  <a:lnTo>
                    <a:pt x="25937" y="874946"/>
                  </a:lnTo>
                  <a:lnTo>
                    <a:pt x="28449" y="868827"/>
                  </a:lnTo>
                  <a:lnTo>
                    <a:pt x="31111" y="862709"/>
                  </a:lnTo>
                  <a:lnTo>
                    <a:pt x="33815" y="856590"/>
                  </a:lnTo>
                  <a:lnTo>
                    <a:pt x="36690" y="850472"/>
                  </a:lnTo>
                  <a:lnTo>
                    <a:pt x="39591" y="844353"/>
                  </a:lnTo>
                  <a:lnTo>
                    <a:pt x="42654" y="838235"/>
                  </a:lnTo>
                  <a:lnTo>
                    <a:pt x="45754" y="832116"/>
                  </a:lnTo>
                  <a:lnTo>
                    <a:pt x="48981" y="825998"/>
                  </a:lnTo>
                  <a:lnTo>
                    <a:pt x="52267" y="819879"/>
                  </a:lnTo>
                  <a:lnTo>
                    <a:pt x="55649" y="813761"/>
                  </a:lnTo>
                  <a:lnTo>
                    <a:pt x="59107" y="807642"/>
                  </a:lnTo>
                  <a:lnTo>
                    <a:pt x="62633" y="801524"/>
                  </a:lnTo>
                  <a:lnTo>
                    <a:pt x="66250" y="795405"/>
                  </a:lnTo>
                  <a:lnTo>
                    <a:pt x="69910" y="789287"/>
                  </a:lnTo>
                  <a:lnTo>
                    <a:pt x="73672" y="783168"/>
                  </a:lnTo>
                  <a:lnTo>
                    <a:pt x="77454" y="777050"/>
                  </a:lnTo>
                  <a:lnTo>
                    <a:pt x="81346" y="770931"/>
                  </a:lnTo>
                  <a:lnTo>
                    <a:pt x="85253" y="764813"/>
                  </a:lnTo>
                  <a:lnTo>
                    <a:pt x="89247" y="758694"/>
                  </a:lnTo>
                  <a:lnTo>
                    <a:pt x="93266" y="752576"/>
                  </a:lnTo>
                  <a:lnTo>
                    <a:pt x="97349" y="746457"/>
                  </a:lnTo>
                  <a:lnTo>
                    <a:pt x="101464" y="740339"/>
                  </a:lnTo>
                  <a:lnTo>
                    <a:pt x="105624" y="734220"/>
                  </a:lnTo>
                  <a:lnTo>
                    <a:pt x="109822" y="728102"/>
                  </a:lnTo>
                  <a:lnTo>
                    <a:pt x="114047" y="721983"/>
                  </a:lnTo>
                  <a:lnTo>
                    <a:pt x="118312" y="715865"/>
                  </a:lnTo>
                  <a:lnTo>
                    <a:pt x="122592" y="709746"/>
                  </a:lnTo>
                  <a:lnTo>
                    <a:pt x="126909" y="703628"/>
                  </a:lnTo>
                  <a:lnTo>
                    <a:pt x="131233" y="697509"/>
                  </a:lnTo>
                  <a:lnTo>
                    <a:pt x="135588" y="691391"/>
                  </a:lnTo>
                  <a:lnTo>
                    <a:pt x="139946" y="685272"/>
                  </a:lnTo>
                  <a:lnTo>
                    <a:pt x="144321" y="679154"/>
                  </a:lnTo>
                  <a:lnTo>
                    <a:pt x="148700" y="673035"/>
                  </a:lnTo>
                  <a:lnTo>
                    <a:pt x="153086" y="666917"/>
                  </a:lnTo>
                  <a:lnTo>
                    <a:pt x="157472" y="660798"/>
                  </a:lnTo>
                  <a:lnTo>
                    <a:pt x="161858" y="654680"/>
                  </a:lnTo>
                  <a:lnTo>
                    <a:pt x="166238" y="648561"/>
                  </a:lnTo>
                  <a:lnTo>
                    <a:pt x="170614" y="642443"/>
                  </a:lnTo>
                  <a:lnTo>
                    <a:pt x="174974" y="636324"/>
                  </a:lnTo>
                  <a:lnTo>
                    <a:pt x="179331" y="630206"/>
                  </a:lnTo>
                  <a:lnTo>
                    <a:pt x="183661" y="624087"/>
                  </a:lnTo>
                  <a:lnTo>
                    <a:pt x="187985" y="617969"/>
                  </a:lnTo>
                  <a:lnTo>
                    <a:pt x="192276" y="611850"/>
                  </a:lnTo>
                  <a:lnTo>
                    <a:pt x="196555" y="605732"/>
                  </a:lnTo>
                  <a:lnTo>
                    <a:pt x="200800" y="599613"/>
                  </a:lnTo>
                  <a:lnTo>
                    <a:pt x="205024" y="593495"/>
                  </a:lnTo>
                  <a:lnTo>
                    <a:pt x="209216" y="587376"/>
                  </a:lnTo>
                  <a:lnTo>
                    <a:pt x="213374" y="581258"/>
                  </a:lnTo>
                  <a:lnTo>
                    <a:pt x="217504" y="575139"/>
                  </a:lnTo>
                  <a:lnTo>
                    <a:pt x="221588" y="569021"/>
                  </a:lnTo>
                  <a:lnTo>
                    <a:pt x="225651" y="562902"/>
                  </a:lnTo>
                  <a:lnTo>
                    <a:pt x="229651" y="556784"/>
                  </a:lnTo>
                  <a:lnTo>
                    <a:pt x="233640" y="550665"/>
                  </a:lnTo>
                  <a:lnTo>
                    <a:pt x="237549" y="544547"/>
                  </a:lnTo>
                  <a:lnTo>
                    <a:pt x="241446" y="538428"/>
                  </a:lnTo>
                  <a:lnTo>
                    <a:pt x="245270" y="532310"/>
                  </a:lnTo>
                  <a:lnTo>
                    <a:pt x="249068" y="526191"/>
                  </a:lnTo>
                  <a:lnTo>
                    <a:pt x="252802" y="520073"/>
                  </a:lnTo>
                  <a:lnTo>
                    <a:pt x="256494" y="513954"/>
                  </a:lnTo>
                  <a:lnTo>
                    <a:pt x="260135" y="507836"/>
                  </a:lnTo>
                  <a:lnTo>
                    <a:pt x="263717" y="501717"/>
                  </a:lnTo>
                  <a:lnTo>
                    <a:pt x="267260" y="495599"/>
                  </a:lnTo>
                  <a:lnTo>
                    <a:pt x="270727" y="489480"/>
                  </a:lnTo>
                  <a:lnTo>
                    <a:pt x="274169" y="483362"/>
                  </a:lnTo>
                  <a:lnTo>
                    <a:pt x="277518" y="477243"/>
                  </a:lnTo>
                  <a:lnTo>
                    <a:pt x="280851" y="471125"/>
                  </a:lnTo>
                  <a:lnTo>
                    <a:pt x="284085" y="465006"/>
                  </a:lnTo>
                  <a:lnTo>
                    <a:pt x="287296" y="458887"/>
                  </a:lnTo>
                  <a:lnTo>
                    <a:pt x="290422" y="452769"/>
                  </a:lnTo>
                  <a:lnTo>
                    <a:pt x="293509" y="446650"/>
                  </a:lnTo>
                  <a:lnTo>
                    <a:pt x="296526" y="440532"/>
                  </a:lnTo>
                  <a:lnTo>
                    <a:pt x="299488" y="434413"/>
                  </a:lnTo>
                  <a:lnTo>
                    <a:pt x="302396" y="428295"/>
                  </a:lnTo>
                  <a:lnTo>
                    <a:pt x="305232" y="422176"/>
                  </a:lnTo>
                  <a:lnTo>
                    <a:pt x="308030" y="416058"/>
                  </a:lnTo>
                  <a:lnTo>
                    <a:pt x="310740" y="409939"/>
                  </a:lnTo>
                  <a:lnTo>
                    <a:pt x="313428" y="403821"/>
                  </a:lnTo>
                  <a:lnTo>
                    <a:pt x="316011" y="397702"/>
                  </a:lnTo>
                  <a:lnTo>
                    <a:pt x="318578" y="391584"/>
                  </a:lnTo>
                  <a:lnTo>
                    <a:pt x="321048" y="385465"/>
                  </a:lnTo>
                  <a:lnTo>
                    <a:pt x="323490" y="379347"/>
                  </a:lnTo>
                  <a:lnTo>
                    <a:pt x="325852" y="373228"/>
                  </a:lnTo>
                  <a:lnTo>
                    <a:pt x="328171" y="367110"/>
                  </a:lnTo>
                  <a:lnTo>
                    <a:pt x="330427" y="360991"/>
                  </a:lnTo>
                  <a:lnTo>
                    <a:pt x="332624" y="354873"/>
                  </a:lnTo>
                  <a:lnTo>
                    <a:pt x="334775" y="348754"/>
                  </a:lnTo>
                  <a:lnTo>
                    <a:pt x="336853" y="342636"/>
                  </a:lnTo>
                  <a:lnTo>
                    <a:pt x="338901" y="336517"/>
                  </a:lnTo>
                  <a:lnTo>
                    <a:pt x="340862" y="330399"/>
                  </a:lnTo>
                  <a:lnTo>
                    <a:pt x="342808" y="324280"/>
                  </a:lnTo>
                  <a:lnTo>
                    <a:pt x="344657" y="318162"/>
                  </a:lnTo>
                  <a:lnTo>
                    <a:pt x="346490" y="312043"/>
                  </a:lnTo>
                  <a:lnTo>
                    <a:pt x="348243" y="305925"/>
                  </a:lnTo>
                  <a:lnTo>
                    <a:pt x="349966" y="299806"/>
                  </a:lnTo>
                  <a:lnTo>
                    <a:pt x="351625" y="293688"/>
                  </a:lnTo>
                  <a:lnTo>
                    <a:pt x="353242" y="287569"/>
                  </a:lnTo>
                  <a:lnTo>
                    <a:pt x="354810" y="281451"/>
                  </a:lnTo>
                  <a:lnTo>
                    <a:pt x="356325" y="275332"/>
                  </a:lnTo>
                  <a:lnTo>
                    <a:pt x="357805" y="269214"/>
                  </a:lnTo>
                  <a:lnTo>
                    <a:pt x="359221" y="263095"/>
                  </a:lnTo>
                  <a:lnTo>
                    <a:pt x="360616" y="256977"/>
                  </a:lnTo>
                  <a:lnTo>
                    <a:pt x="361937" y="250858"/>
                  </a:lnTo>
                  <a:lnTo>
                    <a:pt x="363245" y="244740"/>
                  </a:lnTo>
                  <a:lnTo>
                    <a:pt x="364480" y="238621"/>
                  </a:lnTo>
                  <a:lnTo>
                    <a:pt x="365699" y="232503"/>
                  </a:lnTo>
                  <a:lnTo>
                    <a:pt x="366858" y="226384"/>
                  </a:lnTo>
                  <a:lnTo>
                    <a:pt x="367991" y="220266"/>
                  </a:lnTo>
                  <a:lnTo>
                    <a:pt x="369077" y="214147"/>
                  </a:lnTo>
                  <a:lnTo>
                    <a:pt x="370128" y="208029"/>
                  </a:lnTo>
                  <a:lnTo>
                    <a:pt x="371146" y="201910"/>
                  </a:lnTo>
                  <a:lnTo>
                    <a:pt x="372119" y="195792"/>
                  </a:lnTo>
                  <a:lnTo>
                    <a:pt x="373070" y="189673"/>
                  </a:lnTo>
                  <a:lnTo>
                    <a:pt x="373969" y="183555"/>
                  </a:lnTo>
                  <a:lnTo>
                    <a:pt x="374857" y="177436"/>
                  </a:lnTo>
                  <a:lnTo>
                    <a:pt x="375687" y="171318"/>
                  </a:lnTo>
                  <a:lnTo>
                    <a:pt x="376508" y="165199"/>
                  </a:lnTo>
                  <a:lnTo>
                    <a:pt x="377279" y="159081"/>
                  </a:lnTo>
                  <a:lnTo>
                    <a:pt x="378035" y="152962"/>
                  </a:lnTo>
                  <a:lnTo>
                    <a:pt x="378751" y="146844"/>
                  </a:lnTo>
                  <a:lnTo>
                    <a:pt x="379447" y="140725"/>
                  </a:lnTo>
                  <a:lnTo>
                    <a:pt x="380112" y="134607"/>
                  </a:lnTo>
                  <a:lnTo>
                    <a:pt x="380750" y="128488"/>
                  </a:lnTo>
                  <a:lnTo>
                    <a:pt x="381367" y="122370"/>
                  </a:lnTo>
                  <a:lnTo>
                    <a:pt x="381951" y="116251"/>
                  </a:lnTo>
                  <a:lnTo>
                    <a:pt x="382523" y="110133"/>
                  </a:lnTo>
                  <a:lnTo>
                    <a:pt x="383057" y="104014"/>
                  </a:lnTo>
                  <a:lnTo>
                    <a:pt x="383585" y="97896"/>
                  </a:lnTo>
                  <a:lnTo>
                    <a:pt x="384073" y="91777"/>
                  </a:lnTo>
                  <a:lnTo>
                    <a:pt x="384555" y="85659"/>
                  </a:lnTo>
                  <a:lnTo>
                    <a:pt x="385005" y="79540"/>
                  </a:lnTo>
                  <a:lnTo>
                    <a:pt x="385444" y="73422"/>
                  </a:lnTo>
                  <a:lnTo>
                    <a:pt x="385859" y="67303"/>
                  </a:lnTo>
                  <a:lnTo>
                    <a:pt x="386258" y="61185"/>
                  </a:lnTo>
                  <a:lnTo>
                    <a:pt x="386640" y="55066"/>
                  </a:lnTo>
                  <a:lnTo>
                    <a:pt x="387003" y="48948"/>
                  </a:lnTo>
                  <a:lnTo>
                    <a:pt x="387354" y="42829"/>
                  </a:lnTo>
                  <a:lnTo>
                    <a:pt x="387682" y="36711"/>
                  </a:lnTo>
                  <a:lnTo>
                    <a:pt x="388004" y="30592"/>
                  </a:lnTo>
                  <a:lnTo>
                    <a:pt x="388301" y="24474"/>
                  </a:lnTo>
                  <a:lnTo>
                    <a:pt x="388594" y="18355"/>
                  </a:lnTo>
                  <a:lnTo>
                    <a:pt x="388864" y="12237"/>
                  </a:lnTo>
                  <a:lnTo>
                    <a:pt x="389129" y="6118"/>
                  </a:lnTo>
                  <a:lnTo>
                    <a:pt x="389376" y="0"/>
                  </a:lnTo>
                  <a:lnTo>
                    <a:pt x="398196" y="0"/>
                  </a:lnTo>
                  <a:lnTo>
                    <a:pt x="398443" y="6118"/>
                  </a:lnTo>
                  <a:lnTo>
                    <a:pt x="398707" y="12237"/>
                  </a:lnTo>
                  <a:lnTo>
                    <a:pt x="398978" y="18355"/>
                  </a:lnTo>
                  <a:lnTo>
                    <a:pt x="399271" y="24474"/>
                  </a:lnTo>
                  <a:lnTo>
                    <a:pt x="399568" y="30592"/>
                  </a:lnTo>
                  <a:lnTo>
                    <a:pt x="399890" y="36711"/>
                  </a:lnTo>
                  <a:lnTo>
                    <a:pt x="400218" y="42829"/>
                  </a:lnTo>
                  <a:lnTo>
                    <a:pt x="400569" y="48948"/>
                  </a:lnTo>
                  <a:lnTo>
                    <a:pt x="400931" y="55066"/>
                  </a:lnTo>
                  <a:lnTo>
                    <a:pt x="401313" y="61185"/>
                  </a:lnTo>
                  <a:lnTo>
                    <a:pt x="401712" y="67303"/>
                  </a:lnTo>
                  <a:lnTo>
                    <a:pt x="402127" y="73422"/>
                  </a:lnTo>
                  <a:lnTo>
                    <a:pt x="402566" y="79540"/>
                  </a:lnTo>
                  <a:lnTo>
                    <a:pt x="403017" y="85659"/>
                  </a:lnTo>
                  <a:lnTo>
                    <a:pt x="403498" y="91777"/>
                  </a:lnTo>
                  <a:lnTo>
                    <a:pt x="403987" y="97896"/>
                  </a:lnTo>
                  <a:lnTo>
                    <a:pt x="404514" y="104014"/>
                  </a:lnTo>
                  <a:lnTo>
                    <a:pt x="405048" y="110133"/>
                  </a:lnTo>
                  <a:lnTo>
                    <a:pt x="405620" y="116251"/>
                  </a:lnTo>
                  <a:lnTo>
                    <a:pt x="406204" y="122370"/>
                  </a:lnTo>
                  <a:lnTo>
                    <a:pt x="406821" y="128488"/>
                  </a:lnTo>
                  <a:lnTo>
                    <a:pt x="407459" y="134607"/>
                  </a:lnTo>
                  <a:lnTo>
                    <a:pt x="408125" y="140725"/>
                  </a:lnTo>
                  <a:lnTo>
                    <a:pt x="408820" y="146844"/>
                  </a:lnTo>
                  <a:lnTo>
                    <a:pt x="409537" y="152962"/>
                  </a:lnTo>
                  <a:lnTo>
                    <a:pt x="410293" y="159081"/>
                  </a:lnTo>
                  <a:lnTo>
                    <a:pt x="411064" y="165199"/>
                  </a:lnTo>
                  <a:lnTo>
                    <a:pt x="411885" y="171318"/>
                  </a:lnTo>
                  <a:lnTo>
                    <a:pt x="412714" y="177436"/>
                  </a:lnTo>
                  <a:lnTo>
                    <a:pt x="413602" y="183555"/>
                  </a:lnTo>
                  <a:lnTo>
                    <a:pt x="414502" y="189673"/>
                  </a:lnTo>
                  <a:lnTo>
                    <a:pt x="415453" y="195792"/>
                  </a:lnTo>
                  <a:lnTo>
                    <a:pt x="416426" y="201910"/>
                  </a:lnTo>
                  <a:lnTo>
                    <a:pt x="417443" y="208029"/>
                  </a:lnTo>
                  <a:lnTo>
                    <a:pt x="418494" y="214147"/>
                  </a:lnTo>
                  <a:lnTo>
                    <a:pt x="419581" y="220266"/>
                  </a:lnTo>
                  <a:lnTo>
                    <a:pt x="420713" y="226384"/>
                  </a:lnTo>
                  <a:lnTo>
                    <a:pt x="421873" y="232503"/>
                  </a:lnTo>
                  <a:lnTo>
                    <a:pt x="423091" y="238621"/>
                  </a:lnTo>
                  <a:lnTo>
                    <a:pt x="424326" y="244740"/>
                  </a:lnTo>
                  <a:lnTo>
                    <a:pt x="425635" y="250858"/>
                  </a:lnTo>
                  <a:lnTo>
                    <a:pt x="426955" y="256977"/>
                  </a:lnTo>
                  <a:lnTo>
                    <a:pt x="428351" y="263095"/>
                  </a:lnTo>
                  <a:lnTo>
                    <a:pt x="429766" y="269214"/>
                  </a:lnTo>
                  <a:lnTo>
                    <a:pt x="431247" y="275332"/>
                  </a:lnTo>
                  <a:lnTo>
                    <a:pt x="432761" y="281451"/>
                  </a:lnTo>
                  <a:lnTo>
                    <a:pt x="434329" y="287569"/>
                  </a:lnTo>
                  <a:lnTo>
                    <a:pt x="435946" y="293688"/>
                  </a:lnTo>
                  <a:lnTo>
                    <a:pt x="437606" y="299806"/>
                  </a:lnTo>
                  <a:lnTo>
                    <a:pt x="439329" y="305925"/>
                  </a:lnTo>
                  <a:lnTo>
                    <a:pt x="441081" y="312043"/>
                  </a:lnTo>
                  <a:lnTo>
                    <a:pt x="442914" y="318162"/>
                  </a:lnTo>
                  <a:lnTo>
                    <a:pt x="444763" y="324280"/>
                  </a:lnTo>
                  <a:lnTo>
                    <a:pt x="446709" y="330399"/>
                  </a:lnTo>
                  <a:lnTo>
                    <a:pt x="448670" y="336517"/>
                  </a:lnTo>
                  <a:lnTo>
                    <a:pt x="450718" y="342636"/>
                  </a:lnTo>
                  <a:lnTo>
                    <a:pt x="452796" y="348754"/>
                  </a:lnTo>
                  <a:lnTo>
                    <a:pt x="454947" y="354873"/>
                  </a:lnTo>
                  <a:lnTo>
                    <a:pt x="457144" y="360991"/>
                  </a:lnTo>
                  <a:lnTo>
                    <a:pt x="459400" y="367110"/>
                  </a:lnTo>
                  <a:lnTo>
                    <a:pt x="461719" y="373228"/>
                  </a:lnTo>
                  <a:lnTo>
                    <a:pt x="464081" y="379347"/>
                  </a:lnTo>
                  <a:lnTo>
                    <a:pt x="466523" y="385465"/>
                  </a:lnTo>
                  <a:lnTo>
                    <a:pt x="468993" y="391584"/>
                  </a:lnTo>
                  <a:lnTo>
                    <a:pt x="471560" y="397702"/>
                  </a:lnTo>
                  <a:lnTo>
                    <a:pt x="474144" y="403821"/>
                  </a:lnTo>
                  <a:lnTo>
                    <a:pt x="476832" y="409939"/>
                  </a:lnTo>
                  <a:lnTo>
                    <a:pt x="479541" y="416058"/>
                  </a:lnTo>
                  <a:lnTo>
                    <a:pt x="482339" y="422176"/>
                  </a:lnTo>
                  <a:lnTo>
                    <a:pt x="485175" y="428295"/>
                  </a:lnTo>
                  <a:lnTo>
                    <a:pt x="488083" y="434413"/>
                  </a:lnTo>
                  <a:lnTo>
                    <a:pt x="491045" y="440532"/>
                  </a:lnTo>
                  <a:lnTo>
                    <a:pt x="494062" y="446650"/>
                  </a:lnTo>
                  <a:lnTo>
                    <a:pt x="497150" y="452769"/>
                  </a:lnTo>
                  <a:lnTo>
                    <a:pt x="500275" y="458887"/>
                  </a:lnTo>
                  <a:lnTo>
                    <a:pt x="503487" y="465006"/>
                  </a:lnTo>
                  <a:lnTo>
                    <a:pt x="506720" y="471125"/>
                  </a:lnTo>
                  <a:lnTo>
                    <a:pt x="510053" y="477243"/>
                  </a:lnTo>
                  <a:lnTo>
                    <a:pt x="513402" y="483362"/>
                  </a:lnTo>
                  <a:lnTo>
                    <a:pt x="516844" y="489480"/>
                  </a:lnTo>
                  <a:lnTo>
                    <a:pt x="520312" y="495599"/>
                  </a:lnTo>
                  <a:lnTo>
                    <a:pt x="523855" y="501717"/>
                  </a:lnTo>
                  <a:lnTo>
                    <a:pt x="527437" y="507836"/>
                  </a:lnTo>
                  <a:lnTo>
                    <a:pt x="531077" y="513954"/>
                  </a:lnTo>
                  <a:lnTo>
                    <a:pt x="534769" y="520073"/>
                  </a:lnTo>
                  <a:lnTo>
                    <a:pt x="538504" y="526191"/>
                  </a:lnTo>
                  <a:lnTo>
                    <a:pt x="542301" y="532310"/>
                  </a:lnTo>
                  <a:lnTo>
                    <a:pt x="546125" y="538428"/>
                  </a:lnTo>
                  <a:lnTo>
                    <a:pt x="550022" y="544547"/>
                  </a:lnTo>
                  <a:lnTo>
                    <a:pt x="553931" y="550665"/>
                  </a:lnTo>
                  <a:lnTo>
                    <a:pt x="557920" y="556784"/>
                  </a:lnTo>
                  <a:lnTo>
                    <a:pt x="561921" y="562902"/>
                  </a:lnTo>
                  <a:lnTo>
                    <a:pt x="565984" y="569021"/>
                  </a:lnTo>
                  <a:lnTo>
                    <a:pt x="570067" y="575139"/>
                  </a:lnTo>
                  <a:lnTo>
                    <a:pt x="574198" y="581258"/>
                  </a:lnTo>
                  <a:lnTo>
                    <a:pt x="578356" y="587376"/>
                  </a:lnTo>
                  <a:lnTo>
                    <a:pt x="582547" y="593495"/>
                  </a:lnTo>
                  <a:lnTo>
                    <a:pt x="586771" y="599613"/>
                  </a:lnTo>
                  <a:lnTo>
                    <a:pt x="591016" y="605732"/>
                  </a:lnTo>
                  <a:lnTo>
                    <a:pt x="595295" y="611850"/>
                  </a:lnTo>
                  <a:lnTo>
                    <a:pt x="599586" y="617969"/>
                  </a:lnTo>
                  <a:lnTo>
                    <a:pt x="603911" y="624087"/>
                  </a:lnTo>
                  <a:lnTo>
                    <a:pt x="608240" y="630206"/>
                  </a:lnTo>
                  <a:lnTo>
                    <a:pt x="612597" y="636324"/>
                  </a:lnTo>
                  <a:lnTo>
                    <a:pt x="616958" y="642443"/>
                  </a:lnTo>
                  <a:lnTo>
                    <a:pt x="621334" y="648561"/>
                  </a:lnTo>
                  <a:lnTo>
                    <a:pt x="625713" y="654680"/>
                  </a:lnTo>
                  <a:lnTo>
                    <a:pt x="630099" y="660798"/>
                  </a:lnTo>
                  <a:lnTo>
                    <a:pt x="634485" y="666917"/>
                  </a:lnTo>
                  <a:lnTo>
                    <a:pt x="638871" y="673035"/>
                  </a:lnTo>
                  <a:lnTo>
                    <a:pt x="643250" y="679154"/>
                  </a:lnTo>
                  <a:lnTo>
                    <a:pt x="647626" y="685272"/>
                  </a:lnTo>
                  <a:lnTo>
                    <a:pt x="651984" y="691391"/>
                  </a:lnTo>
                  <a:lnTo>
                    <a:pt x="656338" y="697509"/>
                  </a:lnTo>
                  <a:lnTo>
                    <a:pt x="660662" y="703628"/>
                  </a:lnTo>
                  <a:lnTo>
                    <a:pt x="664980" y="709746"/>
                  </a:lnTo>
                  <a:lnTo>
                    <a:pt x="669259" y="715865"/>
                  </a:lnTo>
                  <a:lnTo>
                    <a:pt x="673524" y="721983"/>
                  </a:lnTo>
                  <a:lnTo>
                    <a:pt x="677749" y="728102"/>
                  </a:lnTo>
                  <a:lnTo>
                    <a:pt x="681947" y="734220"/>
                  </a:lnTo>
                  <a:lnTo>
                    <a:pt x="686107" y="740339"/>
                  </a:lnTo>
                  <a:lnTo>
                    <a:pt x="690223" y="746457"/>
                  </a:lnTo>
                  <a:lnTo>
                    <a:pt x="694305" y="752576"/>
                  </a:lnTo>
                  <a:lnTo>
                    <a:pt x="698324" y="758694"/>
                  </a:lnTo>
                  <a:lnTo>
                    <a:pt x="702318" y="764813"/>
                  </a:lnTo>
                  <a:lnTo>
                    <a:pt x="706225" y="770931"/>
                  </a:lnTo>
                  <a:lnTo>
                    <a:pt x="710117" y="777050"/>
                  </a:lnTo>
                  <a:lnTo>
                    <a:pt x="713900" y="783168"/>
                  </a:lnTo>
                  <a:lnTo>
                    <a:pt x="717661" y="789287"/>
                  </a:lnTo>
                  <a:lnTo>
                    <a:pt x="721321" y="795405"/>
                  </a:lnTo>
                  <a:lnTo>
                    <a:pt x="724938" y="801524"/>
                  </a:lnTo>
                  <a:lnTo>
                    <a:pt x="728465" y="807642"/>
                  </a:lnTo>
                  <a:lnTo>
                    <a:pt x="731923" y="813761"/>
                  </a:lnTo>
                  <a:lnTo>
                    <a:pt x="735305" y="819879"/>
                  </a:lnTo>
                  <a:lnTo>
                    <a:pt x="738591" y="825998"/>
                  </a:lnTo>
                  <a:lnTo>
                    <a:pt x="741818" y="832116"/>
                  </a:lnTo>
                  <a:lnTo>
                    <a:pt x="744918" y="838235"/>
                  </a:lnTo>
                  <a:lnTo>
                    <a:pt x="747980" y="844353"/>
                  </a:lnTo>
                  <a:lnTo>
                    <a:pt x="750882" y="850472"/>
                  </a:lnTo>
                  <a:lnTo>
                    <a:pt x="753756" y="856590"/>
                  </a:lnTo>
                  <a:lnTo>
                    <a:pt x="756461" y="862709"/>
                  </a:lnTo>
                  <a:lnTo>
                    <a:pt x="759122" y="868827"/>
                  </a:lnTo>
                  <a:lnTo>
                    <a:pt x="761635" y="874946"/>
                  </a:lnTo>
                  <a:lnTo>
                    <a:pt x="764072" y="881064"/>
                  </a:lnTo>
                  <a:lnTo>
                    <a:pt x="766384" y="887183"/>
                  </a:lnTo>
                  <a:lnTo>
                    <a:pt x="768587" y="893301"/>
                  </a:lnTo>
                  <a:lnTo>
                    <a:pt x="770693" y="899420"/>
                  </a:lnTo>
                  <a:lnTo>
                    <a:pt x="772652" y="905538"/>
                  </a:lnTo>
                  <a:lnTo>
                    <a:pt x="774543" y="911657"/>
                  </a:lnTo>
                  <a:lnTo>
                    <a:pt x="776252" y="917775"/>
                  </a:lnTo>
                  <a:lnTo>
                    <a:pt x="777923" y="923894"/>
                  </a:lnTo>
                  <a:lnTo>
                    <a:pt x="779373" y="930012"/>
                  </a:lnTo>
                  <a:lnTo>
                    <a:pt x="780789" y="936131"/>
                  </a:lnTo>
                  <a:lnTo>
                    <a:pt x="782005" y="942250"/>
                  </a:lnTo>
                  <a:lnTo>
                    <a:pt x="783155" y="948368"/>
                  </a:lnTo>
                  <a:lnTo>
                    <a:pt x="784138" y="954487"/>
                  </a:lnTo>
                  <a:lnTo>
                    <a:pt x="785019" y="960605"/>
                  </a:lnTo>
                  <a:lnTo>
                    <a:pt x="785766" y="966724"/>
                  </a:lnTo>
                  <a:lnTo>
                    <a:pt x="786375" y="972842"/>
                  </a:lnTo>
                  <a:lnTo>
                    <a:pt x="786884" y="978961"/>
                  </a:lnTo>
                  <a:lnTo>
                    <a:pt x="787218" y="985079"/>
                  </a:lnTo>
                  <a:lnTo>
                    <a:pt x="787489" y="991198"/>
                  </a:lnTo>
                  <a:lnTo>
                    <a:pt x="787548" y="997316"/>
                  </a:lnTo>
                  <a:lnTo>
                    <a:pt x="787572" y="1003435"/>
                  </a:lnTo>
                  <a:lnTo>
                    <a:pt x="787366" y="1009553"/>
                  </a:lnTo>
                  <a:lnTo>
                    <a:pt x="787116" y="1015672"/>
                  </a:lnTo>
                  <a:lnTo>
                    <a:pt x="786675" y="1021790"/>
                  </a:lnTo>
                  <a:lnTo>
                    <a:pt x="786154" y="1027909"/>
                  </a:lnTo>
                  <a:lnTo>
                    <a:pt x="785479" y="1034027"/>
                  </a:lnTo>
                  <a:lnTo>
                    <a:pt x="784692" y="1040146"/>
                  </a:lnTo>
                  <a:lnTo>
                    <a:pt x="783787" y="1046264"/>
                  </a:lnTo>
                  <a:lnTo>
                    <a:pt x="782738" y="1052383"/>
                  </a:lnTo>
                  <a:lnTo>
                    <a:pt x="781608" y="1058501"/>
                  </a:lnTo>
                  <a:lnTo>
                    <a:pt x="780305" y="1064620"/>
                  </a:lnTo>
                  <a:lnTo>
                    <a:pt x="778955" y="1070738"/>
                  </a:lnTo>
                  <a:lnTo>
                    <a:pt x="777404" y="1076857"/>
                  </a:lnTo>
                  <a:lnTo>
                    <a:pt x="775822" y="1082975"/>
                  </a:lnTo>
                  <a:lnTo>
                    <a:pt x="774052" y="1089094"/>
                  </a:lnTo>
                  <a:lnTo>
                    <a:pt x="772234" y="1095212"/>
                  </a:lnTo>
                  <a:lnTo>
                    <a:pt x="770266" y="1101331"/>
                  </a:lnTo>
                  <a:lnTo>
                    <a:pt x="768223" y="1107449"/>
                  </a:lnTo>
                  <a:lnTo>
                    <a:pt x="766064" y="1113568"/>
                  </a:lnTo>
                  <a:lnTo>
                    <a:pt x="763807" y="1119686"/>
                  </a:lnTo>
                  <a:lnTo>
                    <a:pt x="761468" y="1125805"/>
                  </a:lnTo>
                  <a:lnTo>
                    <a:pt x="759010" y="1131923"/>
                  </a:lnTo>
                  <a:lnTo>
                    <a:pt x="756501" y="1138042"/>
                  </a:lnTo>
                  <a:lnTo>
                    <a:pt x="753856" y="1144160"/>
                  </a:lnTo>
                  <a:lnTo>
                    <a:pt x="751186" y="1150279"/>
                  </a:lnTo>
                  <a:lnTo>
                    <a:pt x="748368" y="1156397"/>
                  </a:lnTo>
                  <a:lnTo>
                    <a:pt x="745529" y="1162516"/>
                  </a:lnTo>
                  <a:lnTo>
                    <a:pt x="742574" y="1168634"/>
                  </a:lnTo>
                  <a:lnTo>
                    <a:pt x="739582" y="1174753"/>
                  </a:lnTo>
                  <a:lnTo>
                    <a:pt x="736502" y="1180871"/>
                  </a:lnTo>
                  <a:lnTo>
                    <a:pt x="733372" y="1186990"/>
                  </a:lnTo>
                  <a:lnTo>
                    <a:pt x="730180" y="1193108"/>
                  </a:lnTo>
                  <a:lnTo>
                    <a:pt x="726930" y="1199227"/>
                  </a:lnTo>
                  <a:lnTo>
                    <a:pt x="723640" y="1205345"/>
                  </a:lnTo>
                  <a:lnTo>
                    <a:pt x="720285" y="1211464"/>
                  </a:lnTo>
                  <a:lnTo>
                    <a:pt x="716910" y="1217582"/>
                  </a:lnTo>
                  <a:lnTo>
                    <a:pt x="713470" y="1223701"/>
                  </a:lnTo>
                  <a:lnTo>
                    <a:pt x="710020" y="1229819"/>
                  </a:lnTo>
                  <a:lnTo>
                    <a:pt x="706516" y="1235938"/>
                  </a:lnTo>
                  <a:lnTo>
                    <a:pt x="703003" y="1242056"/>
                  </a:lnTo>
                  <a:lnTo>
                    <a:pt x="699455" y="1248175"/>
                  </a:lnTo>
                  <a:lnTo>
                    <a:pt x="695897" y="1254293"/>
                  </a:lnTo>
                  <a:lnTo>
                    <a:pt x="692320" y="1260412"/>
                  </a:lnTo>
                  <a:lnTo>
                    <a:pt x="688736" y="1266530"/>
                  </a:lnTo>
                  <a:lnTo>
                    <a:pt x="685144" y="1272649"/>
                  </a:lnTo>
                  <a:lnTo>
                    <a:pt x="681552" y="1278767"/>
                  </a:lnTo>
                  <a:lnTo>
                    <a:pt x="677959" y="1284886"/>
                  </a:lnTo>
                  <a:lnTo>
                    <a:pt x="674377" y="1291004"/>
                  </a:lnTo>
                  <a:lnTo>
                    <a:pt x="670798" y="1297123"/>
                  </a:lnTo>
                  <a:lnTo>
                    <a:pt x="667245" y="1303241"/>
                  </a:lnTo>
                  <a:lnTo>
                    <a:pt x="663698" y="1309360"/>
                  </a:lnTo>
                  <a:lnTo>
                    <a:pt x="660188" y="1315478"/>
                  </a:lnTo>
                  <a:lnTo>
                    <a:pt x="656691" y="1321597"/>
                  </a:lnTo>
                  <a:lnTo>
                    <a:pt x="653236" y="1327715"/>
                  </a:lnTo>
                  <a:lnTo>
                    <a:pt x="649808" y="1333834"/>
                  </a:lnTo>
                  <a:lnTo>
                    <a:pt x="646421" y="1339952"/>
                  </a:lnTo>
                  <a:lnTo>
                    <a:pt x="643079" y="1346071"/>
                  </a:lnTo>
                  <a:lnTo>
                    <a:pt x="639773" y="1352189"/>
                  </a:lnTo>
                  <a:lnTo>
                    <a:pt x="636534" y="1358308"/>
                  </a:lnTo>
                  <a:lnTo>
                    <a:pt x="633322" y="1364426"/>
                  </a:lnTo>
                  <a:lnTo>
                    <a:pt x="630201" y="1370545"/>
                  </a:lnTo>
                  <a:lnTo>
                    <a:pt x="627096" y="1376663"/>
                  </a:lnTo>
                  <a:lnTo>
                    <a:pt x="624108" y="1382782"/>
                  </a:lnTo>
                  <a:lnTo>
                    <a:pt x="621141" y="1388900"/>
                  </a:lnTo>
                  <a:lnTo>
                    <a:pt x="618282" y="1395019"/>
                  </a:lnTo>
                  <a:lnTo>
                    <a:pt x="615466" y="1401137"/>
                  </a:lnTo>
                  <a:lnTo>
                    <a:pt x="612747" y="1407256"/>
                  </a:lnTo>
                  <a:lnTo>
                    <a:pt x="610097" y="1413375"/>
                  </a:lnTo>
                  <a:lnTo>
                    <a:pt x="607528" y="1419493"/>
                  </a:lnTo>
                  <a:lnTo>
                    <a:pt x="605056" y="1425612"/>
                  </a:lnTo>
                  <a:lnTo>
                    <a:pt x="602647" y="1431730"/>
                  </a:lnTo>
                  <a:lnTo>
                    <a:pt x="600366" y="1437849"/>
                  </a:lnTo>
                  <a:lnTo>
                    <a:pt x="598124" y="1443967"/>
                  </a:lnTo>
                  <a:lnTo>
                    <a:pt x="596045" y="1450086"/>
                  </a:lnTo>
                  <a:lnTo>
                    <a:pt x="593993" y="1456204"/>
                  </a:lnTo>
                  <a:lnTo>
                    <a:pt x="592112" y="1462323"/>
                  </a:lnTo>
                  <a:lnTo>
                    <a:pt x="590274" y="1468441"/>
                  </a:lnTo>
                  <a:lnTo>
                    <a:pt x="588585" y="1474560"/>
                  </a:lnTo>
                  <a:lnTo>
                    <a:pt x="586968" y="1480678"/>
                  </a:lnTo>
                  <a:lnTo>
                    <a:pt x="585477" y="1486797"/>
                  </a:lnTo>
                  <a:lnTo>
                    <a:pt x="584090" y="1492915"/>
                  </a:lnTo>
                  <a:lnTo>
                    <a:pt x="582802" y="1499034"/>
                  </a:lnTo>
                  <a:lnTo>
                    <a:pt x="581652" y="1505152"/>
                  </a:lnTo>
                  <a:lnTo>
                    <a:pt x="580571" y="1511271"/>
                  </a:lnTo>
                  <a:lnTo>
                    <a:pt x="579663" y="1517389"/>
                  </a:lnTo>
                  <a:lnTo>
                    <a:pt x="578794" y="1523508"/>
                  </a:lnTo>
                  <a:lnTo>
                    <a:pt x="578133" y="1529626"/>
                  </a:lnTo>
                  <a:lnTo>
                    <a:pt x="577504" y="1535745"/>
                  </a:lnTo>
                  <a:lnTo>
                    <a:pt x="577066" y="1541863"/>
                  </a:lnTo>
                  <a:lnTo>
                    <a:pt x="576688" y="1547982"/>
                  </a:lnTo>
                  <a:lnTo>
                    <a:pt x="576469" y="1554100"/>
                  </a:lnTo>
                  <a:lnTo>
                    <a:pt x="576342" y="1560219"/>
                  </a:lnTo>
                  <a:lnTo>
                    <a:pt x="576342" y="1566337"/>
                  </a:lnTo>
                  <a:lnTo>
                    <a:pt x="576469" y="1572456"/>
                  </a:lnTo>
                  <a:lnTo>
                    <a:pt x="576688" y="1578574"/>
                  </a:lnTo>
                  <a:lnTo>
                    <a:pt x="577066" y="1584693"/>
                  </a:lnTo>
                  <a:lnTo>
                    <a:pt x="577504" y="1590811"/>
                  </a:lnTo>
                  <a:lnTo>
                    <a:pt x="578133" y="1596930"/>
                  </a:lnTo>
                  <a:lnTo>
                    <a:pt x="578794" y="1603048"/>
                  </a:lnTo>
                  <a:lnTo>
                    <a:pt x="579663" y="1609167"/>
                  </a:lnTo>
                  <a:lnTo>
                    <a:pt x="580571" y="1615285"/>
                  </a:lnTo>
                  <a:lnTo>
                    <a:pt x="581652" y="1621404"/>
                  </a:lnTo>
                  <a:lnTo>
                    <a:pt x="582802" y="1627522"/>
                  </a:lnTo>
                  <a:lnTo>
                    <a:pt x="584090" y="1633641"/>
                  </a:lnTo>
                  <a:lnTo>
                    <a:pt x="585477" y="1639759"/>
                  </a:lnTo>
                  <a:lnTo>
                    <a:pt x="586968" y="1645878"/>
                  </a:lnTo>
                  <a:lnTo>
                    <a:pt x="588585" y="1651996"/>
                  </a:lnTo>
                  <a:lnTo>
                    <a:pt x="590274" y="1658115"/>
                  </a:lnTo>
                  <a:lnTo>
                    <a:pt x="592112" y="1664233"/>
                  </a:lnTo>
                  <a:lnTo>
                    <a:pt x="593993" y="1670352"/>
                  </a:lnTo>
                  <a:lnTo>
                    <a:pt x="596045" y="1676470"/>
                  </a:lnTo>
                  <a:lnTo>
                    <a:pt x="598124" y="1682589"/>
                  </a:lnTo>
                  <a:lnTo>
                    <a:pt x="600366" y="1688707"/>
                  </a:lnTo>
                  <a:lnTo>
                    <a:pt x="602647" y="1694826"/>
                  </a:lnTo>
                  <a:lnTo>
                    <a:pt x="605056" y="1700944"/>
                  </a:lnTo>
                  <a:lnTo>
                    <a:pt x="607528" y="1707063"/>
                  </a:lnTo>
                  <a:lnTo>
                    <a:pt x="610097" y="1713181"/>
                  </a:lnTo>
                  <a:lnTo>
                    <a:pt x="612747" y="1719300"/>
                  </a:lnTo>
                  <a:lnTo>
                    <a:pt x="615466" y="1725418"/>
                  </a:lnTo>
                  <a:lnTo>
                    <a:pt x="618282" y="1731537"/>
                  </a:lnTo>
                  <a:lnTo>
                    <a:pt x="621141" y="1737655"/>
                  </a:lnTo>
                  <a:lnTo>
                    <a:pt x="624108" y="1743774"/>
                  </a:lnTo>
                  <a:lnTo>
                    <a:pt x="627096" y="1749892"/>
                  </a:lnTo>
                  <a:lnTo>
                    <a:pt x="630201" y="1756011"/>
                  </a:lnTo>
                  <a:lnTo>
                    <a:pt x="633322" y="1762129"/>
                  </a:lnTo>
                  <a:lnTo>
                    <a:pt x="636534" y="1768248"/>
                  </a:lnTo>
                  <a:lnTo>
                    <a:pt x="639773" y="1774366"/>
                  </a:lnTo>
                  <a:lnTo>
                    <a:pt x="643079" y="1780485"/>
                  </a:lnTo>
                  <a:lnTo>
                    <a:pt x="646421" y="1786603"/>
                  </a:lnTo>
                  <a:lnTo>
                    <a:pt x="649808" y="1792722"/>
                  </a:lnTo>
                  <a:lnTo>
                    <a:pt x="653236" y="1798840"/>
                  </a:lnTo>
                  <a:lnTo>
                    <a:pt x="656691" y="1804959"/>
                  </a:lnTo>
                  <a:lnTo>
                    <a:pt x="660188" y="1811077"/>
                  </a:lnTo>
                  <a:lnTo>
                    <a:pt x="663698" y="1817196"/>
                  </a:lnTo>
                  <a:lnTo>
                    <a:pt x="667245" y="1823314"/>
                  </a:lnTo>
                  <a:lnTo>
                    <a:pt x="670798" y="1829433"/>
                  </a:lnTo>
                  <a:lnTo>
                    <a:pt x="674377" y="1835551"/>
                  </a:lnTo>
                  <a:lnTo>
                    <a:pt x="677959" y="1841670"/>
                  </a:lnTo>
                  <a:lnTo>
                    <a:pt x="681552" y="1847788"/>
                  </a:lnTo>
                  <a:lnTo>
                    <a:pt x="685144" y="1853907"/>
                  </a:lnTo>
                  <a:lnTo>
                    <a:pt x="688736" y="1860025"/>
                  </a:lnTo>
                  <a:lnTo>
                    <a:pt x="692320" y="1866144"/>
                  </a:lnTo>
                  <a:lnTo>
                    <a:pt x="695897" y="1872263"/>
                  </a:lnTo>
                  <a:lnTo>
                    <a:pt x="699455" y="1878381"/>
                  </a:lnTo>
                  <a:lnTo>
                    <a:pt x="703003" y="1884500"/>
                  </a:lnTo>
                  <a:lnTo>
                    <a:pt x="706516" y="1890618"/>
                  </a:lnTo>
                  <a:lnTo>
                    <a:pt x="710020" y="1896737"/>
                  </a:lnTo>
                  <a:lnTo>
                    <a:pt x="713470" y="1902855"/>
                  </a:lnTo>
                  <a:lnTo>
                    <a:pt x="716910" y="1908974"/>
                  </a:lnTo>
                  <a:lnTo>
                    <a:pt x="720285" y="1915092"/>
                  </a:lnTo>
                  <a:lnTo>
                    <a:pt x="723640" y="1921211"/>
                  </a:lnTo>
                  <a:lnTo>
                    <a:pt x="726930" y="1927329"/>
                  </a:lnTo>
                  <a:lnTo>
                    <a:pt x="730180" y="1933448"/>
                  </a:lnTo>
                  <a:lnTo>
                    <a:pt x="733372" y="1939566"/>
                  </a:lnTo>
                  <a:lnTo>
                    <a:pt x="736502" y="1945685"/>
                  </a:lnTo>
                  <a:lnTo>
                    <a:pt x="739582" y="1951803"/>
                  </a:lnTo>
                  <a:lnTo>
                    <a:pt x="742574" y="1957922"/>
                  </a:lnTo>
                  <a:lnTo>
                    <a:pt x="745529" y="1964040"/>
                  </a:lnTo>
                  <a:lnTo>
                    <a:pt x="748368" y="1970159"/>
                  </a:lnTo>
                  <a:lnTo>
                    <a:pt x="751186" y="1976277"/>
                  </a:lnTo>
                  <a:lnTo>
                    <a:pt x="753856" y="1982396"/>
                  </a:lnTo>
                  <a:lnTo>
                    <a:pt x="756501" y="1988514"/>
                  </a:lnTo>
                  <a:lnTo>
                    <a:pt x="759010" y="1994633"/>
                  </a:lnTo>
                  <a:lnTo>
                    <a:pt x="761468" y="2000751"/>
                  </a:lnTo>
                  <a:lnTo>
                    <a:pt x="763807" y="2006870"/>
                  </a:lnTo>
                  <a:lnTo>
                    <a:pt x="766064" y="2012988"/>
                  </a:lnTo>
                  <a:lnTo>
                    <a:pt x="768223" y="2019107"/>
                  </a:lnTo>
                  <a:lnTo>
                    <a:pt x="770266" y="2025225"/>
                  </a:lnTo>
                  <a:lnTo>
                    <a:pt x="772234" y="2031344"/>
                  </a:lnTo>
                  <a:lnTo>
                    <a:pt x="774052" y="2037462"/>
                  </a:lnTo>
                  <a:lnTo>
                    <a:pt x="775822" y="2043581"/>
                  </a:lnTo>
                  <a:lnTo>
                    <a:pt x="777404" y="2049699"/>
                  </a:lnTo>
                  <a:lnTo>
                    <a:pt x="778955" y="2055818"/>
                  </a:lnTo>
                  <a:lnTo>
                    <a:pt x="780305" y="2061936"/>
                  </a:lnTo>
                  <a:lnTo>
                    <a:pt x="781608" y="2068055"/>
                  </a:lnTo>
                  <a:lnTo>
                    <a:pt x="782738" y="2074173"/>
                  </a:lnTo>
                  <a:lnTo>
                    <a:pt x="783787" y="2080292"/>
                  </a:lnTo>
                  <a:lnTo>
                    <a:pt x="784692" y="2086410"/>
                  </a:lnTo>
                  <a:lnTo>
                    <a:pt x="785479" y="2092529"/>
                  </a:lnTo>
                  <a:lnTo>
                    <a:pt x="786154" y="2098647"/>
                  </a:lnTo>
                  <a:lnTo>
                    <a:pt x="786675" y="2104766"/>
                  </a:lnTo>
                  <a:lnTo>
                    <a:pt x="787116" y="2110884"/>
                  </a:lnTo>
                  <a:lnTo>
                    <a:pt x="787366" y="2117003"/>
                  </a:lnTo>
                  <a:lnTo>
                    <a:pt x="787572" y="2123121"/>
                  </a:lnTo>
                  <a:lnTo>
                    <a:pt x="787548" y="2129240"/>
                  </a:lnTo>
                  <a:lnTo>
                    <a:pt x="787489" y="2135358"/>
                  </a:lnTo>
                  <a:lnTo>
                    <a:pt x="787218" y="2141477"/>
                  </a:lnTo>
                  <a:lnTo>
                    <a:pt x="786884" y="2147595"/>
                  </a:lnTo>
                  <a:lnTo>
                    <a:pt x="786375" y="2153714"/>
                  </a:lnTo>
                  <a:lnTo>
                    <a:pt x="785766" y="2159832"/>
                  </a:lnTo>
                  <a:lnTo>
                    <a:pt x="785019" y="2165951"/>
                  </a:lnTo>
                  <a:lnTo>
                    <a:pt x="784138" y="2172069"/>
                  </a:lnTo>
                  <a:lnTo>
                    <a:pt x="783155" y="2178188"/>
                  </a:lnTo>
                  <a:lnTo>
                    <a:pt x="782005" y="2184306"/>
                  </a:lnTo>
                  <a:lnTo>
                    <a:pt x="780789" y="2190425"/>
                  </a:lnTo>
                  <a:lnTo>
                    <a:pt x="779373" y="2196543"/>
                  </a:lnTo>
                  <a:lnTo>
                    <a:pt x="777923" y="2202662"/>
                  </a:lnTo>
                  <a:lnTo>
                    <a:pt x="776252" y="2208780"/>
                  </a:lnTo>
                  <a:lnTo>
                    <a:pt x="774543" y="2214899"/>
                  </a:lnTo>
                  <a:lnTo>
                    <a:pt x="772652" y="2221017"/>
                  </a:lnTo>
                  <a:lnTo>
                    <a:pt x="770693" y="2227136"/>
                  </a:lnTo>
                  <a:lnTo>
                    <a:pt x="768587" y="2233254"/>
                  </a:lnTo>
                  <a:lnTo>
                    <a:pt x="766384" y="2239373"/>
                  </a:lnTo>
                  <a:lnTo>
                    <a:pt x="764072" y="2245491"/>
                  </a:lnTo>
                  <a:lnTo>
                    <a:pt x="761635" y="2251610"/>
                  </a:lnTo>
                  <a:lnTo>
                    <a:pt x="759122" y="2257728"/>
                  </a:lnTo>
                  <a:lnTo>
                    <a:pt x="756461" y="2263847"/>
                  </a:lnTo>
                  <a:lnTo>
                    <a:pt x="753756" y="2269965"/>
                  </a:lnTo>
                  <a:lnTo>
                    <a:pt x="750882" y="2276084"/>
                  </a:lnTo>
                  <a:lnTo>
                    <a:pt x="747980" y="2282202"/>
                  </a:lnTo>
                  <a:lnTo>
                    <a:pt x="744918" y="2288321"/>
                  </a:lnTo>
                  <a:lnTo>
                    <a:pt x="741818" y="2294439"/>
                  </a:lnTo>
                  <a:lnTo>
                    <a:pt x="738591" y="2300558"/>
                  </a:lnTo>
                  <a:lnTo>
                    <a:pt x="735305" y="2306676"/>
                  </a:lnTo>
                  <a:lnTo>
                    <a:pt x="731923" y="2312795"/>
                  </a:lnTo>
                  <a:lnTo>
                    <a:pt x="728465" y="2318913"/>
                  </a:lnTo>
                  <a:lnTo>
                    <a:pt x="724938" y="2325032"/>
                  </a:lnTo>
                  <a:lnTo>
                    <a:pt x="721321" y="2331150"/>
                  </a:lnTo>
                  <a:lnTo>
                    <a:pt x="717661" y="2337269"/>
                  </a:lnTo>
                  <a:lnTo>
                    <a:pt x="713900" y="2343388"/>
                  </a:lnTo>
                  <a:lnTo>
                    <a:pt x="710117" y="2349506"/>
                  </a:lnTo>
                  <a:lnTo>
                    <a:pt x="706225" y="2355625"/>
                  </a:lnTo>
                  <a:lnTo>
                    <a:pt x="702318" y="2361743"/>
                  </a:lnTo>
                  <a:lnTo>
                    <a:pt x="698324" y="2367862"/>
                  </a:lnTo>
                  <a:lnTo>
                    <a:pt x="694305" y="2373980"/>
                  </a:lnTo>
                  <a:lnTo>
                    <a:pt x="690223" y="2380099"/>
                  </a:lnTo>
                  <a:lnTo>
                    <a:pt x="686107" y="2386217"/>
                  </a:lnTo>
                  <a:lnTo>
                    <a:pt x="681947" y="2392336"/>
                  </a:lnTo>
                  <a:lnTo>
                    <a:pt x="677749" y="2398454"/>
                  </a:lnTo>
                  <a:lnTo>
                    <a:pt x="673524" y="2404573"/>
                  </a:lnTo>
                  <a:lnTo>
                    <a:pt x="669259" y="2410691"/>
                  </a:lnTo>
                  <a:lnTo>
                    <a:pt x="664980" y="2416810"/>
                  </a:lnTo>
                  <a:lnTo>
                    <a:pt x="660662" y="2422928"/>
                  </a:lnTo>
                  <a:lnTo>
                    <a:pt x="656338" y="2429047"/>
                  </a:lnTo>
                  <a:lnTo>
                    <a:pt x="651984" y="2435165"/>
                  </a:lnTo>
                  <a:lnTo>
                    <a:pt x="647626" y="2441284"/>
                  </a:lnTo>
                  <a:lnTo>
                    <a:pt x="643250" y="2447402"/>
                  </a:lnTo>
                  <a:lnTo>
                    <a:pt x="638871" y="2453521"/>
                  </a:lnTo>
                  <a:lnTo>
                    <a:pt x="634485" y="2459639"/>
                  </a:lnTo>
                  <a:lnTo>
                    <a:pt x="630099" y="2465758"/>
                  </a:lnTo>
                  <a:lnTo>
                    <a:pt x="625713" y="2471876"/>
                  </a:lnTo>
                  <a:lnTo>
                    <a:pt x="621334" y="2477995"/>
                  </a:lnTo>
                  <a:lnTo>
                    <a:pt x="616958" y="2484113"/>
                  </a:lnTo>
                  <a:lnTo>
                    <a:pt x="612597" y="2490232"/>
                  </a:lnTo>
                  <a:lnTo>
                    <a:pt x="608240" y="2496350"/>
                  </a:lnTo>
                  <a:lnTo>
                    <a:pt x="603911" y="2502469"/>
                  </a:lnTo>
                  <a:lnTo>
                    <a:pt x="599586" y="2508587"/>
                  </a:lnTo>
                  <a:lnTo>
                    <a:pt x="595295" y="2514706"/>
                  </a:lnTo>
                  <a:lnTo>
                    <a:pt x="591016" y="2520824"/>
                  </a:lnTo>
                  <a:lnTo>
                    <a:pt x="586771" y="2526943"/>
                  </a:lnTo>
                  <a:lnTo>
                    <a:pt x="582547" y="2533061"/>
                  </a:lnTo>
                  <a:lnTo>
                    <a:pt x="578356" y="2539180"/>
                  </a:lnTo>
                  <a:lnTo>
                    <a:pt x="574198" y="2545298"/>
                  </a:lnTo>
                  <a:lnTo>
                    <a:pt x="570067" y="2551417"/>
                  </a:lnTo>
                  <a:lnTo>
                    <a:pt x="565984" y="2557535"/>
                  </a:lnTo>
                  <a:lnTo>
                    <a:pt x="561921" y="2563654"/>
                  </a:lnTo>
                  <a:lnTo>
                    <a:pt x="557920" y="2569772"/>
                  </a:lnTo>
                  <a:lnTo>
                    <a:pt x="553931" y="2575891"/>
                  </a:lnTo>
                  <a:lnTo>
                    <a:pt x="550022" y="2582009"/>
                  </a:lnTo>
                  <a:lnTo>
                    <a:pt x="546125" y="2588128"/>
                  </a:lnTo>
                  <a:lnTo>
                    <a:pt x="542301" y="2594246"/>
                  </a:lnTo>
                  <a:lnTo>
                    <a:pt x="538504" y="2600365"/>
                  </a:lnTo>
                  <a:lnTo>
                    <a:pt x="534769" y="2606483"/>
                  </a:lnTo>
                  <a:lnTo>
                    <a:pt x="531077" y="2612602"/>
                  </a:lnTo>
                  <a:lnTo>
                    <a:pt x="527437" y="2618720"/>
                  </a:lnTo>
                  <a:lnTo>
                    <a:pt x="523855" y="2624839"/>
                  </a:lnTo>
                  <a:lnTo>
                    <a:pt x="520312" y="2630957"/>
                  </a:lnTo>
                  <a:lnTo>
                    <a:pt x="516844" y="2637076"/>
                  </a:lnTo>
                  <a:lnTo>
                    <a:pt x="513402" y="2643194"/>
                  </a:lnTo>
                  <a:lnTo>
                    <a:pt x="510053" y="2649313"/>
                  </a:lnTo>
                  <a:lnTo>
                    <a:pt x="506720" y="2655431"/>
                  </a:lnTo>
                  <a:lnTo>
                    <a:pt x="503487" y="2661550"/>
                  </a:lnTo>
                  <a:lnTo>
                    <a:pt x="500275" y="2667668"/>
                  </a:lnTo>
                  <a:lnTo>
                    <a:pt x="497150" y="2673787"/>
                  </a:lnTo>
                  <a:lnTo>
                    <a:pt x="494062" y="2679905"/>
                  </a:lnTo>
                  <a:lnTo>
                    <a:pt x="491045" y="2686024"/>
                  </a:lnTo>
                  <a:lnTo>
                    <a:pt x="488083" y="2692142"/>
                  </a:lnTo>
                  <a:lnTo>
                    <a:pt x="485175" y="2698261"/>
                  </a:lnTo>
                  <a:lnTo>
                    <a:pt x="482339" y="2704379"/>
                  </a:lnTo>
                  <a:lnTo>
                    <a:pt x="479541" y="2710498"/>
                  </a:lnTo>
                  <a:lnTo>
                    <a:pt x="476832" y="2716616"/>
                  </a:lnTo>
                  <a:lnTo>
                    <a:pt x="474144" y="2722735"/>
                  </a:lnTo>
                  <a:lnTo>
                    <a:pt x="471560" y="2728853"/>
                  </a:lnTo>
                  <a:lnTo>
                    <a:pt x="468993" y="2734972"/>
                  </a:lnTo>
                  <a:lnTo>
                    <a:pt x="466523" y="2741090"/>
                  </a:lnTo>
                  <a:lnTo>
                    <a:pt x="464081" y="2747209"/>
                  </a:lnTo>
                  <a:lnTo>
                    <a:pt x="461719" y="2753327"/>
                  </a:lnTo>
                  <a:lnTo>
                    <a:pt x="459400" y="2759446"/>
                  </a:lnTo>
                  <a:lnTo>
                    <a:pt x="457144" y="2765564"/>
                  </a:lnTo>
                  <a:lnTo>
                    <a:pt x="454947" y="2771683"/>
                  </a:lnTo>
                  <a:lnTo>
                    <a:pt x="452796" y="2777801"/>
                  </a:lnTo>
                  <a:lnTo>
                    <a:pt x="450718" y="2783920"/>
                  </a:lnTo>
                  <a:lnTo>
                    <a:pt x="448670" y="2790038"/>
                  </a:lnTo>
                  <a:lnTo>
                    <a:pt x="446709" y="2796157"/>
                  </a:lnTo>
                  <a:lnTo>
                    <a:pt x="444763" y="2802275"/>
                  </a:lnTo>
                  <a:lnTo>
                    <a:pt x="442914" y="2808394"/>
                  </a:lnTo>
                  <a:lnTo>
                    <a:pt x="441081" y="2814513"/>
                  </a:lnTo>
                  <a:lnTo>
                    <a:pt x="439329" y="2820631"/>
                  </a:lnTo>
                  <a:lnTo>
                    <a:pt x="437606" y="2826750"/>
                  </a:lnTo>
                  <a:lnTo>
                    <a:pt x="435946" y="2832868"/>
                  </a:lnTo>
                  <a:lnTo>
                    <a:pt x="434329" y="2838987"/>
                  </a:lnTo>
                  <a:lnTo>
                    <a:pt x="432761" y="2845105"/>
                  </a:lnTo>
                  <a:lnTo>
                    <a:pt x="431247" y="2851224"/>
                  </a:lnTo>
                  <a:lnTo>
                    <a:pt x="429766" y="2857342"/>
                  </a:lnTo>
                  <a:lnTo>
                    <a:pt x="428351" y="2863461"/>
                  </a:lnTo>
                  <a:lnTo>
                    <a:pt x="426955" y="2869579"/>
                  </a:lnTo>
                  <a:lnTo>
                    <a:pt x="425635" y="2875698"/>
                  </a:lnTo>
                  <a:lnTo>
                    <a:pt x="424326" y="2881816"/>
                  </a:lnTo>
                  <a:lnTo>
                    <a:pt x="423091" y="2887935"/>
                  </a:lnTo>
                  <a:lnTo>
                    <a:pt x="421873" y="2894053"/>
                  </a:lnTo>
                  <a:lnTo>
                    <a:pt x="420713" y="2900172"/>
                  </a:lnTo>
                  <a:lnTo>
                    <a:pt x="419581" y="2906290"/>
                  </a:lnTo>
                  <a:lnTo>
                    <a:pt x="418494" y="2912409"/>
                  </a:lnTo>
                  <a:lnTo>
                    <a:pt x="417443" y="2918527"/>
                  </a:lnTo>
                  <a:lnTo>
                    <a:pt x="416426" y="2924646"/>
                  </a:lnTo>
                  <a:lnTo>
                    <a:pt x="415453" y="2930764"/>
                  </a:lnTo>
                  <a:lnTo>
                    <a:pt x="414502" y="2936883"/>
                  </a:lnTo>
                  <a:lnTo>
                    <a:pt x="413602" y="2943001"/>
                  </a:lnTo>
                  <a:lnTo>
                    <a:pt x="412714" y="2949120"/>
                  </a:lnTo>
                  <a:lnTo>
                    <a:pt x="411885" y="2955238"/>
                  </a:lnTo>
                  <a:lnTo>
                    <a:pt x="411064" y="2961357"/>
                  </a:lnTo>
                  <a:lnTo>
                    <a:pt x="410293" y="2967475"/>
                  </a:lnTo>
                  <a:lnTo>
                    <a:pt x="409537" y="2973594"/>
                  </a:lnTo>
                  <a:lnTo>
                    <a:pt x="408820" y="2979712"/>
                  </a:lnTo>
                  <a:lnTo>
                    <a:pt x="408125" y="2985831"/>
                  </a:lnTo>
                  <a:lnTo>
                    <a:pt x="407459" y="2991949"/>
                  </a:lnTo>
                  <a:lnTo>
                    <a:pt x="406821" y="2998068"/>
                  </a:lnTo>
                  <a:lnTo>
                    <a:pt x="406204" y="3004186"/>
                  </a:lnTo>
                  <a:lnTo>
                    <a:pt x="405620" y="3010305"/>
                  </a:lnTo>
                  <a:lnTo>
                    <a:pt x="405048" y="3016423"/>
                  </a:lnTo>
                  <a:lnTo>
                    <a:pt x="404514" y="3022542"/>
                  </a:lnTo>
                  <a:lnTo>
                    <a:pt x="403987" y="3028660"/>
                  </a:lnTo>
                  <a:lnTo>
                    <a:pt x="403498" y="3034779"/>
                  </a:lnTo>
                  <a:lnTo>
                    <a:pt x="403017" y="3040897"/>
                  </a:lnTo>
                  <a:lnTo>
                    <a:pt x="402566" y="3047016"/>
                  </a:lnTo>
                  <a:lnTo>
                    <a:pt x="402127" y="3053134"/>
                  </a:lnTo>
                  <a:lnTo>
                    <a:pt x="401712" y="3059253"/>
                  </a:lnTo>
                  <a:lnTo>
                    <a:pt x="401313" y="3065371"/>
                  </a:lnTo>
                  <a:lnTo>
                    <a:pt x="400931" y="3071490"/>
                  </a:lnTo>
                  <a:lnTo>
                    <a:pt x="400569" y="3077608"/>
                  </a:lnTo>
                  <a:lnTo>
                    <a:pt x="400218" y="3083727"/>
                  </a:lnTo>
                  <a:lnTo>
                    <a:pt x="399890" y="3089845"/>
                  </a:lnTo>
                  <a:lnTo>
                    <a:pt x="399568" y="3095964"/>
                  </a:lnTo>
                  <a:lnTo>
                    <a:pt x="399271" y="3102082"/>
                  </a:lnTo>
                  <a:lnTo>
                    <a:pt x="398978" y="3108201"/>
                  </a:lnTo>
                  <a:lnTo>
                    <a:pt x="398707" y="3114319"/>
                  </a:lnTo>
                  <a:lnTo>
                    <a:pt x="398443" y="3120438"/>
                  </a:lnTo>
                  <a:lnTo>
                    <a:pt x="398196" y="31265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31734" y="1198960"/>
              <a:ext cx="590581" cy="5007971"/>
            </a:xfrm>
            <a:custGeom>
              <a:avLst/>
              <a:pathLst>
                <a:path w="590581" h="5007971">
                  <a:moveTo>
                    <a:pt x="293711" y="5007971"/>
                  </a:moveTo>
                  <a:lnTo>
                    <a:pt x="293612" y="4998171"/>
                  </a:lnTo>
                  <a:lnTo>
                    <a:pt x="293510" y="4988370"/>
                  </a:lnTo>
                  <a:lnTo>
                    <a:pt x="293399" y="4978570"/>
                  </a:lnTo>
                  <a:lnTo>
                    <a:pt x="293286" y="4968770"/>
                  </a:lnTo>
                  <a:lnTo>
                    <a:pt x="293161" y="4958969"/>
                  </a:lnTo>
                  <a:lnTo>
                    <a:pt x="293035" y="4949169"/>
                  </a:lnTo>
                  <a:lnTo>
                    <a:pt x="292898" y="4939369"/>
                  </a:lnTo>
                  <a:lnTo>
                    <a:pt x="292757" y="4929568"/>
                  </a:lnTo>
                  <a:lnTo>
                    <a:pt x="292607" y="4919768"/>
                  </a:lnTo>
                  <a:lnTo>
                    <a:pt x="292449" y="4909968"/>
                  </a:lnTo>
                  <a:lnTo>
                    <a:pt x="292285" y="4900167"/>
                  </a:lnTo>
                  <a:lnTo>
                    <a:pt x="292108" y="4890367"/>
                  </a:lnTo>
                  <a:lnTo>
                    <a:pt x="291929" y="4880567"/>
                  </a:lnTo>
                  <a:lnTo>
                    <a:pt x="291733" y="4870766"/>
                  </a:lnTo>
                  <a:lnTo>
                    <a:pt x="291533" y="4860966"/>
                  </a:lnTo>
                  <a:lnTo>
                    <a:pt x="291319" y="4851166"/>
                  </a:lnTo>
                  <a:lnTo>
                    <a:pt x="291098" y="4841365"/>
                  </a:lnTo>
                  <a:lnTo>
                    <a:pt x="290864" y="4831565"/>
                  </a:lnTo>
                  <a:lnTo>
                    <a:pt x="290619" y="4821765"/>
                  </a:lnTo>
                  <a:lnTo>
                    <a:pt x="290365" y="4811964"/>
                  </a:lnTo>
                  <a:lnTo>
                    <a:pt x="290094" y="4802164"/>
                  </a:lnTo>
                  <a:lnTo>
                    <a:pt x="289818" y="4792364"/>
                  </a:lnTo>
                  <a:lnTo>
                    <a:pt x="289518" y="4782563"/>
                  </a:lnTo>
                  <a:lnTo>
                    <a:pt x="289214" y="4772763"/>
                  </a:lnTo>
                  <a:lnTo>
                    <a:pt x="288889" y="4762963"/>
                  </a:lnTo>
                  <a:lnTo>
                    <a:pt x="288554" y="4753162"/>
                  </a:lnTo>
                  <a:lnTo>
                    <a:pt x="288202" y="4743362"/>
                  </a:lnTo>
                  <a:lnTo>
                    <a:pt x="287834" y="4733562"/>
                  </a:lnTo>
                  <a:lnTo>
                    <a:pt x="287454" y="4723761"/>
                  </a:lnTo>
                  <a:lnTo>
                    <a:pt x="287049" y="4713961"/>
                  </a:lnTo>
                  <a:lnTo>
                    <a:pt x="286639" y="4704161"/>
                  </a:lnTo>
                  <a:lnTo>
                    <a:pt x="286196" y="4694360"/>
                  </a:lnTo>
                  <a:lnTo>
                    <a:pt x="285747" y="4684560"/>
                  </a:lnTo>
                  <a:lnTo>
                    <a:pt x="285270" y="4674760"/>
                  </a:lnTo>
                  <a:lnTo>
                    <a:pt x="284780" y="4664959"/>
                  </a:lnTo>
                  <a:lnTo>
                    <a:pt x="284267" y="4655159"/>
                  </a:lnTo>
                  <a:lnTo>
                    <a:pt x="283732" y="4645359"/>
                  </a:lnTo>
                  <a:lnTo>
                    <a:pt x="283180" y="4635558"/>
                  </a:lnTo>
                  <a:lnTo>
                    <a:pt x="282598" y="4625758"/>
                  </a:lnTo>
                  <a:lnTo>
                    <a:pt x="282007" y="4615958"/>
                  </a:lnTo>
                  <a:lnTo>
                    <a:pt x="281375" y="4606157"/>
                  </a:lnTo>
                  <a:lnTo>
                    <a:pt x="280734" y="4596357"/>
                  </a:lnTo>
                  <a:lnTo>
                    <a:pt x="280057" y="4586557"/>
                  </a:lnTo>
                  <a:lnTo>
                    <a:pt x="279362" y="4576756"/>
                  </a:lnTo>
                  <a:lnTo>
                    <a:pt x="278638" y="4566956"/>
                  </a:lnTo>
                  <a:lnTo>
                    <a:pt x="277887" y="4557156"/>
                  </a:lnTo>
                  <a:lnTo>
                    <a:pt x="277114" y="4547355"/>
                  </a:lnTo>
                  <a:lnTo>
                    <a:pt x="276304" y="4537555"/>
                  </a:lnTo>
                  <a:lnTo>
                    <a:pt x="275480" y="4527755"/>
                  </a:lnTo>
                  <a:lnTo>
                    <a:pt x="274607" y="4517954"/>
                  </a:lnTo>
                  <a:lnTo>
                    <a:pt x="273723" y="4508154"/>
                  </a:lnTo>
                  <a:lnTo>
                    <a:pt x="272792" y="4498354"/>
                  </a:lnTo>
                  <a:lnTo>
                    <a:pt x="271841" y="4488553"/>
                  </a:lnTo>
                  <a:lnTo>
                    <a:pt x="270854" y="4478753"/>
                  </a:lnTo>
                  <a:lnTo>
                    <a:pt x="269834" y="4468953"/>
                  </a:lnTo>
                  <a:lnTo>
                    <a:pt x="268787" y="4459152"/>
                  </a:lnTo>
                  <a:lnTo>
                    <a:pt x="267695" y="4449352"/>
                  </a:lnTo>
                  <a:lnTo>
                    <a:pt x="266587" y="4439552"/>
                  </a:lnTo>
                  <a:lnTo>
                    <a:pt x="265421" y="4429751"/>
                  </a:lnTo>
                  <a:lnTo>
                    <a:pt x="264241" y="4419951"/>
                  </a:lnTo>
                  <a:lnTo>
                    <a:pt x="263006" y="4410151"/>
                  </a:lnTo>
                  <a:lnTo>
                    <a:pt x="261748" y="4400350"/>
                  </a:lnTo>
                  <a:lnTo>
                    <a:pt x="260446" y="4390550"/>
                  </a:lnTo>
                  <a:lnTo>
                    <a:pt x="259108" y="4380750"/>
                  </a:lnTo>
                  <a:lnTo>
                    <a:pt x="257738" y="4370949"/>
                  </a:lnTo>
                  <a:lnTo>
                    <a:pt x="256317" y="4361149"/>
                  </a:lnTo>
                  <a:lnTo>
                    <a:pt x="254877" y="4351349"/>
                  </a:lnTo>
                  <a:lnTo>
                    <a:pt x="253371" y="4341548"/>
                  </a:lnTo>
                  <a:lnTo>
                    <a:pt x="251852" y="4331748"/>
                  </a:lnTo>
                  <a:lnTo>
                    <a:pt x="250268" y="4321948"/>
                  </a:lnTo>
                  <a:lnTo>
                    <a:pt x="248661" y="4312147"/>
                  </a:lnTo>
                  <a:lnTo>
                    <a:pt x="247003" y="4302347"/>
                  </a:lnTo>
                  <a:lnTo>
                    <a:pt x="245308" y="4292547"/>
                  </a:lnTo>
                  <a:lnTo>
                    <a:pt x="243576" y="4282746"/>
                  </a:lnTo>
                  <a:lnTo>
                    <a:pt x="241790" y="4272946"/>
                  </a:lnTo>
                  <a:lnTo>
                    <a:pt x="239983" y="4263146"/>
                  </a:lnTo>
                  <a:lnTo>
                    <a:pt x="238107" y="4253345"/>
                  </a:lnTo>
                  <a:lnTo>
                    <a:pt x="236216" y="4243545"/>
                  </a:lnTo>
                  <a:lnTo>
                    <a:pt x="234257" y="4233745"/>
                  </a:lnTo>
                  <a:lnTo>
                    <a:pt x="232274" y="4223944"/>
                  </a:lnTo>
                  <a:lnTo>
                    <a:pt x="230239" y="4214144"/>
                  </a:lnTo>
                  <a:lnTo>
                    <a:pt x="228165" y="4204344"/>
                  </a:lnTo>
                  <a:lnTo>
                    <a:pt x="226053" y="4194543"/>
                  </a:lnTo>
                  <a:lnTo>
                    <a:pt x="223889" y="4184743"/>
                  </a:lnTo>
                  <a:lnTo>
                    <a:pt x="221701" y="4174943"/>
                  </a:lnTo>
                  <a:lnTo>
                    <a:pt x="219446" y="4165142"/>
                  </a:lnTo>
                  <a:lnTo>
                    <a:pt x="217177" y="4155342"/>
                  </a:lnTo>
                  <a:lnTo>
                    <a:pt x="214840" y="4145542"/>
                  </a:lnTo>
                  <a:lnTo>
                    <a:pt x="212482" y="4135741"/>
                  </a:lnTo>
                  <a:lnTo>
                    <a:pt x="210071" y="4125941"/>
                  </a:lnTo>
                  <a:lnTo>
                    <a:pt x="207627" y="4116141"/>
                  </a:lnTo>
                  <a:lnTo>
                    <a:pt x="205145" y="4106340"/>
                  </a:lnTo>
                  <a:lnTo>
                    <a:pt x="202616" y="4096540"/>
                  </a:lnTo>
                  <a:lnTo>
                    <a:pt x="200065" y="4086740"/>
                  </a:lnTo>
                  <a:lnTo>
                    <a:pt x="197454" y="4076939"/>
                  </a:lnTo>
                  <a:lnTo>
                    <a:pt x="194831" y="4067139"/>
                  </a:lnTo>
                  <a:lnTo>
                    <a:pt x="192146" y="4057339"/>
                  </a:lnTo>
                  <a:lnTo>
                    <a:pt x="189445" y="4047538"/>
                  </a:lnTo>
                  <a:lnTo>
                    <a:pt x="186699" y="4037738"/>
                  </a:lnTo>
                  <a:lnTo>
                    <a:pt x="183925" y="4027938"/>
                  </a:lnTo>
                  <a:lnTo>
                    <a:pt x="181119" y="4018137"/>
                  </a:lnTo>
                  <a:lnTo>
                    <a:pt x="178276" y="4008337"/>
                  </a:lnTo>
                  <a:lnTo>
                    <a:pt x="175414" y="3998537"/>
                  </a:lnTo>
                  <a:lnTo>
                    <a:pt x="172507" y="3988736"/>
                  </a:lnTo>
                  <a:lnTo>
                    <a:pt x="169590" y="3978936"/>
                  </a:lnTo>
                  <a:lnTo>
                    <a:pt x="166628" y="3969136"/>
                  </a:lnTo>
                  <a:lnTo>
                    <a:pt x="163654" y="3959335"/>
                  </a:lnTo>
                  <a:lnTo>
                    <a:pt x="160648" y="3949535"/>
                  </a:lnTo>
                  <a:lnTo>
                    <a:pt x="157623" y="3939735"/>
                  </a:lnTo>
                  <a:lnTo>
                    <a:pt x="154578" y="3929934"/>
                  </a:lnTo>
                  <a:lnTo>
                    <a:pt x="151510" y="3920134"/>
                  </a:lnTo>
                  <a:lnTo>
                    <a:pt x="148429" y="3910334"/>
                  </a:lnTo>
                  <a:lnTo>
                    <a:pt x="145324" y="3900533"/>
                  </a:lnTo>
                  <a:lnTo>
                    <a:pt x="142214" y="3890733"/>
                  </a:lnTo>
                  <a:lnTo>
                    <a:pt x="139080" y="3880933"/>
                  </a:lnTo>
                  <a:lnTo>
                    <a:pt x="135942" y="3871132"/>
                  </a:lnTo>
                  <a:lnTo>
                    <a:pt x="132791" y="3861332"/>
                  </a:lnTo>
                  <a:lnTo>
                    <a:pt x="129634" y="3851532"/>
                  </a:lnTo>
                  <a:lnTo>
                    <a:pt x="126470" y="3841731"/>
                  </a:lnTo>
                  <a:lnTo>
                    <a:pt x="123302" y="3831931"/>
                  </a:lnTo>
                  <a:lnTo>
                    <a:pt x="120132" y="3822131"/>
                  </a:lnTo>
                  <a:lnTo>
                    <a:pt x="116961" y="3812330"/>
                  </a:lnTo>
                  <a:lnTo>
                    <a:pt x="113792" y="3802530"/>
                  </a:lnTo>
                  <a:lnTo>
                    <a:pt x="110628" y="3792729"/>
                  </a:lnTo>
                  <a:lnTo>
                    <a:pt x="107468" y="3782929"/>
                  </a:lnTo>
                  <a:lnTo>
                    <a:pt x="104318" y="3773129"/>
                  </a:lnTo>
                  <a:lnTo>
                    <a:pt x="101176" y="3763328"/>
                  </a:lnTo>
                  <a:lnTo>
                    <a:pt x="98046" y="3753528"/>
                  </a:lnTo>
                  <a:lnTo>
                    <a:pt x="94932" y="3743728"/>
                  </a:lnTo>
                  <a:lnTo>
                    <a:pt x="91829" y="3733927"/>
                  </a:lnTo>
                  <a:lnTo>
                    <a:pt x="88754" y="3724127"/>
                  </a:lnTo>
                  <a:lnTo>
                    <a:pt x="85685" y="3714327"/>
                  </a:lnTo>
                  <a:lnTo>
                    <a:pt x="82656" y="3704526"/>
                  </a:lnTo>
                  <a:lnTo>
                    <a:pt x="79638" y="3694726"/>
                  </a:lnTo>
                  <a:lnTo>
                    <a:pt x="76657" y="3684926"/>
                  </a:lnTo>
                  <a:lnTo>
                    <a:pt x="73698" y="3675125"/>
                  </a:lnTo>
                  <a:lnTo>
                    <a:pt x="70773" y="3665325"/>
                  </a:lnTo>
                  <a:lnTo>
                    <a:pt x="67884" y="3655525"/>
                  </a:lnTo>
                  <a:lnTo>
                    <a:pt x="65020" y="3645724"/>
                  </a:lnTo>
                  <a:lnTo>
                    <a:pt x="62211" y="3635924"/>
                  </a:lnTo>
                  <a:lnTo>
                    <a:pt x="59415" y="3626124"/>
                  </a:lnTo>
                  <a:lnTo>
                    <a:pt x="56695" y="3616323"/>
                  </a:lnTo>
                  <a:lnTo>
                    <a:pt x="53991" y="3606523"/>
                  </a:lnTo>
                  <a:lnTo>
                    <a:pt x="51353" y="3596723"/>
                  </a:lnTo>
                  <a:lnTo>
                    <a:pt x="48749" y="3586922"/>
                  </a:lnTo>
                  <a:lnTo>
                    <a:pt x="46200" y="3577122"/>
                  </a:lnTo>
                  <a:lnTo>
                    <a:pt x="43706" y="3567322"/>
                  </a:lnTo>
                  <a:lnTo>
                    <a:pt x="41252" y="3557521"/>
                  </a:lnTo>
                  <a:lnTo>
                    <a:pt x="38877" y="3547721"/>
                  </a:lnTo>
                  <a:lnTo>
                    <a:pt x="36523" y="3537921"/>
                  </a:lnTo>
                  <a:lnTo>
                    <a:pt x="34274" y="3528120"/>
                  </a:lnTo>
                  <a:lnTo>
                    <a:pt x="32048" y="3518320"/>
                  </a:lnTo>
                  <a:lnTo>
                    <a:pt x="29913" y="3508520"/>
                  </a:lnTo>
                  <a:lnTo>
                    <a:pt x="27823" y="3498719"/>
                  </a:lnTo>
                  <a:lnTo>
                    <a:pt x="25806" y="3488919"/>
                  </a:lnTo>
                  <a:lnTo>
                    <a:pt x="23860" y="3479119"/>
                  </a:lnTo>
                  <a:lnTo>
                    <a:pt x="21965" y="3469318"/>
                  </a:lnTo>
                  <a:lnTo>
                    <a:pt x="20169" y="3459518"/>
                  </a:lnTo>
                  <a:lnTo>
                    <a:pt x="18402" y="3449718"/>
                  </a:lnTo>
                  <a:lnTo>
                    <a:pt x="16761" y="3439917"/>
                  </a:lnTo>
                  <a:lnTo>
                    <a:pt x="15147" y="3430117"/>
                  </a:lnTo>
                  <a:lnTo>
                    <a:pt x="13647" y="3420317"/>
                  </a:lnTo>
                  <a:lnTo>
                    <a:pt x="12196" y="3410516"/>
                  </a:lnTo>
                  <a:lnTo>
                    <a:pt x="10834" y="3400716"/>
                  </a:lnTo>
                  <a:lnTo>
                    <a:pt x="9550" y="3390916"/>
                  </a:lnTo>
                  <a:lnTo>
                    <a:pt x="8330" y="3381115"/>
                  </a:lnTo>
                  <a:lnTo>
                    <a:pt x="7218" y="3371315"/>
                  </a:lnTo>
                  <a:lnTo>
                    <a:pt x="6141" y="3361515"/>
                  </a:lnTo>
                  <a:lnTo>
                    <a:pt x="5203" y="3351714"/>
                  </a:lnTo>
                  <a:lnTo>
                    <a:pt x="4294" y="3341914"/>
                  </a:lnTo>
                  <a:lnTo>
                    <a:pt x="3512" y="3332114"/>
                  </a:lnTo>
                  <a:lnTo>
                    <a:pt x="2780" y="3322313"/>
                  </a:lnTo>
                  <a:lnTo>
                    <a:pt x="2146" y="3312513"/>
                  </a:lnTo>
                  <a:lnTo>
                    <a:pt x="1593" y="3302713"/>
                  </a:lnTo>
                  <a:lnTo>
                    <a:pt x="1108" y="3292912"/>
                  </a:lnTo>
                  <a:lnTo>
                    <a:pt x="734" y="3283112"/>
                  </a:lnTo>
                  <a:lnTo>
                    <a:pt x="399" y="3273312"/>
                  </a:lnTo>
                  <a:lnTo>
                    <a:pt x="203" y="3263511"/>
                  </a:lnTo>
                  <a:lnTo>
                    <a:pt x="37" y="3253711"/>
                  </a:lnTo>
                  <a:lnTo>
                    <a:pt x="0" y="3243911"/>
                  </a:lnTo>
                  <a:lnTo>
                    <a:pt x="10" y="3234110"/>
                  </a:lnTo>
                  <a:lnTo>
                    <a:pt x="120" y="3224310"/>
                  </a:lnTo>
                  <a:lnTo>
                    <a:pt x="305" y="3214510"/>
                  </a:lnTo>
                  <a:lnTo>
                    <a:pt x="560" y="3204709"/>
                  </a:lnTo>
                  <a:lnTo>
                    <a:pt x="918" y="3194909"/>
                  </a:lnTo>
                  <a:lnTo>
                    <a:pt x="1315" y="3185109"/>
                  </a:lnTo>
                  <a:lnTo>
                    <a:pt x="1842" y="3175308"/>
                  </a:lnTo>
                  <a:lnTo>
                    <a:pt x="2395" y="3165508"/>
                  </a:lnTo>
                  <a:lnTo>
                    <a:pt x="3069" y="3155708"/>
                  </a:lnTo>
                  <a:lnTo>
                    <a:pt x="3785" y="3145907"/>
                  </a:lnTo>
                  <a:lnTo>
                    <a:pt x="4592" y="3136107"/>
                  </a:lnTo>
                  <a:lnTo>
                    <a:pt x="5465" y="3126307"/>
                  </a:lnTo>
                  <a:lnTo>
                    <a:pt x="6402" y="3116506"/>
                  </a:lnTo>
                  <a:lnTo>
                    <a:pt x="7426" y="3106706"/>
                  </a:lnTo>
                  <a:lnTo>
                    <a:pt x="8486" y="3096906"/>
                  </a:lnTo>
                  <a:lnTo>
                    <a:pt x="9654" y="3087105"/>
                  </a:lnTo>
                  <a:lnTo>
                    <a:pt x="10846" y="3077305"/>
                  </a:lnTo>
                  <a:lnTo>
                    <a:pt x="12140" y="3067505"/>
                  </a:lnTo>
                  <a:lnTo>
                    <a:pt x="13466" y="3057704"/>
                  </a:lnTo>
                  <a:lnTo>
                    <a:pt x="14868" y="3047904"/>
                  </a:lnTo>
                  <a:lnTo>
                    <a:pt x="16321" y="3038104"/>
                  </a:lnTo>
                  <a:lnTo>
                    <a:pt x="17825" y="3028303"/>
                  </a:lnTo>
                  <a:lnTo>
                    <a:pt x="19396" y="3018503"/>
                  </a:lnTo>
                  <a:lnTo>
                    <a:pt x="20996" y="3008703"/>
                  </a:lnTo>
                  <a:lnTo>
                    <a:pt x="22675" y="2998902"/>
                  </a:lnTo>
                  <a:lnTo>
                    <a:pt x="24372" y="2989102"/>
                  </a:lnTo>
                  <a:lnTo>
                    <a:pt x="26143" y="2979302"/>
                  </a:lnTo>
                  <a:lnTo>
                    <a:pt x="27936" y="2969501"/>
                  </a:lnTo>
                  <a:lnTo>
                    <a:pt x="29783" y="2959701"/>
                  </a:lnTo>
                  <a:lnTo>
                    <a:pt x="31663" y="2949901"/>
                  </a:lnTo>
                  <a:lnTo>
                    <a:pt x="33577" y="2940100"/>
                  </a:lnTo>
                  <a:lnTo>
                    <a:pt x="35533" y="2930300"/>
                  </a:lnTo>
                  <a:lnTo>
                    <a:pt x="37508" y="2920500"/>
                  </a:lnTo>
                  <a:lnTo>
                    <a:pt x="39529" y="2910699"/>
                  </a:lnTo>
                  <a:lnTo>
                    <a:pt x="41560" y="2900899"/>
                  </a:lnTo>
                  <a:lnTo>
                    <a:pt x="43632" y="2891099"/>
                  </a:lnTo>
                  <a:lnTo>
                    <a:pt x="45715" y="2881298"/>
                  </a:lnTo>
                  <a:lnTo>
                    <a:pt x="47825" y="2871498"/>
                  </a:lnTo>
                  <a:lnTo>
                    <a:pt x="49948" y="2861698"/>
                  </a:lnTo>
                  <a:lnTo>
                    <a:pt x="52087" y="2851897"/>
                  </a:lnTo>
                  <a:lnTo>
                    <a:pt x="54240" y="2842097"/>
                  </a:lnTo>
                  <a:lnTo>
                    <a:pt x="56400" y="2832297"/>
                  </a:lnTo>
                  <a:lnTo>
                    <a:pt x="58572" y="2822496"/>
                  </a:lnTo>
                  <a:lnTo>
                    <a:pt x="60745" y="2812696"/>
                  </a:lnTo>
                  <a:lnTo>
                    <a:pt x="62925" y="2802896"/>
                  </a:lnTo>
                  <a:lnTo>
                    <a:pt x="65103" y="2793095"/>
                  </a:lnTo>
                  <a:lnTo>
                    <a:pt x="67281" y="2783295"/>
                  </a:lnTo>
                  <a:lnTo>
                    <a:pt x="69453" y="2773495"/>
                  </a:lnTo>
                  <a:lnTo>
                    <a:pt x="71621" y="2763694"/>
                  </a:lnTo>
                  <a:lnTo>
                    <a:pt x="73777" y="2753894"/>
                  </a:lnTo>
                  <a:lnTo>
                    <a:pt x="75927" y="2744094"/>
                  </a:lnTo>
                  <a:lnTo>
                    <a:pt x="78057" y="2734293"/>
                  </a:lnTo>
                  <a:lnTo>
                    <a:pt x="80181" y="2724493"/>
                  </a:lnTo>
                  <a:lnTo>
                    <a:pt x="82275" y="2714693"/>
                  </a:lnTo>
                  <a:lnTo>
                    <a:pt x="84360" y="2704892"/>
                  </a:lnTo>
                  <a:lnTo>
                    <a:pt x="86415" y="2695092"/>
                  </a:lnTo>
                  <a:lnTo>
                    <a:pt x="88451" y="2685292"/>
                  </a:lnTo>
                  <a:lnTo>
                    <a:pt x="90462" y="2675491"/>
                  </a:lnTo>
                  <a:lnTo>
                    <a:pt x="92440" y="2665691"/>
                  </a:lnTo>
                  <a:lnTo>
                    <a:pt x="94399" y="2655891"/>
                  </a:lnTo>
                  <a:lnTo>
                    <a:pt x="96310" y="2646090"/>
                  </a:lnTo>
                  <a:lnTo>
                    <a:pt x="98210" y="2636290"/>
                  </a:lnTo>
                  <a:lnTo>
                    <a:pt x="100049" y="2626490"/>
                  </a:lnTo>
                  <a:lnTo>
                    <a:pt x="101872" y="2616689"/>
                  </a:lnTo>
                  <a:lnTo>
                    <a:pt x="103642" y="2606889"/>
                  </a:lnTo>
                  <a:lnTo>
                    <a:pt x="105382" y="2597089"/>
                  </a:lnTo>
                  <a:lnTo>
                    <a:pt x="107078" y="2587288"/>
                  </a:lnTo>
                  <a:lnTo>
                    <a:pt x="108727" y="2577488"/>
                  </a:lnTo>
                  <a:lnTo>
                    <a:pt x="110345" y="2567688"/>
                  </a:lnTo>
                  <a:lnTo>
                    <a:pt x="111897" y="2557887"/>
                  </a:lnTo>
                  <a:lnTo>
                    <a:pt x="113433" y="2548087"/>
                  </a:lnTo>
                  <a:lnTo>
                    <a:pt x="114884" y="2538286"/>
                  </a:lnTo>
                  <a:lnTo>
                    <a:pt x="116316" y="2528486"/>
                  </a:lnTo>
                  <a:lnTo>
                    <a:pt x="117678" y="2518686"/>
                  </a:lnTo>
                  <a:lnTo>
                    <a:pt x="119002" y="2508885"/>
                  </a:lnTo>
                  <a:lnTo>
                    <a:pt x="120272" y="2499085"/>
                  </a:lnTo>
                  <a:lnTo>
                    <a:pt x="121485" y="2489285"/>
                  </a:lnTo>
                  <a:lnTo>
                    <a:pt x="122660" y="2479484"/>
                  </a:lnTo>
                  <a:lnTo>
                    <a:pt x="123759" y="2469684"/>
                  </a:lnTo>
                  <a:lnTo>
                    <a:pt x="124837" y="2459884"/>
                  </a:lnTo>
                  <a:lnTo>
                    <a:pt x="125819" y="2450083"/>
                  </a:lnTo>
                  <a:lnTo>
                    <a:pt x="126782" y="2440283"/>
                  </a:lnTo>
                  <a:lnTo>
                    <a:pt x="127664" y="2430483"/>
                  </a:lnTo>
                  <a:lnTo>
                    <a:pt x="128508" y="2420682"/>
                  </a:lnTo>
                  <a:lnTo>
                    <a:pt x="129291" y="2410882"/>
                  </a:lnTo>
                  <a:lnTo>
                    <a:pt x="130016" y="2401082"/>
                  </a:lnTo>
                  <a:lnTo>
                    <a:pt x="130700" y="2391281"/>
                  </a:lnTo>
                  <a:lnTo>
                    <a:pt x="131307" y="2381481"/>
                  </a:lnTo>
                  <a:lnTo>
                    <a:pt x="131891" y="2371681"/>
                  </a:lnTo>
                  <a:lnTo>
                    <a:pt x="132381" y="2361880"/>
                  </a:lnTo>
                  <a:lnTo>
                    <a:pt x="132851" y="2352080"/>
                  </a:lnTo>
                  <a:lnTo>
                    <a:pt x="133241" y="2342280"/>
                  </a:lnTo>
                  <a:lnTo>
                    <a:pt x="133596" y="2332479"/>
                  </a:lnTo>
                  <a:lnTo>
                    <a:pt x="133891" y="2322679"/>
                  </a:lnTo>
                  <a:lnTo>
                    <a:pt x="134134" y="2312879"/>
                  </a:lnTo>
                  <a:lnTo>
                    <a:pt x="134337" y="2303078"/>
                  </a:lnTo>
                  <a:lnTo>
                    <a:pt x="134471" y="2293278"/>
                  </a:lnTo>
                  <a:lnTo>
                    <a:pt x="134583" y="2283478"/>
                  </a:lnTo>
                  <a:lnTo>
                    <a:pt x="134612" y="2273677"/>
                  </a:lnTo>
                  <a:lnTo>
                    <a:pt x="134625" y="2263877"/>
                  </a:lnTo>
                  <a:lnTo>
                    <a:pt x="134567" y="2254077"/>
                  </a:lnTo>
                  <a:lnTo>
                    <a:pt x="134481" y="2244276"/>
                  </a:lnTo>
                  <a:lnTo>
                    <a:pt x="134344" y="2234476"/>
                  </a:lnTo>
                  <a:lnTo>
                    <a:pt x="134164" y="2224676"/>
                  </a:lnTo>
                  <a:lnTo>
                    <a:pt x="133951" y="2214875"/>
                  </a:lnTo>
                  <a:lnTo>
                    <a:pt x="133685" y="2205075"/>
                  </a:lnTo>
                  <a:lnTo>
                    <a:pt x="133401" y="2195275"/>
                  </a:lnTo>
                  <a:lnTo>
                    <a:pt x="133054" y="2185474"/>
                  </a:lnTo>
                  <a:lnTo>
                    <a:pt x="132695" y="2175674"/>
                  </a:lnTo>
                  <a:lnTo>
                    <a:pt x="132284" y="2165874"/>
                  </a:lnTo>
                  <a:lnTo>
                    <a:pt x="131853" y="2156073"/>
                  </a:lnTo>
                  <a:lnTo>
                    <a:pt x="131386" y="2146273"/>
                  </a:lnTo>
                  <a:lnTo>
                    <a:pt x="130891" y="2136473"/>
                  </a:lnTo>
                  <a:lnTo>
                    <a:pt x="130374" y="2126672"/>
                  </a:lnTo>
                  <a:lnTo>
                    <a:pt x="129824" y="2116872"/>
                  </a:lnTo>
                  <a:lnTo>
                    <a:pt x="129262" y="2107072"/>
                  </a:lnTo>
                  <a:lnTo>
                    <a:pt x="128664" y="2097271"/>
                  </a:lnTo>
                  <a:lnTo>
                    <a:pt x="128059" y="2087471"/>
                  </a:lnTo>
                  <a:lnTo>
                    <a:pt x="127426" y="2077671"/>
                  </a:lnTo>
                  <a:lnTo>
                    <a:pt x="126784" y="2067870"/>
                  </a:lnTo>
                  <a:lnTo>
                    <a:pt x="126125" y="2058070"/>
                  </a:lnTo>
                  <a:lnTo>
                    <a:pt x="125455" y="2048270"/>
                  </a:lnTo>
                  <a:lnTo>
                    <a:pt x="124776" y="2038469"/>
                  </a:lnTo>
                  <a:lnTo>
                    <a:pt x="124087" y="2028669"/>
                  </a:lnTo>
                  <a:lnTo>
                    <a:pt x="123394" y="2018869"/>
                  </a:lnTo>
                  <a:lnTo>
                    <a:pt x="122695" y="2009068"/>
                  </a:lnTo>
                  <a:lnTo>
                    <a:pt x="121995" y="1999268"/>
                  </a:lnTo>
                  <a:lnTo>
                    <a:pt x="121295" y="1989468"/>
                  </a:lnTo>
                  <a:lnTo>
                    <a:pt x="120596" y="1979667"/>
                  </a:lnTo>
                  <a:lnTo>
                    <a:pt x="119901" y="1969867"/>
                  </a:lnTo>
                  <a:lnTo>
                    <a:pt x="119212" y="1960067"/>
                  </a:lnTo>
                  <a:lnTo>
                    <a:pt x="118528" y="1950266"/>
                  </a:lnTo>
                  <a:lnTo>
                    <a:pt x="117858" y="1940466"/>
                  </a:lnTo>
                  <a:lnTo>
                    <a:pt x="117193" y="1930666"/>
                  </a:lnTo>
                  <a:lnTo>
                    <a:pt x="116550" y="1920865"/>
                  </a:lnTo>
                  <a:lnTo>
                    <a:pt x="115912" y="1911065"/>
                  </a:lnTo>
                  <a:lnTo>
                    <a:pt x="115301" y="1901265"/>
                  </a:lnTo>
                  <a:lnTo>
                    <a:pt x="114701" y="1891464"/>
                  </a:lnTo>
                  <a:lnTo>
                    <a:pt x="114126" y="1881664"/>
                  </a:lnTo>
                  <a:lnTo>
                    <a:pt x="113572" y="1871864"/>
                  </a:lnTo>
                  <a:lnTo>
                    <a:pt x="113039" y="1862063"/>
                  </a:lnTo>
                  <a:lnTo>
                    <a:pt x="112538" y="1852263"/>
                  </a:lnTo>
                  <a:lnTo>
                    <a:pt x="112052" y="1842463"/>
                  </a:lnTo>
                  <a:lnTo>
                    <a:pt x="111611" y="1832662"/>
                  </a:lnTo>
                  <a:lnTo>
                    <a:pt x="111182" y="1822862"/>
                  </a:lnTo>
                  <a:lnTo>
                    <a:pt x="110804" y="1813062"/>
                  </a:lnTo>
                  <a:lnTo>
                    <a:pt x="110444" y="1803261"/>
                  </a:lnTo>
                  <a:lnTo>
                    <a:pt x="110127" y="1793461"/>
                  </a:lnTo>
                  <a:lnTo>
                    <a:pt x="109843" y="1783661"/>
                  </a:lnTo>
                  <a:lnTo>
                    <a:pt x="109592" y="1773860"/>
                  </a:lnTo>
                  <a:lnTo>
                    <a:pt x="109388" y="1764060"/>
                  </a:lnTo>
                  <a:lnTo>
                    <a:pt x="109207" y="1754260"/>
                  </a:lnTo>
                  <a:lnTo>
                    <a:pt x="109090" y="1744459"/>
                  </a:lnTo>
                  <a:lnTo>
                    <a:pt x="108987" y="1734659"/>
                  </a:lnTo>
                  <a:lnTo>
                    <a:pt x="108956" y="1724859"/>
                  </a:lnTo>
                  <a:lnTo>
                    <a:pt x="108945" y="1715058"/>
                  </a:lnTo>
                  <a:lnTo>
                    <a:pt x="108993" y="1705258"/>
                  </a:lnTo>
                  <a:lnTo>
                    <a:pt x="109078" y="1695458"/>
                  </a:lnTo>
                  <a:lnTo>
                    <a:pt x="109208" y="1685657"/>
                  </a:lnTo>
                  <a:lnTo>
                    <a:pt x="109392" y="1675857"/>
                  </a:lnTo>
                  <a:lnTo>
                    <a:pt x="109605" y="1666057"/>
                  </a:lnTo>
                  <a:lnTo>
                    <a:pt x="109892" y="1656256"/>
                  </a:lnTo>
                  <a:lnTo>
                    <a:pt x="110195" y="1646456"/>
                  </a:lnTo>
                  <a:lnTo>
                    <a:pt x="110581" y="1636656"/>
                  </a:lnTo>
                  <a:lnTo>
                    <a:pt x="110988" y="1626855"/>
                  </a:lnTo>
                  <a:lnTo>
                    <a:pt x="111462" y="1617055"/>
                  </a:lnTo>
                  <a:lnTo>
                    <a:pt x="111975" y="1607255"/>
                  </a:lnTo>
                  <a:lnTo>
                    <a:pt x="112536" y="1597454"/>
                  </a:lnTo>
                  <a:lnTo>
                    <a:pt x="113155" y="1587654"/>
                  </a:lnTo>
                  <a:lnTo>
                    <a:pt x="113806" y="1577854"/>
                  </a:lnTo>
                  <a:lnTo>
                    <a:pt x="114530" y="1568053"/>
                  </a:lnTo>
                  <a:lnTo>
                    <a:pt x="115272" y="1558253"/>
                  </a:lnTo>
                  <a:lnTo>
                    <a:pt x="116098" y="1548453"/>
                  </a:lnTo>
                  <a:lnTo>
                    <a:pt x="116945" y="1538652"/>
                  </a:lnTo>
                  <a:lnTo>
                    <a:pt x="117858" y="1528852"/>
                  </a:lnTo>
                  <a:lnTo>
                    <a:pt x="118808" y="1519052"/>
                  </a:lnTo>
                  <a:lnTo>
                    <a:pt x="119806" y="1509251"/>
                  </a:lnTo>
                  <a:lnTo>
                    <a:pt x="120857" y="1499451"/>
                  </a:lnTo>
                  <a:lnTo>
                    <a:pt x="121939" y="1489651"/>
                  </a:lnTo>
                  <a:lnTo>
                    <a:pt x="123088" y="1479850"/>
                  </a:lnTo>
                  <a:lnTo>
                    <a:pt x="124254" y="1470050"/>
                  </a:lnTo>
                  <a:lnTo>
                    <a:pt x="125497" y="1460250"/>
                  </a:lnTo>
                  <a:lnTo>
                    <a:pt x="126756" y="1450449"/>
                  </a:lnTo>
                  <a:lnTo>
                    <a:pt x="128076" y="1440649"/>
                  </a:lnTo>
                  <a:lnTo>
                    <a:pt x="129427" y="1430849"/>
                  </a:lnTo>
                  <a:lnTo>
                    <a:pt x="130820" y="1421048"/>
                  </a:lnTo>
                  <a:lnTo>
                    <a:pt x="132257" y="1411248"/>
                  </a:lnTo>
                  <a:lnTo>
                    <a:pt x="133721" y="1401448"/>
                  </a:lnTo>
                  <a:lnTo>
                    <a:pt x="135239" y="1391647"/>
                  </a:lnTo>
                  <a:lnTo>
                    <a:pt x="136771" y="1381847"/>
                  </a:lnTo>
                  <a:lnTo>
                    <a:pt x="138365" y="1372047"/>
                  </a:lnTo>
                  <a:lnTo>
                    <a:pt x="139972" y="1362246"/>
                  </a:lnTo>
                  <a:lnTo>
                    <a:pt x="141626" y="1352446"/>
                  </a:lnTo>
                  <a:lnTo>
                    <a:pt x="143303" y="1342646"/>
                  </a:lnTo>
                  <a:lnTo>
                    <a:pt x="145013" y="1332845"/>
                  </a:lnTo>
                  <a:lnTo>
                    <a:pt x="146753" y="1323045"/>
                  </a:lnTo>
                  <a:lnTo>
                    <a:pt x="148514" y="1313245"/>
                  </a:lnTo>
                  <a:lnTo>
                    <a:pt x="150313" y="1303444"/>
                  </a:lnTo>
                  <a:lnTo>
                    <a:pt x="152121" y="1293644"/>
                  </a:lnTo>
                  <a:lnTo>
                    <a:pt x="153972" y="1283844"/>
                  </a:lnTo>
                  <a:lnTo>
                    <a:pt x="155830" y="1274043"/>
                  </a:lnTo>
                  <a:lnTo>
                    <a:pt x="157719" y="1264243"/>
                  </a:lnTo>
                  <a:lnTo>
                    <a:pt x="159621" y="1254442"/>
                  </a:lnTo>
                  <a:lnTo>
                    <a:pt x="161543" y="1244642"/>
                  </a:lnTo>
                  <a:lnTo>
                    <a:pt x="163483" y="1234842"/>
                  </a:lnTo>
                  <a:lnTo>
                    <a:pt x="165434" y="1225041"/>
                  </a:lnTo>
                  <a:lnTo>
                    <a:pt x="167404" y="1215241"/>
                  </a:lnTo>
                  <a:lnTo>
                    <a:pt x="169380" y="1205441"/>
                  </a:lnTo>
                  <a:lnTo>
                    <a:pt x="171375" y="1195640"/>
                  </a:lnTo>
                  <a:lnTo>
                    <a:pt x="173373" y="1185840"/>
                  </a:lnTo>
                  <a:lnTo>
                    <a:pt x="175384" y="1176040"/>
                  </a:lnTo>
                  <a:lnTo>
                    <a:pt x="177398" y="1166239"/>
                  </a:lnTo>
                  <a:lnTo>
                    <a:pt x="179419" y="1156439"/>
                  </a:lnTo>
                  <a:lnTo>
                    <a:pt x="181444" y="1146639"/>
                  </a:lnTo>
                  <a:lnTo>
                    <a:pt x="183471" y="1136838"/>
                  </a:lnTo>
                  <a:lnTo>
                    <a:pt x="185499" y="1127038"/>
                  </a:lnTo>
                  <a:lnTo>
                    <a:pt x="187528" y="1117238"/>
                  </a:lnTo>
                  <a:lnTo>
                    <a:pt x="189554" y="1107437"/>
                  </a:lnTo>
                  <a:lnTo>
                    <a:pt x="191579" y="1097637"/>
                  </a:lnTo>
                  <a:lnTo>
                    <a:pt x="193599" y="1087837"/>
                  </a:lnTo>
                  <a:lnTo>
                    <a:pt x="195614" y="1078036"/>
                  </a:lnTo>
                  <a:lnTo>
                    <a:pt x="197623" y="1068236"/>
                  </a:lnTo>
                  <a:lnTo>
                    <a:pt x="199623" y="1058436"/>
                  </a:lnTo>
                  <a:lnTo>
                    <a:pt x="201617" y="1048635"/>
                  </a:lnTo>
                  <a:lnTo>
                    <a:pt x="203598" y="1038835"/>
                  </a:lnTo>
                  <a:lnTo>
                    <a:pt x="205573" y="1029035"/>
                  </a:lnTo>
                  <a:lnTo>
                    <a:pt x="207529" y="1019234"/>
                  </a:lnTo>
                  <a:lnTo>
                    <a:pt x="209479" y="1009434"/>
                  </a:lnTo>
                  <a:lnTo>
                    <a:pt x="211408" y="999634"/>
                  </a:lnTo>
                  <a:lnTo>
                    <a:pt x="213327" y="989833"/>
                  </a:lnTo>
                  <a:lnTo>
                    <a:pt x="215227" y="980033"/>
                  </a:lnTo>
                  <a:lnTo>
                    <a:pt x="217111" y="970233"/>
                  </a:lnTo>
                  <a:lnTo>
                    <a:pt x="218980" y="960432"/>
                  </a:lnTo>
                  <a:lnTo>
                    <a:pt x="220825" y="950632"/>
                  </a:lnTo>
                  <a:lnTo>
                    <a:pt x="222660" y="940832"/>
                  </a:lnTo>
                  <a:lnTo>
                    <a:pt x="224461" y="931031"/>
                  </a:lnTo>
                  <a:lnTo>
                    <a:pt x="226255" y="921231"/>
                  </a:lnTo>
                  <a:lnTo>
                    <a:pt x="228016" y="911431"/>
                  </a:lnTo>
                  <a:lnTo>
                    <a:pt x="229763" y="901630"/>
                  </a:lnTo>
                  <a:lnTo>
                    <a:pt x="231482" y="891830"/>
                  </a:lnTo>
                  <a:lnTo>
                    <a:pt x="233179" y="882030"/>
                  </a:lnTo>
                  <a:lnTo>
                    <a:pt x="234856" y="872229"/>
                  </a:lnTo>
                  <a:lnTo>
                    <a:pt x="236501" y="862429"/>
                  </a:lnTo>
                  <a:lnTo>
                    <a:pt x="238134" y="852629"/>
                  </a:lnTo>
                  <a:lnTo>
                    <a:pt x="239725" y="842828"/>
                  </a:lnTo>
                  <a:lnTo>
                    <a:pt x="241306" y="833028"/>
                  </a:lnTo>
                  <a:lnTo>
                    <a:pt x="242846" y="823228"/>
                  </a:lnTo>
                  <a:lnTo>
                    <a:pt x="244372" y="813427"/>
                  </a:lnTo>
                  <a:lnTo>
                    <a:pt x="245864" y="803627"/>
                  </a:lnTo>
                  <a:lnTo>
                    <a:pt x="247331" y="793827"/>
                  </a:lnTo>
                  <a:lnTo>
                    <a:pt x="248775" y="784026"/>
                  </a:lnTo>
                  <a:lnTo>
                    <a:pt x="250184" y="774226"/>
                  </a:lnTo>
                  <a:lnTo>
                    <a:pt x="251578" y="764426"/>
                  </a:lnTo>
                  <a:lnTo>
                    <a:pt x="252928" y="754625"/>
                  </a:lnTo>
                  <a:lnTo>
                    <a:pt x="254268" y="744825"/>
                  </a:lnTo>
                  <a:lnTo>
                    <a:pt x="255563" y="735025"/>
                  </a:lnTo>
                  <a:lnTo>
                    <a:pt x="256843" y="725224"/>
                  </a:lnTo>
                  <a:lnTo>
                    <a:pt x="258088" y="715424"/>
                  </a:lnTo>
                  <a:lnTo>
                    <a:pt x="259308" y="705624"/>
                  </a:lnTo>
                  <a:lnTo>
                    <a:pt x="260503" y="695823"/>
                  </a:lnTo>
                  <a:lnTo>
                    <a:pt x="261664" y="686023"/>
                  </a:lnTo>
                  <a:lnTo>
                    <a:pt x="262810" y="676223"/>
                  </a:lnTo>
                  <a:lnTo>
                    <a:pt x="263912" y="666422"/>
                  </a:lnTo>
                  <a:lnTo>
                    <a:pt x="265005" y="656622"/>
                  </a:lnTo>
                  <a:lnTo>
                    <a:pt x="266053" y="646822"/>
                  </a:lnTo>
                  <a:lnTo>
                    <a:pt x="267087" y="637021"/>
                  </a:lnTo>
                  <a:lnTo>
                    <a:pt x="268087" y="627221"/>
                  </a:lnTo>
                  <a:lnTo>
                    <a:pt x="269065" y="617421"/>
                  </a:lnTo>
                  <a:lnTo>
                    <a:pt x="270018" y="607620"/>
                  </a:lnTo>
                  <a:lnTo>
                    <a:pt x="270939" y="597820"/>
                  </a:lnTo>
                  <a:lnTo>
                    <a:pt x="271846" y="588020"/>
                  </a:lnTo>
                  <a:lnTo>
                    <a:pt x="272714" y="578219"/>
                  </a:lnTo>
                  <a:lnTo>
                    <a:pt x="273572" y="568419"/>
                  </a:lnTo>
                  <a:lnTo>
                    <a:pt x="274389" y="558619"/>
                  </a:lnTo>
                  <a:lnTo>
                    <a:pt x="275196" y="548818"/>
                  </a:lnTo>
                  <a:lnTo>
                    <a:pt x="275970" y="539018"/>
                  </a:lnTo>
                  <a:lnTo>
                    <a:pt x="276725" y="529218"/>
                  </a:lnTo>
                  <a:lnTo>
                    <a:pt x="277458" y="519417"/>
                  </a:lnTo>
                  <a:lnTo>
                    <a:pt x="278164" y="509617"/>
                  </a:lnTo>
                  <a:lnTo>
                    <a:pt x="278856" y="499817"/>
                  </a:lnTo>
                  <a:lnTo>
                    <a:pt x="279514" y="490016"/>
                  </a:lnTo>
                  <a:lnTo>
                    <a:pt x="280165" y="480216"/>
                  </a:lnTo>
                  <a:lnTo>
                    <a:pt x="280780" y="470416"/>
                  </a:lnTo>
                  <a:lnTo>
                    <a:pt x="281386" y="460615"/>
                  </a:lnTo>
                  <a:lnTo>
                    <a:pt x="281965" y="450815"/>
                  </a:lnTo>
                  <a:lnTo>
                    <a:pt x="282528" y="441015"/>
                  </a:lnTo>
                  <a:lnTo>
                    <a:pt x="283071" y="431214"/>
                  </a:lnTo>
                  <a:lnTo>
                    <a:pt x="283593" y="421414"/>
                  </a:lnTo>
                  <a:lnTo>
                    <a:pt x="284103" y="411614"/>
                  </a:lnTo>
                  <a:lnTo>
                    <a:pt x="284586" y="401813"/>
                  </a:lnTo>
                  <a:lnTo>
                    <a:pt x="285062" y="392013"/>
                  </a:lnTo>
                  <a:lnTo>
                    <a:pt x="285509" y="382213"/>
                  </a:lnTo>
                  <a:lnTo>
                    <a:pt x="285949" y="372412"/>
                  </a:lnTo>
                  <a:lnTo>
                    <a:pt x="286366" y="362612"/>
                  </a:lnTo>
                  <a:lnTo>
                    <a:pt x="286771" y="352812"/>
                  </a:lnTo>
                  <a:lnTo>
                    <a:pt x="287161" y="343011"/>
                  </a:lnTo>
                  <a:lnTo>
                    <a:pt x="287533" y="333211"/>
                  </a:lnTo>
                  <a:lnTo>
                    <a:pt x="287896" y="323411"/>
                  </a:lnTo>
                  <a:lnTo>
                    <a:pt x="288238" y="313610"/>
                  </a:lnTo>
                  <a:lnTo>
                    <a:pt x="288575" y="303810"/>
                  </a:lnTo>
                  <a:lnTo>
                    <a:pt x="288889" y="294010"/>
                  </a:lnTo>
                  <a:lnTo>
                    <a:pt x="289197" y="284209"/>
                  </a:lnTo>
                  <a:lnTo>
                    <a:pt x="289488" y="274409"/>
                  </a:lnTo>
                  <a:lnTo>
                    <a:pt x="289770" y="264609"/>
                  </a:lnTo>
                  <a:lnTo>
                    <a:pt x="290039" y="254808"/>
                  </a:lnTo>
                  <a:lnTo>
                    <a:pt x="290297" y="245008"/>
                  </a:lnTo>
                  <a:lnTo>
                    <a:pt x="290546" y="235208"/>
                  </a:lnTo>
                  <a:lnTo>
                    <a:pt x="290780" y="225407"/>
                  </a:lnTo>
                  <a:lnTo>
                    <a:pt x="291010" y="215607"/>
                  </a:lnTo>
                  <a:lnTo>
                    <a:pt x="291223" y="205807"/>
                  </a:lnTo>
                  <a:lnTo>
                    <a:pt x="291432" y="196006"/>
                  </a:lnTo>
                  <a:lnTo>
                    <a:pt x="291628" y="186206"/>
                  </a:lnTo>
                  <a:lnTo>
                    <a:pt x="291818" y="176406"/>
                  </a:lnTo>
                  <a:lnTo>
                    <a:pt x="291998" y="166605"/>
                  </a:lnTo>
                  <a:lnTo>
                    <a:pt x="292170" y="156805"/>
                  </a:lnTo>
                  <a:lnTo>
                    <a:pt x="292336" y="147005"/>
                  </a:lnTo>
                  <a:lnTo>
                    <a:pt x="292491" y="137204"/>
                  </a:lnTo>
                  <a:lnTo>
                    <a:pt x="292643" y="127404"/>
                  </a:lnTo>
                  <a:lnTo>
                    <a:pt x="292782" y="117604"/>
                  </a:lnTo>
                  <a:lnTo>
                    <a:pt x="292919" y="107803"/>
                  </a:lnTo>
                  <a:lnTo>
                    <a:pt x="293047" y="98003"/>
                  </a:lnTo>
                  <a:lnTo>
                    <a:pt x="293170" y="88203"/>
                  </a:lnTo>
                  <a:lnTo>
                    <a:pt x="293287" y="78402"/>
                  </a:lnTo>
                  <a:lnTo>
                    <a:pt x="293398" y="68602"/>
                  </a:lnTo>
                  <a:lnTo>
                    <a:pt x="293504" y="58802"/>
                  </a:lnTo>
                  <a:lnTo>
                    <a:pt x="293603" y="49001"/>
                  </a:lnTo>
                  <a:lnTo>
                    <a:pt x="293701" y="39201"/>
                  </a:lnTo>
                  <a:lnTo>
                    <a:pt x="293789" y="29401"/>
                  </a:lnTo>
                  <a:lnTo>
                    <a:pt x="293876" y="19600"/>
                  </a:lnTo>
                  <a:lnTo>
                    <a:pt x="293957" y="9800"/>
                  </a:lnTo>
                  <a:lnTo>
                    <a:pt x="294034" y="0"/>
                  </a:lnTo>
                  <a:lnTo>
                    <a:pt x="296547" y="0"/>
                  </a:lnTo>
                  <a:lnTo>
                    <a:pt x="296624" y="9800"/>
                  </a:lnTo>
                  <a:lnTo>
                    <a:pt x="296705" y="19600"/>
                  </a:lnTo>
                  <a:lnTo>
                    <a:pt x="296792" y="29401"/>
                  </a:lnTo>
                  <a:lnTo>
                    <a:pt x="296880" y="39201"/>
                  </a:lnTo>
                  <a:lnTo>
                    <a:pt x="296977" y="49001"/>
                  </a:lnTo>
                  <a:lnTo>
                    <a:pt x="297077" y="58802"/>
                  </a:lnTo>
                  <a:lnTo>
                    <a:pt x="297183" y="68602"/>
                  </a:lnTo>
                  <a:lnTo>
                    <a:pt x="297294" y="78402"/>
                  </a:lnTo>
                  <a:lnTo>
                    <a:pt x="297411" y="88203"/>
                  </a:lnTo>
                  <a:lnTo>
                    <a:pt x="297534" y="98003"/>
                  </a:lnTo>
                  <a:lnTo>
                    <a:pt x="297662" y="107803"/>
                  </a:lnTo>
                  <a:lnTo>
                    <a:pt x="297799" y="117604"/>
                  </a:lnTo>
                  <a:lnTo>
                    <a:pt x="297938" y="127404"/>
                  </a:lnTo>
                  <a:lnTo>
                    <a:pt x="298090" y="137204"/>
                  </a:lnTo>
                  <a:lnTo>
                    <a:pt x="298245" y="147005"/>
                  </a:lnTo>
                  <a:lnTo>
                    <a:pt x="298411" y="156805"/>
                  </a:lnTo>
                  <a:lnTo>
                    <a:pt x="298583" y="166605"/>
                  </a:lnTo>
                  <a:lnTo>
                    <a:pt x="298763" y="176406"/>
                  </a:lnTo>
                  <a:lnTo>
                    <a:pt x="298953" y="186206"/>
                  </a:lnTo>
                  <a:lnTo>
                    <a:pt x="299149" y="196006"/>
                  </a:lnTo>
                  <a:lnTo>
                    <a:pt x="299358" y="205807"/>
                  </a:lnTo>
                  <a:lnTo>
                    <a:pt x="299570" y="215607"/>
                  </a:lnTo>
                  <a:lnTo>
                    <a:pt x="299801" y="225407"/>
                  </a:lnTo>
                  <a:lnTo>
                    <a:pt x="300035" y="235208"/>
                  </a:lnTo>
                  <a:lnTo>
                    <a:pt x="300284" y="245008"/>
                  </a:lnTo>
                  <a:lnTo>
                    <a:pt x="300541" y="254808"/>
                  </a:lnTo>
                  <a:lnTo>
                    <a:pt x="300811" y="264609"/>
                  </a:lnTo>
                  <a:lnTo>
                    <a:pt x="301093" y="274409"/>
                  </a:lnTo>
                  <a:lnTo>
                    <a:pt x="301384" y="284209"/>
                  </a:lnTo>
                  <a:lnTo>
                    <a:pt x="301692" y="294010"/>
                  </a:lnTo>
                  <a:lnTo>
                    <a:pt x="302006" y="303810"/>
                  </a:lnTo>
                  <a:lnTo>
                    <a:pt x="302343" y="313610"/>
                  </a:lnTo>
                  <a:lnTo>
                    <a:pt x="302685" y="323411"/>
                  </a:lnTo>
                  <a:lnTo>
                    <a:pt x="303048" y="333211"/>
                  </a:lnTo>
                  <a:lnTo>
                    <a:pt x="303420" y="343011"/>
                  </a:lnTo>
                  <a:lnTo>
                    <a:pt x="303810" y="352812"/>
                  </a:lnTo>
                  <a:lnTo>
                    <a:pt x="304215" y="362612"/>
                  </a:lnTo>
                  <a:lnTo>
                    <a:pt x="304632" y="372412"/>
                  </a:lnTo>
                  <a:lnTo>
                    <a:pt x="305072" y="382213"/>
                  </a:lnTo>
                  <a:lnTo>
                    <a:pt x="305519" y="392013"/>
                  </a:lnTo>
                  <a:lnTo>
                    <a:pt x="305995" y="401813"/>
                  </a:lnTo>
                  <a:lnTo>
                    <a:pt x="306478" y="411614"/>
                  </a:lnTo>
                  <a:lnTo>
                    <a:pt x="306988" y="421414"/>
                  </a:lnTo>
                  <a:lnTo>
                    <a:pt x="307510" y="431214"/>
                  </a:lnTo>
                  <a:lnTo>
                    <a:pt x="308053" y="441015"/>
                  </a:lnTo>
                  <a:lnTo>
                    <a:pt x="308616" y="450815"/>
                  </a:lnTo>
                  <a:lnTo>
                    <a:pt x="309195" y="460615"/>
                  </a:lnTo>
                  <a:lnTo>
                    <a:pt x="309801" y="470416"/>
                  </a:lnTo>
                  <a:lnTo>
                    <a:pt x="310416" y="480216"/>
                  </a:lnTo>
                  <a:lnTo>
                    <a:pt x="311067" y="490016"/>
                  </a:lnTo>
                  <a:lnTo>
                    <a:pt x="311725" y="499817"/>
                  </a:lnTo>
                  <a:lnTo>
                    <a:pt x="312417" y="509617"/>
                  </a:lnTo>
                  <a:lnTo>
                    <a:pt x="313123" y="519417"/>
                  </a:lnTo>
                  <a:lnTo>
                    <a:pt x="313856" y="529218"/>
                  </a:lnTo>
                  <a:lnTo>
                    <a:pt x="314611" y="539018"/>
                  </a:lnTo>
                  <a:lnTo>
                    <a:pt x="315385" y="548818"/>
                  </a:lnTo>
                  <a:lnTo>
                    <a:pt x="316191" y="558619"/>
                  </a:lnTo>
                  <a:lnTo>
                    <a:pt x="317009" y="568419"/>
                  </a:lnTo>
                  <a:lnTo>
                    <a:pt x="317867" y="578219"/>
                  </a:lnTo>
                  <a:lnTo>
                    <a:pt x="318735" y="588020"/>
                  </a:lnTo>
                  <a:lnTo>
                    <a:pt x="319641" y="597820"/>
                  </a:lnTo>
                  <a:lnTo>
                    <a:pt x="320563" y="607620"/>
                  </a:lnTo>
                  <a:lnTo>
                    <a:pt x="321516" y="617421"/>
                  </a:lnTo>
                  <a:lnTo>
                    <a:pt x="322494" y="627221"/>
                  </a:lnTo>
                  <a:lnTo>
                    <a:pt x="323494" y="637021"/>
                  </a:lnTo>
                  <a:lnTo>
                    <a:pt x="324528" y="646822"/>
                  </a:lnTo>
                  <a:lnTo>
                    <a:pt x="325576" y="656622"/>
                  </a:lnTo>
                  <a:lnTo>
                    <a:pt x="326669" y="666422"/>
                  </a:lnTo>
                  <a:lnTo>
                    <a:pt x="327771" y="676223"/>
                  </a:lnTo>
                  <a:lnTo>
                    <a:pt x="328917" y="686023"/>
                  </a:lnTo>
                  <a:lnTo>
                    <a:pt x="330078" y="695823"/>
                  </a:lnTo>
                  <a:lnTo>
                    <a:pt x="331273" y="705624"/>
                  </a:lnTo>
                  <a:lnTo>
                    <a:pt x="332493" y="715424"/>
                  </a:lnTo>
                  <a:lnTo>
                    <a:pt x="333738" y="725224"/>
                  </a:lnTo>
                  <a:lnTo>
                    <a:pt x="335018" y="735025"/>
                  </a:lnTo>
                  <a:lnTo>
                    <a:pt x="336313" y="744825"/>
                  </a:lnTo>
                  <a:lnTo>
                    <a:pt x="337653" y="754625"/>
                  </a:lnTo>
                  <a:lnTo>
                    <a:pt x="339003" y="764426"/>
                  </a:lnTo>
                  <a:lnTo>
                    <a:pt x="340397" y="774226"/>
                  </a:lnTo>
                  <a:lnTo>
                    <a:pt x="341806" y="784026"/>
                  </a:lnTo>
                  <a:lnTo>
                    <a:pt x="343250" y="793827"/>
                  </a:lnTo>
                  <a:lnTo>
                    <a:pt x="344717" y="803627"/>
                  </a:lnTo>
                  <a:lnTo>
                    <a:pt x="346209" y="813427"/>
                  </a:lnTo>
                  <a:lnTo>
                    <a:pt x="347735" y="823228"/>
                  </a:lnTo>
                  <a:lnTo>
                    <a:pt x="349275" y="833028"/>
                  </a:lnTo>
                  <a:lnTo>
                    <a:pt x="350856" y="842828"/>
                  </a:lnTo>
                  <a:lnTo>
                    <a:pt x="352447" y="852629"/>
                  </a:lnTo>
                  <a:lnTo>
                    <a:pt x="354080" y="862429"/>
                  </a:lnTo>
                  <a:lnTo>
                    <a:pt x="355725" y="872229"/>
                  </a:lnTo>
                  <a:lnTo>
                    <a:pt x="357402" y="882030"/>
                  </a:lnTo>
                  <a:lnTo>
                    <a:pt x="359099" y="891830"/>
                  </a:lnTo>
                  <a:lnTo>
                    <a:pt x="360818" y="901630"/>
                  </a:lnTo>
                  <a:lnTo>
                    <a:pt x="362565" y="911431"/>
                  </a:lnTo>
                  <a:lnTo>
                    <a:pt x="364326" y="921231"/>
                  </a:lnTo>
                  <a:lnTo>
                    <a:pt x="366120" y="931031"/>
                  </a:lnTo>
                  <a:lnTo>
                    <a:pt x="367921" y="940832"/>
                  </a:lnTo>
                  <a:lnTo>
                    <a:pt x="369756" y="950632"/>
                  </a:lnTo>
                  <a:lnTo>
                    <a:pt x="371601" y="960432"/>
                  </a:lnTo>
                  <a:lnTo>
                    <a:pt x="373470" y="970233"/>
                  </a:lnTo>
                  <a:lnTo>
                    <a:pt x="375354" y="980033"/>
                  </a:lnTo>
                  <a:lnTo>
                    <a:pt x="377254" y="989833"/>
                  </a:lnTo>
                  <a:lnTo>
                    <a:pt x="379173" y="999634"/>
                  </a:lnTo>
                  <a:lnTo>
                    <a:pt x="381102" y="1009434"/>
                  </a:lnTo>
                  <a:lnTo>
                    <a:pt x="383052" y="1019234"/>
                  </a:lnTo>
                  <a:lnTo>
                    <a:pt x="385008" y="1029035"/>
                  </a:lnTo>
                  <a:lnTo>
                    <a:pt x="386983" y="1038835"/>
                  </a:lnTo>
                  <a:lnTo>
                    <a:pt x="388964" y="1048635"/>
                  </a:lnTo>
                  <a:lnTo>
                    <a:pt x="390958" y="1058436"/>
                  </a:lnTo>
                  <a:lnTo>
                    <a:pt x="392958" y="1068236"/>
                  </a:lnTo>
                  <a:lnTo>
                    <a:pt x="394967" y="1078036"/>
                  </a:lnTo>
                  <a:lnTo>
                    <a:pt x="396982" y="1087837"/>
                  </a:lnTo>
                  <a:lnTo>
                    <a:pt x="399002" y="1097637"/>
                  </a:lnTo>
                  <a:lnTo>
                    <a:pt x="401027" y="1107437"/>
                  </a:lnTo>
                  <a:lnTo>
                    <a:pt x="403053" y="1117238"/>
                  </a:lnTo>
                  <a:lnTo>
                    <a:pt x="405082" y="1127038"/>
                  </a:lnTo>
                  <a:lnTo>
                    <a:pt x="407110" y="1136838"/>
                  </a:lnTo>
                  <a:lnTo>
                    <a:pt x="409137" y="1146639"/>
                  </a:lnTo>
                  <a:lnTo>
                    <a:pt x="411162" y="1156439"/>
                  </a:lnTo>
                  <a:lnTo>
                    <a:pt x="413183" y="1166239"/>
                  </a:lnTo>
                  <a:lnTo>
                    <a:pt x="415197" y="1176040"/>
                  </a:lnTo>
                  <a:lnTo>
                    <a:pt x="417208" y="1185840"/>
                  </a:lnTo>
                  <a:lnTo>
                    <a:pt x="419206" y="1195640"/>
                  </a:lnTo>
                  <a:lnTo>
                    <a:pt x="421201" y="1205441"/>
                  </a:lnTo>
                  <a:lnTo>
                    <a:pt x="423177" y="1215241"/>
                  </a:lnTo>
                  <a:lnTo>
                    <a:pt x="425147" y="1225041"/>
                  </a:lnTo>
                  <a:lnTo>
                    <a:pt x="427098" y="1234842"/>
                  </a:lnTo>
                  <a:lnTo>
                    <a:pt x="429038" y="1244642"/>
                  </a:lnTo>
                  <a:lnTo>
                    <a:pt x="430960" y="1254442"/>
                  </a:lnTo>
                  <a:lnTo>
                    <a:pt x="432862" y="1264243"/>
                  </a:lnTo>
                  <a:lnTo>
                    <a:pt x="434751" y="1274043"/>
                  </a:lnTo>
                  <a:lnTo>
                    <a:pt x="436609" y="1283844"/>
                  </a:lnTo>
                  <a:lnTo>
                    <a:pt x="438460" y="1293644"/>
                  </a:lnTo>
                  <a:lnTo>
                    <a:pt x="440268" y="1303444"/>
                  </a:lnTo>
                  <a:lnTo>
                    <a:pt x="442067" y="1313245"/>
                  </a:lnTo>
                  <a:lnTo>
                    <a:pt x="443828" y="1323045"/>
                  </a:lnTo>
                  <a:lnTo>
                    <a:pt x="445568" y="1332845"/>
                  </a:lnTo>
                  <a:lnTo>
                    <a:pt x="447278" y="1342646"/>
                  </a:lnTo>
                  <a:lnTo>
                    <a:pt x="448955" y="1352446"/>
                  </a:lnTo>
                  <a:lnTo>
                    <a:pt x="450609" y="1362246"/>
                  </a:lnTo>
                  <a:lnTo>
                    <a:pt x="452216" y="1372047"/>
                  </a:lnTo>
                  <a:lnTo>
                    <a:pt x="453810" y="1381847"/>
                  </a:lnTo>
                  <a:lnTo>
                    <a:pt x="455342" y="1391647"/>
                  </a:lnTo>
                  <a:lnTo>
                    <a:pt x="456860" y="1401448"/>
                  </a:lnTo>
                  <a:lnTo>
                    <a:pt x="458324" y="1411248"/>
                  </a:lnTo>
                  <a:lnTo>
                    <a:pt x="459761" y="1421048"/>
                  </a:lnTo>
                  <a:lnTo>
                    <a:pt x="461154" y="1430849"/>
                  </a:lnTo>
                  <a:lnTo>
                    <a:pt x="462505" y="1440649"/>
                  </a:lnTo>
                  <a:lnTo>
                    <a:pt x="463824" y="1450449"/>
                  </a:lnTo>
                  <a:lnTo>
                    <a:pt x="465084" y="1460250"/>
                  </a:lnTo>
                  <a:lnTo>
                    <a:pt x="466327" y="1470050"/>
                  </a:lnTo>
                  <a:lnTo>
                    <a:pt x="467493" y="1479850"/>
                  </a:lnTo>
                  <a:lnTo>
                    <a:pt x="468642" y="1489651"/>
                  </a:lnTo>
                  <a:lnTo>
                    <a:pt x="469724" y="1499451"/>
                  </a:lnTo>
                  <a:lnTo>
                    <a:pt x="470775" y="1509251"/>
                  </a:lnTo>
                  <a:lnTo>
                    <a:pt x="471773" y="1519052"/>
                  </a:lnTo>
                  <a:lnTo>
                    <a:pt x="472723" y="1528852"/>
                  </a:lnTo>
                  <a:lnTo>
                    <a:pt x="473636" y="1538652"/>
                  </a:lnTo>
                  <a:lnTo>
                    <a:pt x="474483" y="1548453"/>
                  </a:lnTo>
                  <a:lnTo>
                    <a:pt x="475309" y="1558253"/>
                  </a:lnTo>
                  <a:lnTo>
                    <a:pt x="476051" y="1568053"/>
                  </a:lnTo>
                  <a:lnTo>
                    <a:pt x="476775" y="1577854"/>
                  </a:lnTo>
                  <a:lnTo>
                    <a:pt x="477426" y="1587654"/>
                  </a:lnTo>
                  <a:lnTo>
                    <a:pt x="478045" y="1597454"/>
                  </a:lnTo>
                  <a:lnTo>
                    <a:pt x="478606" y="1607255"/>
                  </a:lnTo>
                  <a:lnTo>
                    <a:pt x="479119" y="1617055"/>
                  </a:lnTo>
                  <a:lnTo>
                    <a:pt x="479593" y="1626855"/>
                  </a:lnTo>
                  <a:lnTo>
                    <a:pt x="480000" y="1636656"/>
                  </a:lnTo>
                  <a:lnTo>
                    <a:pt x="480386" y="1646456"/>
                  </a:lnTo>
                  <a:lnTo>
                    <a:pt x="480689" y="1656256"/>
                  </a:lnTo>
                  <a:lnTo>
                    <a:pt x="480976" y="1666057"/>
                  </a:lnTo>
                  <a:lnTo>
                    <a:pt x="481189" y="1675857"/>
                  </a:lnTo>
                  <a:lnTo>
                    <a:pt x="481373" y="1685657"/>
                  </a:lnTo>
                  <a:lnTo>
                    <a:pt x="481503" y="1695458"/>
                  </a:lnTo>
                  <a:lnTo>
                    <a:pt x="481588" y="1705258"/>
                  </a:lnTo>
                  <a:lnTo>
                    <a:pt x="481636" y="1715058"/>
                  </a:lnTo>
                  <a:lnTo>
                    <a:pt x="481625" y="1724859"/>
                  </a:lnTo>
                  <a:lnTo>
                    <a:pt x="481594" y="1734659"/>
                  </a:lnTo>
                  <a:lnTo>
                    <a:pt x="481491" y="1744459"/>
                  </a:lnTo>
                  <a:lnTo>
                    <a:pt x="481374" y="1754260"/>
                  </a:lnTo>
                  <a:lnTo>
                    <a:pt x="481193" y="1764060"/>
                  </a:lnTo>
                  <a:lnTo>
                    <a:pt x="480989" y="1773860"/>
                  </a:lnTo>
                  <a:lnTo>
                    <a:pt x="480738" y="1783661"/>
                  </a:lnTo>
                  <a:lnTo>
                    <a:pt x="480453" y="1793461"/>
                  </a:lnTo>
                  <a:lnTo>
                    <a:pt x="480137" y="1803261"/>
                  </a:lnTo>
                  <a:lnTo>
                    <a:pt x="479777" y="1813062"/>
                  </a:lnTo>
                  <a:lnTo>
                    <a:pt x="479399" y="1822862"/>
                  </a:lnTo>
                  <a:lnTo>
                    <a:pt x="478970" y="1832662"/>
                  </a:lnTo>
                  <a:lnTo>
                    <a:pt x="478529" y="1842463"/>
                  </a:lnTo>
                  <a:lnTo>
                    <a:pt x="478043" y="1852263"/>
                  </a:lnTo>
                  <a:lnTo>
                    <a:pt x="477542" y="1862063"/>
                  </a:lnTo>
                  <a:lnTo>
                    <a:pt x="477009" y="1871864"/>
                  </a:lnTo>
                  <a:lnTo>
                    <a:pt x="476455" y="1881664"/>
                  </a:lnTo>
                  <a:lnTo>
                    <a:pt x="475880" y="1891464"/>
                  </a:lnTo>
                  <a:lnTo>
                    <a:pt x="475280" y="1901265"/>
                  </a:lnTo>
                  <a:lnTo>
                    <a:pt x="474669" y="1911065"/>
                  </a:lnTo>
                  <a:lnTo>
                    <a:pt x="474031" y="1920865"/>
                  </a:lnTo>
                  <a:lnTo>
                    <a:pt x="473388" y="1930666"/>
                  </a:lnTo>
                  <a:lnTo>
                    <a:pt x="472723" y="1940466"/>
                  </a:lnTo>
                  <a:lnTo>
                    <a:pt x="472053" y="1950266"/>
                  </a:lnTo>
                  <a:lnTo>
                    <a:pt x="471369" y="1960067"/>
                  </a:lnTo>
                  <a:lnTo>
                    <a:pt x="470680" y="1969867"/>
                  </a:lnTo>
                  <a:lnTo>
                    <a:pt x="469985" y="1979667"/>
                  </a:lnTo>
                  <a:lnTo>
                    <a:pt x="469286" y="1989468"/>
                  </a:lnTo>
                  <a:lnTo>
                    <a:pt x="468586" y="1999268"/>
                  </a:lnTo>
                  <a:lnTo>
                    <a:pt x="467886" y="2009068"/>
                  </a:lnTo>
                  <a:lnTo>
                    <a:pt x="467187" y="2018869"/>
                  </a:lnTo>
                  <a:lnTo>
                    <a:pt x="466494" y="2028669"/>
                  </a:lnTo>
                  <a:lnTo>
                    <a:pt x="465805" y="2038469"/>
                  </a:lnTo>
                  <a:lnTo>
                    <a:pt x="465126" y="2048270"/>
                  </a:lnTo>
                  <a:lnTo>
                    <a:pt x="464456" y="2058070"/>
                  </a:lnTo>
                  <a:lnTo>
                    <a:pt x="463797" y="2067870"/>
                  </a:lnTo>
                  <a:lnTo>
                    <a:pt x="463155" y="2077671"/>
                  </a:lnTo>
                  <a:lnTo>
                    <a:pt x="462522" y="2087471"/>
                  </a:lnTo>
                  <a:lnTo>
                    <a:pt x="461917" y="2097271"/>
                  </a:lnTo>
                  <a:lnTo>
                    <a:pt x="461319" y="2107072"/>
                  </a:lnTo>
                  <a:lnTo>
                    <a:pt x="460757" y="2116872"/>
                  </a:lnTo>
                  <a:lnTo>
                    <a:pt x="460207" y="2126672"/>
                  </a:lnTo>
                  <a:lnTo>
                    <a:pt x="459689" y="2136473"/>
                  </a:lnTo>
                  <a:lnTo>
                    <a:pt x="459195" y="2146273"/>
                  </a:lnTo>
                  <a:lnTo>
                    <a:pt x="458728" y="2156073"/>
                  </a:lnTo>
                  <a:lnTo>
                    <a:pt x="458297" y="2165874"/>
                  </a:lnTo>
                  <a:lnTo>
                    <a:pt x="457886" y="2175674"/>
                  </a:lnTo>
                  <a:lnTo>
                    <a:pt x="457527" y="2185474"/>
                  </a:lnTo>
                  <a:lnTo>
                    <a:pt x="457180" y="2195275"/>
                  </a:lnTo>
                  <a:lnTo>
                    <a:pt x="456896" y="2205075"/>
                  </a:lnTo>
                  <a:lnTo>
                    <a:pt x="456630" y="2214875"/>
                  </a:lnTo>
                  <a:lnTo>
                    <a:pt x="456417" y="2224676"/>
                  </a:lnTo>
                  <a:lnTo>
                    <a:pt x="456237" y="2234476"/>
                  </a:lnTo>
                  <a:lnTo>
                    <a:pt x="456100" y="2244276"/>
                  </a:lnTo>
                  <a:lnTo>
                    <a:pt x="456014" y="2254077"/>
                  </a:lnTo>
                  <a:lnTo>
                    <a:pt x="455956" y="2263877"/>
                  </a:lnTo>
                  <a:lnTo>
                    <a:pt x="455969" y="2273677"/>
                  </a:lnTo>
                  <a:lnTo>
                    <a:pt x="455998" y="2283478"/>
                  </a:lnTo>
                  <a:lnTo>
                    <a:pt x="456110" y="2293278"/>
                  </a:lnTo>
                  <a:lnTo>
                    <a:pt x="456244" y="2303078"/>
                  </a:lnTo>
                  <a:lnTo>
                    <a:pt x="456447" y="2312879"/>
                  </a:lnTo>
                  <a:lnTo>
                    <a:pt x="456690" y="2322679"/>
                  </a:lnTo>
                  <a:lnTo>
                    <a:pt x="456985" y="2332479"/>
                  </a:lnTo>
                  <a:lnTo>
                    <a:pt x="457340" y="2342280"/>
                  </a:lnTo>
                  <a:lnTo>
                    <a:pt x="457730" y="2352080"/>
                  </a:lnTo>
                  <a:lnTo>
                    <a:pt x="458200" y="2361880"/>
                  </a:lnTo>
                  <a:lnTo>
                    <a:pt x="458690" y="2371681"/>
                  </a:lnTo>
                  <a:lnTo>
                    <a:pt x="459274" y="2381481"/>
                  </a:lnTo>
                  <a:lnTo>
                    <a:pt x="459881" y="2391281"/>
                  </a:lnTo>
                  <a:lnTo>
                    <a:pt x="460565" y="2401082"/>
                  </a:lnTo>
                  <a:lnTo>
                    <a:pt x="461290" y="2410882"/>
                  </a:lnTo>
                  <a:lnTo>
                    <a:pt x="462073" y="2420682"/>
                  </a:lnTo>
                  <a:lnTo>
                    <a:pt x="462917" y="2430483"/>
                  </a:lnTo>
                  <a:lnTo>
                    <a:pt x="463799" y="2440283"/>
                  </a:lnTo>
                  <a:lnTo>
                    <a:pt x="464762" y="2450083"/>
                  </a:lnTo>
                  <a:lnTo>
                    <a:pt x="465744" y="2459884"/>
                  </a:lnTo>
                  <a:lnTo>
                    <a:pt x="466822" y="2469684"/>
                  </a:lnTo>
                  <a:lnTo>
                    <a:pt x="467921" y="2479484"/>
                  </a:lnTo>
                  <a:lnTo>
                    <a:pt x="469096" y="2489285"/>
                  </a:lnTo>
                  <a:lnTo>
                    <a:pt x="470309" y="2499085"/>
                  </a:lnTo>
                  <a:lnTo>
                    <a:pt x="471579" y="2508885"/>
                  </a:lnTo>
                  <a:lnTo>
                    <a:pt x="472903" y="2518686"/>
                  </a:lnTo>
                  <a:lnTo>
                    <a:pt x="474265" y="2528486"/>
                  </a:lnTo>
                  <a:lnTo>
                    <a:pt x="475697" y="2538286"/>
                  </a:lnTo>
                  <a:lnTo>
                    <a:pt x="477148" y="2548087"/>
                  </a:lnTo>
                  <a:lnTo>
                    <a:pt x="478683" y="2557887"/>
                  </a:lnTo>
                  <a:lnTo>
                    <a:pt x="480236" y="2567688"/>
                  </a:lnTo>
                  <a:lnTo>
                    <a:pt x="481854" y="2577488"/>
                  </a:lnTo>
                  <a:lnTo>
                    <a:pt x="483503" y="2587288"/>
                  </a:lnTo>
                  <a:lnTo>
                    <a:pt x="485199" y="2597089"/>
                  </a:lnTo>
                  <a:lnTo>
                    <a:pt x="486939" y="2606889"/>
                  </a:lnTo>
                  <a:lnTo>
                    <a:pt x="488709" y="2616689"/>
                  </a:lnTo>
                  <a:lnTo>
                    <a:pt x="490532" y="2626490"/>
                  </a:lnTo>
                  <a:lnTo>
                    <a:pt x="492371" y="2636290"/>
                  </a:lnTo>
                  <a:lnTo>
                    <a:pt x="494271" y="2646090"/>
                  </a:lnTo>
                  <a:lnTo>
                    <a:pt x="496182" y="2655891"/>
                  </a:lnTo>
                  <a:lnTo>
                    <a:pt x="498141" y="2665691"/>
                  </a:lnTo>
                  <a:lnTo>
                    <a:pt x="500119" y="2675491"/>
                  </a:lnTo>
                  <a:lnTo>
                    <a:pt x="502130" y="2685292"/>
                  </a:lnTo>
                  <a:lnTo>
                    <a:pt x="504166" y="2695092"/>
                  </a:lnTo>
                  <a:lnTo>
                    <a:pt x="506221" y="2704892"/>
                  </a:lnTo>
                  <a:lnTo>
                    <a:pt x="508306" y="2714693"/>
                  </a:lnTo>
                  <a:lnTo>
                    <a:pt x="510400" y="2724493"/>
                  </a:lnTo>
                  <a:lnTo>
                    <a:pt x="512524" y="2734293"/>
                  </a:lnTo>
                  <a:lnTo>
                    <a:pt x="514654" y="2744094"/>
                  </a:lnTo>
                  <a:lnTo>
                    <a:pt x="516804" y="2753894"/>
                  </a:lnTo>
                  <a:lnTo>
                    <a:pt x="518960" y="2763694"/>
                  </a:lnTo>
                  <a:lnTo>
                    <a:pt x="521128" y="2773495"/>
                  </a:lnTo>
                  <a:lnTo>
                    <a:pt x="523300" y="2783295"/>
                  </a:lnTo>
                  <a:lnTo>
                    <a:pt x="525478" y="2793095"/>
                  </a:lnTo>
                  <a:lnTo>
                    <a:pt x="527656" y="2802896"/>
                  </a:lnTo>
                  <a:lnTo>
                    <a:pt x="529835" y="2812696"/>
                  </a:lnTo>
                  <a:lnTo>
                    <a:pt x="532009" y="2822496"/>
                  </a:lnTo>
                  <a:lnTo>
                    <a:pt x="534181" y="2832297"/>
                  </a:lnTo>
                  <a:lnTo>
                    <a:pt x="536341" y="2842097"/>
                  </a:lnTo>
                  <a:lnTo>
                    <a:pt x="538494" y="2851897"/>
                  </a:lnTo>
                  <a:lnTo>
                    <a:pt x="540633" y="2861698"/>
                  </a:lnTo>
                  <a:lnTo>
                    <a:pt x="542756" y="2871498"/>
                  </a:lnTo>
                  <a:lnTo>
                    <a:pt x="544866" y="2881298"/>
                  </a:lnTo>
                  <a:lnTo>
                    <a:pt x="546949" y="2891099"/>
                  </a:lnTo>
                  <a:lnTo>
                    <a:pt x="549021" y="2900899"/>
                  </a:lnTo>
                  <a:lnTo>
                    <a:pt x="551052" y="2910699"/>
                  </a:lnTo>
                  <a:lnTo>
                    <a:pt x="553073" y="2920500"/>
                  </a:lnTo>
                  <a:lnTo>
                    <a:pt x="555048" y="2930300"/>
                  </a:lnTo>
                  <a:lnTo>
                    <a:pt x="557004" y="2940100"/>
                  </a:lnTo>
                  <a:lnTo>
                    <a:pt x="558918" y="2949901"/>
                  </a:lnTo>
                  <a:lnTo>
                    <a:pt x="560798" y="2959701"/>
                  </a:lnTo>
                  <a:lnTo>
                    <a:pt x="562645" y="2969501"/>
                  </a:lnTo>
                  <a:lnTo>
                    <a:pt x="564438" y="2979302"/>
                  </a:lnTo>
                  <a:lnTo>
                    <a:pt x="566209" y="2989102"/>
                  </a:lnTo>
                  <a:lnTo>
                    <a:pt x="567906" y="2998902"/>
                  </a:lnTo>
                  <a:lnTo>
                    <a:pt x="569585" y="3008703"/>
                  </a:lnTo>
                  <a:lnTo>
                    <a:pt x="571185" y="3018503"/>
                  </a:lnTo>
                  <a:lnTo>
                    <a:pt x="572756" y="3028303"/>
                  </a:lnTo>
                  <a:lnTo>
                    <a:pt x="574260" y="3038104"/>
                  </a:lnTo>
                  <a:lnTo>
                    <a:pt x="575713" y="3047904"/>
                  </a:lnTo>
                  <a:lnTo>
                    <a:pt x="577115" y="3057704"/>
                  </a:lnTo>
                  <a:lnTo>
                    <a:pt x="578441" y="3067505"/>
                  </a:lnTo>
                  <a:lnTo>
                    <a:pt x="579735" y="3077305"/>
                  </a:lnTo>
                  <a:lnTo>
                    <a:pt x="580926" y="3087105"/>
                  </a:lnTo>
                  <a:lnTo>
                    <a:pt x="582095" y="3096906"/>
                  </a:lnTo>
                  <a:lnTo>
                    <a:pt x="583155" y="3106706"/>
                  </a:lnTo>
                  <a:lnTo>
                    <a:pt x="584179" y="3116506"/>
                  </a:lnTo>
                  <a:lnTo>
                    <a:pt x="585116" y="3126307"/>
                  </a:lnTo>
                  <a:lnTo>
                    <a:pt x="585989" y="3136107"/>
                  </a:lnTo>
                  <a:lnTo>
                    <a:pt x="586796" y="3145907"/>
                  </a:lnTo>
                  <a:lnTo>
                    <a:pt x="587512" y="3155708"/>
                  </a:lnTo>
                  <a:lnTo>
                    <a:pt x="588186" y="3165508"/>
                  </a:lnTo>
                  <a:lnTo>
                    <a:pt x="588739" y="3175308"/>
                  </a:lnTo>
                  <a:lnTo>
                    <a:pt x="589266" y="3185109"/>
                  </a:lnTo>
                  <a:lnTo>
                    <a:pt x="589663" y="3194909"/>
                  </a:lnTo>
                  <a:lnTo>
                    <a:pt x="590021" y="3204709"/>
                  </a:lnTo>
                  <a:lnTo>
                    <a:pt x="590276" y="3214510"/>
                  </a:lnTo>
                  <a:lnTo>
                    <a:pt x="590461" y="3224310"/>
                  </a:lnTo>
                  <a:lnTo>
                    <a:pt x="590571" y="3234110"/>
                  </a:lnTo>
                  <a:lnTo>
                    <a:pt x="590581" y="3243911"/>
                  </a:lnTo>
                  <a:lnTo>
                    <a:pt x="590544" y="3253711"/>
                  </a:lnTo>
                  <a:lnTo>
                    <a:pt x="590378" y="3263511"/>
                  </a:lnTo>
                  <a:lnTo>
                    <a:pt x="590182" y="3273312"/>
                  </a:lnTo>
                  <a:lnTo>
                    <a:pt x="589847" y="3283112"/>
                  </a:lnTo>
                  <a:lnTo>
                    <a:pt x="589473" y="3292912"/>
                  </a:lnTo>
                  <a:lnTo>
                    <a:pt x="588988" y="3302713"/>
                  </a:lnTo>
                  <a:lnTo>
                    <a:pt x="588435" y="3312513"/>
                  </a:lnTo>
                  <a:lnTo>
                    <a:pt x="587801" y="3322313"/>
                  </a:lnTo>
                  <a:lnTo>
                    <a:pt x="587069" y="3332114"/>
                  </a:lnTo>
                  <a:lnTo>
                    <a:pt x="586287" y="3341914"/>
                  </a:lnTo>
                  <a:lnTo>
                    <a:pt x="585378" y="3351714"/>
                  </a:lnTo>
                  <a:lnTo>
                    <a:pt x="584440" y="3361515"/>
                  </a:lnTo>
                  <a:lnTo>
                    <a:pt x="583363" y="3371315"/>
                  </a:lnTo>
                  <a:lnTo>
                    <a:pt x="582251" y="3381115"/>
                  </a:lnTo>
                  <a:lnTo>
                    <a:pt x="581031" y="3390916"/>
                  </a:lnTo>
                  <a:lnTo>
                    <a:pt x="579747" y="3400716"/>
                  </a:lnTo>
                  <a:lnTo>
                    <a:pt x="578385" y="3410516"/>
                  </a:lnTo>
                  <a:lnTo>
                    <a:pt x="576934" y="3420317"/>
                  </a:lnTo>
                  <a:lnTo>
                    <a:pt x="575433" y="3430117"/>
                  </a:lnTo>
                  <a:lnTo>
                    <a:pt x="573820" y="3439917"/>
                  </a:lnTo>
                  <a:lnTo>
                    <a:pt x="572179" y="3449718"/>
                  </a:lnTo>
                  <a:lnTo>
                    <a:pt x="570412" y="3459518"/>
                  </a:lnTo>
                  <a:lnTo>
                    <a:pt x="568615" y="3469318"/>
                  </a:lnTo>
                  <a:lnTo>
                    <a:pt x="566721" y="3479119"/>
                  </a:lnTo>
                  <a:lnTo>
                    <a:pt x="564775" y="3488919"/>
                  </a:lnTo>
                  <a:lnTo>
                    <a:pt x="562758" y="3498719"/>
                  </a:lnTo>
                  <a:lnTo>
                    <a:pt x="560668" y="3508520"/>
                  </a:lnTo>
                  <a:lnTo>
                    <a:pt x="558533" y="3518320"/>
                  </a:lnTo>
                  <a:lnTo>
                    <a:pt x="556306" y="3528120"/>
                  </a:lnTo>
                  <a:lnTo>
                    <a:pt x="554058" y="3537921"/>
                  </a:lnTo>
                  <a:lnTo>
                    <a:pt x="551704" y="3547721"/>
                  </a:lnTo>
                  <a:lnTo>
                    <a:pt x="549329" y="3557521"/>
                  </a:lnTo>
                  <a:lnTo>
                    <a:pt x="546874" y="3567322"/>
                  </a:lnTo>
                  <a:lnTo>
                    <a:pt x="544381" y="3577122"/>
                  </a:lnTo>
                  <a:lnTo>
                    <a:pt x="541832" y="3586922"/>
                  </a:lnTo>
                  <a:lnTo>
                    <a:pt x="539228" y="3596723"/>
                  </a:lnTo>
                  <a:lnTo>
                    <a:pt x="536590" y="3606523"/>
                  </a:lnTo>
                  <a:lnTo>
                    <a:pt x="533886" y="3616323"/>
                  </a:lnTo>
                  <a:lnTo>
                    <a:pt x="531166" y="3626124"/>
                  </a:lnTo>
                  <a:lnTo>
                    <a:pt x="528370" y="3635924"/>
                  </a:lnTo>
                  <a:lnTo>
                    <a:pt x="525561" y="3645724"/>
                  </a:lnTo>
                  <a:lnTo>
                    <a:pt x="522697" y="3655525"/>
                  </a:lnTo>
                  <a:lnTo>
                    <a:pt x="519808" y="3665325"/>
                  </a:lnTo>
                  <a:lnTo>
                    <a:pt x="516883" y="3675125"/>
                  </a:lnTo>
                  <a:lnTo>
                    <a:pt x="513924" y="3684926"/>
                  </a:lnTo>
                  <a:lnTo>
                    <a:pt x="510943" y="3694726"/>
                  </a:lnTo>
                  <a:lnTo>
                    <a:pt x="507925" y="3704526"/>
                  </a:lnTo>
                  <a:lnTo>
                    <a:pt x="504896" y="3714327"/>
                  </a:lnTo>
                  <a:lnTo>
                    <a:pt x="501827" y="3724127"/>
                  </a:lnTo>
                  <a:lnTo>
                    <a:pt x="498752" y="3733927"/>
                  </a:lnTo>
                  <a:lnTo>
                    <a:pt x="495649" y="3743728"/>
                  </a:lnTo>
                  <a:lnTo>
                    <a:pt x="492535" y="3753528"/>
                  </a:lnTo>
                  <a:lnTo>
                    <a:pt x="489405" y="3763328"/>
                  </a:lnTo>
                  <a:lnTo>
                    <a:pt x="486263" y="3773129"/>
                  </a:lnTo>
                  <a:lnTo>
                    <a:pt x="483113" y="3782929"/>
                  </a:lnTo>
                  <a:lnTo>
                    <a:pt x="479953" y="3792729"/>
                  </a:lnTo>
                  <a:lnTo>
                    <a:pt x="476789" y="3802530"/>
                  </a:lnTo>
                  <a:lnTo>
                    <a:pt x="473619" y="3812330"/>
                  </a:lnTo>
                  <a:lnTo>
                    <a:pt x="470449" y="3822131"/>
                  </a:lnTo>
                  <a:lnTo>
                    <a:pt x="467279" y="3831931"/>
                  </a:lnTo>
                  <a:lnTo>
                    <a:pt x="464111" y="3841731"/>
                  </a:lnTo>
                  <a:lnTo>
                    <a:pt x="460947" y="3851532"/>
                  </a:lnTo>
                  <a:lnTo>
                    <a:pt x="457790" y="3861332"/>
                  </a:lnTo>
                  <a:lnTo>
                    <a:pt x="454639" y="3871132"/>
                  </a:lnTo>
                  <a:lnTo>
                    <a:pt x="451501" y="3880933"/>
                  </a:lnTo>
                  <a:lnTo>
                    <a:pt x="448367" y="3890733"/>
                  </a:lnTo>
                  <a:lnTo>
                    <a:pt x="445257" y="3900533"/>
                  </a:lnTo>
                  <a:lnTo>
                    <a:pt x="442152" y="3910334"/>
                  </a:lnTo>
                  <a:lnTo>
                    <a:pt x="439071" y="3920134"/>
                  </a:lnTo>
                  <a:lnTo>
                    <a:pt x="436003" y="3929934"/>
                  </a:lnTo>
                  <a:lnTo>
                    <a:pt x="432957" y="3939735"/>
                  </a:lnTo>
                  <a:lnTo>
                    <a:pt x="429933" y="3949535"/>
                  </a:lnTo>
                  <a:lnTo>
                    <a:pt x="426927" y="3959335"/>
                  </a:lnTo>
                  <a:lnTo>
                    <a:pt x="423953" y="3969136"/>
                  </a:lnTo>
                  <a:lnTo>
                    <a:pt x="420991" y="3978936"/>
                  </a:lnTo>
                  <a:lnTo>
                    <a:pt x="418074" y="3988736"/>
                  </a:lnTo>
                  <a:lnTo>
                    <a:pt x="415167" y="3998537"/>
                  </a:lnTo>
                  <a:lnTo>
                    <a:pt x="412305" y="4008337"/>
                  </a:lnTo>
                  <a:lnTo>
                    <a:pt x="409462" y="4018137"/>
                  </a:lnTo>
                  <a:lnTo>
                    <a:pt x="406656" y="4027938"/>
                  </a:lnTo>
                  <a:lnTo>
                    <a:pt x="403882" y="4037738"/>
                  </a:lnTo>
                  <a:lnTo>
                    <a:pt x="401135" y="4047538"/>
                  </a:lnTo>
                  <a:lnTo>
                    <a:pt x="398435" y="4057339"/>
                  </a:lnTo>
                  <a:lnTo>
                    <a:pt x="395750" y="4067139"/>
                  </a:lnTo>
                  <a:lnTo>
                    <a:pt x="393127" y="4076939"/>
                  </a:lnTo>
                  <a:lnTo>
                    <a:pt x="390516" y="4086740"/>
                  </a:lnTo>
                  <a:lnTo>
                    <a:pt x="387965" y="4096540"/>
                  </a:lnTo>
                  <a:lnTo>
                    <a:pt x="385436" y="4106340"/>
                  </a:lnTo>
                  <a:lnTo>
                    <a:pt x="382954" y="4116141"/>
                  </a:lnTo>
                  <a:lnTo>
                    <a:pt x="380509" y="4125941"/>
                  </a:lnTo>
                  <a:lnTo>
                    <a:pt x="378099" y="4135741"/>
                  </a:lnTo>
                  <a:lnTo>
                    <a:pt x="375741" y="4145542"/>
                  </a:lnTo>
                  <a:lnTo>
                    <a:pt x="373404" y="4155342"/>
                  </a:lnTo>
                  <a:lnTo>
                    <a:pt x="371135" y="4165142"/>
                  </a:lnTo>
                  <a:lnTo>
                    <a:pt x="368880" y="4174943"/>
                  </a:lnTo>
                  <a:lnTo>
                    <a:pt x="366692" y="4184743"/>
                  </a:lnTo>
                  <a:lnTo>
                    <a:pt x="364528" y="4194543"/>
                  </a:lnTo>
                  <a:lnTo>
                    <a:pt x="362416" y="4204344"/>
                  </a:lnTo>
                  <a:lnTo>
                    <a:pt x="360342" y="4214144"/>
                  </a:lnTo>
                  <a:lnTo>
                    <a:pt x="358306" y="4223944"/>
                  </a:lnTo>
                  <a:lnTo>
                    <a:pt x="356324" y="4233745"/>
                  </a:lnTo>
                  <a:lnTo>
                    <a:pt x="354365" y="4243545"/>
                  </a:lnTo>
                  <a:lnTo>
                    <a:pt x="352474" y="4253345"/>
                  </a:lnTo>
                  <a:lnTo>
                    <a:pt x="350598" y="4263146"/>
                  </a:lnTo>
                  <a:lnTo>
                    <a:pt x="348790" y="4272946"/>
                  </a:lnTo>
                  <a:lnTo>
                    <a:pt x="347005" y="4282746"/>
                  </a:lnTo>
                  <a:lnTo>
                    <a:pt x="345273" y="4292547"/>
                  </a:lnTo>
                  <a:lnTo>
                    <a:pt x="343578" y="4302347"/>
                  </a:lnTo>
                  <a:lnTo>
                    <a:pt x="341920" y="4312147"/>
                  </a:lnTo>
                  <a:lnTo>
                    <a:pt x="340313" y="4321948"/>
                  </a:lnTo>
                  <a:lnTo>
                    <a:pt x="338729" y="4331748"/>
                  </a:lnTo>
                  <a:lnTo>
                    <a:pt x="337210" y="4341548"/>
                  </a:lnTo>
                  <a:lnTo>
                    <a:pt x="335704" y="4351349"/>
                  </a:lnTo>
                  <a:lnTo>
                    <a:pt x="334264" y="4361149"/>
                  </a:lnTo>
                  <a:lnTo>
                    <a:pt x="332843" y="4370949"/>
                  </a:lnTo>
                  <a:lnTo>
                    <a:pt x="331473" y="4380750"/>
                  </a:lnTo>
                  <a:lnTo>
                    <a:pt x="330135" y="4390550"/>
                  </a:lnTo>
                  <a:lnTo>
                    <a:pt x="328833" y="4400350"/>
                  </a:lnTo>
                  <a:lnTo>
                    <a:pt x="327575" y="4410151"/>
                  </a:lnTo>
                  <a:lnTo>
                    <a:pt x="326340" y="4419951"/>
                  </a:lnTo>
                  <a:lnTo>
                    <a:pt x="325160" y="4429751"/>
                  </a:lnTo>
                  <a:lnTo>
                    <a:pt x="323994" y="4439552"/>
                  </a:lnTo>
                  <a:lnTo>
                    <a:pt x="322886" y="4449352"/>
                  </a:lnTo>
                  <a:lnTo>
                    <a:pt x="321794" y="4459152"/>
                  </a:lnTo>
                  <a:lnTo>
                    <a:pt x="320747" y="4468953"/>
                  </a:lnTo>
                  <a:lnTo>
                    <a:pt x="319727" y="4478753"/>
                  </a:lnTo>
                  <a:lnTo>
                    <a:pt x="318740" y="4488553"/>
                  </a:lnTo>
                  <a:lnTo>
                    <a:pt x="317789" y="4498354"/>
                  </a:lnTo>
                  <a:lnTo>
                    <a:pt x="316858" y="4508154"/>
                  </a:lnTo>
                  <a:lnTo>
                    <a:pt x="315974" y="4517954"/>
                  </a:lnTo>
                  <a:lnTo>
                    <a:pt x="315101" y="4527755"/>
                  </a:lnTo>
                  <a:lnTo>
                    <a:pt x="314277" y="4537555"/>
                  </a:lnTo>
                  <a:lnTo>
                    <a:pt x="313467" y="4547355"/>
                  </a:lnTo>
                  <a:lnTo>
                    <a:pt x="312694" y="4557156"/>
                  </a:lnTo>
                  <a:lnTo>
                    <a:pt x="311943" y="4566956"/>
                  </a:lnTo>
                  <a:lnTo>
                    <a:pt x="311219" y="4576756"/>
                  </a:lnTo>
                  <a:lnTo>
                    <a:pt x="310524" y="4586557"/>
                  </a:lnTo>
                  <a:lnTo>
                    <a:pt x="309847" y="4596357"/>
                  </a:lnTo>
                  <a:lnTo>
                    <a:pt x="309206" y="4606157"/>
                  </a:lnTo>
                  <a:lnTo>
                    <a:pt x="308574" y="4615958"/>
                  </a:lnTo>
                  <a:lnTo>
                    <a:pt x="307983" y="4625758"/>
                  </a:lnTo>
                  <a:lnTo>
                    <a:pt x="307400" y="4635558"/>
                  </a:lnTo>
                  <a:lnTo>
                    <a:pt x="306849" y="4645359"/>
                  </a:lnTo>
                  <a:lnTo>
                    <a:pt x="306314" y="4655159"/>
                  </a:lnTo>
                  <a:lnTo>
                    <a:pt x="305801" y="4664959"/>
                  </a:lnTo>
                  <a:lnTo>
                    <a:pt x="305311" y="4674760"/>
                  </a:lnTo>
                  <a:lnTo>
                    <a:pt x="304834" y="4684560"/>
                  </a:lnTo>
                  <a:lnTo>
                    <a:pt x="304385" y="4694360"/>
                  </a:lnTo>
                  <a:lnTo>
                    <a:pt x="303942" y="4704161"/>
                  </a:lnTo>
                  <a:lnTo>
                    <a:pt x="303532" y="4713961"/>
                  </a:lnTo>
                  <a:lnTo>
                    <a:pt x="303127" y="4723761"/>
                  </a:lnTo>
                  <a:lnTo>
                    <a:pt x="302747" y="4733562"/>
                  </a:lnTo>
                  <a:lnTo>
                    <a:pt x="302379" y="4743362"/>
                  </a:lnTo>
                  <a:lnTo>
                    <a:pt x="302027" y="4753162"/>
                  </a:lnTo>
                  <a:lnTo>
                    <a:pt x="301692" y="4762963"/>
                  </a:lnTo>
                  <a:lnTo>
                    <a:pt x="301367" y="4772763"/>
                  </a:lnTo>
                  <a:lnTo>
                    <a:pt x="301063" y="4782563"/>
                  </a:lnTo>
                  <a:lnTo>
                    <a:pt x="300763" y="4792364"/>
                  </a:lnTo>
                  <a:lnTo>
                    <a:pt x="300487" y="4802164"/>
                  </a:lnTo>
                  <a:lnTo>
                    <a:pt x="300216" y="4811964"/>
                  </a:lnTo>
                  <a:lnTo>
                    <a:pt x="299962" y="4821765"/>
                  </a:lnTo>
                  <a:lnTo>
                    <a:pt x="299716" y="4831565"/>
                  </a:lnTo>
                  <a:lnTo>
                    <a:pt x="299483" y="4841365"/>
                  </a:lnTo>
                  <a:lnTo>
                    <a:pt x="299262" y="4851166"/>
                  </a:lnTo>
                  <a:lnTo>
                    <a:pt x="299048" y="4860966"/>
                  </a:lnTo>
                  <a:lnTo>
                    <a:pt x="298848" y="4870766"/>
                  </a:lnTo>
                  <a:lnTo>
                    <a:pt x="298652" y="4880567"/>
                  </a:lnTo>
                  <a:lnTo>
                    <a:pt x="298473" y="4890367"/>
                  </a:lnTo>
                  <a:lnTo>
                    <a:pt x="298296" y="4900167"/>
                  </a:lnTo>
                  <a:lnTo>
                    <a:pt x="298132" y="4909968"/>
                  </a:lnTo>
                  <a:lnTo>
                    <a:pt x="297974" y="4919768"/>
                  </a:lnTo>
                  <a:lnTo>
                    <a:pt x="297824" y="4929568"/>
                  </a:lnTo>
                  <a:lnTo>
                    <a:pt x="297683" y="4939369"/>
                  </a:lnTo>
                  <a:lnTo>
                    <a:pt x="297546" y="4949169"/>
                  </a:lnTo>
                  <a:lnTo>
                    <a:pt x="297419" y="4958969"/>
                  </a:lnTo>
                  <a:lnTo>
                    <a:pt x="297295" y="4968770"/>
                  </a:lnTo>
                  <a:lnTo>
                    <a:pt x="297182" y="4978570"/>
                  </a:lnTo>
                  <a:lnTo>
                    <a:pt x="297071" y="4988370"/>
                  </a:lnTo>
                  <a:lnTo>
                    <a:pt x="296969" y="4998171"/>
                  </a:lnTo>
                  <a:lnTo>
                    <a:pt x="296870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615326" y="1905967"/>
              <a:ext cx="1126310" cy="3591950"/>
            </a:xfrm>
            <a:custGeom>
              <a:avLst/>
              <a:pathLst>
                <a:path w="1126310" h="3591950">
                  <a:moveTo>
                    <a:pt x="560181" y="3591950"/>
                  </a:moveTo>
                  <a:lnTo>
                    <a:pt x="559924" y="3584921"/>
                  </a:lnTo>
                  <a:lnTo>
                    <a:pt x="559654" y="3577892"/>
                  </a:lnTo>
                  <a:lnTo>
                    <a:pt x="559356" y="3570862"/>
                  </a:lnTo>
                  <a:lnTo>
                    <a:pt x="559038" y="3563833"/>
                  </a:lnTo>
                  <a:lnTo>
                    <a:pt x="558704" y="3556804"/>
                  </a:lnTo>
                  <a:lnTo>
                    <a:pt x="558332" y="3549775"/>
                  </a:lnTo>
                  <a:lnTo>
                    <a:pt x="557942" y="3542745"/>
                  </a:lnTo>
                  <a:lnTo>
                    <a:pt x="557525" y="3535716"/>
                  </a:lnTo>
                  <a:lnTo>
                    <a:pt x="557070" y="3528687"/>
                  </a:lnTo>
                  <a:lnTo>
                    <a:pt x="556594" y="3521658"/>
                  </a:lnTo>
                  <a:lnTo>
                    <a:pt x="556077" y="3514628"/>
                  </a:lnTo>
                  <a:lnTo>
                    <a:pt x="555525" y="3507599"/>
                  </a:lnTo>
                  <a:lnTo>
                    <a:pt x="554950" y="3500570"/>
                  </a:lnTo>
                  <a:lnTo>
                    <a:pt x="554313" y="3493541"/>
                  </a:lnTo>
                  <a:lnTo>
                    <a:pt x="553647" y="3486511"/>
                  </a:lnTo>
                  <a:lnTo>
                    <a:pt x="552943" y="3479482"/>
                  </a:lnTo>
                  <a:lnTo>
                    <a:pt x="552178" y="3472453"/>
                  </a:lnTo>
                  <a:lnTo>
                    <a:pt x="551380" y="3465424"/>
                  </a:lnTo>
                  <a:lnTo>
                    <a:pt x="550524" y="3458394"/>
                  </a:lnTo>
                  <a:lnTo>
                    <a:pt x="549611" y="3451365"/>
                  </a:lnTo>
                  <a:lnTo>
                    <a:pt x="548662" y="3444336"/>
                  </a:lnTo>
                  <a:lnTo>
                    <a:pt x="547627" y="3437307"/>
                  </a:lnTo>
                  <a:lnTo>
                    <a:pt x="546546" y="3430277"/>
                  </a:lnTo>
                  <a:lnTo>
                    <a:pt x="545412" y="3423248"/>
                  </a:lnTo>
                  <a:lnTo>
                    <a:pt x="544184" y="3416219"/>
                  </a:lnTo>
                  <a:lnTo>
                    <a:pt x="542911" y="3409190"/>
                  </a:lnTo>
                  <a:lnTo>
                    <a:pt x="541558" y="3402160"/>
                  </a:lnTo>
                  <a:lnTo>
                    <a:pt x="540119" y="3395131"/>
                  </a:lnTo>
                  <a:lnTo>
                    <a:pt x="538630" y="3388102"/>
                  </a:lnTo>
                  <a:lnTo>
                    <a:pt x="537027" y="3381073"/>
                  </a:lnTo>
                  <a:lnTo>
                    <a:pt x="535352" y="3374043"/>
                  </a:lnTo>
                  <a:lnTo>
                    <a:pt x="533613" y="3367014"/>
                  </a:lnTo>
                  <a:lnTo>
                    <a:pt x="531738" y="3359985"/>
                  </a:lnTo>
                  <a:lnTo>
                    <a:pt x="529802" y="3352955"/>
                  </a:lnTo>
                  <a:lnTo>
                    <a:pt x="527765" y="3345926"/>
                  </a:lnTo>
                  <a:lnTo>
                    <a:pt x="525608" y="3338897"/>
                  </a:lnTo>
                  <a:lnTo>
                    <a:pt x="523383" y="3331868"/>
                  </a:lnTo>
                  <a:lnTo>
                    <a:pt x="521017" y="3324838"/>
                  </a:lnTo>
                  <a:lnTo>
                    <a:pt x="518550" y="3317809"/>
                  </a:lnTo>
                  <a:lnTo>
                    <a:pt x="516008" y="3310780"/>
                  </a:lnTo>
                  <a:lnTo>
                    <a:pt x="513284" y="3303751"/>
                  </a:lnTo>
                  <a:lnTo>
                    <a:pt x="510482" y="3296721"/>
                  </a:lnTo>
                  <a:lnTo>
                    <a:pt x="507564" y="3289692"/>
                  </a:lnTo>
                  <a:lnTo>
                    <a:pt x="504486" y="3282663"/>
                  </a:lnTo>
                  <a:lnTo>
                    <a:pt x="501325" y="3275634"/>
                  </a:lnTo>
                  <a:lnTo>
                    <a:pt x="498001" y="3268604"/>
                  </a:lnTo>
                  <a:lnTo>
                    <a:pt x="494546" y="3261575"/>
                  </a:lnTo>
                  <a:lnTo>
                    <a:pt x="491003" y="3254546"/>
                  </a:lnTo>
                  <a:lnTo>
                    <a:pt x="487249" y="3247517"/>
                  </a:lnTo>
                  <a:lnTo>
                    <a:pt x="483395" y="3240487"/>
                  </a:lnTo>
                  <a:lnTo>
                    <a:pt x="479417" y="3233458"/>
                  </a:lnTo>
                  <a:lnTo>
                    <a:pt x="475244" y="3226429"/>
                  </a:lnTo>
                  <a:lnTo>
                    <a:pt x="470977" y="3219400"/>
                  </a:lnTo>
                  <a:lnTo>
                    <a:pt x="466538" y="3212370"/>
                  </a:lnTo>
                  <a:lnTo>
                    <a:pt x="461940" y="3205341"/>
                  </a:lnTo>
                  <a:lnTo>
                    <a:pt x="457246" y="3198312"/>
                  </a:lnTo>
                  <a:lnTo>
                    <a:pt x="452333" y="3191283"/>
                  </a:lnTo>
                  <a:lnTo>
                    <a:pt x="447303" y="3184253"/>
                  </a:lnTo>
                  <a:lnTo>
                    <a:pt x="442151" y="3177224"/>
                  </a:lnTo>
                  <a:lnTo>
                    <a:pt x="436784" y="3170195"/>
                  </a:lnTo>
                  <a:lnTo>
                    <a:pt x="431318" y="3163166"/>
                  </a:lnTo>
                  <a:lnTo>
                    <a:pt x="425689" y="3156136"/>
                  </a:lnTo>
                  <a:lnTo>
                    <a:pt x="419889" y="3149107"/>
                  </a:lnTo>
                  <a:lnTo>
                    <a:pt x="413992" y="3142078"/>
                  </a:lnTo>
                  <a:lnTo>
                    <a:pt x="407893" y="3135049"/>
                  </a:lnTo>
                  <a:lnTo>
                    <a:pt x="401671" y="3128019"/>
                  </a:lnTo>
                  <a:lnTo>
                    <a:pt x="395344" y="3120990"/>
                  </a:lnTo>
                  <a:lnTo>
                    <a:pt x="388806" y="3113961"/>
                  </a:lnTo>
                  <a:lnTo>
                    <a:pt x="382179" y="3106931"/>
                  </a:lnTo>
                  <a:lnTo>
                    <a:pt x="375415" y="3099902"/>
                  </a:lnTo>
                  <a:lnTo>
                    <a:pt x="368492" y="3092873"/>
                  </a:lnTo>
                  <a:lnTo>
                    <a:pt x="361487" y="3085844"/>
                  </a:lnTo>
                  <a:lnTo>
                    <a:pt x="354321" y="3078814"/>
                  </a:lnTo>
                  <a:lnTo>
                    <a:pt x="347047" y="3071785"/>
                  </a:lnTo>
                  <a:lnTo>
                    <a:pt x="339697" y="3064756"/>
                  </a:lnTo>
                  <a:lnTo>
                    <a:pt x="332176" y="3057727"/>
                  </a:lnTo>
                  <a:lnTo>
                    <a:pt x="324592" y="3050697"/>
                  </a:lnTo>
                  <a:lnTo>
                    <a:pt x="316915" y="3043668"/>
                  </a:lnTo>
                  <a:lnTo>
                    <a:pt x="309123" y="3036639"/>
                  </a:lnTo>
                  <a:lnTo>
                    <a:pt x="301278" y="3029610"/>
                  </a:lnTo>
                  <a:lnTo>
                    <a:pt x="293338" y="3022580"/>
                  </a:lnTo>
                  <a:lnTo>
                    <a:pt x="285331" y="3015551"/>
                  </a:lnTo>
                  <a:lnTo>
                    <a:pt x="277283" y="3008522"/>
                  </a:lnTo>
                  <a:lnTo>
                    <a:pt x="269155" y="3001493"/>
                  </a:lnTo>
                  <a:lnTo>
                    <a:pt x="260997" y="2994463"/>
                  </a:lnTo>
                  <a:lnTo>
                    <a:pt x="252805" y="2987434"/>
                  </a:lnTo>
                  <a:lnTo>
                    <a:pt x="244578" y="2980405"/>
                  </a:lnTo>
                  <a:lnTo>
                    <a:pt x="236340" y="2973376"/>
                  </a:lnTo>
                  <a:lnTo>
                    <a:pt x="228089" y="2966346"/>
                  </a:lnTo>
                  <a:lnTo>
                    <a:pt x="219842" y="2959317"/>
                  </a:lnTo>
                  <a:lnTo>
                    <a:pt x="211600" y="2952288"/>
                  </a:lnTo>
                  <a:lnTo>
                    <a:pt x="203385" y="2945259"/>
                  </a:lnTo>
                  <a:lnTo>
                    <a:pt x="195199" y="2938229"/>
                  </a:lnTo>
                  <a:lnTo>
                    <a:pt x="187041" y="2931200"/>
                  </a:lnTo>
                  <a:lnTo>
                    <a:pt x="178958" y="2924171"/>
                  </a:lnTo>
                  <a:lnTo>
                    <a:pt x="170916" y="2917142"/>
                  </a:lnTo>
                  <a:lnTo>
                    <a:pt x="162948" y="2910112"/>
                  </a:lnTo>
                  <a:lnTo>
                    <a:pt x="155078" y="2903083"/>
                  </a:lnTo>
                  <a:lnTo>
                    <a:pt x="147267" y="2896054"/>
                  </a:lnTo>
                  <a:lnTo>
                    <a:pt x="139594" y="2889024"/>
                  </a:lnTo>
                  <a:lnTo>
                    <a:pt x="132024" y="2881995"/>
                  </a:lnTo>
                  <a:lnTo>
                    <a:pt x="124537" y="2874966"/>
                  </a:lnTo>
                  <a:lnTo>
                    <a:pt x="117255" y="2867937"/>
                  </a:lnTo>
                  <a:lnTo>
                    <a:pt x="110070" y="2860907"/>
                  </a:lnTo>
                  <a:lnTo>
                    <a:pt x="103035" y="2853878"/>
                  </a:lnTo>
                  <a:lnTo>
                    <a:pt x="96205" y="2846849"/>
                  </a:lnTo>
                  <a:lnTo>
                    <a:pt x="89487" y="2839820"/>
                  </a:lnTo>
                  <a:lnTo>
                    <a:pt x="83001" y="2832790"/>
                  </a:lnTo>
                  <a:lnTo>
                    <a:pt x="76701" y="2825761"/>
                  </a:lnTo>
                  <a:lnTo>
                    <a:pt x="70529" y="2818732"/>
                  </a:lnTo>
                  <a:lnTo>
                    <a:pt x="64685" y="2811703"/>
                  </a:lnTo>
                  <a:lnTo>
                    <a:pt x="58989" y="2804673"/>
                  </a:lnTo>
                  <a:lnTo>
                    <a:pt x="53497" y="2797644"/>
                  </a:lnTo>
                  <a:lnTo>
                    <a:pt x="48314" y="2790615"/>
                  </a:lnTo>
                  <a:lnTo>
                    <a:pt x="43287" y="2783586"/>
                  </a:lnTo>
                  <a:lnTo>
                    <a:pt x="38556" y="2776556"/>
                  </a:lnTo>
                  <a:lnTo>
                    <a:pt x="34089" y="2769527"/>
                  </a:lnTo>
                  <a:lnTo>
                    <a:pt x="29790" y="2762498"/>
                  </a:lnTo>
                  <a:lnTo>
                    <a:pt x="25884" y="2755469"/>
                  </a:lnTo>
                  <a:lnTo>
                    <a:pt x="22183" y="2748439"/>
                  </a:lnTo>
                  <a:lnTo>
                    <a:pt x="18710" y="2741410"/>
                  </a:lnTo>
                  <a:lnTo>
                    <a:pt x="15628" y="2734381"/>
                  </a:lnTo>
                  <a:lnTo>
                    <a:pt x="12729" y="2727352"/>
                  </a:lnTo>
                  <a:lnTo>
                    <a:pt x="10152" y="2720322"/>
                  </a:lnTo>
                  <a:lnTo>
                    <a:pt x="7896" y="2713293"/>
                  </a:lnTo>
                  <a:lnTo>
                    <a:pt x="5828" y="2706264"/>
                  </a:lnTo>
                  <a:lnTo>
                    <a:pt x="4174" y="2699235"/>
                  </a:lnTo>
                  <a:lnTo>
                    <a:pt x="2761" y="2692205"/>
                  </a:lnTo>
                  <a:lnTo>
                    <a:pt x="1573" y="2685176"/>
                  </a:lnTo>
                  <a:lnTo>
                    <a:pt x="819" y="2678147"/>
                  </a:lnTo>
                  <a:lnTo>
                    <a:pt x="255" y="2671117"/>
                  </a:lnTo>
                  <a:lnTo>
                    <a:pt x="0" y="2664088"/>
                  </a:lnTo>
                  <a:lnTo>
                    <a:pt x="90" y="2657059"/>
                  </a:lnTo>
                  <a:lnTo>
                    <a:pt x="369" y="2650030"/>
                  </a:lnTo>
                  <a:lnTo>
                    <a:pt x="1032" y="2643000"/>
                  </a:lnTo>
                  <a:lnTo>
                    <a:pt x="1951" y="2635971"/>
                  </a:lnTo>
                  <a:lnTo>
                    <a:pt x="3064" y="2628942"/>
                  </a:lnTo>
                  <a:lnTo>
                    <a:pt x="4608" y="2621913"/>
                  </a:lnTo>
                  <a:lnTo>
                    <a:pt x="6328" y="2614883"/>
                  </a:lnTo>
                  <a:lnTo>
                    <a:pt x="8312" y="2607854"/>
                  </a:lnTo>
                  <a:lnTo>
                    <a:pt x="10628" y="2600825"/>
                  </a:lnTo>
                  <a:lnTo>
                    <a:pt x="13112" y="2593796"/>
                  </a:lnTo>
                  <a:lnTo>
                    <a:pt x="15917" y="2586766"/>
                  </a:lnTo>
                  <a:lnTo>
                    <a:pt x="18960" y="2579737"/>
                  </a:lnTo>
                  <a:lnTo>
                    <a:pt x="22162" y="2572708"/>
                  </a:lnTo>
                  <a:lnTo>
                    <a:pt x="25726" y="2565679"/>
                  </a:lnTo>
                  <a:lnTo>
                    <a:pt x="29443" y="2558649"/>
                  </a:lnTo>
                  <a:lnTo>
                    <a:pt x="33360" y="2551620"/>
                  </a:lnTo>
                  <a:lnTo>
                    <a:pt x="37559" y="2544591"/>
                  </a:lnTo>
                  <a:lnTo>
                    <a:pt x="41890" y="2537562"/>
                  </a:lnTo>
                  <a:lnTo>
                    <a:pt x="46455" y="2530532"/>
                  </a:lnTo>
                  <a:lnTo>
                    <a:pt x="51215" y="2523503"/>
                  </a:lnTo>
                  <a:lnTo>
                    <a:pt x="56095" y="2516474"/>
                  </a:lnTo>
                  <a:lnTo>
                    <a:pt x="61226" y="2509445"/>
                  </a:lnTo>
                  <a:lnTo>
                    <a:pt x="66478" y="2502415"/>
                  </a:lnTo>
                  <a:lnTo>
                    <a:pt x="71860" y="2495386"/>
                  </a:lnTo>
                  <a:lnTo>
                    <a:pt x="77446" y="2488357"/>
                  </a:lnTo>
                  <a:lnTo>
                    <a:pt x="83119" y="2481328"/>
                  </a:lnTo>
                  <a:lnTo>
                    <a:pt x="88935" y="2474298"/>
                  </a:lnTo>
                  <a:lnTo>
                    <a:pt x="94882" y="2467269"/>
                  </a:lnTo>
                  <a:lnTo>
                    <a:pt x="100901" y="2460240"/>
                  </a:lnTo>
                  <a:lnTo>
                    <a:pt x="107061" y="2453210"/>
                  </a:lnTo>
                  <a:lnTo>
                    <a:pt x="113296" y="2446181"/>
                  </a:lnTo>
                  <a:lnTo>
                    <a:pt x="119595" y="2439152"/>
                  </a:lnTo>
                  <a:lnTo>
                    <a:pt x="126004" y="2432123"/>
                  </a:lnTo>
                  <a:lnTo>
                    <a:pt x="132454" y="2425093"/>
                  </a:lnTo>
                  <a:lnTo>
                    <a:pt x="138965" y="2418064"/>
                  </a:lnTo>
                  <a:lnTo>
                    <a:pt x="145532" y="2411035"/>
                  </a:lnTo>
                  <a:lnTo>
                    <a:pt x="152126" y="2404006"/>
                  </a:lnTo>
                  <a:lnTo>
                    <a:pt x="158765" y="2396976"/>
                  </a:lnTo>
                  <a:lnTo>
                    <a:pt x="165423" y="2389947"/>
                  </a:lnTo>
                  <a:lnTo>
                    <a:pt x="172094" y="2382918"/>
                  </a:lnTo>
                  <a:lnTo>
                    <a:pt x="178780" y="2375889"/>
                  </a:lnTo>
                  <a:lnTo>
                    <a:pt x="185464" y="2368859"/>
                  </a:lnTo>
                  <a:lnTo>
                    <a:pt x="192146" y="2361830"/>
                  </a:lnTo>
                  <a:lnTo>
                    <a:pt x="198811" y="2354801"/>
                  </a:lnTo>
                  <a:lnTo>
                    <a:pt x="205462" y="2347772"/>
                  </a:lnTo>
                  <a:lnTo>
                    <a:pt x="212084" y="2340742"/>
                  </a:lnTo>
                  <a:lnTo>
                    <a:pt x="218672" y="2333713"/>
                  </a:lnTo>
                  <a:lnTo>
                    <a:pt x="225237" y="2326684"/>
                  </a:lnTo>
                  <a:lnTo>
                    <a:pt x="231736" y="2319655"/>
                  </a:lnTo>
                  <a:lnTo>
                    <a:pt x="238198" y="2312625"/>
                  </a:lnTo>
                  <a:lnTo>
                    <a:pt x="244615" y="2305596"/>
                  </a:lnTo>
                  <a:lnTo>
                    <a:pt x="250950" y="2298567"/>
                  </a:lnTo>
                  <a:lnTo>
                    <a:pt x="257242" y="2291538"/>
                  </a:lnTo>
                  <a:lnTo>
                    <a:pt x="263457" y="2284508"/>
                  </a:lnTo>
                  <a:lnTo>
                    <a:pt x="269591" y="2277479"/>
                  </a:lnTo>
                  <a:lnTo>
                    <a:pt x="275677" y="2270450"/>
                  </a:lnTo>
                  <a:lnTo>
                    <a:pt x="281646" y="2263421"/>
                  </a:lnTo>
                  <a:lnTo>
                    <a:pt x="287548" y="2256391"/>
                  </a:lnTo>
                  <a:lnTo>
                    <a:pt x="293381" y="2249362"/>
                  </a:lnTo>
                  <a:lnTo>
                    <a:pt x="299084" y="2242333"/>
                  </a:lnTo>
                  <a:lnTo>
                    <a:pt x="304726" y="2235303"/>
                  </a:lnTo>
                  <a:lnTo>
                    <a:pt x="310264" y="2228274"/>
                  </a:lnTo>
                  <a:lnTo>
                    <a:pt x="315689" y="2221245"/>
                  </a:lnTo>
                  <a:lnTo>
                    <a:pt x="321049" y="2214216"/>
                  </a:lnTo>
                  <a:lnTo>
                    <a:pt x="326269" y="2207186"/>
                  </a:lnTo>
                  <a:lnTo>
                    <a:pt x="331399" y="2200157"/>
                  </a:lnTo>
                  <a:lnTo>
                    <a:pt x="336453" y="2193128"/>
                  </a:lnTo>
                  <a:lnTo>
                    <a:pt x="341345" y="2186099"/>
                  </a:lnTo>
                  <a:lnTo>
                    <a:pt x="346166" y="2179069"/>
                  </a:lnTo>
                  <a:lnTo>
                    <a:pt x="350879" y="2172040"/>
                  </a:lnTo>
                  <a:lnTo>
                    <a:pt x="355456" y="2165011"/>
                  </a:lnTo>
                  <a:lnTo>
                    <a:pt x="359962" y="2157982"/>
                  </a:lnTo>
                  <a:lnTo>
                    <a:pt x="364325" y="2150952"/>
                  </a:lnTo>
                  <a:lnTo>
                    <a:pt x="368583" y="2143923"/>
                  </a:lnTo>
                  <a:lnTo>
                    <a:pt x="372769" y="2136894"/>
                  </a:lnTo>
                  <a:lnTo>
                    <a:pt x="376780" y="2129865"/>
                  </a:lnTo>
                  <a:lnTo>
                    <a:pt x="380717" y="2122835"/>
                  </a:lnTo>
                  <a:lnTo>
                    <a:pt x="384552" y="2115806"/>
                  </a:lnTo>
                  <a:lnTo>
                    <a:pt x="388243" y="2108777"/>
                  </a:lnTo>
                  <a:lnTo>
                    <a:pt x="391862" y="2101748"/>
                  </a:lnTo>
                  <a:lnTo>
                    <a:pt x="395348" y="2094718"/>
                  </a:lnTo>
                  <a:lnTo>
                    <a:pt x="398724" y="2087689"/>
                  </a:lnTo>
                  <a:lnTo>
                    <a:pt x="402030" y="2080660"/>
                  </a:lnTo>
                  <a:lnTo>
                    <a:pt x="405175" y="2073631"/>
                  </a:lnTo>
                  <a:lnTo>
                    <a:pt x="408243" y="2066601"/>
                  </a:lnTo>
                  <a:lnTo>
                    <a:pt x="411222" y="2059572"/>
                  </a:lnTo>
                  <a:lnTo>
                    <a:pt x="414057" y="2052543"/>
                  </a:lnTo>
                  <a:lnTo>
                    <a:pt x="416826" y="2045514"/>
                  </a:lnTo>
                  <a:lnTo>
                    <a:pt x="419479" y="2038484"/>
                  </a:lnTo>
                  <a:lnTo>
                    <a:pt x="422023" y="2031455"/>
                  </a:lnTo>
                  <a:lnTo>
                    <a:pt x="424503" y="2024426"/>
                  </a:lnTo>
                  <a:lnTo>
                    <a:pt x="426844" y="2017397"/>
                  </a:lnTo>
                  <a:lnTo>
                    <a:pt x="429109" y="2010367"/>
                  </a:lnTo>
                  <a:lnTo>
                    <a:pt x="431300" y="2003338"/>
                  </a:lnTo>
                  <a:lnTo>
                    <a:pt x="433356" y="1996309"/>
                  </a:lnTo>
                  <a:lnTo>
                    <a:pt x="435353" y="1989279"/>
                  </a:lnTo>
                  <a:lnTo>
                    <a:pt x="437255" y="1982250"/>
                  </a:lnTo>
                  <a:lnTo>
                    <a:pt x="439054" y="1975221"/>
                  </a:lnTo>
                  <a:lnTo>
                    <a:pt x="440797" y="1968192"/>
                  </a:lnTo>
                  <a:lnTo>
                    <a:pt x="442427" y="1961162"/>
                  </a:lnTo>
                  <a:lnTo>
                    <a:pt x="443983" y="1954133"/>
                  </a:lnTo>
                  <a:lnTo>
                    <a:pt x="445482" y="1947104"/>
                  </a:lnTo>
                  <a:lnTo>
                    <a:pt x="446860" y="1940075"/>
                  </a:lnTo>
                  <a:lnTo>
                    <a:pt x="448187" y="1933045"/>
                  </a:lnTo>
                  <a:lnTo>
                    <a:pt x="449439" y="1926016"/>
                  </a:lnTo>
                  <a:lnTo>
                    <a:pt x="450599" y="1918987"/>
                  </a:lnTo>
                  <a:lnTo>
                    <a:pt x="451712" y="1911958"/>
                  </a:lnTo>
                  <a:lnTo>
                    <a:pt x="452734" y="1904928"/>
                  </a:lnTo>
                  <a:lnTo>
                    <a:pt x="453691" y="1897899"/>
                  </a:lnTo>
                  <a:lnTo>
                    <a:pt x="454603" y="1890870"/>
                  </a:lnTo>
                  <a:lnTo>
                    <a:pt x="455412" y="1883841"/>
                  </a:lnTo>
                  <a:lnTo>
                    <a:pt x="456179" y="1876811"/>
                  </a:lnTo>
                  <a:lnTo>
                    <a:pt x="456888" y="1869782"/>
                  </a:lnTo>
                  <a:lnTo>
                    <a:pt x="457517" y="1862753"/>
                  </a:lnTo>
                  <a:lnTo>
                    <a:pt x="458108" y="1855724"/>
                  </a:lnTo>
                  <a:lnTo>
                    <a:pt x="458629" y="1848694"/>
                  </a:lnTo>
                  <a:lnTo>
                    <a:pt x="459093" y="1841665"/>
                  </a:lnTo>
                  <a:lnTo>
                    <a:pt x="459520" y="1834636"/>
                  </a:lnTo>
                  <a:lnTo>
                    <a:pt x="459869" y="1827607"/>
                  </a:lnTo>
                  <a:lnTo>
                    <a:pt x="460180" y="1820577"/>
                  </a:lnTo>
                  <a:lnTo>
                    <a:pt x="460449" y="1813548"/>
                  </a:lnTo>
                  <a:lnTo>
                    <a:pt x="460649" y="1806519"/>
                  </a:lnTo>
                  <a:lnTo>
                    <a:pt x="460819" y="1799490"/>
                  </a:lnTo>
                  <a:lnTo>
                    <a:pt x="460937" y="1792460"/>
                  </a:lnTo>
                  <a:lnTo>
                    <a:pt x="461006" y="1785431"/>
                  </a:lnTo>
                  <a:lnTo>
                    <a:pt x="461046" y="1778402"/>
                  </a:lnTo>
                  <a:lnTo>
                    <a:pt x="461027" y="1771372"/>
                  </a:lnTo>
                  <a:lnTo>
                    <a:pt x="460975" y="1764343"/>
                  </a:lnTo>
                  <a:lnTo>
                    <a:pt x="460892" y="1757314"/>
                  </a:lnTo>
                  <a:lnTo>
                    <a:pt x="460752" y="1750285"/>
                  </a:lnTo>
                  <a:lnTo>
                    <a:pt x="460588" y="1743255"/>
                  </a:lnTo>
                  <a:lnTo>
                    <a:pt x="460386" y="1736226"/>
                  </a:lnTo>
                  <a:lnTo>
                    <a:pt x="460142" y="1729197"/>
                  </a:lnTo>
                  <a:lnTo>
                    <a:pt x="459876" y="1722168"/>
                  </a:lnTo>
                  <a:lnTo>
                    <a:pt x="459565" y="1715138"/>
                  </a:lnTo>
                  <a:lnTo>
                    <a:pt x="459225" y="1708109"/>
                  </a:lnTo>
                  <a:lnTo>
                    <a:pt x="458863" y="1701080"/>
                  </a:lnTo>
                  <a:lnTo>
                    <a:pt x="458454" y="1694051"/>
                  </a:lnTo>
                  <a:lnTo>
                    <a:pt x="458025" y="1687021"/>
                  </a:lnTo>
                  <a:lnTo>
                    <a:pt x="457568" y="1679992"/>
                  </a:lnTo>
                  <a:lnTo>
                    <a:pt x="457075" y="1672963"/>
                  </a:lnTo>
                  <a:lnTo>
                    <a:pt x="456565" y="1665934"/>
                  </a:lnTo>
                  <a:lnTo>
                    <a:pt x="456020" y="1658904"/>
                  </a:lnTo>
                  <a:lnTo>
                    <a:pt x="455450" y="1651875"/>
                  </a:lnTo>
                  <a:lnTo>
                    <a:pt x="454862" y="1644846"/>
                  </a:lnTo>
                  <a:lnTo>
                    <a:pt x="454237" y="1637817"/>
                  </a:lnTo>
                  <a:lnTo>
                    <a:pt x="453594" y="1630787"/>
                  </a:lnTo>
                  <a:lnTo>
                    <a:pt x="452930" y="1623758"/>
                  </a:lnTo>
                  <a:lnTo>
                    <a:pt x="452235" y="1616729"/>
                  </a:lnTo>
                  <a:lnTo>
                    <a:pt x="451525" y="1609700"/>
                  </a:lnTo>
                  <a:lnTo>
                    <a:pt x="450788" y="1602670"/>
                  </a:lnTo>
                  <a:lnTo>
                    <a:pt x="450029" y="1595641"/>
                  </a:lnTo>
                  <a:lnTo>
                    <a:pt x="449255" y="1588612"/>
                  </a:lnTo>
                  <a:lnTo>
                    <a:pt x="448451" y="1581583"/>
                  </a:lnTo>
                  <a:lnTo>
                    <a:pt x="447631" y="1574553"/>
                  </a:lnTo>
                  <a:lnTo>
                    <a:pt x="446795" y="1567524"/>
                  </a:lnTo>
                  <a:lnTo>
                    <a:pt x="445931" y="1560495"/>
                  </a:lnTo>
                  <a:lnTo>
                    <a:pt x="445054" y="1553465"/>
                  </a:lnTo>
                  <a:lnTo>
                    <a:pt x="444157" y="1546436"/>
                  </a:lnTo>
                  <a:lnTo>
                    <a:pt x="443238" y="1539407"/>
                  </a:lnTo>
                  <a:lnTo>
                    <a:pt x="442308" y="1532378"/>
                  </a:lnTo>
                  <a:lnTo>
                    <a:pt x="441354" y="1525348"/>
                  </a:lnTo>
                  <a:lnTo>
                    <a:pt x="440385" y="1518319"/>
                  </a:lnTo>
                  <a:lnTo>
                    <a:pt x="439403" y="1511290"/>
                  </a:lnTo>
                  <a:lnTo>
                    <a:pt x="438397" y="1504261"/>
                  </a:lnTo>
                  <a:lnTo>
                    <a:pt x="437381" y="1497231"/>
                  </a:lnTo>
                  <a:lnTo>
                    <a:pt x="436348" y="1490202"/>
                  </a:lnTo>
                  <a:lnTo>
                    <a:pt x="435298" y="1483173"/>
                  </a:lnTo>
                  <a:lnTo>
                    <a:pt x="434238" y="1476144"/>
                  </a:lnTo>
                  <a:lnTo>
                    <a:pt x="433159" y="1469114"/>
                  </a:lnTo>
                  <a:lnTo>
                    <a:pt x="432068" y="1462085"/>
                  </a:lnTo>
                  <a:lnTo>
                    <a:pt x="430968" y="1455056"/>
                  </a:lnTo>
                  <a:lnTo>
                    <a:pt x="429848" y="1448027"/>
                  </a:lnTo>
                  <a:lnTo>
                    <a:pt x="428720" y="1440997"/>
                  </a:lnTo>
                  <a:lnTo>
                    <a:pt x="427581" y="1433968"/>
                  </a:lnTo>
                  <a:lnTo>
                    <a:pt x="426428" y="1426939"/>
                  </a:lnTo>
                  <a:lnTo>
                    <a:pt x="425268" y="1419910"/>
                  </a:lnTo>
                  <a:lnTo>
                    <a:pt x="424095" y="1412880"/>
                  </a:lnTo>
                  <a:lnTo>
                    <a:pt x="422913" y="1405851"/>
                  </a:lnTo>
                  <a:lnTo>
                    <a:pt x="421726" y="1398822"/>
                  </a:lnTo>
                  <a:lnTo>
                    <a:pt x="420526" y="1391793"/>
                  </a:lnTo>
                  <a:lnTo>
                    <a:pt x="419321" y="1384763"/>
                  </a:lnTo>
                  <a:lnTo>
                    <a:pt x="418110" y="1377734"/>
                  </a:lnTo>
                  <a:lnTo>
                    <a:pt x="416891" y="1370705"/>
                  </a:lnTo>
                  <a:lnTo>
                    <a:pt x="415669" y="1363676"/>
                  </a:lnTo>
                  <a:lnTo>
                    <a:pt x="414442" y="1356646"/>
                  </a:lnTo>
                  <a:lnTo>
                    <a:pt x="413210" y="1349617"/>
                  </a:lnTo>
                  <a:lnTo>
                    <a:pt x="411977" y="1342588"/>
                  </a:lnTo>
                  <a:lnTo>
                    <a:pt x="410740" y="1335558"/>
                  </a:lnTo>
                  <a:lnTo>
                    <a:pt x="409504" y="1328529"/>
                  </a:lnTo>
                  <a:lnTo>
                    <a:pt x="408266" y="1321500"/>
                  </a:lnTo>
                  <a:lnTo>
                    <a:pt x="407030" y="1314471"/>
                  </a:lnTo>
                  <a:lnTo>
                    <a:pt x="405794" y="1307441"/>
                  </a:lnTo>
                  <a:lnTo>
                    <a:pt x="404562" y="1300412"/>
                  </a:lnTo>
                  <a:lnTo>
                    <a:pt x="403333" y="1293383"/>
                  </a:lnTo>
                  <a:lnTo>
                    <a:pt x="402108" y="1286354"/>
                  </a:lnTo>
                  <a:lnTo>
                    <a:pt x="400890" y="1279324"/>
                  </a:lnTo>
                  <a:lnTo>
                    <a:pt x="399678" y="1272295"/>
                  </a:lnTo>
                  <a:lnTo>
                    <a:pt x="398472" y="1265266"/>
                  </a:lnTo>
                  <a:lnTo>
                    <a:pt x="397279" y="1258237"/>
                  </a:lnTo>
                  <a:lnTo>
                    <a:pt x="396093" y="1251207"/>
                  </a:lnTo>
                  <a:lnTo>
                    <a:pt x="394918" y="1244178"/>
                  </a:lnTo>
                  <a:lnTo>
                    <a:pt x="393759" y="1237149"/>
                  </a:lnTo>
                  <a:lnTo>
                    <a:pt x="392609" y="1230120"/>
                  </a:lnTo>
                  <a:lnTo>
                    <a:pt x="391478" y="1223090"/>
                  </a:lnTo>
                  <a:lnTo>
                    <a:pt x="390363" y="1216061"/>
                  </a:lnTo>
                  <a:lnTo>
                    <a:pt x="389259" y="1209032"/>
                  </a:lnTo>
                  <a:lnTo>
                    <a:pt x="388185" y="1202003"/>
                  </a:lnTo>
                  <a:lnTo>
                    <a:pt x="387126" y="1194973"/>
                  </a:lnTo>
                  <a:lnTo>
                    <a:pt x="386085" y="1187944"/>
                  </a:lnTo>
                  <a:lnTo>
                    <a:pt x="385076" y="1180915"/>
                  </a:lnTo>
                  <a:lnTo>
                    <a:pt x="384083" y="1173886"/>
                  </a:lnTo>
                  <a:lnTo>
                    <a:pt x="383121" y="1166856"/>
                  </a:lnTo>
                  <a:lnTo>
                    <a:pt x="382189" y="1159827"/>
                  </a:lnTo>
                  <a:lnTo>
                    <a:pt x="381274" y="1152798"/>
                  </a:lnTo>
                  <a:lnTo>
                    <a:pt x="380406" y="1145769"/>
                  </a:lnTo>
                  <a:lnTo>
                    <a:pt x="379562" y="1138739"/>
                  </a:lnTo>
                  <a:lnTo>
                    <a:pt x="378746" y="1131710"/>
                  </a:lnTo>
                  <a:lnTo>
                    <a:pt x="377980" y="1124681"/>
                  </a:lnTo>
                  <a:lnTo>
                    <a:pt x="377238" y="1117651"/>
                  </a:lnTo>
                  <a:lnTo>
                    <a:pt x="376539" y="1110622"/>
                  </a:lnTo>
                  <a:lnTo>
                    <a:pt x="375885" y="1103593"/>
                  </a:lnTo>
                  <a:lnTo>
                    <a:pt x="375257" y="1096564"/>
                  </a:lnTo>
                  <a:lnTo>
                    <a:pt x="374691" y="1089534"/>
                  </a:lnTo>
                  <a:lnTo>
                    <a:pt x="374162" y="1082505"/>
                  </a:lnTo>
                  <a:lnTo>
                    <a:pt x="373668" y="1075476"/>
                  </a:lnTo>
                  <a:lnTo>
                    <a:pt x="373244" y="1068447"/>
                  </a:lnTo>
                  <a:lnTo>
                    <a:pt x="372853" y="1061417"/>
                  </a:lnTo>
                  <a:lnTo>
                    <a:pt x="372515" y="1054388"/>
                  </a:lnTo>
                  <a:lnTo>
                    <a:pt x="372240" y="1047359"/>
                  </a:lnTo>
                  <a:lnTo>
                    <a:pt x="371999" y="1040330"/>
                  </a:lnTo>
                  <a:lnTo>
                    <a:pt x="371832" y="1033300"/>
                  </a:lnTo>
                  <a:lnTo>
                    <a:pt x="371716" y="1026271"/>
                  </a:lnTo>
                  <a:lnTo>
                    <a:pt x="371640" y="1019242"/>
                  </a:lnTo>
                  <a:lnTo>
                    <a:pt x="371655" y="1012213"/>
                  </a:lnTo>
                  <a:lnTo>
                    <a:pt x="371709" y="1005183"/>
                  </a:lnTo>
                  <a:lnTo>
                    <a:pt x="371824" y="998154"/>
                  </a:lnTo>
                  <a:lnTo>
                    <a:pt x="372017" y="991125"/>
                  </a:lnTo>
                  <a:lnTo>
                    <a:pt x="372252" y="984096"/>
                  </a:lnTo>
                  <a:lnTo>
                    <a:pt x="372568" y="977066"/>
                  </a:lnTo>
                  <a:lnTo>
                    <a:pt x="372948" y="970037"/>
                  </a:lnTo>
                  <a:lnTo>
                    <a:pt x="373371" y="963008"/>
                  </a:lnTo>
                  <a:lnTo>
                    <a:pt x="373897" y="955979"/>
                  </a:lnTo>
                  <a:lnTo>
                    <a:pt x="374470" y="948949"/>
                  </a:lnTo>
                  <a:lnTo>
                    <a:pt x="375104" y="941920"/>
                  </a:lnTo>
                  <a:lnTo>
                    <a:pt x="375830" y="934891"/>
                  </a:lnTo>
                  <a:lnTo>
                    <a:pt x="376601" y="927862"/>
                  </a:lnTo>
                  <a:lnTo>
                    <a:pt x="377453" y="920832"/>
                  </a:lnTo>
                  <a:lnTo>
                    <a:pt x="378378" y="913803"/>
                  </a:lnTo>
                  <a:lnTo>
                    <a:pt x="379349" y="906774"/>
                  </a:lnTo>
                  <a:lnTo>
                    <a:pt x="380421" y="899745"/>
                  </a:lnTo>
                  <a:lnTo>
                    <a:pt x="381545" y="892715"/>
                  </a:lnTo>
                  <a:lnTo>
                    <a:pt x="382727" y="885686"/>
                  </a:lnTo>
                  <a:lnTo>
                    <a:pt x="384004" y="878657"/>
                  </a:lnTo>
                  <a:lnTo>
                    <a:pt x="385326" y="871627"/>
                  </a:lnTo>
                  <a:lnTo>
                    <a:pt x="386722" y="864598"/>
                  </a:lnTo>
                  <a:lnTo>
                    <a:pt x="388192" y="857569"/>
                  </a:lnTo>
                  <a:lnTo>
                    <a:pt x="389705" y="850540"/>
                  </a:lnTo>
                  <a:lnTo>
                    <a:pt x="391308" y="843510"/>
                  </a:lnTo>
                  <a:lnTo>
                    <a:pt x="392964" y="836481"/>
                  </a:lnTo>
                  <a:lnTo>
                    <a:pt x="394667" y="829452"/>
                  </a:lnTo>
                  <a:lnTo>
                    <a:pt x="396459" y="822423"/>
                  </a:lnTo>
                  <a:lnTo>
                    <a:pt x="398290" y="815393"/>
                  </a:lnTo>
                  <a:lnTo>
                    <a:pt x="400180" y="808364"/>
                  </a:lnTo>
                  <a:lnTo>
                    <a:pt x="402138" y="801335"/>
                  </a:lnTo>
                  <a:lnTo>
                    <a:pt x="404131" y="794306"/>
                  </a:lnTo>
                  <a:lnTo>
                    <a:pt x="406193" y="787276"/>
                  </a:lnTo>
                  <a:lnTo>
                    <a:pt x="408300" y="780247"/>
                  </a:lnTo>
                  <a:lnTo>
                    <a:pt x="410441" y="773218"/>
                  </a:lnTo>
                  <a:lnTo>
                    <a:pt x="412653" y="766189"/>
                  </a:lnTo>
                  <a:lnTo>
                    <a:pt x="414894" y="759159"/>
                  </a:lnTo>
                  <a:lnTo>
                    <a:pt x="417175" y="752130"/>
                  </a:lnTo>
                  <a:lnTo>
                    <a:pt x="419506" y="745101"/>
                  </a:lnTo>
                  <a:lnTo>
                    <a:pt x="421860" y="738072"/>
                  </a:lnTo>
                  <a:lnTo>
                    <a:pt x="424258" y="731042"/>
                  </a:lnTo>
                  <a:lnTo>
                    <a:pt x="426686" y="724013"/>
                  </a:lnTo>
                  <a:lnTo>
                    <a:pt x="429134" y="716984"/>
                  </a:lnTo>
                  <a:lnTo>
                    <a:pt x="431623" y="709955"/>
                  </a:lnTo>
                  <a:lnTo>
                    <a:pt x="434128" y="702925"/>
                  </a:lnTo>
                  <a:lnTo>
                    <a:pt x="436652" y="695896"/>
                  </a:lnTo>
                  <a:lnTo>
                    <a:pt x="439201" y="688867"/>
                  </a:lnTo>
                  <a:lnTo>
                    <a:pt x="441760" y="681838"/>
                  </a:lnTo>
                  <a:lnTo>
                    <a:pt x="444335" y="674808"/>
                  </a:lnTo>
                  <a:lnTo>
                    <a:pt x="446919" y="667779"/>
                  </a:lnTo>
                  <a:lnTo>
                    <a:pt x="449510" y="660750"/>
                  </a:lnTo>
                  <a:lnTo>
                    <a:pt x="452108" y="653720"/>
                  </a:lnTo>
                  <a:lnTo>
                    <a:pt x="454707" y="646691"/>
                  </a:lnTo>
                  <a:lnTo>
                    <a:pt x="457306" y="639662"/>
                  </a:lnTo>
                  <a:lnTo>
                    <a:pt x="459901" y="632633"/>
                  </a:lnTo>
                  <a:lnTo>
                    <a:pt x="462491" y="625603"/>
                  </a:lnTo>
                  <a:lnTo>
                    <a:pt x="465074" y="618574"/>
                  </a:lnTo>
                  <a:lnTo>
                    <a:pt x="467643" y="611545"/>
                  </a:lnTo>
                  <a:lnTo>
                    <a:pt x="470204" y="604516"/>
                  </a:lnTo>
                  <a:lnTo>
                    <a:pt x="472745" y="597486"/>
                  </a:lnTo>
                  <a:lnTo>
                    <a:pt x="475269" y="590457"/>
                  </a:lnTo>
                  <a:lnTo>
                    <a:pt x="477779" y="583428"/>
                  </a:lnTo>
                  <a:lnTo>
                    <a:pt x="480256" y="576399"/>
                  </a:lnTo>
                  <a:lnTo>
                    <a:pt x="482717" y="569369"/>
                  </a:lnTo>
                  <a:lnTo>
                    <a:pt x="485152" y="562340"/>
                  </a:lnTo>
                  <a:lnTo>
                    <a:pt x="487552" y="555311"/>
                  </a:lnTo>
                  <a:lnTo>
                    <a:pt x="489932" y="548282"/>
                  </a:lnTo>
                  <a:lnTo>
                    <a:pt x="492272" y="541252"/>
                  </a:lnTo>
                  <a:lnTo>
                    <a:pt x="494580" y="534223"/>
                  </a:lnTo>
                  <a:lnTo>
                    <a:pt x="496865" y="527194"/>
                  </a:lnTo>
                  <a:lnTo>
                    <a:pt x="499093" y="520165"/>
                  </a:lnTo>
                  <a:lnTo>
                    <a:pt x="501296" y="513135"/>
                  </a:lnTo>
                  <a:lnTo>
                    <a:pt x="503463" y="506106"/>
                  </a:lnTo>
                  <a:lnTo>
                    <a:pt x="505578" y="499077"/>
                  </a:lnTo>
                  <a:lnTo>
                    <a:pt x="507666" y="492048"/>
                  </a:lnTo>
                  <a:lnTo>
                    <a:pt x="509702" y="485018"/>
                  </a:lnTo>
                  <a:lnTo>
                    <a:pt x="511695" y="477989"/>
                  </a:lnTo>
                  <a:lnTo>
                    <a:pt x="513660" y="470960"/>
                  </a:lnTo>
                  <a:lnTo>
                    <a:pt x="515557" y="463931"/>
                  </a:lnTo>
                  <a:lnTo>
                    <a:pt x="517422" y="456901"/>
                  </a:lnTo>
                  <a:lnTo>
                    <a:pt x="519248" y="449872"/>
                  </a:lnTo>
                  <a:lnTo>
                    <a:pt x="521010" y="442843"/>
                  </a:lnTo>
                  <a:lnTo>
                    <a:pt x="522743" y="435813"/>
                  </a:lnTo>
                  <a:lnTo>
                    <a:pt x="524422" y="428784"/>
                  </a:lnTo>
                  <a:lnTo>
                    <a:pt x="526051" y="421755"/>
                  </a:lnTo>
                  <a:lnTo>
                    <a:pt x="527650" y="414726"/>
                  </a:lnTo>
                  <a:lnTo>
                    <a:pt x="529183" y="407696"/>
                  </a:lnTo>
                  <a:lnTo>
                    <a:pt x="530678" y="400667"/>
                  </a:lnTo>
                  <a:lnTo>
                    <a:pt x="532137" y="393638"/>
                  </a:lnTo>
                  <a:lnTo>
                    <a:pt x="533529" y="386609"/>
                  </a:lnTo>
                  <a:lnTo>
                    <a:pt x="534892" y="379579"/>
                  </a:lnTo>
                  <a:lnTo>
                    <a:pt x="536207" y="372550"/>
                  </a:lnTo>
                  <a:lnTo>
                    <a:pt x="537470" y="365521"/>
                  </a:lnTo>
                  <a:lnTo>
                    <a:pt x="538704" y="358492"/>
                  </a:lnTo>
                  <a:lnTo>
                    <a:pt x="539879" y="351462"/>
                  </a:lnTo>
                  <a:lnTo>
                    <a:pt x="541017" y="344433"/>
                  </a:lnTo>
                  <a:lnTo>
                    <a:pt x="542125" y="337404"/>
                  </a:lnTo>
                  <a:lnTo>
                    <a:pt x="543169" y="330375"/>
                  </a:lnTo>
                  <a:lnTo>
                    <a:pt x="544187" y="323345"/>
                  </a:lnTo>
                  <a:lnTo>
                    <a:pt x="545165" y="316316"/>
                  </a:lnTo>
                  <a:lnTo>
                    <a:pt x="546095" y="309287"/>
                  </a:lnTo>
                  <a:lnTo>
                    <a:pt x="546999" y="302258"/>
                  </a:lnTo>
                  <a:lnTo>
                    <a:pt x="547856" y="295228"/>
                  </a:lnTo>
                  <a:lnTo>
                    <a:pt x="548679" y="288199"/>
                  </a:lnTo>
                  <a:lnTo>
                    <a:pt x="549478" y="281170"/>
                  </a:lnTo>
                  <a:lnTo>
                    <a:pt x="550222" y="274141"/>
                  </a:lnTo>
                  <a:lnTo>
                    <a:pt x="550945" y="267111"/>
                  </a:lnTo>
                  <a:lnTo>
                    <a:pt x="551637" y="260082"/>
                  </a:lnTo>
                  <a:lnTo>
                    <a:pt x="552288" y="253053"/>
                  </a:lnTo>
                  <a:lnTo>
                    <a:pt x="552918" y="246024"/>
                  </a:lnTo>
                  <a:lnTo>
                    <a:pt x="553513" y="238994"/>
                  </a:lnTo>
                  <a:lnTo>
                    <a:pt x="554078" y="231965"/>
                  </a:lnTo>
                  <a:lnTo>
                    <a:pt x="554625" y="224936"/>
                  </a:lnTo>
                  <a:lnTo>
                    <a:pt x="555132" y="217906"/>
                  </a:lnTo>
                  <a:lnTo>
                    <a:pt x="555620" y="210877"/>
                  </a:lnTo>
                  <a:lnTo>
                    <a:pt x="556086" y="203848"/>
                  </a:lnTo>
                  <a:lnTo>
                    <a:pt x="556519" y="196819"/>
                  </a:lnTo>
                  <a:lnTo>
                    <a:pt x="556937" y="189789"/>
                  </a:lnTo>
                  <a:lnTo>
                    <a:pt x="557330" y="182760"/>
                  </a:lnTo>
                  <a:lnTo>
                    <a:pt x="557700" y="175731"/>
                  </a:lnTo>
                  <a:lnTo>
                    <a:pt x="558056" y="168702"/>
                  </a:lnTo>
                  <a:lnTo>
                    <a:pt x="558385" y="161672"/>
                  </a:lnTo>
                  <a:lnTo>
                    <a:pt x="558698" y="154643"/>
                  </a:lnTo>
                  <a:lnTo>
                    <a:pt x="558998" y="147614"/>
                  </a:lnTo>
                  <a:lnTo>
                    <a:pt x="559272" y="140585"/>
                  </a:lnTo>
                  <a:lnTo>
                    <a:pt x="559536" y="133555"/>
                  </a:lnTo>
                  <a:lnTo>
                    <a:pt x="559783" y="126526"/>
                  </a:lnTo>
                  <a:lnTo>
                    <a:pt x="560014" y="119497"/>
                  </a:lnTo>
                  <a:lnTo>
                    <a:pt x="560235" y="112468"/>
                  </a:lnTo>
                  <a:lnTo>
                    <a:pt x="560437" y="105438"/>
                  </a:lnTo>
                  <a:lnTo>
                    <a:pt x="560629" y="98409"/>
                  </a:lnTo>
                  <a:lnTo>
                    <a:pt x="560813" y="91380"/>
                  </a:lnTo>
                  <a:lnTo>
                    <a:pt x="560978" y="84351"/>
                  </a:lnTo>
                  <a:lnTo>
                    <a:pt x="561137" y="77321"/>
                  </a:lnTo>
                  <a:lnTo>
                    <a:pt x="561286" y="70292"/>
                  </a:lnTo>
                  <a:lnTo>
                    <a:pt x="561422" y="63263"/>
                  </a:lnTo>
                  <a:lnTo>
                    <a:pt x="561553" y="56234"/>
                  </a:lnTo>
                  <a:lnTo>
                    <a:pt x="561672" y="49204"/>
                  </a:lnTo>
                  <a:lnTo>
                    <a:pt x="561784" y="42175"/>
                  </a:lnTo>
                  <a:lnTo>
                    <a:pt x="561891" y="35146"/>
                  </a:lnTo>
                  <a:lnTo>
                    <a:pt x="561986" y="28117"/>
                  </a:lnTo>
                  <a:lnTo>
                    <a:pt x="562077" y="21087"/>
                  </a:lnTo>
                  <a:lnTo>
                    <a:pt x="562162" y="14058"/>
                  </a:lnTo>
                  <a:lnTo>
                    <a:pt x="562239" y="7029"/>
                  </a:lnTo>
                  <a:lnTo>
                    <a:pt x="562313" y="0"/>
                  </a:lnTo>
                  <a:lnTo>
                    <a:pt x="563997" y="0"/>
                  </a:lnTo>
                  <a:lnTo>
                    <a:pt x="564070" y="7029"/>
                  </a:lnTo>
                  <a:lnTo>
                    <a:pt x="564147" y="14058"/>
                  </a:lnTo>
                  <a:lnTo>
                    <a:pt x="564232" y="21087"/>
                  </a:lnTo>
                  <a:lnTo>
                    <a:pt x="564323" y="28117"/>
                  </a:lnTo>
                  <a:lnTo>
                    <a:pt x="564419" y="35146"/>
                  </a:lnTo>
                  <a:lnTo>
                    <a:pt x="564526" y="42175"/>
                  </a:lnTo>
                  <a:lnTo>
                    <a:pt x="564637" y="49204"/>
                  </a:lnTo>
                  <a:lnTo>
                    <a:pt x="564757" y="56234"/>
                  </a:lnTo>
                  <a:lnTo>
                    <a:pt x="564887" y="63263"/>
                  </a:lnTo>
                  <a:lnTo>
                    <a:pt x="565024" y="70292"/>
                  </a:lnTo>
                  <a:lnTo>
                    <a:pt x="565173" y="77321"/>
                  </a:lnTo>
                  <a:lnTo>
                    <a:pt x="565331" y="84351"/>
                  </a:lnTo>
                  <a:lnTo>
                    <a:pt x="565497" y="91380"/>
                  </a:lnTo>
                  <a:lnTo>
                    <a:pt x="565680" y="98409"/>
                  </a:lnTo>
                  <a:lnTo>
                    <a:pt x="565872" y="105438"/>
                  </a:lnTo>
                  <a:lnTo>
                    <a:pt x="566075" y="112468"/>
                  </a:lnTo>
                  <a:lnTo>
                    <a:pt x="566296" y="119497"/>
                  </a:lnTo>
                  <a:lnTo>
                    <a:pt x="566526" y="126526"/>
                  </a:lnTo>
                  <a:lnTo>
                    <a:pt x="566774" y="133555"/>
                  </a:lnTo>
                  <a:lnTo>
                    <a:pt x="567038" y="140585"/>
                  </a:lnTo>
                  <a:lnTo>
                    <a:pt x="567312" y="147614"/>
                  </a:lnTo>
                  <a:lnTo>
                    <a:pt x="567611" y="154643"/>
                  </a:lnTo>
                  <a:lnTo>
                    <a:pt x="567925" y="161672"/>
                  </a:lnTo>
                  <a:lnTo>
                    <a:pt x="568253" y="168702"/>
                  </a:lnTo>
                  <a:lnTo>
                    <a:pt x="568610" y="175731"/>
                  </a:lnTo>
                  <a:lnTo>
                    <a:pt x="568979" y="182760"/>
                  </a:lnTo>
                  <a:lnTo>
                    <a:pt x="569372" y="189789"/>
                  </a:lnTo>
                  <a:lnTo>
                    <a:pt x="569790" y="196819"/>
                  </a:lnTo>
                  <a:lnTo>
                    <a:pt x="570223" y="203848"/>
                  </a:lnTo>
                  <a:lnTo>
                    <a:pt x="570690" y="210877"/>
                  </a:lnTo>
                  <a:lnTo>
                    <a:pt x="571178" y="217906"/>
                  </a:lnTo>
                  <a:lnTo>
                    <a:pt x="571685" y="224936"/>
                  </a:lnTo>
                  <a:lnTo>
                    <a:pt x="572231" y="231965"/>
                  </a:lnTo>
                  <a:lnTo>
                    <a:pt x="572796" y="238994"/>
                  </a:lnTo>
                  <a:lnTo>
                    <a:pt x="573391" y="246024"/>
                  </a:lnTo>
                  <a:lnTo>
                    <a:pt x="574022" y="253053"/>
                  </a:lnTo>
                  <a:lnTo>
                    <a:pt x="574672" y="260082"/>
                  </a:lnTo>
                  <a:lnTo>
                    <a:pt x="575365" y="267111"/>
                  </a:lnTo>
                  <a:lnTo>
                    <a:pt x="576087" y="274141"/>
                  </a:lnTo>
                  <a:lnTo>
                    <a:pt x="576832" y="281170"/>
                  </a:lnTo>
                  <a:lnTo>
                    <a:pt x="577631" y="288199"/>
                  </a:lnTo>
                  <a:lnTo>
                    <a:pt x="578453" y="295228"/>
                  </a:lnTo>
                  <a:lnTo>
                    <a:pt x="579310" y="302258"/>
                  </a:lnTo>
                  <a:lnTo>
                    <a:pt x="580215" y="309287"/>
                  </a:lnTo>
                  <a:lnTo>
                    <a:pt x="581144" y="316316"/>
                  </a:lnTo>
                  <a:lnTo>
                    <a:pt x="582123" y="323345"/>
                  </a:lnTo>
                  <a:lnTo>
                    <a:pt x="583141" y="330375"/>
                  </a:lnTo>
                  <a:lnTo>
                    <a:pt x="584185" y="337404"/>
                  </a:lnTo>
                  <a:lnTo>
                    <a:pt x="585292" y="344433"/>
                  </a:lnTo>
                  <a:lnTo>
                    <a:pt x="586430" y="351462"/>
                  </a:lnTo>
                  <a:lnTo>
                    <a:pt x="587605" y="358492"/>
                  </a:lnTo>
                  <a:lnTo>
                    <a:pt x="588839" y="365521"/>
                  </a:lnTo>
                  <a:lnTo>
                    <a:pt x="590102" y="372550"/>
                  </a:lnTo>
                  <a:lnTo>
                    <a:pt x="591417" y="379579"/>
                  </a:lnTo>
                  <a:lnTo>
                    <a:pt x="592780" y="386609"/>
                  </a:lnTo>
                  <a:lnTo>
                    <a:pt x="594173" y="393638"/>
                  </a:lnTo>
                  <a:lnTo>
                    <a:pt x="595632" y="400667"/>
                  </a:lnTo>
                  <a:lnTo>
                    <a:pt x="597127" y="407696"/>
                  </a:lnTo>
                  <a:lnTo>
                    <a:pt x="598659" y="414726"/>
                  </a:lnTo>
                  <a:lnTo>
                    <a:pt x="600258" y="421755"/>
                  </a:lnTo>
                  <a:lnTo>
                    <a:pt x="601887" y="428784"/>
                  </a:lnTo>
                  <a:lnTo>
                    <a:pt x="603567" y="435813"/>
                  </a:lnTo>
                  <a:lnTo>
                    <a:pt x="605299" y="442843"/>
                  </a:lnTo>
                  <a:lnTo>
                    <a:pt x="607062" y="449872"/>
                  </a:lnTo>
                  <a:lnTo>
                    <a:pt x="608888" y="456901"/>
                  </a:lnTo>
                  <a:lnTo>
                    <a:pt x="610752" y="463931"/>
                  </a:lnTo>
                  <a:lnTo>
                    <a:pt x="612650" y="470960"/>
                  </a:lnTo>
                  <a:lnTo>
                    <a:pt x="614614" y="477989"/>
                  </a:lnTo>
                  <a:lnTo>
                    <a:pt x="616607" y="485018"/>
                  </a:lnTo>
                  <a:lnTo>
                    <a:pt x="618644" y="492048"/>
                  </a:lnTo>
                  <a:lnTo>
                    <a:pt x="620731" y="499077"/>
                  </a:lnTo>
                  <a:lnTo>
                    <a:pt x="622846" y="506106"/>
                  </a:lnTo>
                  <a:lnTo>
                    <a:pt x="625013" y="513135"/>
                  </a:lnTo>
                  <a:lnTo>
                    <a:pt x="627216" y="520165"/>
                  </a:lnTo>
                  <a:lnTo>
                    <a:pt x="629444" y="527194"/>
                  </a:lnTo>
                  <a:lnTo>
                    <a:pt x="631730" y="534223"/>
                  </a:lnTo>
                  <a:lnTo>
                    <a:pt x="634038" y="541252"/>
                  </a:lnTo>
                  <a:lnTo>
                    <a:pt x="636377" y="548282"/>
                  </a:lnTo>
                  <a:lnTo>
                    <a:pt x="638758" y="555311"/>
                  </a:lnTo>
                  <a:lnTo>
                    <a:pt x="641158" y="562340"/>
                  </a:lnTo>
                  <a:lnTo>
                    <a:pt x="643592" y="569369"/>
                  </a:lnTo>
                  <a:lnTo>
                    <a:pt x="646053" y="576399"/>
                  </a:lnTo>
                  <a:lnTo>
                    <a:pt x="648530" y="583428"/>
                  </a:lnTo>
                  <a:lnTo>
                    <a:pt x="651041" y="590457"/>
                  </a:lnTo>
                  <a:lnTo>
                    <a:pt x="653565" y="597486"/>
                  </a:lnTo>
                  <a:lnTo>
                    <a:pt x="656105" y="604516"/>
                  </a:lnTo>
                  <a:lnTo>
                    <a:pt x="658667" y="611545"/>
                  </a:lnTo>
                  <a:lnTo>
                    <a:pt x="661236" y="618574"/>
                  </a:lnTo>
                  <a:lnTo>
                    <a:pt x="663818" y="625603"/>
                  </a:lnTo>
                  <a:lnTo>
                    <a:pt x="666409" y="632633"/>
                  </a:lnTo>
                  <a:lnTo>
                    <a:pt x="669003" y="639662"/>
                  </a:lnTo>
                  <a:lnTo>
                    <a:pt x="671603" y="646691"/>
                  </a:lnTo>
                  <a:lnTo>
                    <a:pt x="674202" y="653720"/>
                  </a:lnTo>
                  <a:lnTo>
                    <a:pt x="676799" y="660750"/>
                  </a:lnTo>
                  <a:lnTo>
                    <a:pt x="679390" y="667779"/>
                  </a:lnTo>
                  <a:lnTo>
                    <a:pt x="681975" y="674808"/>
                  </a:lnTo>
                  <a:lnTo>
                    <a:pt x="684550" y="681838"/>
                  </a:lnTo>
                  <a:lnTo>
                    <a:pt x="687109" y="688867"/>
                  </a:lnTo>
                  <a:lnTo>
                    <a:pt x="689658" y="695896"/>
                  </a:lnTo>
                  <a:lnTo>
                    <a:pt x="692182" y="702925"/>
                  </a:lnTo>
                  <a:lnTo>
                    <a:pt x="694686" y="709955"/>
                  </a:lnTo>
                  <a:lnTo>
                    <a:pt x="697175" y="716984"/>
                  </a:lnTo>
                  <a:lnTo>
                    <a:pt x="699623" y="724013"/>
                  </a:lnTo>
                  <a:lnTo>
                    <a:pt x="702052" y="731042"/>
                  </a:lnTo>
                  <a:lnTo>
                    <a:pt x="704449" y="738072"/>
                  </a:lnTo>
                  <a:lnTo>
                    <a:pt x="706804" y="745101"/>
                  </a:lnTo>
                  <a:lnTo>
                    <a:pt x="709135" y="752130"/>
                  </a:lnTo>
                  <a:lnTo>
                    <a:pt x="711416" y="759159"/>
                  </a:lnTo>
                  <a:lnTo>
                    <a:pt x="713656" y="766189"/>
                  </a:lnTo>
                  <a:lnTo>
                    <a:pt x="715869" y="773218"/>
                  </a:lnTo>
                  <a:lnTo>
                    <a:pt x="718009" y="780247"/>
                  </a:lnTo>
                  <a:lnTo>
                    <a:pt x="720117" y="787276"/>
                  </a:lnTo>
                  <a:lnTo>
                    <a:pt x="722179" y="794306"/>
                  </a:lnTo>
                  <a:lnTo>
                    <a:pt x="724172" y="801335"/>
                  </a:lnTo>
                  <a:lnTo>
                    <a:pt x="726129" y="808364"/>
                  </a:lnTo>
                  <a:lnTo>
                    <a:pt x="728020" y="815393"/>
                  </a:lnTo>
                  <a:lnTo>
                    <a:pt x="729850" y="822423"/>
                  </a:lnTo>
                  <a:lnTo>
                    <a:pt x="731643" y="829452"/>
                  </a:lnTo>
                  <a:lnTo>
                    <a:pt x="733345" y="836481"/>
                  </a:lnTo>
                  <a:lnTo>
                    <a:pt x="735001" y="843510"/>
                  </a:lnTo>
                  <a:lnTo>
                    <a:pt x="736604" y="850540"/>
                  </a:lnTo>
                  <a:lnTo>
                    <a:pt x="738117" y="857569"/>
                  </a:lnTo>
                  <a:lnTo>
                    <a:pt x="739588" y="864598"/>
                  </a:lnTo>
                  <a:lnTo>
                    <a:pt x="740984" y="871627"/>
                  </a:lnTo>
                  <a:lnTo>
                    <a:pt x="742305" y="878657"/>
                  </a:lnTo>
                  <a:lnTo>
                    <a:pt x="743583" y="885686"/>
                  </a:lnTo>
                  <a:lnTo>
                    <a:pt x="744764" y="892715"/>
                  </a:lnTo>
                  <a:lnTo>
                    <a:pt x="745889" y="899745"/>
                  </a:lnTo>
                  <a:lnTo>
                    <a:pt x="746961" y="906774"/>
                  </a:lnTo>
                  <a:lnTo>
                    <a:pt x="747931" y="913803"/>
                  </a:lnTo>
                  <a:lnTo>
                    <a:pt x="748856" y="920832"/>
                  </a:lnTo>
                  <a:lnTo>
                    <a:pt x="749709" y="927862"/>
                  </a:lnTo>
                  <a:lnTo>
                    <a:pt x="750479" y="934891"/>
                  </a:lnTo>
                  <a:lnTo>
                    <a:pt x="751205" y="941920"/>
                  </a:lnTo>
                  <a:lnTo>
                    <a:pt x="751839" y="948949"/>
                  </a:lnTo>
                  <a:lnTo>
                    <a:pt x="752412" y="955979"/>
                  </a:lnTo>
                  <a:lnTo>
                    <a:pt x="752939" y="963008"/>
                  </a:lnTo>
                  <a:lnTo>
                    <a:pt x="753362" y="970037"/>
                  </a:lnTo>
                  <a:lnTo>
                    <a:pt x="753742" y="977066"/>
                  </a:lnTo>
                  <a:lnTo>
                    <a:pt x="754058" y="984096"/>
                  </a:lnTo>
                  <a:lnTo>
                    <a:pt x="754292" y="991125"/>
                  </a:lnTo>
                  <a:lnTo>
                    <a:pt x="754486" y="998154"/>
                  </a:lnTo>
                  <a:lnTo>
                    <a:pt x="754600" y="1005183"/>
                  </a:lnTo>
                  <a:lnTo>
                    <a:pt x="754655" y="1012213"/>
                  </a:lnTo>
                  <a:lnTo>
                    <a:pt x="754670" y="1019242"/>
                  </a:lnTo>
                  <a:lnTo>
                    <a:pt x="754593" y="1026271"/>
                  </a:lnTo>
                  <a:lnTo>
                    <a:pt x="754477" y="1033300"/>
                  </a:lnTo>
                  <a:lnTo>
                    <a:pt x="754310" y="1040330"/>
                  </a:lnTo>
                  <a:lnTo>
                    <a:pt x="754070" y="1047359"/>
                  </a:lnTo>
                  <a:lnTo>
                    <a:pt x="753794" y="1054388"/>
                  </a:lnTo>
                  <a:lnTo>
                    <a:pt x="753456" y="1061417"/>
                  </a:lnTo>
                  <a:lnTo>
                    <a:pt x="753065" y="1068447"/>
                  </a:lnTo>
                  <a:lnTo>
                    <a:pt x="752642" y="1075476"/>
                  </a:lnTo>
                  <a:lnTo>
                    <a:pt x="752148" y="1082505"/>
                  </a:lnTo>
                  <a:lnTo>
                    <a:pt x="751619" y="1089534"/>
                  </a:lnTo>
                  <a:lnTo>
                    <a:pt x="751052" y="1096564"/>
                  </a:lnTo>
                  <a:lnTo>
                    <a:pt x="750425" y="1103593"/>
                  </a:lnTo>
                  <a:lnTo>
                    <a:pt x="749771" y="1110622"/>
                  </a:lnTo>
                  <a:lnTo>
                    <a:pt x="749072" y="1117651"/>
                  </a:lnTo>
                  <a:lnTo>
                    <a:pt x="748330" y="1124681"/>
                  </a:lnTo>
                  <a:lnTo>
                    <a:pt x="747563" y="1131710"/>
                  </a:lnTo>
                  <a:lnTo>
                    <a:pt x="746747" y="1138739"/>
                  </a:lnTo>
                  <a:lnTo>
                    <a:pt x="745903" y="1145769"/>
                  </a:lnTo>
                  <a:lnTo>
                    <a:pt x="745035" y="1152798"/>
                  </a:lnTo>
                  <a:lnTo>
                    <a:pt x="744121" y="1159827"/>
                  </a:lnTo>
                  <a:lnTo>
                    <a:pt x="743188" y="1166856"/>
                  </a:lnTo>
                  <a:lnTo>
                    <a:pt x="742226" y="1173886"/>
                  </a:lnTo>
                  <a:lnTo>
                    <a:pt x="741233" y="1180915"/>
                  </a:lnTo>
                  <a:lnTo>
                    <a:pt x="740224" y="1187944"/>
                  </a:lnTo>
                  <a:lnTo>
                    <a:pt x="739184" y="1194973"/>
                  </a:lnTo>
                  <a:lnTo>
                    <a:pt x="738124" y="1202003"/>
                  </a:lnTo>
                  <a:lnTo>
                    <a:pt x="737050" y="1209032"/>
                  </a:lnTo>
                  <a:lnTo>
                    <a:pt x="735946" y="1216061"/>
                  </a:lnTo>
                  <a:lnTo>
                    <a:pt x="734831" y="1223090"/>
                  </a:lnTo>
                  <a:lnTo>
                    <a:pt x="733700" y="1230120"/>
                  </a:lnTo>
                  <a:lnTo>
                    <a:pt x="732550" y="1237149"/>
                  </a:lnTo>
                  <a:lnTo>
                    <a:pt x="731391" y="1244178"/>
                  </a:lnTo>
                  <a:lnTo>
                    <a:pt x="730216" y="1251207"/>
                  </a:lnTo>
                  <a:lnTo>
                    <a:pt x="729031" y="1258237"/>
                  </a:lnTo>
                  <a:lnTo>
                    <a:pt x="727838" y="1265266"/>
                  </a:lnTo>
                  <a:lnTo>
                    <a:pt x="726631" y="1272295"/>
                  </a:lnTo>
                  <a:lnTo>
                    <a:pt x="725420" y="1279324"/>
                  </a:lnTo>
                  <a:lnTo>
                    <a:pt x="724202" y="1286354"/>
                  </a:lnTo>
                  <a:lnTo>
                    <a:pt x="722976" y="1293383"/>
                  </a:lnTo>
                  <a:lnTo>
                    <a:pt x="721748" y="1300412"/>
                  </a:lnTo>
                  <a:lnTo>
                    <a:pt x="720515" y="1307441"/>
                  </a:lnTo>
                  <a:lnTo>
                    <a:pt x="719280" y="1314471"/>
                  </a:lnTo>
                  <a:lnTo>
                    <a:pt x="718043" y="1321500"/>
                  </a:lnTo>
                  <a:lnTo>
                    <a:pt x="716806" y="1328529"/>
                  </a:lnTo>
                  <a:lnTo>
                    <a:pt x="715569" y="1335558"/>
                  </a:lnTo>
                  <a:lnTo>
                    <a:pt x="714333" y="1342588"/>
                  </a:lnTo>
                  <a:lnTo>
                    <a:pt x="713099" y="1349617"/>
                  </a:lnTo>
                  <a:lnTo>
                    <a:pt x="711868" y="1356646"/>
                  </a:lnTo>
                  <a:lnTo>
                    <a:pt x="710640" y="1363676"/>
                  </a:lnTo>
                  <a:lnTo>
                    <a:pt x="709418" y="1370705"/>
                  </a:lnTo>
                  <a:lnTo>
                    <a:pt x="708199" y="1377734"/>
                  </a:lnTo>
                  <a:lnTo>
                    <a:pt x="706988" y="1384763"/>
                  </a:lnTo>
                  <a:lnTo>
                    <a:pt x="705783" y="1391793"/>
                  </a:lnTo>
                  <a:lnTo>
                    <a:pt x="704584" y="1398822"/>
                  </a:lnTo>
                  <a:lnTo>
                    <a:pt x="703396" y="1405851"/>
                  </a:lnTo>
                  <a:lnTo>
                    <a:pt x="702214" y="1412880"/>
                  </a:lnTo>
                  <a:lnTo>
                    <a:pt x="701042" y="1419910"/>
                  </a:lnTo>
                  <a:lnTo>
                    <a:pt x="699882" y="1426939"/>
                  </a:lnTo>
                  <a:lnTo>
                    <a:pt x="698728" y="1433968"/>
                  </a:lnTo>
                  <a:lnTo>
                    <a:pt x="697589" y="1440997"/>
                  </a:lnTo>
                  <a:lnTo>
                    <a:pt x="696462" y="1448027"/>
                  </a:lnTo>
                  <a:lnTo>
                    <a:pt x="695341" y="1455056"/>
                  </a:lnTo>
                  <a:lnTo>
                    <a:pt x="694241" y="1462085"/>
                  </a:lnTo>
                  <a:lnTo>
                    <a:pt x="693150" y="1469114"/>
                  </a:lnTo>
                  <a:lnTo>
                    <a:pt x="692071" y="1476144"/>
                  </a:lnTo>
                  <a:lnTo>
                    <a:pt x="691011" y="1483173"/>
                  </a:lnTo>
                  <a:lnTo>
                    <a:pt x="689961" y="1490202"/>
                  </a:lnTo>
                  <a:lnTo>
                    <a:pt x="688929" y="1497231"/>
                  </a:lnTo>
                  <a:lnTo>
                    <a:pt x="687912" y="1504261"/>
                  </a:lnTo>
                  <a:lnTo>
                    <a:pt x="686906" y="1511290"/>
                  </a:lnTo>
                  <a:lnTo>
                    <a:pt x="685925" y="1518319"/>
                  </a:lnTo>
                  <a:lnTo>
                    <a:pt x="684956" y="1525348"/>
                  </a:lnTo>
                  <a:lnTo>
                    <a:pt x="684001" y="1532378"/>
                  </a:lnTo>
                  <a:lnTo>
                    <a:pt x="683071" y="1539407"/>
                  </a:lnTo>
                  <a:lnTo>
                    <a:pt x="682153" y="1546436"/>
                  </a:lnTo>
                  <a:lnTo>
                    <a:pt x="681255" y="1553465"/>
                  </a:lnTo>
                  <a:lnTo>
                    <a:pt x="680379" y="1560495"/>
                  </a:lnTo>
                  <a:lnTo>
                    <a:pt x="679514" y="1567524"/>
                  </a:lnTo>
                  <a:lnTo>
                    <a:pt x="678678" y="1574553"/>
                  </a:lnTo>
                  <a:lnTo>
                    <a:pt x="677858" y="1581583"/>
                  </a:lnTo>
                  <a:lnTo>
                    <a:pt x="677054" y="1588612"/>
                  </a:lnTo>
                  <a:lnTo>
                    <a:pt x="676281" y="1595641"/>
                  </a:lnTo>
                  <a:lnTo>
                    <a:pt x="675521" y="1602670"/>
                  </a:lnTo>
                  <a:lnTo>
                    <a:pt x="674785" y="1609700"/>
                  </a:lnTo>
                  <a:lnTo>
                    <a:pt x="674074" y="1616729"/>
                  </a:lnTo>
                  <a:lnTo>
                    <a:pt x="673379" y="1623758"/>
                  </a:lnTo>
                  <a:lnTo>
                    <a:pt x="672715" y="1630787"/>
                  </a:lnTo>
                  <a:lnTo>
                    <a:pt x="672073" y="1637817"/>
                  </a:lnTo>
                  <a:lnTo>
                    <a:pt x="671447" y="1644846"/>
                  </a:lnTo>
                  <a:lnTo>
                    <a:pt x="670860" y="1651875"/>
                  </a:lnTo>
                  <a:lnTo>
                    <a:pt x="670290" y="1658904"/>
                  </a:lnTo>
                  <a:lnTo>
                    <a:pt x="669745" y="1665934"/>
                  </a:lnTo>
                  <a:lnTo>
                    <a:pt x="669234" y="1672963"/>
                  </a:lnTo>
                  <a:lnTo>
                    <a:pt x="668741" y="1679992"/>
                  </a:lnTo>
                  <a:lnTo>
                    <a:pt x="668284" y="1687021"/>
                  </a:lnTo>
                  <a:lnTo>
                    <a:pt x="667856" y="1694051"/>
                  </a:lnTo>
                  <a:lnTo>
                    <a:pt x="667446" y="1701080"/>
                  </a:lnTo>
                  <a:lnTo>
                    <a:pt x="667084" y="1708109"/>
                  </a:lnTo>
                  <a:lnTo>
                    <a:pt x="666744" y="1715138"/>
                  </a:lnTo>
                  <a:lnTo>
                    <a:pt x="666434" y="1722168"/>
                  </a:lnTo>
                  <a:lnTo>
                    <a:pt x="666167" y="1729197"/>
                  </a:lnTo>
                  <a:lnTo>
                    <a:pt x="665923" y="1736226"/>
                  </a:lnTo>
                  <a:lnTo>
                    <a:pt x="665721" y="1743255"/>
                  </a:lnTo>
                  <a:lnTo>
                    <a:pt x="665557" y="1750285"/>
                  </a:lnTo>
                  <a:lnTo>
                    <a:pt x="665418" y="1757314"/>
                  </a:lnTo>
                  <a:lnTo>
                    <a:pt x="665335" y="1764343"/>
                  </a:lnTo>
                  <a:lnTo>
                    <a:pt x="665282" y="1771372"/>
                  </a:lnTo>
                  <a:lnTo>
                    <a:pt x="665263" y="1778402"/>
                  </a:lnTo>
                  <a:lnTo>
                    <a:pt x="665304" y="1785431"/>
                  </a:lnTo>
                  <a:lnTo>
                    <a:pt x="665372" y="1792460"/>
                  </a:lnTo>
                  <a:lnTo>
                    <a:pt x="665490" y="1799490"/>
                  </a:lnTo>
                  <a:lnTo>
                    <a:pt x="665660" y="1806519"/>
                  </a:lnTo>
                  <a:lnTo>
                    <a:pt x="665861" y="1813548"/>
                  </a:lnTo>
                  <a:lnTo>
                    <a:pt x="666129" y="1820577"/>
                  </a:lnTo>
                  <a:lnTo>
                    <a:pt x="666440" y="1827607"/>
                  </a:lnTo>
                  <a:lnTo>
                    <a:pt x="666789" y="1834636"/>
                  </a:lnTo>
                  <a:lnTo>
                    <a:pt x="667217" y="1841665"/>
                  </a:lnTo>
                  <a:lnTo>
                    <a:pt x="667680" y="1848694"/>
                  </a:lnTo>
                  <a:lnTo>
                    <a:pt x="668202" y="1855724"/>
                  </a:lnTo>
                  <a:lnTo>
                    <a:pt x="668792" y="1862753"/>
                  </a:lnTo>
                  <a:lnTo>
                    <a:pt x="669421" y="1869782"/>
                  </a:lnTo>
                  <a:lnTo>
                    <a:pt x="670131" y="1876811"/>
                  </a:lnTo>
                  <a:lnTo>
                    <a:pt x="670897" y="1883841"/>
                  </a:lnTo>
                  <a:lnTo>
                    <a:pt x="671707" y="1890870"/>
                  </a:lnTo>
                  <a:lnTo>
                    <a:pt x="672619" y="1897899"/>
                  </a:lnTo>
                  <a:lnTo>
                    <a:pt x="673575" y="1904928"/>
                  </a:lnTo>
                  <a:lnTo>
                    <a:pt x="674597" y="1911958"/>
                  </a:lnTo>
                  <a:lnTo>
                    <a:pt x="675710" y="1918987"/>
                  </a:lnTo>
                  <a:lnTo>
                    <a:pt x="676870" y="1926016"/>
                  </a:lnTo>
                  <a:lnTo>
                    <a:pt x="678122" y="1933045"/>
                  </a:lnTo>
                  <a:lnTo>
                    <a:pt x="679450" y="1940075"/>
                  </a:lnTo>
                  <a:lnTo>
                    <a:pt x="680827" y="1947104"/>
                  </a:lnTo>
                  <a:lnTo>
                    <a:pt x="682326" y="1954133"/>
                  </a:lnTo>
                  <a:lnTo>
                    <a:pt x="683883" y="1961162"/>
                  </a:lnTo>
                  <a:lnTo>
                    <a:pt x="685512" y="1968192"/>
                  </a:lnTo>
                  <a:lnTo>
                    <a:pt x="687255" y="1975221"/>
                  </a:lnTo>
                  <a:lnTo>
                    <a:pt x="689055" y="1982250"/>
                  </a:lnTo>
                  <a:lnTo>
                    <a:pt x="690957" y="1989279"/>
                  </a:lnTo>
                  <a:lnTo>
                    <a:pt x="692954" y="1996309"/>
                  </a:lnTo>
                  <a:lnTo>
                    <a:pt x="695010" y="2003338"/>
                  </a:lnTo>
                  <a:lnTo>
                    <a:pt x="697201" y="2010367"/>
                  </a:lnTo>
                  <a:lnTo>
                    <a:pt x="699465" y="2017397"/>
                  </a:lnTo>
                  <a:lnTo>
                    <a:pt x="701807" y="2024426"/>
                  </a:lnTo>
                  <a:lnTo>
                    <a:pt x="704287" y="2031455"/>
                  </a:lnTo>
                  <a:lnTo>
                    <a:pt x="706831" y="2038484"/>
                  </a:lnTo>
                  <a:lnTo>
                    <a:pt x="709484" y="2045514"/>
                  </a:lnTo>
                  <a:lnTo>
                    <a:pt x="712253" y="2052543"/>
                  </a:lnTo>
                  <a:lnTo>
                    <a:pt x="715088" y="2059572"/>
                  </a:lnTo>
                  <a:lnTo>
                    <a:pt x="718066" y="2066601"/>
                  </a:lnTo>
                  <a:lnTo>
                    <a:pt x="721134" y="2073631"/>
                  </a:lnTo>
                  <a:lnTo>
                    <a:pt x="724279" y="2080660"/>
                  </a:lnTo>
                  <a:lnTo>
                    <a:pt x="727585" y="2087689"/>
                  </a:lnTo>
                  <a:lnTo>
                    <a:pt x="730961" y="2094718"/>
                  </a:lnTo>
                  <a:lnTo>
                    <a:pt x="734447" y="2101748"/>
                  </a:lnTo>
                  <a:lnTo>
                    <a:pt x="738067" y="2108777"/>
                  </a:lnTo>
                  <a:lnTo>
                    <a:pt x="741757" y="2115806"/>
                  </a:lnTo>
                  <a:lnTo>
                    <a:pt x="745592" y="2122835"/>
                  </a:lnTo>
                  <a:lnTo>
                    <a:pt x="749530" y="2129865"/>
                  </a:lnTo>
                  <a:lnTo>
                    <a:pt x="753540" y="2136894"/>
                  </a:lnTo>
                  <a:lnTo>
                    <a:pt x="757726" y="2143923"/>
                  </a:lnTo>
                  <a:lnTo>
                    <a:pt x="761984" y="2150952"/>
                  </a:lnTo>
                  <a:lnTo>
                    <a:pt x="766347" y="2157982"/>
                  </a:lnTo>
                  <a:lnTo>
                    <a:pt x="770853" y="2165011"/>
                  </a:lnTo>
                  <a:lnTo>
                    <a:pt x="775431" y="2172040"/>
                  </a:lnTo>
                  <a:lnTo>
                    <a:pt x="780143" y="2179069"/>
                  </a:lnTo>
                  <a:lnTo>
                    <a:pt x="784965" y="2186099"/>
                  </a:lnTo>
                  <a:lnTo>
                    <a:pt x="789857" y="2193128"/>
                  </a:lnTo>
                  <a:lnTo>
                    <a:pt x="794911" y="2200157"/>
                  </a:lnTo>
                  <a:lnTo>
                    <a:pt x="800040" y="2207186"/>
                  </a:lnTo>
                  <a:lnTo>
                    <a:pt x="805260" y="2214216"/>
                  </a:lnTo>
                  <a:lnTo>
                    <a:pt x="810620" y="2221245"/>
                  </a:lnTo>
                  <a:lnTo>
                    <a:pt x="816045" y="2228274"/>
                  </a:lnTo>
                  <a:lnTo>
                    <a:pt x="821584" y="2235303"/>
                  </a:lnTo>
                  <a:lnTo>
                    <a:pt x="827225" y="2242333"/>
                  </a:lnTo>
                  <a:lnTo>
                    <a:pt x="832928" y="2249362"/>
                  </a:lnTo>
                  <a:lnTo>
                    <a:pt x="838761" y="2256391"/>
                  </a:lnTo>
                  <a:lnTo>
                    <a:pt x="844663" y="2263421"/>
                  </a:lnTo>
                  <a:lnTo>
                    <a:pt x="850632" y="2270450"/>
                  </a:lnTo>
                  <a:lnTo>
                    <a:pt x="856718" y="2277479"/>
                  </a:lnTo>
                  <a:lnTo>
                    <a:pt x="862853" y="2284508"/>
                  </a:lnTo>
                  <a:lnTo>
                    <a:pt x="869067" y="2291538"/>
                  </a:lnTo>
                  <a:lnTo>
                    <a:pt x="875360" y="2298567"/>
                  </a:lnTo>
                  <a:lnTo>
                    <a:pt x="881695" y="2305596"/>
                  </a:lnTo>
                  <a:lnTo>
                    <a:pt x="888111" y="2312625"/>
                  </a:lnTo>
                  <a:lnTo>
                    <a:pt x="894573" y="2319655"/>
                  </a:lnTo>
                  <a:lnTo>
                    <a:pt x="901072" y="2326684"/>
                  </a:lnTo>
                  <a:lnTo>
                    <a:pt x="907638" y="2333713"/>
                  </a:lnTo>
                  <a:lnTo>
                    <a:pt x="914225" y="2340742"/>
                  </a:lnTo>
                  <a:lnTo>
                    <a:pt x="920847" y="2347772"/>
                  </a:lnTo>
                  <a:lnTo>
                    <a:pt x="927499" y="2354801"/>
                  </a:lnTo>
                  <a:lnTo>
                    <a:pt x="934163" y="2361830"/>
                  </a:lnTo>
                  <a:lnTo>
                    <a:pt x="940845" y="2368859"/>
                  </a:lnTo>
                  <a:lnTo>
                    <a:pt x="947529" y="2375889"/>
                  </a:lnTo>
                  <a:lnTo>
                    <a:pt x="954215" y="2382918"/>
                  </a:lnTo>
                  <a:lnTo>
                    <a:pt x="960887" y="2389947"/>
                  </a:lnTo>
                  <a:lnTo>
                    <a:pt x="967545" y="2396976"/>
                  </a:lnTo>
                  <a:lnTo>
                    <a:pt x="974183" y="2404006"/>
                  </a:lnTo>
                  <a:lnTo>
                    <a:pt x="980777" y="2411035"/>
                  </a:lnTo>
                  <a:lnTo>
                    <a:pt x="987345" y="2418064"/>
                  </a:lnTo>
                  <a:lnTo>
                    <a:pt x="993856" y="2425093"/>
                  </a:lnTo>
                  <a:lnTo>
                    <a:pt x="1000305" y="2432123"/>
                  </a:lnTo>
                  <a:lnTo>
                    <a:pt x="1006714" y="2439152"/>
                  </a:lnTo>
                  <a:lnTo>
                    <a:pt x="1013014" y="2446181"/>
                  </a:lnTo>
                  <a:lnTo>
                    <a:pt x="1019248" y="2453210"/>
                  </a:lnTo>
                  <a:lnTo>
                    <a:pt x="1025409" y="2460240"/>
                  </a:lnTo>
                  <a:lnTo>
                    <a:pt x="1031428" y="2467269"/>
                  </a:lnTo>
                  <a:lnTo>
                    <a:pt x="1037375" y="2474298"/>
                  </a:lnTo>
                  <a:lnTo>
                    <a:pt x="1043191" y="2481328"/>
                  </a:lnTo>
                  <a:lnTo>
                    <a:pt x="1048863" y="2488357"/>
                  </a:lnTo>
                  <a:lnTo>
                    <a:pt x="1054449" y="2495386"/>
                  </a:lnTo>
                  <a:lnTo>
                    <a:pt x="1059831" y="2502415"/>
                  </a:lnTo>
                  <a:lnTo>
                    <a:pt x="1065084" y="2509445"/>
                  </a:lnTo>
                  <a:lnTo>
                    <a:pt x="1070215" y="2516474"/>
                  </a:lnTo>
                  <a:lnTo>
                    <a:pt x="1075094" y="2523503"/>
                  </a:lnTo>
                  <a:lnTo>
                    <a:pt x="1079854" y="2530532"/>
                  </a:lnTo>
                  <a:lnTo>
                    <a:pt x="1084420" y="2537562"/>
                  </a:lnTo>
                  <a:lnTo>
                    <a:pt x="1088751" y="2544591"/>
                  </a:lnTo>
                  <a:lnTo>
                    <a:pt x="1092950" y="2551620"/>
                  </a:lnTo>
                  <a:lnTo>
                    <a:pt x="1096867" y="2558649"/>
                  </a:lnTo>
                  <a:lnTo>
                    <a:pt x="1100584" y="2565679"/>
                  </a:lnTo>
                  <a:lnTo>
                    <a:pt x="1104147" y="2572708"/>
                  </a:lnTo>
                  <a:lnTo>
                    <a:pt x="1107349" y="2579737"/>
                  </a:lnTo>
                  <a:lnTo>
                    <a:pt x="1110393" y="2586766"/>
                  </a:lnTo>
                  <a:lnTo>
                    <a:pt x="1113197" y="2593796"/>
                  </a:lnTo>
                  <a:lnTo>
                    <a:pt x="1115681" y="2600825"/>
                  </a:lnTo>
                  <a:lnTo>
                    <a:pt x="1117997" y="2607854"/>
                  </a:lnTo>
                  <a:lnTo>
                    <a:pt x="1119981" y="2614883"/>
                  </a:lnTo>
                  <a:lnTo>
                    <a:pt x="1121701" y="2621913"/>
                  </a:lnTo>
                  <a:lnTo>
                    <a:pt x="1123245" y="2628942"/>
                  </a:lnTo>
                  <a:lnTo>
                    <a:pt x="1124359" y="2635971"/>
                  </a:lnTo>
                  <a:lnTo>
                    <a:pt x="1125277" y="2643000"/>
                  </a:lnTo>
                  <a:lnTo>
                    <a:pt x="1125941" y="2650030"/>
                  </a:lnTo>
                  <a:lnTo>
                    <a:pt x="1126220" y="2657059"/>
                  </a:lnTo>
                  <a:lnTo>
                    <a:pt x="1126310" y="2664088"/>
                  </a:lnTo>
                  <a:lnTo>
                    <a:pt x="1126054" y="2671117"/>
                  </a:lnTo>
                  <a:lnTo>
                    <a:pt x="1125491" y="2678147"/>
                  </a:lnTo>
                  <a:lnTo>
                    <a:pt x="1124736" y="2685176"/>
                  </a:lnTo>
                  <a:lnTo>
                    <a:pt x="1123548" y="2692205"/>
                  </a:lnTo>
                  <a:lnTo>
                    <a:pt x="1122136" y="2699235"/>
                  </a:lnTo>
                  <a:lnTo>
                    <a:pt x="1120481" y="2706264"/>
                  </a:lnTo>
                  <a:lnTo>
                    <a:pt x="1118413" y="2713293"/>
                  </a:lnTo>
                  <a:lnTo>
                    <a:pt x="1116157" y="2720322"/>
                  </a:lnTo>
                  <a:lnTo>
                    <a:pt x="1113580" y="2727352"/>
                  </a:lnTo>
                  <a:lnTo>
                    <a:pt x="1110682" y="2734381"/>
                  </a:lnTo>
                  <a:lnTo>
                    <a:pt x="1107600" y="2741410"/>
                  </a:lnTo>
                  <a:lnTo>
                    <a:pt x="1104127" y="2748439"/>
                  </a:lnTo>
                  <a:lnTo>
                    <a:pt x="1100425" y="2755469"/>
                  </a:lnTo>
                  <a:lnTo>
                    <a:pt x="1096520" y="2762498"/>
                  </a:lnTo>
                  <a:lnTo>
                    <a:pt x="1092220" y="2769527"/>
                  </a:lnTo>
                  <a:lnTo>
                    <a:pt x="1087753" y="2776556"/>
                  </a:lnTo>
                  <a:lnTo>
                    <a:pt x="1083022" y="2783586"/>
                  </a:lnTo>
                  <a:lnTo>
                    <a:pt x="1077996" y="2790615"/>
                  </a:lnTo>
                  <a:lnTo>
                    <a:pt x="1072813" y="2797644"/>
                  </a:lnTo>
                  <a:lnTo>
                    <a:pt x="1067321" y="2804673"/>
                  </a:lnTo>
                  <a:lnTo>
                    <a:pt x="1061625" y="2811703"/>
                  </a:lnTo>
                  <a:lnTo>
                    <a:pt x="1055780" y="2818732"/>
                  </a:lnTo>
                  <a:lnTo>
                    <a:pt x="1049608" y="2825761"/>
                  </a:lnTo>
                  <a:lnTo>
                    <a:pt x="1043309" y="2832790"/>
                  </a:lnTo>
                  <a:lnTo>
                    <a:pt x="1036822" y="2839820"/>
                  </a:lnTo>
                  <a:lnTo>
                    <a:pt x="1030105" y="2846849"/>
                  </a:lnTo>
                  <a:lnTo>
                    <a:pt x="1023275" y="2853878"/>
                  </a:lnTo>
                  <a:lnTo>
                    <a:pt x="1016239" y="2860907"/>
                  </a:lnTo>
                  <a:lnTo>
                    <a:pt x="1009054" y="2867937"/>
                  </a:lnTo>
                  <a:lnTo>
                    <a:pt x="1001772" y="2874966"/>
                  </a:lnTo>
                  <a:lnTo>
                    <a:pt x="994286" y="2881995"/>
                  </a:lnTo>
                  <a:lnTo>
                    <a:pt x="986716" y="2889024"/>
                  </a:lnTo>
                  <a:lnTo>
                    <a:pt x="979042" y="2896054"/>
                  </a:lnTo>
                  <a:lnTo>
                    <a:pt x="971231" y="2903083"/>
                  </a:lnTo>
                  <a:lnTo>
                    <a:pt x="963362" y="2910112"/>
                  </a:lnTo>
                  <a:lnTo>
                    <a:pt x="955393" y="2917142"/>
                  </a:lnTo>
                  <a:lnTo>
                    <a:pt x="947352" y="2924171"/>
                  </a:lnTo>
                  <a:lnTo>
                    <a:pt x="939269" y="2931200"/>
                  </a:lnTo>
                  <a:lnTo>
                    <a:pt x="931110" y="2938229"/>
                  </a:lnTo>
                  <a:lnTo>
                    <a:pt x="922924" y="2945259"/>
                  </a:lnTo>
                  <a:lnTo>
                    <a:pt x="914710" y="2952288"/>
                  </a:lnTo>
                  <a:lnTo>
                    <a:pt x="906468" y="2959317"/>
                  </a:lnTo>
                  <a:lnTo>
                    <a:pt x="898221" y="2966346"/>
                  </a:lnTo>
                  <a:lnTo>
                    <a:pt x="889970" y="2973376"/>
                  </a:lnTo>
                  <a:lnTo>
                    <a:pt x="881732" y="2980405"/>
                  </a:lnTo>
                  <a:lnTo>
                    <a:pt x="873504" y="2987434"/>
                  </a:lnTo>
                  <a:lnTo>
                    <a:pt x="865312" y="2994463"/>
                  </a:lnTo>
                  <a:lnTo>
                    <a:pt x="857155" y="3001493"/>
                  </a:lnTo>
                  <a:lnTo>
                    <a:pt x="849026" y="3008522"/>
                  </a:lnTo>
                  <a:lnTo>
                    <a:pt x="840978" y="3015551"/>
                  </a:lnTo>
                  <a:lnTo>
                    <a:pt x="832972" y="3022580"/>
                  </a:lnTo>
                  <a:lnTo>
                    <a:pt x="825031" y="3029610"/>
                  </a:lnTo>
                  <a:lnTo>
                    <a:pt x="817186" y="3036639"/>
                  </a:lnTo>
                  <a:lnTo>
                    <a:pt x="809395" y="3043668"/>
                  </a:lnTo>
                  <a:lnTo>
                    <a:pt x="801718" y="3050697"/>
                  </a:lnTo>
                  <a:lnTo>
                    <a:pt x="794133" y="3057727"/>
                  </a:lnTo>
                  <a:lnTo>
                    <a:pt x="786613" y="3064756"/>
                  </a:lnTo>
                  <a:lnTo>
                    <a:pt x="779263" y="3071785"/>
                  </a:lnTo>
                  <a:lnTo>
                    <a:pt x="771989" y="3078814"/>
                  </a:lnTo>
                  <a:lnTo>
                    <a:pt x="764823" y="3085844"/>
                  </a:lnTo>
                  <a:lnTo>
                    <a:pt x="757818" y="3092873"/>
                  </a:lnTo>
                  <a:lnTo>
                    <a:pt x="750895" y="3099902"/>
                  </a:lnTo>
                  <a:lnTo>
                    <a:pt x="744131" y="3106931"/>
                  </a:lnTo>
                  <a:lnTo>
                    <a:pt x="737504" y="3113961"/>
                  </a:lnTo>
                  <a:lnTo>
                    <a:pt x="730966" y="3120990"/>
                  </a:lnTo>
                  <a:lnTo>
                    <a:pt x="724638" y="3128019"/>
                  </a:lnTo>
                  <a:lnTo>
                    <a:pt x="718416" y="3135049"/>
                  </a:lnTo>
                  <a:lnTo>
                    <a:pt x="712317" y="3142078"/>
                  </a:lnTo>
                  <a:lnTo>
                    <a:pt x="706421" y="3149107"/>
                  </a:lnTo>
                  <a:lnTo>
                    <a:pt x="700621" y="3156136"/>
                  </a:lnTo>
                  <a:lnTo>
                    <a:pt x="694991" y="3163166"/>
                  </a:lnTo>
                  <a:lnTo>
                    <a:pt x="689526" y="3170195"/>
                  </a:lnTo>
                  <a:lnTo>
                    <a:pt x="684158" y="3177224"/>
                  </a:lnTo>
                  <a:lnTo>
                    <a:pt x="679007" y="3184253"/>
                  </a:lnTo>
                  <a:lnTo>
                    <a:pt x="673976" y="3191283"/>
                  </a:lnTo>
                  <a:lnTo>
                    <a:pt x="669064" y="3198312"/>
                  </a:lnTo>
                  <a:lnTo>
                    <a:pt x="664369" y="3205341"/>
                  </a:lnTo>
                  <a:lnTo>
                    <a:pt x="659772" y="3212370"/>
                  </a:lnTo>
                  <a:lnTo>
                    <a:pt x="655333" y="3219400"/>
                  </a:lnTo>
                  <a:lnTo>
                    <a:pt x="651065" y="3226429"/>
                  </a:lnTo>
                  <a:lnTo>
                    <a:pt x="646892" y="3233458"/>
                  </a:lnTo>
                  <a:lnTo>
                    <a:pt x="642914" y="3240487"/>
                  </a:lnTo>
                  <a:lnTo>
                    <a:pt x="639061" y="3247517"/>
                  </a:lnTo>
                  <a:lnTo>
                    <a:pt x="635307" y="3254546"/>
                  </a:lnTo>
                  <a:lnTo>
                    <a:pt x="631764" y="3261575"/>
                  </a:lnTo>
                  <a:lnTo>
                    <a:pt x="628308" y="3268604"/>
                  </a:lnTo>
                  <a:lnTo>
                    <a:pt x="624985" y="3275634"/>
                  </a:lnTo>
                  <a:lnTo>
                    <a:pt x="621823" y="3282663"/>
                  </a:lnTo>
                  <a:lnTo>
                    <a:pt x="618745" y="3289692"/>
                  </a:lnTo>
                  <a:lnTo>
                    <a:pt x="615827" y="3296721"/>
                  </a:lnTo>
                  <a:lnTo>
                    <a:pt x="613025" y="3303751"/>
                  </a:lnTo>
                  <a:lnTo>
                    <a:pt x="610301" y="3310780"/>
                  </a:lnTo>
                  <a:lnTo>
                    <a:pt x="607759" y="3317809"/>
                  </a:lnTo>
                  <a:lnTo>
                    <a:pt x="605292" y="3324838"/>
                  </a:lnTo>
                  <a:lnTo>
                    <a:pt x="602927" y="3331868"/>
                  </a:lnTo>
                  <a:lnTo>
                    <a:pt x="600702" y="3338897"/>
                  </a:lnTo>
                  <a:lnTo>
                    <a:pt x="598544" y="3345926"/>
                  </a:lnTo>
                  <a:lnTo>
                    <a:pt x="596508" y="3352955"/>
                  </a:lnTo>
                  <a:lnTo>
                    <a:pt x="594571" y="3359985"/>
                  </a:lnTo>
                  <a:lnTo>
                    <a:pt x="592696" y="3367014"/>
                  </a:lnTo>
                  <a:lnTo>
                    <a:pt x="590957" y="3374043"/>
                  </a:lnTo>
                  <a:lnTo>
                    <a:pt x="589282" y="3381073"/>
                  </a:lnTo>
                  <a:lnTo>
                    <a:pt x="587680" y="3388102"/>
                  </a:lnTo>
                  <a:lnTo>
                    <a:pt x="586190" y="3395131"/>
                  </a:lnTo>
                  <a:lnTo>
                    <a:pt x="584752" y="3402160"/>
                  </a:lnTo>
                  <a:lnTo>
                    <a:pt x="583399" y="3409190"/>
                  </a:lnTo>
                  <a:lnTo>
                    <a:pt x="582125" y="3416219"/>
                  </a:lnTo>
                  <a:lnTo>
                    <a:pt x="580897" y="3423248"/>
                  </a:lnTo>
                  <a:lnTo>
                    <a:pt x="579764" y="3430277"/>
                  </a:lnTo>
                  <a:lnTo>
                    <a:pt x="578682" y="3437307"/>
                  </a:lnTo>
                  <a:lnTo>
                    <a:pt x="577648" y="3444336"/>
                  </a:lnTo>
                  <a:lnTo>
                    <a:pt x="576699" y="3451365"/>
                  </a:lnTo>
                  <a:lnTo>
                    <a:pt x="575786" y="3458394"/>
                  </a:lnTo>
                  <a:lnTo>
                    <a:pt x="574929" y="3465424"/>
                  </a:lnTo>
                  <a:lnTo>
                    <a:pt x="574132" y="3472453"/>
                  </a:lnTo>
                  <a:lnTo>
                    <a:pt x="573366" y="3479482"/>
                  </a:lnTo>
                  <a:lnTo>
                    <a:pt x="572662" y="3486511"/>
                  </a:lnTo>
                  <a:lnTo>
                    <a:pt x="571996" y="3493541"/>
                  </a:lnTo>
                  <a:lnTo>
                    <a:pt x="571360" y="3500570"/>
                  </a:lnTo>
                  <a:lnTo>
                    <a:pt x="570784" y="3507599"/>
                  </a:lnTo>
                  <a:lnTo>
                    <a:pt x="570232" y="3514628"/>
                  </a:lnTo>
                  <a:lnTo>
                    <a:pt x="569715" y="3521658"/>
                  </a:lnTo>
                  <a:lnTo>
                    <a:pt x="569240" y="3528687"/>
                  </a:lnTo>
                  <a:lnTo>
                    <a:pt x="568785" y="3535716"/>
                  </a:lnTo>
                  <a:lnTo>
                    <a:pt x="568368" y="3542745"/>
                  </a:lnTo>
                  <a:lnTo>
                    <a:pt x="567978" y="3549775"/>
                  </a:lnTo>
                  <a:lnTo>
                    <a:pt x="567605" y="3556804"/>
                  </a:lnTo>
                  <a:lnTo>
                    <a:pt x="567272" y="3563833"/>
                  </a:lnTo>
                  <a:lnTo>
                    <a:pt x="566954" y="3570862"/>
                  </a:lnTo>
                  <a:lnTo>
                    <a:pt x="566656" y="3577892"/>
                  </a:lnTo>
                  <a:lnTo>
                    <a:pt x="566386" y="3584921"/>
                  </a:lnTo>
                  <a:lnTo>
                    <a:pt x="566128" y="35919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3551513"/>
              <a:ext cx="0" cy="283809"/>
            </a:xfrm>
            <a:custGeom>
              <a:avLst/>
              <a:pathLst>
                <a:path w="0" h="283809">
                  <a:moveTo>
                    <a:pt x="0" y="28380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75569" y="4402943"/>
              <a:ext cx="0" cy="283809"/>
            </a:xfrm>
            <a:custGeom>
              <a:avLst/>
              <a:pathLst>
                <a:path w="0" h="283809">
                  <a:moveTo>
                    <a:pt x="0" y="0"/>
                  </a:moveTo>
                  <a:lnTo>
                    <a:pt x="0" y="28380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12996" y="3835323"/>
              <a:ext cx="125145" cy="567619"/>
            </a:xfrm>
            <a:custGeom>
              <a:avLst/>
              <a:pathLst>
                <a:path w="125145" h="567619">
                  <a:moveTo>
                    <a:pt x="0" y="0"/>
                  </a:moveTo>
                  <a:lnTo>
                    <a:pt x="0" y="567619"/>
                  </a:lnTo>
                  <a:lnTo>
                    <a:pt x="125145" y="567619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2996" y="4119133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2707104"/>
              <a:ext cx="0" cy="345485"/>
            </a:xfrm>
            <a:custGeom>
              <a:avLst/>
              <a:pathLst>
                <a:path w="0" h="345485">
                  <a:moveTo>
                    <a:pt x="0" y="3454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27025" y="4567914"/>
              <a:ext cx="0" cy="130873"/>
            </a:xfrm>
            <a:custGeom>
              <a:avLst/>
              <a:pathLst>
                <a:path w="0" h="130873">
                  <a:moveTo>
                    <a:pt x="0" y="0"/>
                  </a:moveTo>
                  <a:lnTo>
                    <a:pt x="0" y="13087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64452" y="3052590"/>
              <a:ext cx="125145" cy="1515324"/>
            </a:xfrm>
            <a:custGeom>
              <a:avLst/>
              <a:pathLst>
                <a:path w="125145" h="1515324">
                  <a:moveTo>
                    <a:pt x="0" y="0"/>
                  </a:moveTo>
                  <a:lnTo>
                    <a:pt x="0" y="1515324"/>
                  </a:lnTo>
                  <a:lnTo>
                    <a:pt x="125145" y="1515324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64452" y="4176296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2701087"/>
              <a:ext cx="0" cy="717046"/>
            </a:xfrm>
            <a:custGeom>
              <a:avLst/>
              <a:pathLst>
                <a:path w="0" h="717046">
                  <a:moveTo>
                    <a:pt x="0" y="71704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78481" y="4655664"/>
              <a:ext cx="0" cy="47134"/>
            </a:xfrm>
            <a:custGeom>
              <a:avLst/>
              <a:pathLst>
                <a:path w="0" h="47134">
                  <a:moveTo>
                    <a:pt x="0" y="0"/>
                  </a:moveTo>
                  <a:lnTo>
                    <a:pt x="0" y="4713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115908" y="3418133"/>
              <a:ext cx="125145" cy="1237531"/>
            </a:xfrm>
            <a:custGeom>
              <a:avLst/>
              <a:pathLst>
                <a:path w="125145" h="1237531">
                  <a:moveTo>
                    <a:pt x="0" y="0"/>
                  </a:moveTo>
                  <a:lnTo>
                    <a:pt x="0" y="1237531"/>
                  </a:lnTo>
                  <a:lnTo>
                    <a:pt x="125145" y="1237531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15908" y="4470135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407052" y="4637922"/>
              <a:ext cx="33478" cy="33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350690" y="3089209"/>
              <a:ext cx="14010" cy="14010"/>
            </a:xfrm>
            <a:custGeom>
              <a:avLst/>
              <a:pathLst>
                <a:path w="14010" h="14010">
                  <a:moveTo>
                    <a:pt x="0" y="7005"/>
                  </a:moveTo>
                  <a:lnTo>
                    <a:pt x="7005" y="0"/>
                  </a:lnTo>
                  <a:lnTo>
                    <a:pt x="14010" y="7005"/>
                  </a:lnTo>
                  <a:lnTo>
                    <a:pt x="7005" y="1401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071758" y="4522184"/>
              <a:ext cx="84439" cy="844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935385" y="3555423"/>
              <a:ext cx="84443" cy="84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112920" y="4436076"/>
              <a:ext cx="84163" cy="84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182759" y="4654899"/>
              <a:ext cx="95799" cy="957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301708" y="4612484"/>
              <a:ext cx="84355" cy="84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054222" y="4650188"/>
              <a:ext cx="69118" cy="691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943629" y="4618297"/>
              <a:ext cx="160979" cy="1609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191644" y="2722570"/>
              <a:ext cx="85399" cy="85399"/>
            </a:xfrm>
            <a:custGeom>
              <a:avLst/>
              <a:pathLst>
                <a:path w="85399" h="85399">
                  <a:moveTo>
                    <a:pt x="0" y="42699"/>
                  </a:moveTo>
                  <a:lnTo>
                    <a:pt x="42699" y="0"/>
                  </a:lnTo>
                  <a:lnTo>
                    <a:pt x="85399" y="42699"/>
                  </a:lnTo>
                  <a:lnTo>
                    <a:pt x="42699" y="8539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933837" y="2685115"/>
              <a:ext cx="84092" cy="84092"/>
            </a:xfrm>
            <a:custGeom>
              <a:avLst/>
              <a:pathLst>
                <a:path w="84092" h="84092">
                  <a:moveTo>
                    <a:pt x="0" y="42046"/>
                  </a:moveTo>
                  <a:lnTo>
                    <a:pt x="42046" y="0"/>
                  </a:lnTo>
                  <a:lnTo>
                    <a:pt x="84092" y="42046"/>
                  </a:lnTo>
                  <a:lnTo>
                    <a:pt x="42046" y="840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242729" y="4002327"/>
              <a:ext cx="85187" cy="851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411568" y="2972960"/>
              <a:ext cx="33900" cy="33900"/>
            </a:xfrm>
            <a:custGeom>
              <a:avLst/>
              <a:pathLst>
                <a:path w="33900" h="33900">
                  <a:moveTo>
                    <a:pt x="0" y="16950"/>
                  </a:moveTo>
                  <a:lnTo>
                    <a:pt x="16950" y="0"/>
                  </a:lnTo>
                  <a:lnTo>
                    <a:pt x="33900" y="16950"/>
                  </a:lnTo>
                  <a:lnTo>
                    <a:pt x="16950" y="3390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624884" y="4480488"/>
              <a:ext cx="119693" cy="1196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385437" y="4135812"/>
              <a:ext cx="58906" cy="589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125236" y="3920809"/>
              <a:ext cx="83755" cy="83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276725" y="4454054"/>
              <a:ext cx="84310" cy="843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334718" y="4385951"/>
              <a:ext cx="84126" cy="841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291596" y="3236508"/>
              <a:ext cx="84454" cy="844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323846" y="2728729"/>
              <a:ext cx="85114" cy="85114"/>
            </a:xfrm>
            <a:custGeom>
              <a:avLst/>
              <a:pathLst>
                <a:path w="85114" h="85114">
                  <a:moveTo>
                    <a:pt x="0" y="42557"/>
                  </a:moveTo>
                  <a:lnTo>
                    <a:pt x="42557" y="0"/>
                  </a:lnTo>
                  <a:lnTo>
                    <a:pt x="85114" y="42557"/>
                  </a:lnTo>
                  <a:lnTo>
                    <a:pt x="42557" y="8511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128085" y="4580256"/>
              <a:ext cx="84627" cy="846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249261" y="4656169"/>
              <a:ext cx="85235" cy="852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080890" y="4656656"/>
              <a:ext cx="84262" cy="84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063629" y="3202392"/>
              <a:ext cx="84491" cy="844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600017" y="2621300"/>
              <a:ext cx="171607" cy="1716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374403" y="2658865"/>
              <a:ext cx="84443" cy="84443"/>
            </a:xfrm>
            <a:custGeom>
              <a:avLst/>
              <a:pathLst>
                <a:path w="84443" h="84443">
                  <a:moveTo>
                    <a:pt x="0" y="42221"/>
                  </a:moveTo>
                  <a:lnTo>
                    <a:pt x="42221" y="0"/>
                  </a:lnTo>
                  <a:lnTo>
                    <a:pt x="84443" y="42221"/>
                  </a:lnTo>
                  <a:lnTo>
                    <a:pt x="42221" y="8444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178672" y="4472865"/>
              <a:ext cx="70756" cy="70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362346" y="4565135"/>
              <a:ext cx="70743" cy="70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065138" y="4366099"/>
              <a:ext cx="31567" cy="31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231424" y="2931726"/>
              <a:ext cx="84277" cy="84277"/>
            </a:xfrm>
            <a:custGeom>
              <a:avLst/>
              <a:pathLst>
                <a:path w="84277" h="84277">
                  <a:moveTo>
                    <a:pt x="0" y="42138"/>
                  </a:moveTo>
                  <a:lnTo>
                    <a:pt x="42138" y="0"/>
                  </a:lnTo>
                  <a:lnTo>
                    <a:pt x="84277" y="42138"/>
                  </a:lnTo>
                  <a:lnTo>
                    <a:pt x="42138" y="8427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182611" y="3529347"/>
              <a:ext cx="84447" cy="844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053286" y="2691827"/>
              <a:ext cx="158918" cy="1589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134925" y="4461911"/>
              <a:ext cx="64585" cy="64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113862" y="4648465"/>
              <a:ext cx="84598" cy="845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120069" y="4647947"/>
              <a:ext cx="85635" cy="856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023447" y="4640016"/>
              <a:ext cx="85450" cy="854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6112726" y="2669085"/>
              <a:ext cx="84059" cy="84059"/>
            </a:xfrm>
            <a:custGeom>
              <a:avLst/>
              <a:pathLst>
                <a:path w="84059" h="84059">
                  <a:moveTo>
                    <a:pt x="0" y="42029"/>
                  </a:moveTo>
                  <a:lnTo>
                    <a:pt x="42029" y="0"/>
                  </a:lnTo>
                  <a:lnTo>
                    <a:pt x="84059" y="42029"/>
                  </a:lnTo>
                  <a:lnTo>
                    <a:pt x="42029" y="8405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023657" y="3524395"/>
              <a:ext cx="66270" cy="662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012057" y="2787200"/>
              <a:ext cx="84506" cy="84506"/>
            </a:xfrm>
            <a:custGeom>
              <a:avLst/>
              <a:pathLst>
                <a:path w="84506" h="84506">
                  <a:moveTo>
                    <a:pt x="0" y="42253"/>
                  </a:moveTo>
                  <a:lnTo>
                    <a:pt x="42253" y="0"/>
                  </a:lnTo>
                  <a:lnTo>
                    <a:pt x="84506" y="42253"/>
                  </a:lnTo>
                  <a:lnTo>
                    <a:pt x="42253" y="8450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919872" y="4439509"/>
              <a:ext cx="85319" cy="85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121648" y="4427705"/>
              <a:ext cx="84858" cy="848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3531022" y="3472931"/>
              <a:ext cx="157163" cy="157163"/>
            </a:xfrm>
            <a:custGeom>
              <a:avLst/>
              <a:pathLst>
                <a:path w="157163" h="157163">
                  <a:moveTo>
                    <a:pt x="0" y="78581"/>
                  </a:moveTo>
                  <a:lnTo>
                    <a:pt x="78581" y="0"/>
                  </a:lnTo>
                  <a:lnTo>
                    <a:pt x="157163" y="78581"/>
                  </a:lnTo>
                  <a:lnTo>
                    <a:pt x="78581" y="15716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294559" y="4480406"/>
              <a:ext cx="55674" cy="556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025261" y="4629895"/>
              <a:ext cx="89647" cy="896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159205" y="4308209"/>
              <a:ext cx="43049" cy="430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097785" y="4636001"/>
              <a:ext cx="133595" cy="133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294669" y="4614486"/>
              <a:ext cx="84362" cy="843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994139" y="4445918"/>
              <a:ext cx="52445" cy="524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145466" y="4555803"/>
              <a:ext cx="85395" cy="85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200527" y="3156293"/>
              <a:ext cx="84425" cy="844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167794" y="4253491"/>
              <a:ext cx="84292" cy="84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168641" y="3555499"/>
              <a:ext cx="84292" cy="842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385691" y="4301453"/>
              <a:ext cx="84642" cy="846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225810" y="3933721"/>
              <a:ext cx="146183" cy="1461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313878" y="3121817"/>
              <a:ext cx="69136" cy="691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222719" y="3205790"/>
              <a:ext cx="85718" cy="857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077418" y="2668421"/>
              <a:ext cx="85388" cy="85388"/>
            </a:xfrm>
            <a:custGeom>
              <a:avLst/>
              <a:pathLst>
                <a:path w="85388" h="85388">
                  <a:moveTo>
                    <a:pt x="0" y="42694"/>
                  </a:moveTo>
                  <a:lnTo>
                    <a:pt x="42694" y="0"/>
                  </a:lnTo>
                  <a:lnTo>
                    <a:pt x="85388" y="42694"/>
                  </a:lnTo>
                  <a:lnTo>
                    <a:pt x="42694" y="8538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6222522" y="2696678"/>
              <a:ext cx="85034" cy="85034"/>
            </a:xfrm>
            <a:custGeom>
              <a:avLst/>
              <a:pathLst>
                <a:path w="85034" h="85034">
                  <a:moveTo>
                    <a:pt x="0" y="42517"/>
                  </a:moveTo>
                  <a:lnTo>
                    <a:pt x="42517" y="0"/>
                  </a:lnTo>
                  <a:lnTo>
                    <a:pt x="85034" y="42517"/>
                  </a:lnTo>
                  <a:lnTo>
                    <a:pt x="42517" y="8503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960710" y="2807161"/>
              <a:ext cx="84697" cy="84697"/>
            </a:xfrm>
            <a:custGeom>
              <a:avLst/>
              <a:pathLst>
                <a:path w="84697" h="84697">
                  <a:moveTo>
                    <a:pt x="0" y="42348"/>
                  </a:moveTo>
                  <a:lnTo>
                    <a:pt x="42348" y="0"/>
                  </a:lnTo>
                  <a:lnTo>
                    <a:pt x="84697" y="42348"/>
                  </a:lnTo>
                  <a:lnTo>
                    <a:pt x="42348" y="8469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246931" y="4660455"/>
              <a:ext cx="84686" cy="846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945466" y="4543517"/>
              <a:ext cx="37761" cy="377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012937" y="4623374"/>
              <a:ext cx="138792" cy="1387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124264" y="4429403"/>
              <a:ext cx="61405" cy="61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932486" y="4315646"/>
              <a:ext cx="84336" cy="84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918442" y="4427858"/>
              <a:ext cx="84554" cy="84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347597" y="3637314"/>
              <a:ext cx="121234" cy="1212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150139" y="4679581"/>
              <a:ext cx="46435" cy="464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255708" y="4648258"/>
              <a:ext cx="85012" cy="850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029314" y="4656670"/>
              <a:ext cx="84233" cy="842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040137" y="4679078"/>
              <a:ext cx="39418" cy="39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693083" y="4100371"/>
              <a:ext cx="85660" cy="856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357409" y="4457831"/>
              <a:ext cx="84778" cy="847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975918" y="4592722"/>
              <a:ext cx="143935" cy="1439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317535" y="2912835"/>
              <a:ext cx="37819" cy="37819"/>
            </a:xfrm>
            <a:custGeom>
              <a:avLst/>
              <a:pathLst>
                <a:path w="37819" h="37819">
                  <a:moveTo>
                    <a:pt x="0" y="18909"/>
                  </a:moveTo>
                  <a:lnTo>
                    <a:pt x="18909" y="0"/>
                  </a:lnTo>
                  <a:lnTo>
                    <a:pt x="37819" y="18909"/>
                  </a:lnTo>
                  <a:lnTo>
                    <a:pt x="18909" y="3781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910959" y="4653615"/>
              <a:ext cx="42206" cy="42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038860" y="4474050"/>
              <a:ext cx="84432" cy="844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941417" y="4498934"/>
              <a:ext cx="94836" cy="948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381979" y="4209080"/>
              <a:ext cx="84862" cy="848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379151" y="3218621"/>
              <a:ext cx="39998" cy="399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961781" y="4339536"/>
              <a:ext cx="84693" cy="846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364663" y="4605708"/>
              <a:ext cx="77850" cy="77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112325" y="4155173"/>
              <a:ext cx="84366" cy="84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349670" y="4488110"/>
              <a:ext cx="84392" cy="843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103731" y="4644342"/>
              <a:ext cx="44707" cy="447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643957" y="4134671"/>
              <a:ext cx="149439" cy="1494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977061" y="4043017"/>
              <a:ext cx="84037" cy="840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810194" y="3108958"/>
              <a:ext cx="74798" cy="747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232489" y="4602497"/>
              <a:ext cx="84270" cy="842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967549" y="4652464"/>
              <a:ext cx="84623" cy="846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305309" y="4652012"/>
              <a:ext cx="85526" cy="85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861526" y="4574900"/>
              <a:ext cx="151500" cy="151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042058" y="4436176"/>
              <a:ext cx="83963" cy="839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371774" y="2990635"/>
              <a:ext cx="82791" cy="82791"/>
            </a:xfrm>
            <a:custGeom>
              <a:avLst/>
              <a:pathLst>
                <a:path w="82791" h="82791">
                  <a:moveTo>
                    <a:pt x="0" y="41395"/>
                  </a:moveTo>
                  <a:lnTo>
                    <a:pt x="41395" y="0"/>
                  </a:lnTo>
                  <a:lnTo>
                    <a:pt x="82791" y="41395"/>
                  </a:lnTo>
                  <a:lnTo>
                    <a:pt x="41395" y="8279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039763" y="2760672"/>
              <a:ext cx="85413" cy="85413"/>
            </a:xfrm>
            <a:custGeom>
              <a:avLst/>
              <a:pathLst>
                <a:path w="85413" h="85413">
                  <a:moveTo>
                    <a:pt x="0" y="42706"/>
                  </a:moveTo>
                  <a:lnTo>
                    <a:pt x="42706" y="0"/>
                  </a:lnTo>
                  <a:lnTo>
                    <a:pt x="85413" y="42706"/>
                  </a:lnTo>
                  <a:lnTo>
                    <a:pt x="42706" y="8541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236926" y="2680317"/>
              <a:ext cx="85664" cy="85664"/>
            </a:xfrm>
            <a:custGeom>
              <a:avLst/>
              <a:pathLst>
                <a:path w="85664" h="85664">
                  <a:moveTo>
                    <a:pt x="0" y="42832"/>
                  </a:moveTo>
                  <a:lnTo>
                    <a:pt x="42832" y="0"/>
                  </a:lnTo>
                  <a:lnTo>
                    <a:pt x="85664" y="42832"/>
                  </a:lnTo>
                  <a:lnTo>
                    <a:pt x="42832" y="8566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995070" y="4641406"/>
              <a:ext cx="50579" cy="50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3804877" y="4608027"/>
              <a:ext cx="157452" cy="157452"/>
            </a:xfrm>
            <a:custGeom>
              <a:avLst/>
              <a:pathLst>
                <a:path w="157452" h="157452">
                  <a:moveTo>
                    <a:pt x="0" y="78726"/>
                  </a:moveTo>
                  <a:lnTo>
                    <a:pt x="78726" y="0"/>
                  </a:lnTo>
                  <a:lnTo>
                    <a:pt x="157452" y="78726"/>
                  </a:lnTo>
                  <a:lnTo>
                    <a:pt x="78726" y="157452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6146884" y="2740947"/>
              <a:ext cx="29560" cy="200173"/>
            </a:xfrm>
            <a:custGeom>
              <a:avLst/>
              <a:pathLst>
                <a:path w="29560" h="200173">
                  <a:moveTo>
                    <a:pt x="0" y="200173"/>
                  </a:moveTo>
                  <a:lnTo>
                    <a:pt x="295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6135210" y="2392753"/>
              <a:ext cx="41332" cy="294520"/>
            </a:xfrm>
            <a:custGeom>
              <a:avLst/>
              <a:pathLst>
                <a:path w="41332" h="294520">
                  <a:moveTo>
                    <a:pt x="0" y="0"/>
                  </a:moveTo>
                  <a:lnTo>
                    <a:pt x="41332" y="2945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816572" y="2527792"/>
              <a:ext cx="1351730" cy="181953"/>
            </a:xfrm>
            <a:custGeom>
              <a:avLst/>
              <a:pathLst>
                <a:path w="1351730" h="181953">
                  <a:moveTo>
                    <a:pt x="0" y="0"/>
                  </a:moveTo>
                  <a:lnTo>
                    <a:pt x="1351730" y="1819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5929519" y="2533009"/>
              <a:ext cx="239889" cy="171615"/>
            </a:xfrm>
            <a:custGeom>
              <a:avLst/>
              <a:pathLst>
                <a:path w="239889" h="171615">
                  <a:moveTo>
                    <a:pt x="0" y="0"/>
                  </a:moveTo>
                  <a:lnTo>
                    <a:pt x="239889" y="1716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20"/>
            <p:cNvSpPr/>
            <p:nvPr/>
          </p:nvSpPr>
          <p:spPr>
            <a:xfrm>
              <a:off x="4625516" y="2898045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chr9:132896434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5385126" y="2230064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chr9:132897514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295204" y="2453509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chr9:132903698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702631" y="3475995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chr9:132905759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408150" y="2451373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chr9:132906016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4623923" y="2674838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chr9:132927301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3702631" y="4614523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chr9:132928808</a:t>
              </a:r>
            </a:p>
          </p:txBody>
        </p:sp>
        <p:sp>
          <p:nvSpPr>
            <p:cNvPr id="127" name="pl127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2448133" y="6149380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448133" y="5647949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448133" y="5146518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2503125" y="464508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503125" y="414365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503125" y="364222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2503125" y="314079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2503125" y="263936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136" name="pl136"/>
            <p:cNvSpPr/>
            <p:nvPr/>
          </p:nvSpPr>
          <p:spPr>
            <a:xfrm>
              <a:off x="2880411" y="620909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880411" y="570766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880411" y="520623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880411" y="47048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880411" y="420337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2880411" y="37019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2880411" y="320051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2880411" y="26990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tx148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152" name="tx152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7106490" y="2045805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154" name="pt154"/>
            <p:cNvSpPr/>
            <p:nvPr/>
          </p:nvSpPr>
          <p:spPr>
            <a:xfrm>
              <a:off x="7179089" y="239753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7179089" y="259238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7179089" y="2787232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7"/>
            <p:cNvSpPr/>
            <p:nvPr/>
          </p:nvSpPr>
          <p:spPr>
            <a:xfrm>
              <a:off x="7389908" y="2330421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389908" y="2525270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7389908" y="2720120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7106490" y="3105110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161" name="pt161"/>
            <p:cNvSpPr/>
            <p:nvPr/>
          </p:nvSpPr>
          <p:spPr>
            <a:xfrm>
              <a:off x="7163754" y="3397431"/>
              <a:ext cx="83561" cy="8356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7201034" y="3629561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7163754" y="3787130"/>
              <a:ext cx="83561" cy="8356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7148311" y="3966537"/>
              <a:ext cx="114445" cy="11444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7136462" y="4149537"/>
              <a:ext cx="138144" cy="13814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7126473" y="4336016"/>
              <a:ext cx="158123" cy="15812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tx167"/>
            <p:cNvSpPr/>
            <p:nvPr/>
          </p:nvSpPr>
          <p:spPr>
            <a:xfrm>
              <a:off x="7393146" y="3383662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7393146" y="3574344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7393146" y="3773360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7393146" y="3966200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7393146" y="4158892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7393146" y="435952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7106490" y="4687785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174" name="pt174"/>
            <p:cNvSpPr/>
            <p:nvPr/>
          </p:nvSpPr>
          <p:spPr>
            <a:xfrm>
              <a:off x="7179089" y="5019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7179089" y="5213874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tx176"/>
            <p:cNvSpPr/>
            <p:nvPr/>
          </p:nvSpPr>
          <p:spPr>
            <a:xfrm>
              <a:off x="7389908" y="4981454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7389908" y="5176304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2924695" y="619487"/>
              <a:ext cx="10079335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TSC1,Bowel cancer in the colon or rectum,Polyphen Score,Variants by P Value Category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442834" y="1402500"/>
              <a:ext cx="465468" cy="4642297"/>
            </a:xfrm>
            <a:custGeom>
              <a:avLst/>
              <a:pathLst>
                <a:path w="465468" h="4642297">
                  <a:moveTo>
                    <a:pt x="230127" y="4642297"/>
                  </a:moveTo>
                  <a:lnTo>
                    <a:pt x="229981" y="4633212"/>
                  </a:lnTo>
                  <a:lnTo>
                    <a:pt x="229825" y="4624127"/>
                  </a:lnTo>
                  <a:lnTo>
                    <a:pt x="229665" y="4615042"/>
                  </a:lnTo>
                  <a:lnTo>
                    <a:pt x="229492" y="4605958"/>
                  </a:lnTo>
                  <a:lnTo>
                    <a:pt x="229317" y="4596873"/>
                  </a:lnTo>
                  <a:lnTo>
                    <a:pt x="229126" y="4587788"/>
                  </a:lnTo>
                  <a:lnTo>
                    <a:pt x="228932" y="4578704"/>
                  </a:lnTo>
                  <a:lnTo>
                    <a:pt x="228725" y="4569619"/>
                  </a:lnTo>
                  <a:lnTo>
                    <a:pt x="228511" y="4560534"/>
                  </a:lnTo>
                  <a:lnTo>
                    <a:pt x="228285" y="4551449"/>
                  </a:lnTo>
                  <a:lnTo>
                    <a:pt x="228049" y="4542365"/>
                  </a:lnTo>
                  <a:lnTo>
                    <a:pt x="227804" y="4533280"/>
                  </a:lnTo>
                  <a:lnTo>
                    <a:pt x="227545" y="4524195"/>
                  </a:lnTo>
                  <a:lnTo>
                    <a:pt x="227278" y="4515110"/>
                  </a:lnTo>
                  <a:lnTo>
                    <a:pt x="226994" y="4506026"/>
                  </a:lnTo>
                  <a:lnTo>
                    <a:pt x="226705" y="4496941"/>
                  </a:lnTo>
                  <a:lnTo>
                    <a:pt x="226393" y="4487856"/>
                  </a:lnTo>
                  <a:lnTo>
                    <a:pt x="226077" y="4478772"/>
                  </a:lnTo>
                  <a:lnTo>
                    <a:pt x="225740" y="4469687"/>
                  </a:lnTo>
                  <a:lnTo>
                    <a:pt x="225394" y="4460602"/>
                  </a:lnTo>
                  <a:lnTo>
                    <a:pt x="225030" y="4451517"/>
                  </a:lnTo>
                  <a:lnTo>
                    <a:pt x="224653" y="4442433"/>
                  </a:lnTo>
                  <a:lnTo>
                    <a:pt x="224259" y="4433348"/>
                  </a:lnTo>
                  <a:lnTo>
                    <a:pt x="223848" y="4424263"/>
                  </a:lnTo>
                  <a:lnTo>
                    <a:pt x="223425" y="4415178"/>
                  </a:lnTo>
                  <a:lnTo>
                    <a:pt x="222978" y="4406094"/>
                  </a:lnTo>
                  <a:lnTo>
                    <a:pt x="222522" y="4397009"/>
                  </a:lnTo>
                  <a:lnTo>
                    <a:pt x="222037" y="4387924"/>
                  </a:lnTo>
                  <a:lnTo>
                    <a:pt x="221547" y="4378840"/>
                  </a:lnTo>
                  <a:lnTo>
                    <a:pt x="221022" y="4369755"/>
                  </a:lnTo>
                  <a:lnTo>
                    <a:pt x="220490" y="4360670"/>
                  </a:lnTo>
                  <a:lnTo>
                    <a:pt x="219928" y="4351585"/>
                  </a:lnTo>
                  <a:lnTo>
                    <a:pt x="219353" y="4342501"/>
                  </a:lnTo>
                  <a:lnTo>
                    <a:pt x="218752" y="4333416"/>
                  </a:lnTo>
                  <a:lnTo>
                    <a:pt x="218131" y="4324331"/>
                  </a:lnTo>
                  <a:lnTo>
                    <a:pt x="217489" y="4315246"/>
                  </a:lnTo>
                  <a:lnTo>
                    <a:pt x="216819" y="4306162"/>
                  </a:lnTo>
                  <a:lnTo>
                    <a:pt x="216134" y="4297077"/>
                  </a:lnTo>
                  <a:lnTo>
                    <a:pt x="215414" y="4287992"/>
                  </a:lnTo>
                  <a:lnTo>
                    <a:pt x="214684" y="4278907"/>
                  </a:lnTo>
                  <a:lnTo>
                    <a:pt x="213911" y="4269823"/>
                  </a:lnTo>
                  <a:lnTo>
                    <a:pt x="213130" y="4260738"/>
                  </a:lnTo>
                  <a:lnTo>
                    <a:pt x="212305" y="4251653"/>
                  </a:lnTo>
                  <a:lnTo>
                    <a:pt x="211469" y="4242569"/>
                  </a:lnTo>
                  <a:lnTo>
                    <a:pt x="210594" y="4233484"/>
                  </a:lnTo>
                  <a:lnTo>
                    <a:pt x="209699" y="4224399"/>
                  </a:lnTo>
                  <a:lnTo>
                    <a:pt x="208772" y="4215314"/>
                  </a:lnTo>
                  <a:lnTo>
                    <a:pt x="207816" y="4206230"/>
                  </a:lnTo>
                  <a:lnTo>
                    <a:pt x="206836" y="4197145"/>
                  </a:lnTo>
                  <a:lnTo>
                    <a:pt x="205817" y="4188060"/>
                  </a:lnTo>
                  <a:lnTo>
                    <a:pt x="204781" y="4178975"/>
                  </a:lnTo>
                  <a:lnTo>
                    <a:pt x="203698" y="4169891"/>
                  </a:lnTo>
                  <a:lnTo>
                    <a:pt x="202605" y="4160806"/>
                  </a:lnTo>
                  <a:lnTo>
                    <a:pt x="201455" y="4151721"/>
                  </a:lnTo>
                  <a:lnTo>
                    <a:pt x="200296" y="4142637"/>
                  </a:lnTo>
                  <a:lnTo>
                    <a:pt x="199086" y="4133552"/>
                  </a:lnTo>
                  <a:lnTo>
                    <a:pt x="197858" y="4124467"/>
                  </a:lnTo>
                  <a:lnTo>
                    <a:pt x="196586" y="4115382"/>
                  </a:lnTo>
                  <a:lnTo>
                    <a:pt x="195288" y="4106298"/>
                  </a:lnTo>
                  <a:lnTo>
                    <a:pt x="193955" y="4097213"/>
                  </a:lnTo>
                  <a:lnTo>
                    <a:pt x="192584" y="4088128"/>
                  </a:lnTo>
                  <a:lnTo>
                    <a:pt x="191188" y="4079043"/>
                  </a:lnTo>
                  <a:lnTo>
                    <a:pt x="189745" y="4069959"/>
                  </a:lnTo>
                  <a:lnTo>
                    <a:pt x="188285" y="4060874"/>
                  </a:lnTo>
                  <a:lnTo>
                    <a:pt x="186768" y="4051789"/>
                  </a:lnTo>
                  <a:lnTo>
                    <a:pt x="185241" y="4042704"/>
                  </a:lnTo>
                  <a:lnTo>
                    <a:pt x="183652" y="4033620"/>
                  </a:lnTo>
                  <a:lnTo>
                    <a:pt x="182051" y="4024535"/>
                  </a:lnTo>
                  <a:lnTo>
                    <a:pt x="180397" y="4015450"/>
                  </a:lnTo>
                  <a:lnTo>
                    <a:pt x="178721" y="4006366"/>
                  </a:lnTo>
                  <a:lnTo>
                    <a:pt x="177003" y="3997281"/>
                  </a:lnTo>
                  <a:lnTo>
                    <a:pt x="175252" y="3988196"/>
                  </a:lnTo>
                  <a:lnTo>
                    <a:pt x="173469" y="3979111"/>
                  </a:lnTo>
                  <a:lnTo>
                    <a:pt x="171644" y="3970027"/>
                  </a:lnTo>
                  <a:lnTo>
                    <a:pt x="169797" y="3960942"/>
                  </a:lnTo>
                  <a:lnTo>
                    <a:pt x="167899" y="3951857"/>
                  </a:lnTo>
                  <a:lnTo>
                    <a:pt x="165988" y="3942772"/>
                  </a:lnTo>
                  <a:lnTo>
                    <a:pt x="164018" y="3933688"/>
                  </a:lnTo>
                  <a:lnTo>
                    <a:pt x="162039" y="3924603"/>
                  </a:lnTo>
                  <a:lnTo>
                    <a:pt x="160004" y="3915518"/>
                  </a:lnTo>
                  <a:lnTo>
                    <a:pt x="157955" y="3906434"/>
                  </a:lnTo>
                  <a:lnTo>
                    <a:pt x="155861" y="3897349"/>
                  </a:lnTo>
                  <a:lnTo>
                    <a:pt x="153744" y="3888264"/>
                  </a:lnTo>
                  <a:lnTo>
                    <a:pt x="151592" y="3879179"/>
                  </a:lnTo>
                  <a:lnTo>
                    <a:pt x="149410" y="3870095"/>
                  </a:lnTo>
                  <a:lnTo>
                    <a:pt x="147203" y="3861010"/>
                  </a:lnTo>
                  <a:lnTo>
                    <a:pt x="144959" y="3851925"/>
                  </a:lnTo>
                  <a:lnTo>
                    <a:pt x="142699" y="3842840"/>
                  </a:lnTo>
                  <a:lnTo>
                    <a:pt x="140396" y="3833756"/>
                  </a:lnTo>
                  <a:lnTo>
                    <a:pt x="138085" y="3824671"/>
                  </a:lnTo>
                  <a:lnTo>
                    <a:pt x="135728" y="3815586"/>
                  </a:lnTo>
                  <a:lnTo>
                    <a:pt x="133363" y="3806501"/>
                  </a:lnTo>
                  <a:lnTo>
                    <a:pt x="130962" y="3797417"/>
                  </a:lnTo>
                  <a:lnTo>
                    <a:pt x="128549" y="3788332"/>
                  </a:lnTo>
                  <a:lnTo>
                    <a:pt x="126107" y="3779247"/>
                  </a:lnTo>
                  <a:lnTo>
                    <a:pt x="123650" y="3770163"/>
                  </a:lnTo>
                  <a:lnTo>
                    <a:pt x="121173" y="3761078"/>
                  </a:lnTo>
                  <a:lnTo>
                    <a:pt x="118676" y="3751993"/>
                  </a:lnTo>
                  <a:lnTo>
                    <a:pt x="116167" y="3742908"/>
                  </a:lnTo>
                  <a:lnTo>
                    <a:pt x="113638" y="3733824"/>
                  </a:lnTo>
                  <a:lnTo>
                    <a:pt x="111102" y="3724739"/>
                  </a:lnTo>
                  <a:lnTo>
                    <a:pt x="108546" y="3715654"/>
                  </a:lnTo>
                  <a:lnTo>
                    <a:pt x="105988" y="3706569"/>
                  </a:lnTo>
                  <a:lnTo>
                    <a:pt x="103413" y="3697485"/>
                  </a:lnTo>
                  <a:lnTo>
                    <a:pt x="100835" y="3688400"/>
                  </a:lnTo>
                  <a:lnTo>
                    <a:pt x="98249" y="3679315"/>
                  </a:lnTo>
                  <a:lnTo>
                    <a:pt x="95661" y="3670231"/>
                  </a:lnTo>
                  <a:lnTo>
                    <a:pt x="93068" y="3661146"/>
                  </a:lnTo>
                  <a:lnTo>
                    <a:pt x="90476" y="3652061"/>
                  </a:lnTo>
                  <a:lnTo>
                    <a:pt x="87884" y="3642976"/>
                  </a:lnTo>
                  <a:lnTo>
                    <a:pt x="85296" y="3633892"/>
                  </a:lnTo>
                  <a:lnTo>
                    <a:pt x="82710" y="3624807"/>
                  </a:lnTo>
                  <a:lnTo>
                    <a:pt x="80134" y="3615722"/>
                  </a:lnTo>
                  <a:lnTo>
                    <a:pt x="77561" y="3606637"/>
                  </a:lnTo>
                  <a:lnTo>
                    <a:pt x="75005" y="3597553"/>
                  </a:lnTo>
                  <a:lnTo>
                    <a:pt x="72454" y="3588468"/>
                  </a:lnTo>
                  <a:lnTo>
                    <a:pt x="69924" y="3579383"/>
                  </a:lnTo>
                  <a:lnTo>
                    <a:pt x="67404" y="3570299"/>
                  </a:lnTo>
                  <a:lnTo>
                    <a:pt x="64906" y="3561214"/>
                  </a:lnTo>
                  <a:lnTo>
                    <a:pt x="62425" y="3552129"/>
                  </a:lnTo>
                  <a:lnTo>
                    <a:pt x="59967" y="3543044"/>
                  </a:lnTo>
                  <a:lnTo>
                    <a:pt x="57534" y="3533960"/>
                  </a:lnTo>
                  <a:lnTo>
                    <a:pt x="55122" y="3524875"/>
                  </a:lnTo>
                  <a:lnTo>
                    <a:pt x="52746" y="3515790"/>
                  </a:lnTo>
                  <a:lnTo>
                    <a:pt x="50386" y="3506705"/>
                  </a:lnTo>
                  <a:lnTo>
                    <a:pt x="48077" y="3497621"/>
                  </a:lnTo>
                  <a:lnTo>
                    <a:pt x="45777" y="3488536"/>
                  </a:lnTo>
                  <a:lnTo>
                    <a:pt x="43541" y="3479451"/>
                  </a:lnTo>
                  <a:lnTo>
                    <a:pt x="41318" y="3470366"/>
                  </a:lnTo>
                  <a:lnTo>
                    <a:pt x="39155" y="3461282"/>
                  </a:lnTo>
                  <a:lnTo>
                    <a:pt x="37017" y="3452197"/>
                  </a:lnTo>
                  <a:lnTo>
                    <a:pt x="34933" y="3443112"/>
                  </a:lnTo>
                  <a:lnTo>
                    <a:pt x="32889" y="3434028"/>
                  </a:lnTo>
                  <a:lnTo>
                    <a:pt x="30890" y="3424943"/>
                  </a:lnTo>
                  <a:lnTo>
                    <a:pt x="28948" y="3415858"/>
                  </a:lnTo>
                  <a:lnTo>
                    <a:pt x="27041" y="3406773"/>
                  </a:lnTo>
                  <a:lnTo>
                    <a:pt x="25209" y="3397689"/>
                  </a:lnTo>
                  <a:lnTo>
                    <a:pt x="23399" y="3388604"/>
                  </a:lnTo>
                  <a:lnTo>
                    <a:pt x="21684" y="3379519"/>
                  </a:lnTo>
                  <a:lnTo>
                    <a:pt x="19985" y="3370434"/>
                  </a:lnTo>
                  <a:lnTo>
                    <a:pt x="18387" y="3361350"/>
                  </a:lnTo>
                  <a:lnTo>
                    <a:pt x="16814" y="3352265"/>
                  </a:lnTo>
                  <a:lnTo>
                    <a:pt x="15329" y="3343180"/>
                  </a:lnTo>
                  <a:lnTo>
                    <a:pt x="13888" y="3334096"/>
                  </a:lnTo>
                  <a:lnTo>
                    <a:pt x="12522" y="3325011"/>
                  </a:lnTo>
                  <a:lnTo>
                    <a:pt x="11220" y="3315926"/>
                  </a:lnTo>
                  <a:lnTo>
                    <a:pt x="9976" y="3306841"/>
                  </a:lnTo>
                  <a:lnTo>
                    <a:pt x="8817" y="3297757"/>
                  </a:lnTo>
                  <a:lnTo>
                    <a:pt x="7700" y="3288672"/>
                  </a:lnTo>
                  <a:lnTo>
                    <a:pt x="6690" y="3279587"/>
                  </a:lnTo>
                  <a:lnTo>
                    <a:pt x="5702" y="3270502"/>
                  </a:lnTo>
                  <a:lnTo>
                    <a:pt x="4845" y="3261418"/>
                  </a:lnTo>
                  <a:lnTo>
                    <a:pt x="4008" y="3252333"/>
                  </a:lnTo>
                  <a:lnTo>
                    <a:pt x="3290" y="3243248"/>
                  </a:lnTo>
                  <a:lnTo>
                    <a:pt x="2610" y="3234163"/>
                  </a:lnTo>
                  <a:lnTo>
                    <a:pt x="2029" y="3225079"/>
                  </a:lnTo>
                  <a:lnTo>
                    <a:pt x="1508" y="3215994"/>
                  </a:lnTo>
                  <a:lnTo>
                    <a:pt x="1067" y="3206909"/>
                  </a:lnTo>
                  <a:lnTo>
                    <a:pt x="707" y="3197825"/>
                  </a:lnTo>
                  <a:lnTo>
                    <a:pt x="406" y="3188740"/>
                  </a:lnTo>
                  <a:lnTo>
                    <a:pt x="209" y="3179655"/>
                  </a:lnTo>
                  <a:lnTo>
                    <a:pt x="49" y="3170570"/>
                  </a:lnTo>
                  <a:lnTo>
                    <a:pt x="13" y="3161486"/>
                  </a:lnTo>
                  <a:lnTo>
                    <a:pt x="0" y="3152401"/>
                  </a:lnTo>
                  <a:lnTo>
                    <a:pt x="121" y="3143316"/>
                  </a:lnTo>
                  <a:lnTo>
                    <a:pt x="269" y="3134231"/>
                  </a:lnTo>
                  <a:lnTo>
                    <a:pt x="530" y="3125147"/>
                  </a:lnTo>
                  <a:lnTo>
                    <a:pt x="837" y="3116062"/>
                  </a:lnTo>
                  <a:lnTo>
                    <a:pt x="1236" y="3106977"/>
                  </a:lnTo>
                  <a:lnTo>
                    <a:pt x="1702" y="3097893"/>
                  </a:lnTo>
                  <a:lnTo>
                    <a:pt x="2236" y="3088808"/>
                  </a:lnTo>
                  <a:lnTo>
                    <a:pt x="2856" y="3079723"/>
                  </a:lnTo>
                  <a:lnTo>
                    <a:pt x="3524" y="3070638"/>
                  </a:lnTo>
                  <a:lnTo>
                    <a:pt x="4294" y="3061554"/>
                  </a:lnTo>
                  <a:lnTo>
                    <a:pt x="5092" y="3052469"/>
                  </a:lnTo>
                  <a:lnTo>
                    <a:pt x="6009" y="3043384"/>
                  </a:lnTo>
                  <a:lnTo>
                    <a:pt x="6944" y="3034299"/>
                  </a:lnTo>
                  <a:lnTo>
                    <a:pt x="7990" y="3025215"/>
                  </a:lnTo>
                  <a:lnTo>
                    <a:pt x="9064" y="3016130"/>
                  </a:lnTo>
                  <a:lnTo>
                    <a:pt x="10228" y="3007045"/>
                  </a:lnTo>
                  <a:lnTo>
                    <a:pt x="11435" y="2997961"/>
                  </a:lnTo>
                  <a:lnTo>
                    <a:pt x="12711" y="2988876"/>
                  </a:lnTo>
                  <a:lnTo>
                    <a:pt x="14045" y="2979791"/>
                  </a:lnTo>
                  <a:lnTo>
                    <a:pt x="15427" y="2970706"/>
                  </a:lnTo>
                  <a:lnTo>
                    <a:pt x="16880" y="2961622"/>
                  </a:lnTo>
                  <a:lnTo>
                    <a:pt x="18363" y="2952537"/>
                  </a:lnTo>
                  <a:lnTo>
                    <a:pt x="19926" y="2943452"/>
                  </a:lnTo>
                  <a:lnTo>
                    <a:pt x="21504" y="2934367"/>
                  </a:lnTo>
                  <a:lnTo>
                    <a:pt x="23170" y="2925283"/>
                  </a:lnTo>
                  <a:lnTo>
                    <a:pt x="24847" y="2916198"/>
                  </a:lnTo>
                  <a:lnTo>
                    <a:pt x="26594" y="2907113"/>
                  </a:lnTo>
                  <a:lnTo>
                    <a:pt x="28362" y="2898028"/>
                  </a:lnTo>
                  <a:lnTo>
                    <a:pt x="30183" y="2888944"/>
                  </a:lnTo>
                  <a:lnTo>
                    <a:pt x="32033" y="2879859"/>
                  </a:lnTo>
                  <a:lnTo>
                    <a:pt x="33919" y="2870774"/>
                  </a:lnTo>
                  <a:lnTo>
                    <a:pt x="35840" y="2861690"/>
                  </a:lnTo>
                  <a:lnTo>
                    <a:pt x="37785" y="2852605"/>
                  </a:lnTo>
                  <a:lnTo>
                    <a:pt x="39767" y="2843520"/>
                  </a:lnTo>
                  <a:lnTo>
                    <a:pt x="41762" y="2834435"/>
                  </a:lnTo>
                  <a:lnTo>
                    <a:pt x="43795" y="2825351"/>
                  </a:lnTo>
                  <a:lnTo>
                    <a:pt x="45834" y="2816266"/>
                  </a:lnTo>
                  <a:lnTo>
                    <a:pt x="47905" y="2807181"/>
                  </a:lnTo>
                  <a:lnTo>
                    <a:pt x="49981" y="2798096"/>
                  </a:lnTo>
                  <a:lnTo>
                    <a:pt x="52078" y="2789012"/>
                  </a:lnTo>
                  <a:lnTo>
                    <a:pt x="54181" y="2779927"/>
                  </a:lnTo>
                  <a:lnTo>
                    <a:pt x="56295" y="2770842"/>
                  </a:lnTo>
                  <a:lnTo>
                    <a:pt x="58413" y="2761758"/>
                  </a:lnTo>
                  <a:lnTo>
                    <a:pt x="60536" y="2752673"/>
                  </a:lnTo>
                  <a:lnTo>
                    <a:pt x="62659" y="2743588"/>
                  </a:lnTo>
                  <a:lnTo>
                    <a:pt x="64783" y="2734503"/>
                  </a:lnTo>
                  <a:lnTo>
                    <a:pt x="66899" y="2725419"/>
                  </a:lnTo>
                  <a:lnTo>
                    <a:pt x="69015" y="2716334"/>
                  </a:lnTo>
                  <a:lnTo>
                    <a:pt x="71115" y="2707249"/>
                  </a:lnTo>
                  <a:lnTo>
                    <a:pt x="73211" y="2698164"/>
                  </a:lnTo>
                  <a:lnTo>
                    <a:pt x="75286" y="2689080"/>
                  </a:lnTo>
                  <a:lnTo>
                    <a:pt x="77352" y="2679995"/>
                  </a:lnTo>
                  <a:lnTo>
                    <a:pt x="79394" y="2670910"/>
                  </a:lnTo>
                  <a:lnTo>
                    <a:pt x="81420" y="2661825"/>
                  </a:lnTo>
                  <a:lnTo>
                    <a:pt x="83422" y="2652741"/>
                  </a:lnTo>
                  <a:lnTo>
                    <a:pt x="85397" y="2643656"/>
                  </a:lnTo>
                  <a:lnTo>
                    <a:pt x="87351" y="2634571"/>
                  </a:lnTo>
                  <a:lnTo>
                    <a:pt x="89266" y="2625487"/>
                  </a:lnTo>
                  <a:lnTo>
                    <a:pt x="91164" y="2616402"/>
                  </a:lnTo>
                  <a:lnTo>
                    <a:pt x="93008" y="2607317"/>
                  </a:lnTo>
                  <a:lnTo>
                    <a:pt x="94843" y="2598232"/>
                  </a:lnTo>
                  <a:lnTo>
                    <a:pt x="96610" y="2589148"/>
                  </a:lnTo>
                  <a:lnTo>
                    <a:pt x="98363" y="2580063"/>
                  </a:lnTo>
                  <a:lnTo>
                    <a:pt x="100053" y="2570978"/>
                  </a:lnTo>
                  <a:lnTo>
                    <a:pt x="101717" y="2561893"/>
                  </a:lnTo>
                  <a:lnTo>
                    <a:pt x="103324" y="2552809"/>
                  </a:lnTo>
                  <a:lnTo>
                    <a:pt x="104890" y="2543724"/>
                  </a:lnTo>
                  <a:lnTo>
                    <a:pt x="106409" y="2534639"/>
                  </a:lnTo>
                  <a:lnTo>
                    <a:pt x="107869" y="2525555"/>
                  </a:lnTo>
                  <a:lnTo>
                    <a:pt x="109294" y="2516470"/>
                  </a:lnTo>
                  <a:lnTo>
                    <a:pt x="110642" y="2507385"/>
                  </a:lnTo>
                  <a:lnTo>
                    <a:pt x="111966" y="2498300"/>
                  </a:lnTo>
                  <a:lnTo>
                    <a:pt x="113195" y="2489216"/>
                  </a:lnTo>
                  <a:lnTo>
                    <a:pt x="114408" y="2480131"/>
                  </a:lnTo>
                  <a:lnTo>
                    <a:pt x="115519" y="2471046"/>
                  </a:lnTo>
                  <a:lnTo>
                    <a:pt x="116606" y="2461961"/>
                  </a:lnTo>
                  <a:lnTo>
                    <a:pt x="117604" y="2452877"/>
                  </a:lnTo>
                  <a:lnTo>
                    <a:pt x="118560" y="2443792"/>
                  </a:lnTo>
                  <a:lnTo>
                    <a:pt x="119441" y="2434707"/>
                  </a:lnTo>
                  <a:lnTo>
                    <a:pt x="120261" y="2425622"/>
                  </a:lnTo>
                  <a:lnTo>
                    <a:pt x="121022" y="2416538"/>
                  </a:lnTo>
                  <a:lnTo>
                    <a:pt x="121702" y="2407453"/>
                  </a:lnTo>
                  <a:lnTo>
                    <a:pt x="122341" y="2398368"/>
                  </a:lnTo>
                  <a:lnTo>
                    <a:pt x="122877" y="2389284"/>
                  </a:lnTo>
                  <a:lnTo>
                    <a:pt x="123391" y="2380199"/>
                  </a:lnTo>
                  <a:lnTo>
                    <a:pt x="123782" y="2371114"/>
                  </a:lnTo>
                  <a:lnTo>
                    <a:pt x="124153" y="2362029"/>
                  </a:lnTo>
                  <a:lnTo>
                    <a:pt x="124412" y="2352945"/>
                  </a:lnTo>
                  <a:lnTo>
                    <a:pt x="124636" y="2343860"/>
                  </a:lnTo>
                  <a:lnTo>
                    <a:pt x="124765" y="2334775"/>
                  </a:lnTo>
                  <a:lnTo>
                    <a:pt x="124840" y="2325690"/>
                  </a:lnTo>
                  <a:lnTo>
                    <a:pt x="124840" y="2316606"/>
                  </a:lnTo>
                  <a:lnTo>
                    <a:pt x="124765" y="2307521"/>
                  </a:lnTo>
                  <a:lnTo>
                    <a:pt x="124636" y="2298436"/>
                  </a:lnTo>
                  <a:lnTo>
                    <a:pt x="124412" y="2289352"/>
                  </a:lnTo>
                  <a:lnTo>
                    <a:pt x="124153" y="2280267"/>
                  </a:lnTo>
                  <a:lnTo>
                    <a:pt x="123782" y="2271182"/>
                  </a:lnTo>
                  <a:lnTo>
                    <a:pt x="123391" y="2262097"/>
                  </a:lnTo>
                  <a:lnTo>
                    <a:pt x="122877" y="2253013"/>
                  </a:lnTo>
                  <a:lnTo>
                    <a:pt x="122341" y="2243928"/>
                  </a:lnTo>
                  <a:lnTo>
                    <a:pt x="121702" y="2234843"/>
                  </a:lnTo>
                  <a:lnTo>
                    <a:pt x="121022" y="2225758"/>
                  </a:lnTo>
                  <a:lnTo>
                    <a:pt x="120261" y="2216674"/>
                  </a:lnTo>
                  <a:lnTo>
                    <a:pt x="119441" y="2207589"/>
                  </a:lnTo>
                  <a:lnTo>
                    <a:pt x="118560" y="2198504"/>
                  </a:lnTo>
                  <a:lnTo>
                    <a:pt x="117604" y="2189420"/>
                  </a:lnTo>
                  <a:lnTo>
                    <a:pt x="116606" y="2180335"/>
                  </a:lnTo>
                  <a:lnTo>
                    <a:pt x="115519" y="2171250"/>
                  </a:lnTo>
                  <a:lnTo>
                    <a:pt x="114408" y="2162165"/>
                  </a:lnTo>
                  <a:lnTo>
                    <a:pt x="113195" y="2153081"/>
                  </a:lnTo>
                  <a:lnTo>
                    <a:pt x="111966" y="2143996"/>
                  </a:lnTo>
                  <a:lnTo>
                    <a:pt x="110642" y="2134911"/>
                  </a:lnTo>
                  <a:lnTo>
                    <a:pt x="109294" y="2125826"/>
                  </a:lnTo>
                  <a:lnTo>
                    <a:pt x="107869" y="2116742"/>
                  </a:lnTo>
                  <a:lnTo>
                    <a:pt x="106409" y="2107657"/>
                  </a:lnTo>
                  <a:lnTo>
                    <a:pt x="104890" y="2098572"/>
                  </a:lnTo>
                  <a:lnTo>
                    <a:pt x="103324" y="2089487"/>
                  </a:lnTo>
                  <a:lnTo>
                    <a:pt x="101717" y="2080403"/>
                  </a:lnTo>
                  <a:lnTo>
                    <a:pt x="100053" y="2071318"/>
                  </a:lnTo>
                  <a:lnTo>
                    <a:pt x="98363" y="2062233"/>
                  </a:lnTo>
                  <a:lnTo>
                    <a:pt x="96610" y="2053149"/>
                  </a:lnTo>
                  <a:lnTo>
                    <a:pt x="94843" y="2044064"/>
                  </a:lnTo>
                  <a:lnTo>
                    <a:pt x="93008" y="2034979"/>
                  </a:lnTo>
                  <a:lnTo>
                    <a:pt x="91164" y="2025894"/>
                  </a:lnTo>
                  <a:lnTo>
                    <a:pt x="89266" y="2016810"/>
                  </a:lnTo>
                  <a:lnTo>
                    <a:pt x="87351" y="2007725"/>
                  </a:lnTo>
                  <a:lnTo>
                    <a:pt x="85397" y="1998640"/>
                  </a:lnTo>
                  <a:lnTo>
                    <a:pt x="83422" y="1989555"/>
                  </a:lnTo>
                  <a:lnTo>
                    <a:pt x="81420" y="1980471"/>
                  </a:lnTo>
                  <a:lnTo>
                    <a:pt x="79394" y="1971386"/>
                  </a:lnTo>
                  <a:lnTo>
                    <a:pt x="77352" y="1962301"/>
                  </a:lnTo>
                  <a:lnTo>
                    <a:pt x="75286" y="1953217"/>
                  </a:lnTo>
                  <a:lnTo>
                    <a:pt x="73211" y="1944132"/>
                  </a:lnTo>
                  <a:lnTo>
                    <a:pt x="71115" y="1935047"/>
                  </a:lnTo>
                  <a:lnTo>
                    <a:pt x="69015" y="1925962"/>
                  </a:lnTo>
                  <a:lnTo>
                    <a:pt x="66899" y="1916878"/>
                  </a:lnTo>
                  <a:lnTo>
                    <a:pt x="64783" y="1907793"/>
                  </a:lnTo>
                  <a:lnTo>
                    <a:pt x="62659" y="1898708"/>
                  </a:lnTo>
                  <a:lnTo>
                    <a:pt x="60536" y="1889623"/>
                  </a:lnTo>
                  <a:lnTo>
                    <a:pt x="58413" y="1880539"/>
                  </a:lnTo>
                  <a:lnTo>
                    <a:pt x="56295" y="1871454"/>
                  </a:lnTo>
                  <a:lnTo>
                    <a:pt x="54181" y="1862369"/>
                  </a:lnTo>
                  <a:lnTo>
                    <a:pt x="52078" y="1853284"/>
                  </a:lnTo>
                  <a:lnTo>
                    <a:pt x="49981" y="1844200"/>
                  </a:lnTo>
                  <a:lnTo>
                    <a:pt x="47905" y="1835115"/>
                  </a:lnTo>
                  <a:lnTo>
                    <a:pt x="45834" y="1826030"/>
                  </a:lnTo>
                  <a:lnTo>
                    <a:pt x="43795" y="1816946"/>
                  </a:lnTo>
                  <a:lnTo>
                    <a:pt x="41762" y="1807861"/>
                  </a:lnTo>
                  <a:lnTo>
                    <a:pt x="39767" y="1798776"/>
                  </a:lnTo>
                  <a:lnTo>
                    <a:pt x="37785" y="1789691"/>
                  </a:lnTo>
                  <a:lnTo>
                    <a:pt x="35840" y="1780607"/>
                  </a:lnTo>
                  <a:lnTo>
                    <a:pt x="33919" y="1771522"/>
                  </a:lnTo>
                  <a:lnTo>
                    <a:pt x="32033" y="1762437"/>
                  </a:lnTo>
                  <a:lnTo>
                    <a:pt x="30183" y="1753352"/>
                  </a:lnTo>
                  <a:lnTo>
                    <a:pt x="28362" y="1744268"/>
                  </a:lnTo>
                  <a:lnTo>
                    <a:pt x="26594" y="1735183"/>
                  </a:lnTo>
                  <a:lnTo>
                    <a:pt x="24847" y="1726098"/>
                  </a:lnTo>
                  <a:lnTo>
                    <a:pt x="23170" y="1717014"/>
                  </a:lnTo>
                  <a:lnTo>
                    <a:pt x="21504" y="1707929"/>
                  </a:lnTo>
                  <a:lnTo>
                    <a:pt x="19926" y="1698844"/>
                  </a:lnTo>
                  <a:lnTo>
                    <a:pt x="18363" y="1689759"/>
                  </a:lnTo>
                  <a:lnTo>
                    <a:pt x="16880" y="1680675"/>
                  </a:lnTo>
                  <a:lnTo>
                    <a:pt x="15427" y="1671590"/>
                  </a:lnTo>
                  <a:lnTo>
                    <a:pt x="14045" y="1662505"/>
                  </a:lnTo>
                  <a:lnTo>
                    <a:pt x="12711" y="1653420"/>
                  </a:lnTo>
                  <a:lnTo>
                    <a:pt x="11435" y="1644336"/>
                  </a:lnTo>
                  <a:lnTo>
                    <a:pt x="10228" y="1635251"/>
                  </a:lnTo>
                  <a:lnTo>
                    <a:pt x="9064" y="1626166"/>
                  </a:lnTo>
                  <a:lnTo>
                    <a:pt x="7990" y="1617081"/>
                  </a:lnTo>
                  <a:lnTo>
                    <a:pt x="6944" y="1607997"/>
                  </a:lnTo>
                  <a:lnTo>
                    <a:pt x="6009" y="1598912"/>
                  </a:lnTo>
                  <a:lnTo>
                    <a:pt x="5092" y="1589827"/>
                  </a:lnTo>
                  <a:lnTo>
                    <a:pt x="4294" y="1580743"/>
                  </a:lnTo>
                  <a:lnTo>
                    <a:pt x="3524" y="1571658"/>
                  </a:lnTo>
                  <a:lnTo>
                    <a:pt x="2856" y="1562573"/>
                  </a:lnTo>
                  <a:lnTo>
                    <a:pt x="2236" y="1553488"/>
                  </a:lnTo>
                  <a:lnTo>
                    <a:pt x="1702" y="1544404"/>
                  </a:lnTo>
                  <a:lnTo>
                    <a:pt x="1236" y="1535319"/>
                  </a:lnTo>
                  <a:lnTo>
                    <a:pt x="837" y="1526234"/>
                  </a:lnTo>
                  <a:lnTo>
                    <a:pt x="530" y="1517149"/>
                  </a:lnTo>
                  <a:lnTo>
                    <a:pt x="269" y="1508065"/>
                  </a:lnTo>
                  <a:lnTo>
                    <a:pt x="121" y="1498980"/>
                  </a:lnTo>
                  <a:lnTo>
                    <a:pt x="0" y="1489895"/>
                  </a:lnTo>
                  <a:lnTo>
                    <a:pt x="13" y="1480811"/>
                  </a:lnTo>
                  <a:lnTo>
                    <a:pt x="49" y="1471726"/>
                  </a:lnTo>
                  <a:lnTo>
                    <a:pt x="209" y="1462641"/>
                  </a:lnTo>
                  <a:lnTo>
                    <a:pt x="406" y="1453556"/>
                  </a:lnTo>
                  <a:lnTo>
                    <a:pt x="707" y="1444472"/>
                  </a:lnTo>
                  <a:lnTo>
                    <a:pt x="1067" y="1435387"/>
                  </a:lnTo>
                  <a:lnTo>
                    <a:pt x="1508" y="1426302"/>
                  </a:lnTo>
                  <a:lnTo>
                    <a:pt x="2029" y="1417217"/>
                  </a:lnTo>
                  <a:lnTo>
                    <a:pt x="2610" y="1408133"/>
                  </a:lnTo>
                  <a:lnTo>
                    <a:pt x="3290" y="1399048"/>
                  </a:lnTo>
                  <a:lnTo>
                    <a:pt x="4008" y="1389963"/>
                  </a:lnTo>
                  <a:lnTo>
                    <a:pt x="4845" y="1380879"/>
                  </a:lnTo>
                  <a:lnTo>
                    <a:pt x="5702" y="1371794"/>
                  </a:lnTo>
                  <a:lnTo>
                    <a:pt x="6690" y="1362709"/>
                  </a:lnTo>
                  <a:lnTo>
                    <a:pt x="7700" y="1353624"/>
                  </a:lnTo>
                  <a:lnTo>
                    <a:pt x="8817" y="1344540"/>
                  </a:lnTo>
                  <a:lnTo>
                    <a:pt x="9976" y="1335455"/>
                  </a:lnTo>
                  <a:lnTo>
                    <a:pt x="11220" y="1326370"/>
                  </a:lnTo>
                  <a:lnTo>
                    <a:pt x="12522" y="1317285"/>
                  </a:lnTo>
                  <a:lnTo>
                    <a:pt x="13888" y="1308201"/>
                  </a:lnTo>
                  <a:lnTo>
                    <a:pt x="15329" y="1299116"/>
                  </a:lnTo>
                  <a:lnTo>
                    <a:pt x="16814" y="1290031"/>
                  </a:lnTo>
                  <a:lnTo>
                    <a:pt x="18387" y="1280946"/>
                  </a:lnTo>
                  <a:lnTo>
                    <a:pt x="19985" y="1271862"/>
                  </a:lnTo>
                  <a:lnTo>
                    <a:pt x="21684" y="1262777"/>
                  </a:lnTo>
                  <a:lnTo>
                    <a:pt x="23399" y="1253692"/>
                  </a:lnTo>
                  <a:lnTo>
                    <a:pt x="25209" y="1244608"/>
                  </a:lnTo>
                  <a:lnTo>
                    <a:pt x="27041" y="1235523"/>
                  </a:lnTo>
                  <a:lnTo>
                    <a:pt x="28948" y="1226438"/>
                  </a:lnTo>
                  <a:lnTo>
                    <a:pt x="30890" y="1217353"/>
                  </a:lnTo>
                  <a:lnTo>
                    <a:pt x="32889" y="1208269"/>
                  </a:lnTo>
                  <a:lnTo>
                    <a:pt x="34933" y="1199184"/>
                  </a:lnTo>
                  <a:lnTo>
                    <a:pt x="37017" y="1190099"/>
                  </a:lnTo>
                  <a:lnTo>
                    <a:pt x="39155" y="1181014"/>
                  </a:lnTo>
                  <a:lnTo>
                    <a:pt x="41318" y="1171930"/>
                  </a:lnTo>
                  <a:lnTo>
                    <a:pt x="43541" y="1162845"/>
                  </a:lnTo>
                  <a:lnTo>
                    <a:pt x="45777" y="1153760"/>
                  </a:lnTo>
                  <a:lnTo>
                    <a:pt x="48077" y="1144676"/>
                  </a:lnTo>
                  <a:lnTo>
                    <a:pt x="50386" y="1135591"/>
                  </a:lnTo>
                  <a:lnTo>
                    <a:pt x="52746" y="1126506"/>
                  </a:lnTo>
                  <a:lnTo>
                    <a:pt x="55122" y="1117421"/>
                  </a:lnTo>
                  <a:lnTo>
                    <a:pt x="57534" y="1108337"/>
                  </a:lnTo>
                  <a:lnTo>
                    <a:pt x="59967" y="1099252"/>
                  </a:lnTo>
                  <a:lnTo>
                    <a:pt x="62425" y="1090167"/>
                  </a:lnTo>
                  <a:lnTo>
                    <a:pt x="64906" y="1081082"/>
                  </a:lnTo>
                  <a:lnTo>
                    <a:pt x="67404" y="1071998"/>
                  </a:lnTo>
                  <a:lnTo>
                    <a:pt x="69924" y="1062913"/>
                  </a:lnTo>
                  <a:lnTo>
                    <a:pt x="72454" y="1053828"/>
                  </a:lnTo>
                  <a:lnTo>
                    <a:pt x="75005" y="1044743"/>
                  </a:lnTo>
                  <a:lnTo>
                    <a:pt x="77561" y="1035659"/>
                  </a:lnTo>
                  <a:lnTo>
                    <a:pt x="80134" y="1026574"/>
                  </a:lnTo>
                  <a:lnTo>
                    <a:pt x="82710" y="1017489"/>
                  </a:lnTo>
                  <a:lnTo>
                    <a:pt x="85296" y="1008405"/>
                  </a:lnTo>
                  <a:lnTo>
                    <a:pt x="87884" y="999320"/>
                  </a:lnTo>
                  <a:lnTo>
                    <a:pt x="90476" y="990235"/>
                  </a:lnTo>
                  <a:lnTo>
                    <a:pt x="93068" y="981150"/>
                  </a:lnTo>
                  <a:lnTo>
                    <a:pt x="95661" y="972066"/>
                  </a:lnTo>
                  <a:lnTo>
                    <a:pt x="98249" y="962981"/>
                  </a:lnTo>
                  <a:lnTo>
                    <a:pt x="100835" y="953896"/>
                  </a:lnTo>
                  <a:lnTo>
                    <a:pt x="103413" y="944811"/>
                  </a:lnTo>
                  <a:lnTo>
                    <a:pt x="105988" y="935727"/>
                  </a:lnTo>
                  <a:lnTo>
                    <a:pt x="108546" y="926642"/>
                  </a:lnTo>
                  <a:lnTo>
                    <a:pt x="111102" y="917557"/>
                  </a:lnTo>
                  <a:lnTo>
                    <a:pt x="113638" y="908473"/>
                  </a:lnTo>
                  <a:lnTo>
                    <a:pt x="116167" y="899388"/>
                  </a:lnTo>
                  <a:lnTo>
                    <a:pt x="118676" y="890303"/>
                  </a:lnTo>
                  <a:lnTo>
                    <a:pt x="121173" y="881218"/>
                  </a:lnTo>
                  <a:lnTo>
                    <a:pt x="123650" y="872134"/>
                  </a:lnTo>
                  <a:lnTo>
                    <a:pt x="126107" y="863049"/>
                  </a:lnTo>
                  <a:lnTo>
                    <a:pt x="128549" y="853964"/>
                  </a:lnTo>
                  <a:lnTo>
                    <a:pt x="130962" y="844879"/>
                  </a:lnTo>
                  <a:lnTo>
                    <a:pt x="133363" y="835795"/>
                  </a:lnTo>
                  <a:lnTo>
                    <a:pt x="135728" y="826710"/>
                  </a:lnTo>
                  <a:lnTo>
                    <a:pt x="138085" y="817625"/>
                  </a:lnTo>
                  <a:lnTo>
                    <a:pt x="140396" y="808540"/>
                  </a:lnTo>
                  <a:lnTo>
                    <a:pt x="142699" y="799456"/>
                  </a:lnTo>
                  <a:lnTo>
                    <a:pt x="144959" y="790371"/>
                  </a:lnTo>
                  <a:lnTo>
                    <a:pt x="147203" y="781286"/>
                  </a:lnTo>
                  <a:lnTo>
                    <a:pt x="149410" y="772202"/>
                  </a:lnTo>
                  <a:lnTo>
                    <a:pt x="151592" y="763117"/>
                  </a:lnTo>
                  <a:lnTo>
                    <a:pt x="153744" y="754032"/>
                  </a:lnTo>
                  <a:lnTo>
                    <a:pt x="155861" y="744947"/>
                  </a:lnTo>
                  <a:lnTo>
                    <a:pt x="157955" y="735863"/>
                  </a:lnTo>
                  <a:lnTo>
                    <a:pt x="160004" y="726778"/>
                  </a:lnTo>
                  <a:lnTo>
                    <a:pt x="162039" y="717693"/>
                  </a:lnTo>
                  <a:lnTo>
                    <a:pt x="164018" y="708608"/>
                  </a:lnTo>
                  <a:lnTo>
                    <a:pt x="165988" y="699524"/>
                  </a:lnTo>
                  <a:lnTo>
                    <a:pt x="167899" y="690439"/>
                  </a:lnTo>
                  <a:lnTo>
                    <a:pt x="169797" y="681354"/>
                  </a:lnTo>
                  <a:lnTo>
                    <a:pt x="171644" y="672270"/>
                  </a:lnTo>
                  <a:lnTo>
                    <a:pt x="173469" y="663185"/>
                  </a:lnTo>
                  <a:lnTo>
                    <a:pt x="175252" y="654100"/>
                  </a:lnTo>
                  <a:lnTo>
                    <a:pt x="177003" y="645015"/>
                  </a:lnTo>
                  <a:lnTo>
                    <a:pt x="178721" y="635931"/>
                  </a:lnTo>
                  <a:lnTo>
                    <a:pt x="180397" y="626846"/>
                  </a:lnTo>
                  <a:lnTo>
                    <a:pt x="182051" y="617761"/>
                  </a:lnTo>
                  <a:lnTo>
                    <a:pt x="183652" y="608676"/>
                  </a:lnTo>
                  <a:lnTo>
                    <a:pt x="185241" y="599592"/>
                  </a:lnTo>
                  <a:lnTo>
                    <a:pt x="186768" y="590507"/>
                  </a:lnTo>
                  <a:lnTo>
                    <a:pt x="188285" y="581422"/>
                  </a:lnTo>
                  <a:lnTo>
                    <a:pt x="189745" y="572338"/>
                  </a:lnTo>
                  <a:lnTo>
                    <a:pt x="191188" y="563253"/>
                  </a:lnTo>
                  <a:lnTo>
                    <a:pt x="192584" y="554168"/>
                  </a:lnTo>
                  <a:lnTo>
                    <a:pt x="193955" y="545083"/>
                  </a:lnTo>
                  <a:lnTo>
                    <a:pt x="195288" y="535999"/>
                  </a:lnTo>
                  <a:lnTo>
                    <a:pt x="196586" y="526914"/>
                  </a:lnTo>
                  <a:lnTo>
                    <a:pt x="197858" y="517829"/>
                  </a:lnTo>
                  <a:lnTo>
                    <a:pt x="199086" y="508744"/>
                  </a:lnTo>
                  <a:lnTo>
                    <a:pt x="200296" y="499660"/>
                  </a:lnTo>
                  <a:lnTo>
                    <a:pt x="201455" y="490575"/>
                  </a:lnTo>
                  <a:lnTo>
                    <a:pt x="202605" y="481490"/>
                  </a:lnTo>
                  <a:lnTo>
                    <a:pt x="203698" y="472405"/>
                  </a:lnTo>
                  <a:lnTo>
                    <a:pt x="204781" y="463321"/>
                  </a:lnTo>
                  <a:lnTo>
                    <a:pt x="205817" y="454236"/>
                  </a:lnTo>
                  <a:lnTo>
                    <a:pt x="206836" y="445151"/>
                  </a:lnTo>
                  <a:lnTo>
                    <a:pt x="207816" y="436067"/>
                  </a:lnTo>
                  <a:lnTo>
                    <a:pt x="208772" y="426982"/>
                  </a:lnTo>
                  <a:lnTo>
                    <a:pt x="209699" y="417897"/>
                  </a:lnTo>
                  <a:lnTo>
                    <a:pt x="210594" y="408812"/>
                  </a:lnTo>
                  <a:lnTo>
                    <a:pt x="211469" y="399728"/>
                  </a:lnTo>
                  <a:lnTo>
                    <a:pt x="212305" y="390643"/>
                  </a:lnTo>
                  <a:lnTo>
                    <a:pt x="213130" y="381558"/>
                  </a:lnTo>
                  <a:lnTo>
                    <a:pt x="213911" y="372473"/>
                  </a:lnTo>
                  <a:lnTo>
                    <a:pt x="214684" y="363389"/>
                  </a:lnTo>
                  <a:lnTo>
                    <a:pt x="215414" y="354304"/>
                  </a:lnTo>
                  <a:lnTo>
                    <a:pt x="216134" y="345219"/>
                  </a:lnTo>
                  <a:lnTo>
                    <a:pt x="216819" y="336135"/>
                  </a:lnTo>
                  <a:lnTo>
                    <a:pt x="217489" y="327050"/>
                  </a:lnTo>
                  <a:lnTo>
                    <a:pt x="218131" y="317965"/>
                  </a:lnTo>
                  <a:lnTo>
                    <a:pt x="218752" y="308880"/>
                  </a:lnTo>
                  <a:lnTo>
                    <a:pt x="219353" y="299796"/>
                  </a:lnTo>
                  <a:lnTo>
                    <a:pt x="219928" y="290711"/>
                  </a:lnTo>
                  <a:lnTo>
                    <a:pt x="220490" y="281626"/>
                  </a:lnTo>
                  <a:lnTo>
                    <a:pt x="221022" y="272541"/>
                  </a:lnTo>
                  <a:lnTo>
                    <a:pt x="221547" y="263457"/>
                  </a:lnTo>
                  <a:lnTo>
                    <a:pt x="222037" y="254372"/>
                  </a:lnTo>
                  <a:lnTo>
                    <a:pt x="222522" y="245287"/>
                  </a:lnTo>
                  <a:lnTo>
                    <a:pt x="222978" y="236202"/>
                  </a:lnTo>
                  <a:lnTo>
                    <a:pt x="223425" y="227118"/>
                  </a:lnTo>
                  <a:lnTo>
                    <a:pt x="223848" y="218033"/>
                  </a:lnTo>
                  <a:lnTo>
                    <a:pt x="224259" y="208948"/>
                  </a:lnTo>
                  <a:lnTo>
                    <a:pt x="224653" y="199864"/>
                  </a:lnTo>
                  <a:lnTo>
                    <a:pt x="225030" y="190779"/>
                  </a:lnTo>
                  <a:lnTo>
                    <a:pt x="225394" y="181694"/>
                  </a:lnTo>
                  <a:lnTo>
                    <a:pt x="225740" y="172609"/>
                  </a:lnTo>
                  <a:lnTo>
                    <a:pt x="226077" y="163525"/>
                  </a:lnTo>
                  <a:lnTo>
                    <a:pt x="226393" y="154440"/>
                  </a:lnTo>
                  <a:lnTo>
                    <a:pt x="226705" y="145355"/>
                  </a:lnTo>
                  <a:lnTo>
                    <a:pt x="226994" y="136270"/>
                  </a:lnTo>
                  <a:lnTo>
                    <a:pt x="227278" y="127186"/>
                  </a:lnTo>
                  <a:lnTo>
                    <a:pt x="227545" y="118101"/>
                  </a:lnTo>
                  <a:lnTo>
                    <a:pt x="227804" y="109016"/>
                  </a:lnTo>
                  <a:lnTo>
                    <a:pt x="228049" y="99932"/>
                  </a:lnTo>
                  <a:lnTo>
                    <a:pt x="228285" y="90847"/>
                  </a:lnTo>
                  <a:lnTo>
                    <a:pt x="228511" y="81762"/>
                  </a:lnTo>
                  <a:lnTo>
                    <a:pt x="228725" y="72677"/>
                  </a:lnTo>
                  <a:lnTo>
                    <a:pt x="228932" y="63593"/>
                  </a:lnTo>
                  <a:lnTo>
                    <a:pt x="229126" y="54508"/>
                  </a:lnTo>
                  <a:lnTo>
                    <a:pt x="229317" y="45423"/>
                  </a:lnTo>
                  <a:lnTo>
                    <a:pt x="229492" y="36338"/>
                  </a:lnTo>
                  <a:lnTo>
                    <a:pt x="229665" y="27254"/>
                  </a:lnTo>
                  <a:lnTo>
                    <a:pt x="229825" y="18169"/>
                  </a:lnTo>
                  <a:lnTo>
                    <a:pt x="229981" y="9084"/>
                  </a:lnTo>
                  <a:lnTo>
                    <a:pt x="230127" y="0"/>
                  </a:lnTo>
                  <a:lnTo>
                    <a:pt x="235340" y="0"/>
                  </a:lnTo>
                  <a:lnTo>
                    <a:pt x="235486" y="9084"/>
                  </a:lnTo>
                  <a:lnTo>
                    <a:pt x="235643" y="18169"/>
                  </a:lnTo>
                  <a:lnTo>
                    <a:pt x="235802" y="27254"/>
                  </a:lnTo>
                  <a:lnTo>
                    <a:pt x="235976" y="36338"/>
                  </a:lnTo>
                  <a:lnTo>
                    <a:pt x="236151" y="45423"/>
                  </a:lnTo>
                  <a:lnTo>
                    <a:pt x="236341" y="54508"/>
                  </a:lnTo>
                  <a:lnTo>
                    <a:pt x="236535" y="63593"/>
                  </a:lnTo>
                  <a:lnTo>
                    <a:pt x="236743" y="72677"/>
                  </a:lnTo>
                  <a:lnTo>
                    <a:pt x="236957" y="81762"/>
                  </a:lnTo>
                  <a:lnTo>
                    <a:pt x="237183" y="90847"/>
                  </a:lnTo>
                  <a:lnTo>
                    <a:pt x="237418" y="99932"/>
                  </a:lnTo>
                  <a:lnTo>
                    <a:pt x="237664" y="109016"/>
                  </a:lnTo>
                  <a:lnTo>
                    <a:pt x="237923" y="118101"/>
                  </a:lnTo>
                  <a:lnTo>
                    <a:pt x="238189" y="127186"/>
                  </a:lnTo>
                  <a:lnTo>
                    <a:pt x="238474" y="136270"/>
                  </a:lnTo>
                  <a:lnTo>
                    <a:pt x="238763" y="145355"/>
                  </a:lnTo>
                  <a:lnTo>
                    <a:pt x="239075" y="154440"/>
                  </a:lnTo>
                  <a:lnTo>
                    <a:pt x="239390" y="163525"/>
                  </a:lnTo>
                  <a:lnTo>
                    <a:pt x="239728" y="172609"/>
                  </a:lnTo>
                  <a:lnTo>
                    <a:pt x="240073" y="181694"/>
                  </a:lnTo>
                  <a:lnTo>
                    <a:pt x="240438" y="190779"/>
                  </a:lnTo>
                  <a:lnTo>
                    <a:pt x="240815" y="199864"/>
                  </a:lnTo>
                  <a:lnTo>
                    <a:pt x="241209" y="208948"/>
                  </a:lnTo>
                  <a:lnTo>
                    <a:pt x="241619" y="218033"/>
                  </a:lnTo>
                  <a:lnTo>
                    <a:pt x="242043" y="227118"/>
                  </a:lnTo>
                  <a:lnTo>
                    <a:pt x="242490" y="236202"/>
                  </a:lnTo>
                  <a:lnTo>
                    <a:pt x="242946" y="245287"/>
                  </a:lnTo>
                  <a:lnTo>
                    <a:pt x="243431" y="254372"/>
                  </a:lnTo>
                  <a:lnTo>
                    <a:pt x="243921" y="263457"/>
                  </a:lnTo>
                  <a:lnTo>
                    <a:pt x="244446" y="272541"/>
                  </a:lnTo>
                  <a:lnTo>
                    <a:pt x="244977" y="281626"/>
                  </a:lnTo>
                  <a:lnTo>
                    <a:pt x="245540" y="290711"/>
                  </a:lnTo>
                  <a:lnTo>
                    <a:pt x="246115" y="299796"/>
                  </a:lnTo>
                  <a:lnTo>
                    <a:pt x="246716" y="308880"/>
                  </a:lnTo>
                  <a:lnTo>
                    <a:pt x="247337" y="317965"/>
                  </a:lnTo>
                  <a:lnTo>
                    <a:pt x="247979" y="327050"/>
                  </a:lnTo>
                  <a:lnTo>
                    <a:pt x="248649" y="336135"/>
                  </a:lnTo>
                  <a:lnTo>
                    <a:pt x="249334" y="345219"/>
                  </a:lnTo>
                  <a:lnTo>
                    <a:pt x="250054" y="354304"/>
                  </a:lnTo>
                  <a:lnTo>
                    <a:pt x="250784" y="363389"/>
                  </a:lnTo>
                  <a:lnTo>
                    <a:pt x="251557" y="372473"/>
                  </a:lnTo>
                  <a:lnTo>
                    <a:pt x="252338" y="381558"/>
                  </a:lnTo>
                  <a:lnTo>
                    <a:pt x="253162" y="390643"/>
                  </a:lnTo>
                  <a:lnTo>
                    <a:pt x="253999" y="399728"/>
                  </a:lnTo>
                  <a:lnTo>
                    <a:pt x="254874" y="408812"/>
                  </a:lnTo>
                  <a:lnTo>
                    <a:pt x="255769" y="417897"/>
                  </a:lnTo>
                  <a:lnTo>
                    <a:pt x="256696" y="426982"/>
                  </a:lnTo>
                  <a:lnTo>
                    <a:pt x="257652" y="436067"/>
                  </a:lnTo>
                  <a:lnTo>
                    <a:pt x="258632" y="445151"/>
                  </a:lnTo>
                  <a:lnTo>
                    <a:pt x="259651" y="454236"/>
                  </a:lnTo>
                  <a:lnTo>
                    <a:pt x="260686" y="463321"/>
                  </a:lnTo>
                  <a:lnTo>
                    <a:pt x="261770" y="472405"/>
                  </a:lnTo>
                  <a:lnTo>
                    <a:pt x="262862" y="481490"/>
                  </a:lnTo>
                  <a:lnTo>
                    <a:pt x="264012" y="490575"/>
                  </a:lnTo>
                  <a:lnTo>
                    <a:pt x="265172" y="499660"/>
                  </a:lnTo>
                  <a:lnTo>
                    <a:pt x="266382" y="508744"/>
                  </a:lnTo>
                  <a:lnTo>
                    <a:pt x="267610" y="517829"/>
                  </a:lnTo>
                  <a:lnTo>
                    <a:pt x="268881" y="526914"/>
                  </a:lnTo>
                  <a:lnTo>
                    <a:pt x="270180" y="535999"/>
                  </a:lnTo>
                  <a:lnTo>
                    <a:pt x="271513" y="545083"/>
                  </a:lnTo>
                  <a:lnTo>
                    <a:pt x="272884" y="554168"/>
                  </a:lnTo>
                  <a:lnTo>
                    <a:pt x="274280" y="563253"/>
                  </a:lnTo>
                  <a:lnTo>
                    <a:pt x="275723" y="572338"/>
                  </a:lnTo>
                  <a:lnTo>
                    <a:pt x="277183" y="581422"/>
                  </a:lnTo>
                  <a:lnTo>
                    <a:pt x="278700" y="590507"/>
                  </a:lnTo>
                  <a:lnTo>
                    <a:pt x="280227" y="599592"/>
                  </a:lnTo>
                  <a:lnTo>
                    <a:pt x="281816" y="608676"/>
                  </a:lnTo>
                  <a:lnTo>
                    <a:pt x="283417" y="617761"/>
                  </a:lnTo>
                  <a:lnTo>
                    <a:pt x="285071" y="626846"/>
                  </a:lnTo>
                  <a:lnTo>
                    <a:pt x="286747" y="635931"/>
                  </a:lnTo>
                  <a:lnTo>
                    <a:pt x="288465" y="645015"/>
                  </a:lnTo>
                  <a:lnTo>
                    <a:pt x="290216" y="654100"/>
                  </a:lnTo>
                  <a:lnTo>
                    <a:pt x="291999" y="663185"/>
                  </a:lnTo>
                  <a:lnTo>
                    <a:pt x="293824" y="672270"/>
                  </a:lnTo>
                  <a:lnTo>
                    <a:pt x="295671" y="681354"/>
                  </a:lnTo>
                  <a:lnTo>
                    <a:pt x="297569" y="690439"/>
                  </a:lnTo>
                  <a:lnTo>
                    <a:pt x="299480" y="699524"/>
                  </a:lnTo>
                  <a:lnTo>
                    <a:pt x="301450" y="708608"/>
                  </a:lnTo>
                  <a:lnTo>
                    <a:pt x="303429" y="717693"/>
                  </a:lnTo>
                  <a:lnTo>
                    <a:pt x="305464" y="726778"/>
                  </a:lnTo>
                  <a:lnTo>
                    <a:pt x="307513" y="735863"/>
                  </a:lnTo>
                  <a:lnTo>
                    <a:pt x="309607" y="744947"/>
                  </a:lnTo>
                  <a:lnTo>
                    <a:pt x="311724" y="754032"/>
                  </a:lnTo>
                  <a:lnTo>
                    <a:pt x="313875" y="763117"/>
                  </a:lnTo>
                  <a:lnTo>
                    <a:pt x="316058" y="772202"/>
                  </a:lnTo>
                  <a:lnTo>
                    <a:pt x="318265" y="781286"/>
                  </a:lnTo>
                  <a:lnTo>
                    <a:pt x="320509" y="790371"/>
                  </a:lnTo>
                  <a:lnTo>
                    <a:pt x="322769" y="799456"/>
                  </a:lnTo>
                  <a:lnTo>
                    <a:pt x="325072" y="808540"/>
                  </a:lnTo>
                  <a:lnTo>
                    <a:pt x="327383" y="817625"/>
                  </a:lnTo>
                  <a:lnTo>
                    <a:pt x="329740" y="826710"/>
                  </a:lnTo>
                  <a:lnTo>
                    <a:pt x="332104" y="835795"/>
                  </a:lnTo>
                  <a:lnTo>
                    <a:pt x="334506" y="844879"/>
                  </a:lnTo>
                  <a:lnTo>
                    <a:pt x="336919" y="853964"/>
                  </a:lnTo>
                  <a:lnTo>
                    <a:pt x="339360" y="863049"/>
                  </a:lnTo>
                  <a:lnTo>
                    <a:pt x="341818" y="872134"/>
                  </a:lnTo>
                  <a:lnTo>
                    <a:pt x="344295" y="881218"/>
                  </a:lnTo>
                  <a:lnTo>
                    <a:pt x="346792" y="890303"/>
                  </a:lnTo>
                  <a:lnTo>
                    <a:pt x="349300" y="899388"/>
                  </a:lnTo>
                  <a:lnTo>
                    <a:pt x="351830" y="908473"/>
                  </a:lnTo>
                  <a:lnTo>
                    <a:pt x="354365" y="917557"/>
                  </a:lnTo>
                  <a:lnTo>
                    <a:pt x="356921" y="926642"/>
                  </a:lnTo>
                  <a:lnTo>
                    <a:pt x="359480" y="935727"/>
                  </a:lnTo>
                  <a:lnTo>
                    <a:pt x="362055" y="944811"/>
                  </a:lnTo>
                  <a:lnTo>
                    <a:pt x="364632" y="953896"/>
                  </a:lnTo>
                  <a:lnTo>
                    <a:pt x="367219" y="962981"/>
                  </a:lnTo>
                  <a:lnTo>
                    <a:pt x="369807" y="972066"/>
                  </a:lnTo>
                  <a:lnTo>
                    <a:pt x="372399" y="981150"/>
                  </a:lnTo>
                  <a:lnTo>
                    <a:pt x="374991" y="990235"/>
                  </a:lnTo>
                  <a:lnTo>
                    <a:pt x="377584" y="999320"/>
                  </a:lnTo>
                  <a:lnTo>
                    <a:pt x="380172" y="1008405"/>
                  </a:lnTo>
                  <a:lnTo>
                    <a:pt x="382758" y="1017489"/>
                  </a:lnTo>
                  <a:lnTo>
                    <a:pt x="385333" y="1026574"/>
                  </a:lnTo>
                  <a:lnTo>
                    <a:pt x="387907" y="1035659"/>
                  </a:lnTo>
                  <a:lnTo>
                    <a:pt x="390462" y="1044743"/>
                  </a:lnTo>
                  <a:lnTo>
                    <a:pt x="393014" y="1053828"/>
                  </a:lnTo>
                  <a:lnTo>
                    <a:pt x="395543" y="1062913"/>
                  </a:lnTo>
                  <a:lnTo>
                    <a:pt x="398064" y="1071998"/>
                  </a:lnTo>
                  <a:lnTo>
                    <a:pt x="400561" y="1081082"/>
                  </a:lnTo>
                  <a:lnTo>
                    <a:pt x="403042" y="1090167"/>
                  </a:lnTo>
                  <a:lnTo>
                    <a:pt x="405501" y="1099252"/>
                  </a:lnTo>
                  <a:lnTo>
                    <a:pt x="407933" y="1108337"/>
                  </a:lnTo>
                  <a:lnTo>
                    <a:pt x="410346" y="1117421"/>
                  </a:lnTo>
                  <a:lnTo>
                    <a:pt x="412721" y="1126506"/>
                  </a:lnTo>
                  <a:lnTo>
                    <a:pt x="415082" y="1135591"/>
                  </a:lnTo>
                  <a:lnTo>
                    <a:pt x="417391" y="1144676"/>
                  </a:lnTo>
                  <a:lnTo>
                    <a:pt x="419691" y="1153760"/>
                  </a:lnTo>
                  <a:lnTo>
                    <a:pt x="421927" y="1162845"/>
                  </a:lnTo>
                  <a:lnTo>
                    <a:pt x="424150" y="1171930"/>
                  </a:lnTo>
                  <a:lnTo>
                    <a:pt x="426313" y="1181014"/>
                  </a:lnTo>
                  <a:lnTo>
                    <a:pt x="428451" y="1190099"/>
                  </a:lnTo>
                  <a:lnTo>
                    <a:pt x="430535" y="1199184"/>
                  </a:lnTo>
                  <a:lnTo>
                    <a:pt x="432579" y="1208269"/>
                  </a:lnTo>
                  <a:lnTo>
                    <a:pt x="434578" y="1217353"/>
                  </a:lnTo>
                  <a:lnTo>
                    <a:pt x="436519" y="1226438"/>
                  </a:lnTo>
                  <a:lnTo>
                    <a:pt x="438427" y="1235523"/>
                  </a:lnTo>
                  <a:lnTo>
                    <a:pt x="440259" y="1244608"/>
                  </a:lnTo>
                  <a:lnTo>
                    <a:pt x="442069" y="1253692"/>
                  </a:lnTo>
                  <a:lnTo>
                    <a:pt x="443784" y="1262777"/>
                  </a:lnTo>
                  <a:lnTo>
                    <a:pt x="445482" y="1271862"/>
                  </a:lnTo>
                  <a:lnTo>
                    <a:pt x="447081" y="1280946"/>
                  </a:lnTo>
                  <a:lnTo>
                    <a:pt x="448654" y="1290031"/>
                  </a:lnTo>
                  <a:lnTo>
                    <a:pt x="450139" y="1299116"/>
                  </a:lnTo>
                  <a:lnTo>
                    <a:pt x="451579" y="1308201"/>
                  </a:lnTo>
                  <a:lnTo>
                    <a:pt x="452946" y="1317285"/>
                  </a:lnTo>
                  <a:lnTo>
                    <a:pt x="454248" y="1326370"/>
                  </a:lnTo>
                  <a:lnTo>
                    <a:pt x="455492" y="1335455"/>
                  </a:lnTo>
                  <a:lnTo>
                    <a:pt x="456651" y="1344540"/>
                  </a:lnTo>
                  <a:lnTo>
                    <a:pt x="457768" y="1353624"/>
                  </a:lnTo>
                  <a:lnTo>
                    <a:pt x="458778" y="1362709"/>
                  </a:lnTo>
                  <a:lnTo>
                    <a:pt x="459765" y="1371794"/>
                  </a:lnTo>
                  <a:lnTo>
                    <a:pt x="460623" y="1380879"/>
                  </a:lnTo>
                  <a:lnTo>
                    <a:pt x="461459" y="1389963"/>
                  </a:lnTo>
                  <a:lnTo>
                    <a:pt x="462178" y="1399048"/>
                  </a:lnTo>
                  <a:lnTo>
                    <a:pt x="462858" y="1408133"/>
                  </a:lnTo>
                  <a:lnTo>
                    <a:pt x="463439" y="1417217"/>
                  </a:lnTo>
                  <a:lnTo>
                    <a:pt x="463960" y="1426302"/>
                  </a:lnTo>
                  <a:lnTo>
                    <a:pt x="464401" y="1435387"/>
                  </a:lnTo>
                  <a:lnTo>
                    <a:pt x="464761" y="1444472"/>
                  </a:lnTo>
                  <a:lnTo>
                    <a:pt x="465062" y="1453556"/>
                  </a:lnTo>
                  <a:lnTo>
                    <a:pt x="465259" y="1462641"/>
                  </a:lnTo>
                  <a:lnTo>
                    <a:pt x="465419" y="1471726"/>
                  </a:lnTo>
                  <a:lnTo>
                    <a:pt x="465454" y="1480811"/>
                  </a:lnTo>
                  <a:lnTo>
                    <a:pt x="465468" y="1489895"/>
                  </a:lnTo>
                  <a:lnTo>
                    <a:pt x="465347" y="1498980"/>
                  </a:lnTo>
                  <a:lnTo>
                    <a:pt x="465199" y="1508065"/>
                  </a:lnTo>
                  <a:lnTo>
                    <a:pt x="464938" y="1517149"/>
                  </a:lnTo>
                  <a:lnTo>
                    <a:pt x="464630" y="1526234"/>
                  </a:lnTo>
                  <a:lnTo>
                    <a:pt x="464231" y="1535319"/>
                  </a:lnTo>
                  <a:lnTo>
                    <a:pt x="463766" y="1544404"/>
                  </a:lnTo>
                  <a:lnTo>
                    <a:pt x="463231" y="1553488"/>
                  </a:lnTo>
                  <a:lnTo>
                    <a:pt x="462612" y="1562573"/>
                  </a:lnTo>
                  <a:lnTo>
                    <a:pt x="461944" y="1571658"/>
                  </a:lnTo>
                  <a:lnTo>
                    <a:pt x="461173" y="1580743"/>
                  </a:lnTo>
                  <a:lnTo>
                    <a:pt x="460376" y="1589827"/>
                  </a:lnTo>
                  <a:lnTo>
                    <a:pt x="459459" y="1598912"/>
                  </a:lnTo>
                  <a:lnTo>
                    <a:pt x="458524" y="1607997"/>
                  </a:lnTo>
                  <a:lnTo>
                    <a:pt x="457478" y="1617081"/>
                  </a:lnTo>
                  <a:lnTo>
                    <a:pt x="456403" y="1626166"/>
                  </a:lnTo>
                  <a:lnTo>
                    <a:pt x="455240" y="1635251"/>
                  </a:lnTo>
                  <a:lnTo>
                    <a:pt x="454033" y="1644336"/>
                  </a:lnTo>
                  <a:lnTo>
                    <a:pt x="452757" y="1653420"/>
                  </a:lnTo>
                  <a:lnTo>
                    <a:pt x="451423" y="1662505"/>
                  </a:lnTo>
                  <a:lnTo>
                    <a:pt x="450040" y="1671590"/>
                  </a:lnTo>
                  <a:lnTo>
                    <a:pt x="448588" y="1680675"/>
                  </a:lnTo>
                  <a:lnTo>
                    <a:pt x="447105" y="1689759"/>
                  </a:lnTo>
                  <a:lnTo>
                    <a:pt x="445541" y="1698844"/>
                  </a:lnTo>
                  <a:lnTo>
                    <a:pt x="443963" y="1707929"/>
                  </a:lnTo>
                  <a:lnTo>
                    <a:pt x="442298" y="1717014"/>
                  </a:lnTo>
                  <a:lnTo>
                    <a:pt x="440620" y="1726098"/>
                  </a:lnTo>
                  <a:lnTo>
                    <a:pt x="438874" y="1735183"/>
                  </a:lnTo>
                  <a:lnTo>
                    <a:pt x="437105" y="1744268"/>
                  </a:lnTo>
                  <a:lnTo>
                    <a:pt x="435285" y="1753352"/>
                  </a:lnTo>
                  <a:lnTo>
                    <a:pt x="433435" y="1762437"/>
                  </a:lnTo>
                  <a:lnTo>
                    <a:pt x="431549" y="1771522"/>
                  </a:lnTo>
                  <a:lnTo>
                    <a:pt x="429628" y="1780607"/>
                  </a:lnTo>
                  <a:lnTo>
                    <a:pt x="427683" y="1789691"/>
                  </a:lnTo>
                  <a:lnTo>
                    <a:pt x="425701" y="1798776"/>
                  </a:lnTo>
                  <a:lnTo>
                    <a:pt x="423706" y="1807861"/>
                  </a:lnTo>
                  <a:lnTo>
                    <a:pt x="421673" y="1816946"/>
                  </a:lnTo>
                  <a:lnTo>
                    <a:pt x="419634" y="1826030"/>
                  </a:lnTo>
                  <a:lnTo>
                    <a:pt x="417563" y="1835115"/>
                  </a:lnTo>
                  <a:lnTo>
                    <a:pt x="415487" y="1844200"/>
                  </a:lnTo>
                  <a:lnTo>
                    <a:pt x="413390" y="1853284"/>
                  </a:lnTo>
                  <a:lnTo>
                    <a:pt x="411287" y="1862369"/>
                  </a:lnTo>
                  <a:lnTo>
                    <a:pt x="409173" y="1871454"/>
                  </a:lnTo>
                  <a:lnTo>
                    <a:pt x="407054" y="1880539"/>
                  </a:lnTo>
                  <a:lnTo>
                    <a:pt x="404932" y="1889623"/>
                  </a:lnTo>
                  <a:lnTo>
                    <a:pt x="402808" y="1898708"/>
                  </a:lnTo>
                  <a:lnTo>
                    <a:pt x="400685" y="1907793"/>
                  </a:lnTo>
                  <a:lnTo>
                    <a:pt x="398568" y="1916878"/>
                  </a:lnTo>
                  <a:lnTo>
                    <a:pt x="396453" y="1925962"/>
                  </a:lnTo>
                  <a:lnTo>
                    <a:pt x="394353" y="1935047"/>
                  </a:lnTo>
                  <a:lnTo>
                    <a:pt x="392257" y="1944132"/>
                  </a:lnTo>
                  <a:lnTo>
                    <a:pt x="390182" y="1953217"/>
                  </a:lnTo>
                  <a:lnTo>
                    <a:pt x="388116" y="1962301"/>
                  </a:lnTo>
                  <a:lnTo>
                    <a:pt x="386073" y="1971386"/>
                  </a:lnTo>
                  <a:lnTo>
                    <a:pt x="384048" y="1980471"/>
                  </a:lnTo>
                  <a:lnTo>
                    <a:pt x="382046" y="1989555"/>
                  </a:lnTo>
                  <a:lnTo>
                    <a:pt x="380071" y="1998640"/>
                  </a:lnTo>
                  <a:lnTo>
                    <a:pt x="378117" y="2007725"/>
                  </a:lnTo>
                  <a:lnTo>
                    <a:pt x="376202" y="2016810"/>
                  </a:lnTo>
                  <a:lnTo>
                    <a:pt x="374304" y="2025894"/>
                  </a:lnTo>
                  <a:lnTo>
                    <a:pt x="372459" y="2034979"/>
                  </a:lnTo>
                  <a:lnTo>
                    <a:pt x="370624" y="2044064"/>
                  </a:lnTo>
                  <a:lnTo>
                    <a:pt x="368858" y="2053149"/>
                  </a:lnTo>
                  <a:lnTo>
                    <a:pt x="367105" y="2062233"/>
                  </a:lnTo>
                  <a:lnTo>
                    <a:pt x="365415" y="2071318"/>
                  </a:lnTo>
                  <a:lnTo>
                    <a:pt x="363751" y="2080403"/>
                  </a:lnTo>
                  <a:lnTo>
                    <a:pt x="362144" y="2089487"/>
                  </a:lnTo>
                  <a:lnTo>
                    <a:pt x="360578" y="2098572"/>
                  </a:lnTo>
                  <a:lnTo>
                    <a:pt x="359059" y="2107657"/>
                  </a:lnTo>
                  <a:lnTo>
                    <a:pt x="357598" y="2116742"/>
                  </a:lnTo>
                  <a:lnTo>
                    <a:pt x="356174" y="2125826"/>
                  </a:lnTo>
                  <a:lnTo>
                    <a:pt x="354826" y="2134911"/>
                  </a:lnTo>
                  <a:lnTo>
                    <a:pt x="353501" y="2143996"/>
                  </a:lnTo>
                  <a:lnTo>
                    <a:pt x="352272" y="2153081"/>
                  </a:lnTo>
                  <a:lnTo>
                    <a:pt x="351060" y="2162165"/>
                  </a:lnTo>
                  <a:lnTo>
                    <a:pt x="349948" y="2171250"/>
                  </a:lnTo>
                  <a:lnTo>
                    <a:pt x="348862" y="2180335"/>
                  </a:lnTo>
                  <a:lnTo>
                    <a:pt x="347863" y="2189420"/>
                  </a:lnTo>
                  <a:lnTo>
                    <a:pt x="346908" y="2198504"/>
                  </a:lnTo>
                  <a:lnTo>
                    <a:pt x="346026" y="2207589"/>
                  </a:lnTo>
                  <a:lnTo>
                    <a:pt x="345207" y="2216674"/>
                  </a:lnTo>
                  <a:lnTo>
                    <a:pt x="344446" y="2225758"/>
                  </a:lnTo>
                  <a:lnTo>
                    <a:pt x="343766" y="2234843"/>
                  </a:lnTo>
                  <a:lnTo>
                    <a:pt x="343127" y="2243928"/>
                  </a:lnTo>
                  <a:lnTo>
                    <a:pt x="342591" y="2253013"/>
                  </a:lnTo>
                  <a:lnTo>
                    <a:pt x="342077" y="2262097"/>
                  </a:lnTo>
                  <a:lnTo>
                    <a:pt x="341686" y="2271182"/>
                  </a:lnTo>
                  <a:lnTo>
                    <a:pt x="341315" y="2280267"/>
                  </a:lnTo>
                  <a:lnTo>
                    <a:pt x="341056" y="2289352"/>
                  </a:lnTo>
                  <a:lnTo>
                    <a:pt x="340832" y="2298436"/>
                  </a:lnTo>
                  <a:lnTo>
                    <a:pt x="340703" y="2307521"/>
                  </a:lnTo>
                  <a:lnTo>
                    <a:pt x="340628" y="2316606"/>
                  </a:lnTo>
                  <a:lnTo>
                    <a:pt x="340628" y="2325690"/>
                  </a:lnTo>
                  <a:lnTo>
                    <a:pt x="340703" y="2334775"/>
                  </a:lnTo>
                  <a:lnTo>
                    <a:pt x="340832" y="2343860"/>
                  </a:lnTo>
                  <a:lnTo>
                    <a:pt x="341056" y="2352945"/>
                  </a:lnTo>
                  <a:lnTo>
                    <a:pt x="341315" y="2362029"/>
                  </a:lnTo>
                  <a:lnTo>
                    <a:pt x="341686" y="2371114"/>
                  </a:lnTo>
                  <a:lnTo>
                    <a:pt x="342077" y="2380199"/>
                  </a:lnTo>
                  <a:lnTo>
                    <a:pt x="342591" y="2389284"/>
                  </a:lnTo>
                  <a:lnTo>
                    <a:pt x="343127" y="2398368"/>
                  </a:lnTo>
                  <a:lnTo>
                    <a:pt x="343766" y="2407453"/>
                  </a:lnTo>
                  <a:lnTo>
                    <a:pt x="344446" y="2416538"/>
                  </a:lnTo>
                  <a:lnTo>
                    <a:pt x="345207" y="2425622"/>
                  </a:lnTo>
                  <a:lnTo>
                    <a:pt x="346026" y="2434707"/>
                  </a:lnTo>
                  <a:lnTo>
                    <a:pt x="346908" y="2443792"/>
                  </a:lnTo>
                  <a:lnTo>
                    <a:pt x="347863" y="2452877"/>
                  </a:lnTo>
                  <a:lnTo>
                    <a:pt x="348862" y="2461961"/>
                  </a:lnTo>
                  <a:lnTo>
                    <a:pt x="349948" y="2471046"/>
                  </a:lnTo>
                  <a:lnTo>
                    <a:pt x="351060" y="2480131"/>
                  </a:lnTo>
                  <a:lnTo>
                    <a:pt x="352272" y="2489216"/>
                  </a:lnTo>
                  <a:lnTo>
                    <a:pt x="353501" y="2498300"/>
                  </a:lnTo>
                  <a:lnTo>
                    <a:pt x="354826" y="2507385"/>
                  </a:lnTo>
                  <a:lnTo>
                    <a:pt x="356174" y="2516470"/>
                  </a:lnTo>
                  <a:lnTo>
                    <a:pt x="357598" y="2525555"/>
                  </a:lnTo>
                  <a:lnTo>
                    <a:pt x="359059" y="2534639"/>
                  </a:lnTo>
                  <a:lnTo>
                    <a:pt x="360578" y="2543724"/>
                  </a:lnTo>
                  <a:lnTo>
                    <a:pt x="362144" y="2552809"/>
                  </a:lnTo>
                  <a:lnTo>
                    <a:pt x="363751" y="2561893"/>
                  </a:lnTo>
                  <a:lnTo>
                    <a:pt x="365415" y="2570978"/>
                  </a:lnTo>
                  <a:lnTo>
                    <a:pt x="367105" y="2580063"/>
                  </a:lnTo>
                  <a:lnTo>
                    <a:pt x="368858" y="2589148"/>
                  </a:lnTo>
                  <a:lnTo>
                    <a:pt x="370624" y="2598232"/>
                  </a:lnTo>
                  <a:lnTo>
                    <a:pt x="372459" y="2607317"/>
                  </a:lnTo>
                  <a:lnTo>
                    <a:pt x="374304" y="2616402"/>
                  </a:lnTo>
                  <a:lnTo>
                    <a:pt x="376202" y="2625487"/>
                  </a:lnTo>
                  <a:lnTo>
                    <a:pt x="378117" y="2634571"/>
                  </a:lnTo>
                  <a:lnTo>
                    <a:pt x="380071" y="2643656"/>
                  </a:lnTo>
                  <a:lnTo>
                    <a:pt x="382046" y="2652741"/>
                  </a:lnTo>
                  <a:lnTo>
                    <a:pt x="384048" y="2661825"/>
                  </a:lnTo>
                  <a:lnTo>
                    <a:pt x="386073" y="2670910"/>
                  </a:lnTo>
                  <a:lnTo>
                    <a:pt x="388116" y="2679995"/>
                  </a:lnTo>
                  <a:lnTo>
                    <a:pt x="390182" y="2689080"/>
                  </a:lnTo>
                  <a:lnTo>
                    <a:pt x="392257" y="2698164"/>
                  </a:lnTo>
                  <a:lnTo>
                    <a:pt x="394353" y="2707249"/>
                  </a:lnTo>
                  <a:lnTo>
                    <a:pt x="396453" y="2716334"/>
                  </a:lnTo>
                  <a:lnTo>
                    <a:pt x="398568" y="2725419"/>
                  </a:lnTo>
                  <a:lnTo>
                    <a:pt x="400685" y="2734503"/>
                  </a:lnTo>
                  <a:lnTo>
                    <a:pt x="402808" y="2743588"/>
                  </a:lnTo>
                  <a:lnTo>
                    <a:pt x="404932" y="2752673"/>
                  </a:lnTo>
                  <a:lnTo>
                    <a:pt x="407054" y="2761758"/>
                  </a:lnTo>
                  <a:lnTo>
                    <a:pt x="409173" y="2770842"/>
                  </a:lnTo>
                  <a:lnTo>
                    <a:pt x="411287" y="2779927"/>
                  </a:lnTo>
                  <a:lnTo>
                    <a:pt x="413390" y="2789012"/>
                  </a:lnTo>
                  <a:lnTo>
                    <a:pt x="415487" y="2798096"/>
                  </a:lnTo>
                  <a:lnTo>
                    <a:pt x="417563" y="2807181"/>
                  </a:lnTo>
                  <a:lnTo>
                    <a:pt x="419634" y="2816266"/>
                  </a:lnTo>
                  <a:lnTo>
                    <a:pt x="421673" y="2825351"/>
                  </a:lnTo>
                  <a:lnTo>
                    <a:pt x="423706" y="2834435"/>
                  </a:lnTo>
                  <a:lnTo>
                    <a:pt x="425701" y="2843520"/>
                  </a:lnTo>
                  <a:lnTo>
                    <a:pt x="427683" y="2852605"/>
                  </a:lnTo>
                  <a:lnTo>
                    <a:pt x="429628" y="2861690"/>
                  </a:lnTo>
                  <a:lnTo>
                    <a:pt x="431549" y="2870774"/>
                  </a:lnTo>
                  <a:lnTo>
                    <a:pt x="433435" y="2879859"/>
                  </a:lnTo>
                  <a:lnTo>
                    <a:pt x="435285" y="2888944"/>
                  </a:lnTo>
                  <a:lnTo>
                    <a:pt x="437105" y="2898028"/>
                  </a:lnTo>
                  <a:lnTo>
                    <a:pt x="438874" y="2907113"/>
                  </a:lnTo>
                  <a:lnTo>
                    <a:pt x="440620" y="2916198"/>
                  </a:lnTo>
                  <a:lnTo>
                    <a:pt x="442298" y="2925283"/>
                  </a:lnTo>
                  <a:lnTo>
                    <a:pt x="443963" y="2934367"/>
                  </a:lnTo>
                  <a:lnTo>
                    <a:pt x="445541" y="2943452"/>
                  </a:lnTo>
                  <a:lnTo>
                    <a:pt x="447105" y="2952537"/>
                  </a:lnTo>
                  <a:lnTo>
                    <a:pt x="448588" y="2961622"/>
                  </a:lnTo>
                  <a:lnTo>
                    <a:pt x="450040" y="2970706"/>
                  </a:lnTo>
                  <a:lnTo>
                    <a:pt x="451423" y="2979791"/>
                  </a:lnTo>
                  <a:lnTo>
                    <a:pt x="452757" y="2988876"/>
                  </a:lnTo>
                  <a:lnTo>
                    <a:pt x="454033" y="2997961"/>
                  </a:lnTo>
                  <a:lnTo>
                    <a:pt x="455240" y="3007045"/>
                  </a:lnTo>
                  <a:lnTo>
                    <a:pt x="456403" y="3016130"/>
                  </a:lnTo>
                  <a:lnTo>
                    <a:pt x="457478" y="3025215"/>
                  </a:lnTo>
                  <a:lnTo>
                    <a:pt x="458524" y="3034299"/>
                  </a:lnTo>
                  <a:lnTo>
                    <a:pt x="459459" y="3043384"/>
                  </a:lnTo>
                  <a:lnTo>
                    <a:pt x="460376" y="3052469"/>
                  </a:lnTo>
                  <a:lnTo>
                    <a:pt x="461173" y="3061554"/>
                  </a:lnTo>
                  <a:lnTo>
                    <a:pt x="461944" y="3070638"/>
                  </a:lnTo>
                  <a:lnTo>
                    <a:pt x="462612" y="3079723"/>
                  </a:lnTo>
                  <a:lnTo>
                    <a:pt x="463231" y="3088808"/>
                  </a:lnTo>
                  <a:lnTo>
                    <a:pt x="463766" y="3097893"/>
                  </a:lnTo>
                  <a:lnTo>
                    <a:pt x="464231" y="3106977"/>
                  </a:lnTo>
                  <a:lnTo>
                    <a:pt x="464630" y="3116062"/>
                  </a:lnTo>
                  <a:lnTo>
                    <a:pt x="464938" y="3125147"/>
                  </a:lnTo>
                  <a:lnTo>
                    <a:pt x="465199" y="3134231"/>
                  </a:lnTo>
                  <a:lnTo>
                    <a:pt x="465347" y="3143316"/>
                  </a:lnTo>
                  <a:lnTo>
                    <a:pt x="465468" y="3152401"/>
                  </a:lnTo>
                  <a:lnTo>
                    <a:pt x="465454" y="3161486"/>
                  </a:lnTo>
                  <a:lnTo>
                    <a:pt x="465419" y="3170570"/>
                  </a:lnTo>
                  <a:lnTo>
                    <a:pt x="465259" y="3179655"/>
                  </a:lnTo>
                  <a:lnTo>
                    <a:pt x="465062" y="3188740"/>
                  </a:lnTo>
                  <a:lnTo>
                    <a:pt x="464761" y="3197825"/>
                  </a:lnTo>
                  <a:lnTo>
                    <a:pt x="464401" y="3206909"/>
                  </a:lnTo>
                  <a:lnTo>
                    <a:pt x="463960" y="3215994"/>
                  </a:lnTo>
                  <a:lnTo>
                    <a:pt x="463439" y="3225079"/>
                  </a:lnTo>
                  <a:lnTo>
                    <a:pt x="462858" y="3234163"/>
                  </a:lnTo>
                  <a:lnTo>
                    <a:pt x="462178" y="3243248"/>
                  </a:lnTo>
                  <a:lnTo>
                    <a:pt x="461459" y="3252333"/>
                  </a:lnTo>
                  <a:lnTo>
                    <a:pt x="460623" y="3261418"/>
                  </a:lnTo>
                  <a:lnTo>
                    <a:pt x="459765" y="3270502"/>
                  </a:lnTo>
                  <a:lnTo>
                    <a:pt x="458778" y="3279587"/>
                  </a:lnTo>
                  <a:lnTo>
                    <a:pt x="457768" y="3288672"/>
                  </a:lnTo>
                  <a:lnTo>
                    <a:pt x="456651" y="3297757"/>
                  </a:lnTo>
                  <a:lnTo>
                    <a:pt x="455492" y="3306841"/>
                  </a:lnTo>
                  <a:lnTo>
                    <a:pt x="454248" y="3315926"/>
                  </a:lnTo>
                  <a:lnTo>
                    <a:pt x="452946" y="3325011"/>
                  </a:lnTo>
                  <a:lnTo>
                    <a:pt x="451579" y="3334096"/>
                  </a:lnTo>
                  <a:lnTo>
                    <a:pt x="450139" y="3343180"/>
                  </a:lnTo>
                  <a:lnTo>
                    <a:pt x="448654" y="3352265"/>
                  </a:lnTo>
                  <a:lnTo>
                    <a:pt x="447081" y="3361350"/>
                  </a:lnTo>
                  <a:lnTo>
                    <a:pt x="445482" y="3370434"/>
                  </a:lnTo>
                  <a:lnTo>
                    <a:pt x="443784" y="3379519"/>
                  </a:lnTo>
                  <a:lnTo>
                    <a:pt x="442069" y="3388604"/>
                  </a:lnTo>
                  <a:lnTo>
                    <a:pt x="440259" y="3397689"/>
                  </a:lnTo>
                  <a:lnTo>
                    <a:pt x="438427" y="3406773"/>
                  </a:lnTo>
                  <a:lnTo>
                    <a:pt x="436519" y="3415858"/>
                  </a:lnTo>
                  <a:lnTo>
                    <a:pt x="434578" y="3424943"/>
                  </a:lnTo>
                  <a:lnTo>
                    <a:pt x="432579" y="3434028"/>
                  </a:lnTo>
                  <a:lnTo>
                    <a:pt x="430535" y="3443112"/>
                  </a:lnTo>
                  <a:lnTo>
                    <a:pt x="428451" y="3452197"/>
                  </a:lnTo>
                  <a:lnTo>
                    <a:pt x="426313" y="3461282"/>
                  </a:lnTo>
                  <a:lnTo>
                    <a:pt x="424150" y="3470366"/>
                  </a:lnTo>
                  <a:lnTo>
                    <a:pt x="421927" y="3479451"/>
                  </a:lnTo>
                  <a:lnTo>
                    <a:pt x="419691" y="3488536"/>
                  </a:lnTo>
                  <a:lnTo>
                    <a:pt x="417391" y="3497621"/>
                  </a:lnTo>
                  <a:lnTo>
                    <a:pt x="415082" y="3506705"/>
                  </a:lnTo>
                  <a:lnTo>
                    <a:pt x="412721" y="3515790"/>
                  </a:lnTo>
                  <a:lnTo>
                    <a:pt x="410346" y="3524875"/>
                  </a:lnTo>
                  <a:lnTo>
                    <a:pt x="407933" y="3533960"/>
                  </a:lnTo>
                  <a:lnTo>
                    <a:pt x="405501" y="3543044"/>
                  </a:lnTo>
                  <a:lnTo>
                    <a:pt x="403042" y="3552129"/>
                  </a:lnTo>
                  <a:lnTo>
                    <a:pt x="400561" y="3561214"/>
                  </a:lnTo>
                  <a:lnTo>
                    <a:pt x="398064" y="3570299"/>
                  </a:lnTo>
                  <a:lnTo>
                    <a:pt x="395543" y="3579383"/>
                  </a:lnTo>
                  <a:lnTo>
                    <a:pt x="393014" y="3588468"/>
                  </a:lnTo>
                  <a:lnTo>
                    <a:pt x="390462" y="3597553"/>
                  </a:lnTo>
                  <a:lnTo>
                    <a:pt x="387907" y="3606637"/>
                  </a:lnTo>
                  <a:lnTo>
                    <a:pt x="385333" y="3615722"/>
                  </a:lnTo>
                  <a:lnTo>
                    <a:pt x="382758" y="3624807"/>
                  </a:lnTo>
                  <a:lnTo>
                    <a:pt x="380172" y="3633892"/>
                  </a:lnTo>
                  <a:lnTo>
                    <a:pt x="377584" y="3642976"/>
                  </a:lnTo>
                  <a:lnTo>
                    <a:pt x="374991" y="3652061"/>
                  </a:lnTo>
                  <a:lnTo>
                    <a:pt x="372399" y="3661146"/>
                  </a:lnTo>
                  <a:lnTo>
                    <a:pt x="369807" y="3670231"/>
                  </a:lnTo>
                  <a:lnTo>
                    <a:pt x="367219" y="3679315"/>
                  </a:lnTo>
                  <a:lnTo>
                    <a:pt x="364632" y="3688400"/>
                  </a:lnTo>
                  <a:lnTo>
                    <a:pt x="362055" y="3697485"/>
                  </a:lnTo>
                  <a:lnTo>
                    <a:pt x="359480" y="3706569"/>
                  </a:lnTo>
                  <a:lnTo>
                    <a:pt x="356921" y="3715654"/>
                  </a:lnTo>
                  <a:lnTo>
                    <a:pt x="354365" y="3724739"/>
                  </a:lnTo>
                  <a:lnTo>
                    <a:pt x="351830" y="3733824"/>
                  </a:lnTo>
                  <a:lnTo>
                    <a:pt x="349300" y="3742908"/>
                  </a:lnTo>
                  <a:lnTo>
                    <a:pt x="346792" y="3751993"/>
                  </a:lnTo>
                  <a:lnTo>
                    <a:pt x="344295" y="3761078"/>
                  </a:lnTo>
                  <a:lnTo>
                    <a:pt x="341818" y="3770163"/>
                  </a:lnTo>
                  <a:lnTo>
                    <a:pt x="339360" y="3779247"/>
                  </a:lnTo>
                  <a:lnTo>
                    <a:pt x="336919" y="3788332"/>
                  </a:lnTo>
                  <a:lnTo>
                    <a:pt x="334506" y="3797417"/>
                  </a:lnTo>
                  <a:lnTo>
                    <a:pt x="332104" y="3806501"/>
                  </a:lnTo>
                  <a:lnTo>
                    <a:pt x="329740" y="3815586"/>
                  </a:lnTo>
                  <a:lnTo>
                    <a:pt x="327383" y="3824671"/>
                  </a:lnTo>
                  <a:lnTo>
                    <a:pt x="325072" y="3833756"/>
                  </a:lnTo>
                  <a:lnTo>
                    <a:pt x="322769" y="3842840"/>
                  </a:lnTo>
                  <a:lnTo>
                    <a:pt x="320509" y="3851925"/>
                  </a:lnTo>
                  <a:lnTo>
                    <a:pt x="318265" y="3861010"/>
                  </a:lnTo>
                  <a:lnTo>
                    <a:pt x="316058" y="3870095"/>
                  </a:lnTo>
                  <a:lnTo>
                    <a:pt x="313875" y="3879179"/>
                  </a:lnTo>
                  <a:lnTo>
                    <a:pt x="311724" y="3888264"/>
                  </a:lnTo>
                  <a:lnTo>
                    <a:pt x="309607" y="3897349"/>
                  </a:lnTo>
                  <a:lnTo>
                    <a:pt x="307513" y="3906434"/>
                  </a:lnTo>
                  <a:lnTo>
                    <a:pt x="305464" y="3915518"/>
                  </a:lnTo>
                  <a:lnTo>
                    <a:pt x="303429" y="3924603"/>
                  </a:lnTo>
                  <a:lnTo>
                    <a:pt x="301450" y="3933688"/>
                  </a:lnTo>
                  <a:lnTo>
                    <a:pt x="299480" y="3942772"/>
                  </a:lnTo>
                  <a:lnTo>
                    <a:pt x="297569" y="3951857"/>
                  </a:lnTo>
                  <a:lnTo>
                    <a:pt x="295671" y="3960942"/>
                  </a:lnTo>
                  <a:lnTo>
                    <a:pt x="293824" y="3970027"/>
                  </a:lnTo>
                  <a:lnTo>
                    <a:pt x="291999" y="3979111"/>
                  </a:lnTo>
                  <a:lnTo>
                    <a:pt x="290216" y="3988196"/>
                  </a:lnTo>
                  <a:lnTo>
                    <a:pt x="288465" y="3997281"/>
                  </a:lnTo>
                  <a:lnTo>
                    <a:pt x="286747" y="4006366"/>
                  </a:lnTo>
                  <a:lnTo>
                    <a:pt x="285071" y="4015450"/>
                  </a:lnTo>
                  <a:lnTo>
                    <a:pt x="283417" y="4024535"/>
                  </a:lnTo>
                  <a:lnTo>
                    <a:pt x="281816" y="4033620"/>
                  </a:lnTo>
                  <a:lnTo>
                    <a:pt x="280227" y="4042704"/>
                  </a:lnTo>
                  <a:lnTo>
                    <a:pt x="278700" y="4051789"/>
                  </a:lnTo>
                  <a:lnTo>
                    <a:pt x="277183" y="4060874"/>
                  </a:lnTo>
                  <a:lnTo>
                    <a:pt x="275723" y="4069959"/>
                  </a:lnTo>
                  <a:lnTo>
                    <a:pt x="274280" y="4079043"/>
                  </a:lnTo>
                  <a:lnTo>
                    <a:pt x="272884" y="4088128"/>
                  </a:lnTo>
                  <a:lnTo>
                    <a:pt x="271513" y="4097213"/>
                  </a:lnTo>
                  <a:lnTo>
                    <a:pt x="270180" y="4106298"/>
                  </a:lnTo>
                  <a:lnTo>
                    <a:pt x="268881" y="4115382"/>
                  </a:lnTo>
                  <a:lnTo>
                    <a:pt x="267610" y="4124467"/>
                  </a:lnTo>
                  <a:lnTo>
                    <a:pt x="266382" y="4133552"/>
                  </a:lnTo>
                  <a:lnTo>
                    <a:pt x="265172" y="4142637"/>
                  </a:lnTo>
                  <a:lnTo>
                    <a:pt x="264012" y="4151721"/>
                  </a:lnTo>
                  <a:lnTo>
                    <a:pt x="262862" y="4160806"/>
                  </a:lnTo>
                  <a:lnTo>
                    <a:pt x="261770" y="4169891"/>
                  </a:lnTo>
                  <a:lnTo>
                    <a:pt x="260686" y="4178975"/>
                  </a:lnTo>
                  <a:lnTo>
                    <a:pt x="259651" y="4188060"/>
                  </a:lnTo>
                  <a:lnTo>
                    <a:pt x="258632" y="4197145"/>
                  </a:lnTo>
                  <a:lnTo>
                    <a:pt x="257652" y="4206230"/>
                  </a:lnTo>
                  <a:lnTo>
                    <a:pt x="256696" y="4215314"/>
                  </a:lnTo>
                  <a:lnTo>
                    <a:pt x="255769" y="4224399"/>
                  </a:lnTo>
                  <a:lnTo>
                    <a:pt x="254874" y="4233484"/>
                  </a:lnTo>
                  <a:lnTo>
                    <a:pt x="253999" y="4242569"/>
                  </a:lnTo>
                  <a:lnTo>
                    <a:pt x="253162" y="4251653"/>
                  </a:lnTo>
                  <a:lnTo>
                    <a:pt x="252338" y="4260738"/>
                  </a:lnTo>
                  <a:lnTo>
                    <a:pt x="251557" y="4269823"/>
                  </a:lnTo>
                  <a:lnTo>
                    <a:pt x="250784" y="4278907"/>
                  </a:lnTo>
                  <a:lnTo>
                    <a:pt x="250054" y="4287992"/>
                  </a:lnTo>
                  <a:lnTo>
                    <a:pt x="249334" y="4297077"/>
                  </a:lnTo>
                  <a:lnTo>
                    <a:pt x="248649" y="4306162"/>
                  </a:lnTo>
                  <a:lnTo>
                    <a:pt x="247979" y="4315246"/>
                  </a:lnTo>
                  <a:lnTo>
                    <a:pt x="247337" y="4324331"/>
                  </a:lnTo>
                  <a:lnTo>
                    <a:pt x="246716" y="4333416"/>
                  </a:lnTo>
                  <a:lnTo>
                    <a:pt x="246115" y="4342501"/>
                  </a:lnTo>
                  <a:lnTo>
                    <a:pt x="245540" y="4351585"/>
                  </a:lnTo>
                  <a:lnTo>
                    <a:pt x="244977" y="4360670"/>
                  </a:lnTo>
                  <a:lnTo>
                    <a:pt x="244446" y="4369755"/>
                  </a:lnTo>
                  <a:lnTo>
                    <a:pt x="243921" y="4378840"/>
                  </a:lnTo>
                  <a:lnTo>
                    <a:pt x="243431" y="4387924"/>
                  </a:lnTo>
                  <a:lnTo>
                    <a:pt x="242946" y="4397009"/>
                  </a:lnTo>
                  <a:lnTo>
                    <a:pt x="242490" y="4406094"/>
                  </a:lnTo>
                  <a:lnTo>
                    <a:pt x="242043" y="4415178"/>
                  </a:lnTo>
                  <a:lnTo>
                    <a:pt x="241619" y="4424263"/>
                  </a:lnTo>
                  <a:lnTo>
                    <a:pt x="241209" y="4433348"/>
                  </a:lnTo>
                  <a:lnTo>
                    <a:pt x="240815" y="4442433"/>
                  </a:lnTo>
                  <a:lnTo>
                    <a:pt x="240438" y="4451517"/>
                  </a:lnTo>
                  <a:lnTo>
                    <a:pt x="240073" y="4460602"/>
                  </a:lnTo>
                  <a:lnTo>
                    <a:pt x="239728" y="4469687"/>
                  </a:lnTo>
                  <a:lnTo>
                    <a:pt x="239390" y="4478772"/>
                  </a:lnTo>
                  <a:lnTo>
                    <a:pt x="239075" y="4487856"/>
                  </a:lnTo>
                  <a:lnTo>
                    <a:pt x="238763" y="4496941"/>
                  </a:lnTo>
                  <a:lnTo>
                    <a:pt x="238474" y="4506026"/>
                  </a:lnTo>
                  <a:lnTo>
                    <a:pt x="238189" y="4515110"/>
                  </a:lnTo>
                  <a:lnTo>
                    <a:pt x="237923" y="4524195"/>
                  </a:lnTo>
                  <a:lnTo>
                    <a:pt x="237664" y="4533280"/>
                  </a:lnTo>
                  <a:lnTo>
                    <a:pt x="237418" y="4542365"/>
                  </a:lnTo>
                  <a:lnTo>
                    <a:pt x="237183" y="4551449"/>
                  </a:lnTo>
                  <a:lnTo>
                    <a:pt x="236957" y="4560534"/>
                  </a:lnTo>
                  <a:lnTo>
                    <a:pt x="236743" y="4569619"/>
                  </a:lnTo>
                  <a:lnTo>
                    <a:pt x="236535" y="4578704"/>
                  </a:lnTo>
                  <a:lnTo>
                    <a:pt x="236341" y="4587788"/>
                  </a:lnTo>
                  <a:lnTo>
                    <a:pt x="236151" y="4596873"/>
                  </a:lnTo>
                  <a:lnTo>
                    <a:pt x="235976" y="4605958"/>
                  </a:lnTo>
                  <a:lnTo>
                    <a:pt x="235802" y="4615042"/>
                  </a:lnTo>
                  <a:lnTo>
                    <a:pt x="235643" y="4624127"/>
                  </a:lnTo>
                  <a:lnTo>
                    <a:pt x="235486" y="4633212"/>
                  </a:lnTo>
                  <a:lnTo>
                    <a:pt x="235340" y="46422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715870" y="1198960"/>
              <a:ext cx="422310" cy="5007971"/>
            </a:xfrm>
            <a:custGeom>
              <a:avLst/>
              <a:pathLst>
                <a:path w="422310" h="5007971">
                  <a:moveTo>
                    <a:pt x="209300" y="5007971"/>
                  </a:moveTo>
                  <a:lnTo>
                    <a:pt x="209198" y="4998171"/>
                  </a:lnTo>
                  <a:lnTo>
                    <a:pt x="209087" y="4988370"/>
                  </a:lnTo>
                  <a:lnTo>
                    <a:pt x="208976" y="4978570"/>
                  </a:lnTo>
                  <a:lnTo>
                    <a:pt x="208854" y="4968770"/>
                  </a:lnTo>
                  <a:lnTo>
                    <a:pt x="208730" y="4958969"/>
                  </a:lnTo>
                  <a:lnTo>
                    <a:pt x="208597" y="4949169"/>
                  </a:lnTo>
                  <a:lnTo>
                    <a:pt x="208461" y="4939369"/>
                  </a:lnTo>
                  <a:lnTo>
                    <a:pt x="208315" y="4929568"/>
                  </a:lnTo>
                  <a:lnTo>
                    <a:pt x="208165" y="4919768"/>
                  </a:lnTo>
                  <a:lnTo>
                    <a:pt x="208007" y="4909968"/>
                  </a:lnTo>
                  <a:lnTo>
                    <a:pt x="207841" y="4900167"/>
                  </a:lnTo>
                  <a:lnTo>
                    <a:pt x="207669" y="4890367"/>
                  </a:lnTo>
                  <a:lnTo>
                    <a:pt x="207487" y="4880567"/>
                  </a:lnTo>
                  <a:lnTo>
                    <a:pt x="207300" y="4870766"/>
                  </a:lnTo>
                  <a:lnTo>
                    <a:pt x="207101" y="4860966"/>
                  </a:lnTo>
                  <a:lnTo>
                    <a:pt x="206897" y="4851166"/>
                  </a:lnTo>
                  <a:lnTo>
                    <a:pt x="206679" y="4841365"/>
                  </a:lnTo>
                  <a:lnTo>
                    <a:pt x="206459" y="4831565"/>
                  </a:lnTo>
                  <a:lnTo>
                    <a:pt x="206220" y="4821765"/>
                  </a:lnTo>
                  <a:lnTo>
                    <a:pt x="205980" y="4811964"/>
                  </a:lnTo>
                  <a:lnTo>
                    <a:pt x="205721" y="4802164"/>
                  </a:lnTo>
                  <a:lnTo>
                    <a:pt x="205458" y="4792364"/>
                  </a:lnTo>
                  <a:lnTo>
                    <a:pt x="205179" y="4782563"/>
                  </a:lnTo>
                  <a:lnTo>
                    <a:pt x="204893" y="4772763"/>
                  </a:lnTo>
                  <a:lnTo>
                    <a:pt x="204592" y="4762963"/>
                  </a:lnTo>
                  <a:lnTo>
                    <a:pt x="204280" y="4753162"/>
                  </a:lnTo>
                  <a:lnTo>
                    <a:pt x="203956" y="4743362"/>
                  </a:lnTo>
                  <a:lnTo>
                    <a:pt x="203617" y="4733562"/>
                  </a:lnTo>
                  <a:lnTo>
                    <a:pt x="203269" y="4723761"/>
                  </a:lnTo>
                  <a:lnTo>
                    <a:pt x="202901" y="4713961"/>
                  </a:lnTo>
                  <a:lnTo>
                    <a:pt x="202526" y="4704161"/>
                  </a:lnTo>
                  <a:lnTo>
                    <a:pt x="202129" y="4694360"/>
                  </a:lnTo>
                  <a:lnTo>
                    <a:pt x="201727" y="4684560"/>
                  </a:lnTo>
                  <a:lnTo>
                    <a:pt x="201297" y="4674760"/>
                  </a:lnTo>
                  <a:lnTo>
                    <a:pt x="200863" y="4664959"/>
                  </a:lnTo>
                  <a:lnTo>
                    <a:pt x="200402" y="4655159"/>
                  </a:lnTo>
                  <a:lnTo>
                    <a:pt x="199934" y="4645359"/>
                  </a:lnTo>
                  <a:lnTo>
                    <a:pt x="199441" y="4635558"/>
                  </a:lnTo>
                  <a:lnTo>
                    <a:pt x="198937" y="4625758"/>
                  </a:lnTo>
                  <a:lnTo>
                    <a:pt x="198410" y="4615958"/>
                  </a:lnTo>
                  <a:lnTo>
                    <a:pt x="197868" y="4606157"/>
                  </a:lnTo>
                  <a:lnTo>
                    <a:pt x="197306" y="4596357"/>
                  </a:lnTo>
                  <a:lnTo>
                    <a:pt x="196724" y="4586557"/>
                  </a:lnTo>
                  <a:lnTo>
                    <a:pt x="196125" y="4576756"/>
                  </a:lnTo>
                  <a:lnTo>
                    <a:pt x="195501" y="4566956"/>
                  </a:lnTo>
                  <a:lnTo>
                    <a:pt x="194865" y="4557156"/>
                  </a:lnTo>
                  <a:lnTo>
                    <a:pt x="194197" y="4547355"/>
                  </a:lnTo>
                  <a:lnTo>
                    <a:pt x="193522" y="4537555"/>
                  </a:lnTo>
                  <a:lnTo>
                    <a:pt x="192808" y="4527755"/>
                  </a:lnTo>
                  <a:lnTo>
                    <a:pt x="192089" y="4517954"/>
                  </a:lnTo>
                  <a:lnTo>
                    <a:pt x="191330" y="4508154"/>
                  </a:lnTo>
                  <a:lnTo>
                    <a:pt x="190564" y="4498354"/>
                  </a:lnTo>
                  <a:lnTo>
                    <a:pt x="189761" y="4488553"/>
                  </a:lnTo>
                  <a:lnTo>
                    <a:pt x="188945" y="4478753"/>
                  </a:lnTo>
                  <a:lnTo>
                    <a:pt x="188097" y="4468953"/>
                  </a:lnTo>
                  <a:lnTo>
                    <a:pt x="187229" y="4459152"/>
                  </a:lnTo>
                  <a:lnTo>
                    <a:pt x="186334" y="4449352"/>
                  </a:lnTo>
                  <a:lnTo>
                    <a:pt x="185414" y="4439552"/>
                  </a:lnTo>
                  <a:lnTo>
                    <a:pt x="184471" y="4429751"/>
                  </a:lnTo>
                  <a:lnTo>
                    <a:pt x="183496" y="4419951"/>
                  </a:lnTo>
                  <a:lnTo>
                    <a:pt x="182505" y="4410151"/>
                  </a:lnTo>
                  <a:lnTo>
                    <a:pt x="181474" y="4400350"/>
                  </a:lnTo>
                  <a:lnTo>
                    <a:pt x="180432" y="4390550"/>
                  </a:lnTo>
                  <a:lnTo>
                    <a:pt x="179344" y="4380750"/>
                  </a:lnTo>
                  <a:lnTo>
                    <a:pt x="178249" y="4370949"/>
                  </a:lnTo>
                  <a:lnTo>
                    <a:pt x="177105" y="4361149"/>
                  </a:lnTo>
                  <a:lnTo>
                    <a:pt x="175951" y="4351349"/>
                  </a:lnTo>
                  <a:lnTo>
                    <a:pt x="174754" y="4341548"/>
                  </a:lnTo>
                  <a:lnTo>
                    <a:pt x="173541" y="4331748"/>
                  </a:lnTo>
                  <a:lnTo>
                    <a:pt x="172290" y="4321948"/>
                  </a:lnTo>
                  <a:lnTo>
                    <a:pt x="171017" y="4312147"/>
                  </a:lnTo>
                  <a:lnTo>
                    <a:pt x="169712" y="4302347"/>
                  </a:lnTo>
                  <a:lnTo>
                    <a:pt x="168378" y="4292547"/>
                  </a:lnTo>
                  <a:lnTo>
                    <a:pt x="167019" y="4282746"/>
                  </a:lnTo>
                  <a:lnTo>
                    <a:pt x="165624" y="4272946"/>
                  </a:lnTo>
                  <a:lnTo>
                    <a:pt x="164209" y="4263146"/>
                  </a:lnTo>
                  <a:lnTo>
                    <a:pt x="162753" y="4253345"/>
                  </a:lnTo>
                  <a:lnTo>
                    <a:pt x="161284" y="4243545"/>
                  </a:lnTo>
                  <a:lnTo>
                    <a:pt x="159767" y="4233745"/>
                  </a:lnTo>
                  <a:lnTo>
                    <a:pt x="158243" y="4223944"/>
                  </a:lnTo>
                  <a:lnTo>
                    <a:pt x="156666" y="4214144"/>
                  </a:lnTo>
                  <a:lnTo>
                    <a:pt x="155081" y="4204344"/>
                  </a:lnTo>
                  <a:lnTo>
                    <a:pt x="153450" y="4194543"/>
                  </a:lnTo>
                  <a:lnTo>
                    <a:pt x="151805" y="4184743"/>
                  </a:lnTo>
                  <a:lnTo>
                    <a:pt x="150122" y="4174943"/>
                  </a:lnTo>
                  <a:lnTo>
                    <a:pt x="148418" y="4165142"/>
                  </a:lnTo>
                  <a:lnTo>
                    <a:pt x="146683" y="4155342"/>
                  </a:lnTo>
                  <a:lnTo>
                    <a:pt x="144922" y="4145542"/>
                  </a:lnTo>
                  <a:lnTo>
                    <a:pt x="143136" y="4135741"/>
                  </a:lnTo>
                  <a:lnTo>
                    <a:pt x="141319" y="4125941"/>
                  </a:lnTo>
                  <a:lnTo>
                    <a:pt x="139484" y="4116141"/>
                  </a:lnTo>
                  <a:lnTo>
                    <a:pt x="137613" y="4106340"/>
                  </a:lnTo>
                  <a:lnTo>
                    <a:pt x="135730" y="4096540"/>
                  </a:lnTo>
                  <a:lnTo>
                    <a:pt x="133808" y="4086740"/>
                  </a:lnTo>
                  <a:lnTo>
                    <a:pt x="131880" y="4076939"/>
                  </a:lnTo>
                  <a:lnTo>
                    <a:pt x="129908" y="4067139"/>
                  </a:lnTo>
                  <a:lnTo>
                    <a:pt x="127932" y="4057339"/>
                  </a:lnTo>
                  <a:lnTo>
                    <a:pt x="125920" y="4047538"/>
                  </a:lnTo>
                  <a:lnTo>
                    <a:pt x="123898" y="4037738"/>
                  </a:lnTo>
                  <a:lnTo>
                    <a:pt x="121847" y="4027938"/>
                  </a:lnTo>
                  <a:lnTo>
                    <a:pt x="119784" y="4018137"/>
                  </a:lnTo>
                  <a:lnTo>
                    <a:pt x="117698" y="4008337"/>
                  </a:lnTo>
                  <a:lnTo>
                    <a:pt x="115596" y="3998537"/>
                  </a:lnTo>
                  <a:lnTo>
                    <a:pt x="113478" y="3988736"/>
                  </a:lnTo>
                  <a:lnTo>
                    <a:pt x="111342" y="3978936"/>
                  </a:lnTo>
                  <a:lnTo>
                    <a:pt x="109195" y="3969136"/>
                  </a:lnTo>
                  <a:lnTo>
                    <a:pt x="107029" y="3959335"/>
                  </a:lnTo>
                  <a:lnTo>
                    <a:pt x="104857" y="3949535"/>
                  </a:lnTo>
                  <a:lnTo>
                    <a:pt x="102667" y="3939735"/>
                  </a:lnTo>
                  <a:lnTo>
                    <a:pt x="100473" y="3929934"/>
                  </a:lnTo>
                  <a:lnTo>
                    <a:pt x="98263" y="3920134"/>
                  </a:lnTo>
                  <a:lnTo>
                    <a:pt x="96050" y="3910334"/>
                  </a:lnTo>
                  <a:lnTo>
                    <a:pt x="93827" y="3900533"/>
                  </a:lnTo>
                  <a:lnTo>
                    <a:pt x="91601" y="3890733"/>
                  </a:lnTo>
                  <a:lnTo>
                    <a:pt x="89368" y="3880933"/>
                  </a:lnTo>
                  <a:lnTo>
                    <a:pt x="87135" y="3871132"/>
                  </a:lnTo>
                  <a:lnTo>
                    <a:pt x="84898" y="3861332"/>
                  </a:lnTo>
                  <a:lnTo>
                    <a:pt x="82662" y="3851532"/>
                  </a:lnTo>
                  <a:lnTo>
                    <a:pt x="80427" y="3841731"/>
                  </a:lnTo>
                  <a:lnTo>
                    <a:pt x="78195" y="3831931"/>
                  </a:lnTo>
                  <a:lnTo>
                    <a:pt x="75965" y="3822131"/>
                  </a:lnTo>
                  <a:lnTo>
                    <a:pt x="73743" y="3812330"/>
                  </a:lnTo>
                  <a:lnTo>
                    <a:pt x="71524" y="3802530"/>
                  </a:lnTo>
                  <a:lnTo>
                    <a:pt x="69319" y="3792729"/>
                  </a:lnTo>
                  <a:lnTo>
                    <a:pt x="67116" y="3782929"/>
                  </a:lnTo>
                  <a:lnTo>
                    <a:pt x="64934" y="3773129"/>
                  </a:lnTo>
                  <a:lnTo>
                    <a:pt x="62755" y="3763328"/>
                  </a:lnTo>
                  <a:lnTo>
                    <a:pt x="60600" y="3753528"/>
                  </a:lnTo>
                  <a:lnTo>
                    <a:pt x="58452" y="3743728"/>
                  </a:lnTo>
                  <a:lnTo>
                    <a:pt x="56330" y="3733927"/>
                  </a:lnTo>
                  <a:lnTo>
                    <a:pt x="54219" y="3724127"/>
                  </a:lnTo>
                  <a:lnTo>
                    <a:pt x="52134" y="3714327"/>
                  </a:lnTo>
                  <a:lnTo>
                    <a:pt x="50068" y="3704526"/>
                  </a:lnTo>
                  <a:lnTo>
                    <a:pt x="48025" y="3694726"/>
                  </a:lnTo>
                  <a:lnTo>
                    <a:pt x="46011" y="3684926"/>
                  </a:lnTo>
                  <a:lnTo>
                    <a:pt x="44016" y="3675125"/>
                  </a:lnTo>
                  <a:lnTo>
                    <a:pt x="42059" y="3665325"/>
                  </a:lnTo>
                  <a:lnTo>
                    <a:pt x="40118" y="3655525"/>
                  </a:lnTo>
                  <a:lnTo>
                    <a:pt x="38225" y="3645724"/>
                  </a:lnTo>
                  <a:lnTo>
                    <a:pt x="36342" y="3635924"/>
                  </a:lnTo>
                  <a:lnTo>
                    <a:pt x="34520" y="3626124"/>
                  </a:lnTo>
                  <a:lnTo>
                    <a:pt x="32706" y="3616323"/>
                  </a:lnTo>
                  <a:lnTo>
                    <a:pt x="30955" y="3606523"/>
                  </a:lnTo>
                  <a:lnTo>
                    <a:pt x="29219" y="3596723"/>
                  </a:lnTo>
                  <a:lnTo>
                    <a:pt x="27542" y="3586922"/>
                  </a:lnTo>
                  <a:lnTo>
                    <a:pt x="25889" y="3577122"/>
                  </a:lnTo>
                  <a:lnTo>
                    <a:pt x="24290" y="3567322"/>
                  </a:lnTo>
                  <a:lnTo>
                    <a:pt x="22726" y="3557521"/>
                  </a:lnTo>
                  <a:lnTo>
                    <a:pt x="21209" y="3547721"/>
                  </a:lnTo>
                  <a:lnTo>
                    <a:pt x="19740" y="3537921"/>
                  </a:lnTo>
                  <a:lnTo>
                    <a:pt x="18308" y="3528120"/>
                  </a:lnTo>
                  <a:lnTo>
                    <a:pt x="16939" y="3518320"/>
                  </a:lnTo>
                  <a:lnTo>
                    <a:pt x="15597" y="3508520"/>
                  </a:lnTo>
                  <a:lnTo>
                    <a:pt x="14332" y="3498719"/>
                  </a:lnTo>
                  <a:lnTo>
                    <a:pt x="13084" y="3488919"/>
                  </a:lnTo>
                  <a:lnTo>
                    <a:pt x="11926" y="3479119"/>
                  </a:lnTo>
                  <a:lnTo>
                    <a:pt x="10780" y="3469318"/>
                  </a:lnTo>
                  <a:lnTo>
                    <a:pt x="9728" y="3459518"/>
                  </a:lnTo>
                  <a:lnTo>
                    <a:pt x="8694" y="3449718"/>
                  </a:lnTo>
                  <a:lnTo>
                    <a:pt x="7744" y="3439917"/>
                  </a:lnTo>
                  <a:lnTo>
                    <a:pt x="6825" y="3430117"/>
                  </a:lnTo>
                  <a:lnTo>
                    <a:pt x="5979" y="3420317"/>
                  </a:lnTo>
                  <a:lnTo>
                    <a:pt x="5177" y="3410516"/>
                  </a:lnTo>
                  <a:lnTo>
                    <a:pt x="4436" y="3400716"/>
                  </a:lnTo>
                  <a:lnTo>
                    <a:pt x="3754" y="3390916"/>
                  </a:lnTo>
                  <a:lnTo>
                    <a:pt x="3120" y="3381115"/>
                  </a:lnTo>
                  <a:lnTo>
                    <a:pt x="2559" y="3371315"/>
                  </a:lnTo>
                  <a:lnTo>
                    <a:pt x="2033" y="3361515"/>
                  </a:lnTo>
                  <a:lnTo>
                    <a:pt x="1592" y="3351714"/>
                  </a:lnTo>
                  <a:lnTo>
                    <a:pt x="1174" y="3341914"/>
                  </a:lnTo>
                  <a:lnTo>
                    <a:pt x="855" y="3332114"/>
                  </a:lnTo>
                  <a:lnTo>
                    <a:pt x="549" y="3322313"/>
                  </a:lnTo>
                  <a:lnTo>
                    <a:pt x="347" y="3312513"/>
                  </a:lnTo>
                  <a:lnTo>
                    <a:pt x="161" y="3302713"/>
                  </a:lnTo>
                  <a:lnTo>
                    <a:pt x="66" y="3292912"/>
                  </a:lnTo>
                  <a:lnTo>
                    <a:pt x="0" y="3283112"/>
                  </a:lnTo>
                  <a:lnTo>
                    <a:pt x="9" y="3273312"/>
                  </a:lnTo>
                  <a:lnTo>
                    <a:pt x="61" y="3263511"/>
                  </a:lnTo>
                  <a:lnTo>
                    <a:pt x="174" y="3253711"/>
                  </a:lnTo>
                  <a:lnTo>
                    <a:pt x="340" y="3243911"/>
                  </a:lnTo>
                  <a:lnTo>
                    <a:pt x="554" y="3234110"/>
                  </a:lnTo>
                  <a:lnTo>
                    <a:pt x="832" y="3224310"/>
                  </a:lnTo>
                  <a:lnTo>
                    <a:pt x="1145" y="3214510"/>
                  </a:lnTo>
                  <a:lnTo>
                    <a:pt x="1531" y="3204709"/>
                  </a:lnTo>
                  <a:lnTo>
                    <a:pt x="1939" y="3194909"/>
                  </a:lnTo>
                  <a:lnTo>
                    <a:pt x="2430" y="3185109"/>
                  </a:lnTo>
                  <a:lnTo>
                    <a:pt x="2931" y="3175308"/>
                  </a:lnTo>
                  <a:lnTo>
                    <a:pt x="3519" y="3165508"/>
                  </a:lnTo>
                  <a:lnTo>
                    <a:pt x="4118" y="3155708"/>
                  </a:lnTo>
                  <a:lnTo>
                    <a:pt x="4789" y="3145907"/>
                  </a:lnTo>
                  <a:lnTo>
                    <a:pt x="5482" y="3136107"/>
                  </a:lnTo>
                  <a:lnTo>
                    <a:pt x="6232" y="3126307"/>
                  </a:lnTo>
                  <a:lnTo>
                    <a:pt x="7010" y="3116506"/>
                  </a:lnTo>
                  <a:lnTo>
                    <a:pt x="7834" y="3106706"/>
                  </a:lnTo>
                  <a:lnTo>
                    <a:pt x="8693" y="3096906"/>
                  </a:lnTo>
                  <a:lnTo>
                    <a:pt x="9586" y="3087105"/>
                  </a:lnTo>
                  <a:lnTo>
                    <a:pt x="10518" y="3077305"/>
                  </a:lnTo>
                  <a:lnTo>
                    <a:pt x="11474" y="3067505"/>
                  </a:lnTo>
                  <a:lnTo>
                    <a:pt x="12472" y="3057704"/>
                  </a:lnTo>
                  <a:lnTo>
                    <a:pt x="13485" y="3047904"/>
                  </a:lnTo>
                  <a:lnTo>
                    <a:pt x="14542" y="3038104"/>
                  </a:lnTo>
                  <a:lnTo>
                    <a:pt x="15605" y="3028303"/>
                  </a:lnTo>
                  <a:lnTo>
                    <a:pt x="16713" y="3018503"/>
                  </a:lnTo>
                  <a:lnTo>
                    <a:pt x="17826" y="3008703"/>
                  </a:lnTo>
                  <a:lnTo>
                    <a:pt x="18972" y="2998902"/>
                  </a:lnTo>
                  <a:lnTo>
                    <a:pt x="20126" y="2989102"/>
                  </a:lnTo>
                  <a:lnTo>
                    <a:pt x="21304" y="2979302"/>
                  </a:lnTo>
                  <a:lnTo>
                    <a:pt x="22491" y="2969501"/>
                  </a:lnTo>
                  <a:lnTo>
                    <a:pt x="23693" y="2959701"/>
                  </a:lnTo>
                  <a:lnTo>
                    <a:pt x="24904" y="2949901"/>
                  </a:lnTo>
                  <a:lnTo>
                    <a:pt x="26124" y="2940100"/>
                  </a:lnTo>
                  <a:lnTo>
                    <a:pt x="27351" y="2930300"/>
                  </a:lnTo>
                  <a:lnTo>
                    <a:pt x="28582" y="2920500"/>
                  </a:lnTo>
                  <a:lnTo>
                    <a:pt x="29816" y="2910699"/>
                  </a:lnTo>
                  <a:lnTo>
                    <a:pt x="31052" y="2900899"/>
                  </a:lnTo>
                  <a:lnTo>
                    <a:pt x="32285" y="2891099"/>
                  </a:lnTo>
                  <a:lnTo>
                    <a:pt x="33517" y="2881298"/>
                  </a:lnTo>
                  <a:lnTo>
                    <a:pt x="34740" y="2871498"/>
                  </a:lnTo>
                  <a:lnTo>
                    <a:pt x="35961" y="2861698"/>
                  </a:lnTo>
                  <a:lnTo>
                    <a:pt x="37168" y="2851897"/>
                  </a:lnTo>
                  <a:lnTo>
                    <a:pt x="38369" y="2842097"/>
                  </a:lnTo>
                  <a:lnTo>
                    <a:pt x="39553" y="2832297"/>
                  </a:lnTo>
                  <a:lnTo>
                    <a:pt x="40727" y="2822496"/>
                  </a:lnTo>
                  <a:lnTo>
                    <a:pt x="41881" y="2812696"/>
                  </a:lnTo>
                  <a:lnTo>
                    <a:pt x="43019" y="2802896"/>
                  </a:lnTo>
                  <a:lnTo>
                    <a:pt x="44138" y="2793095"/>
                  </a:lnTo>
                  <a:lnTo>
                    <a:pt x="45232" y="2783295"/>
                  </a:lnTo>
                  <a:lnTo>
                    <a:pt x="46310" y="2773495"/>
                  </a:lnTo>
                  <a:lnTo>
                    <a:pt x="47353" y="2763694"/>
                  </a:lnTo>
                  <a:lnTo>
                    <a:pt x="48383" y="2753894"/>
                  </a:lnTo>
                  <a:lnTo>
                    <a:pt x="49369" y="2744094"/>
                  </a:lnTo>
                  <a:lnTo>
                    <a:pt x="50347" y="2734293"/>
                  </a:lnTo>
                  <a:lnTo>
                    <a:pt x="51268" y="2724493"/>
                  </a:lnTo>
                  <a:lnTo>
                    <a:pt x="52182" y="2714693"/>
                  </a:lnTo>
                  <a:lnTo>
                    <a:pt x="53039" y="2704892"/>
                  </a:lnTo>
                  <a:lnTo>
                    <a:pt x="53881" y="2695092"/>
                  </a:lnTo>
                  <a:lnTo>
                    <a:pt x="54671" y="2685292"/>
                  </a:lnTo>
                  <a:lnTo>
                    <a:pt x="55436" y="2675491"/>
                  </a:lnTo>
                  <a:lnTo>
                    <a:pt x="56154" y="2665691"/>
                  </a:lnTo>
                  <a:lnTo>
                    <a:pt x="56838" y="2655891"/>
                  </a:lnTo>
                  <a:lnTo>
                    <a:pt x="57481" y="2646090"/>
                  </a:lnTo>
                  <a:lnTo>
                    <a:pt x="58078" y="2636290"/>
                  </a:lnTo>
                  <a:lnTo>
                    <a:pt x="58642" y="2626490"/>
                  </a:lnTo>
                  <a:lnTo>
                    <a:pt x="59150" y="2616689"/>
                  </a:lnTo>
                  <a:lnTo>
                    <a:pt x="59633" y="2606889"/>
                  </a:lnTo>
                  <a:lnTo>
                    <a:pt x="60047" y="2597089"/>
                  </a:lnTo>
                  <a:lnTo>
                    <a:pt x="60446" y="2587288"/>
                  </a:lnTo>
                  <a:lnTo>
                    <a:pt x="60764" y="2577488"/>
                  </a:lnTo>
                  <a:lnTo>
                    <a:pt x="61072" y="2567688"/>
                  </a:lnTo>
                  <a:lnTo>
                    <a:pt x="61298" y="2557887"/>
                  </a:lnTo>
                  <a:lnTo>
                    <a:pt x="61507" y="2548087"/>
                  </a:lnTo>
                  <a:lnTo>
                    <a:pt x="61645" y="2538286"/>
                  </a:lnTo>
                  <a:lnTo>
                    <a:pt x="61755" y="2528486"/>
                  </a:lnTo>
                  <a:lnTo>
                    <a:pt x="61805" y="2518686"/>
                  </a:lnTo>
                  <a:lnTo>
                    <a:pt x="61815" y="2508885"/>
                  </a:lnTo>
                  <a:lnTo>
                    <a:pt x="61775" y="2499085"/>
                  </a:lnTo>
                  <a:lnTo>
                    <a:pt x="61686" y="2489285"/>
                  </a:lnTo>
                  <a:lnTo>
                    <a:pt x="61557" y="2479484"/>
                  </a:lnTo>
                  <a:lnTo>
                    <a:pt x="61369" y="2469684"/>
                  </a:lnTo>
                  <a:lnTo>
                    <a:pt x="61153" y="2459884"/>
                  </a:lnTo>
                  <a:lnTo>
                    <a:pt x="60867" y="2450083"/>
                  </a:lnTo>
                  <a:lnTo>
                    <a:pt x="60565" y="2440283"/>
                  </a:lnTo>
                  <a:lnTo>
                    <a:pt x="60184" y="2430483"/>
                  </a:lnTo>
                  <a:lnTo>
                    <a:pt x="59793" y="2420682"/>
                  </a:lnTo>
                  <a:lnTo>
                    <a:pt x="59323" y="2410882"/>
                  </a:lnTo>
                  <a:lnTo>
                    <a:pt x="58840" y="2401082"/>
                  </a:lnTo>
                  <a:lnTo>
                    <a:pt x="58291" y="2391281"/>
                  </a:lnTo>
                  <a:lnTo>
                    <a:pt x="57719" y="2381481"/>
                  </a:lnTo>
                  <a:lnTo>
                    <a:pt x="57094" y="2371681"/>
                  </a:lnTo>
                  <a:lnTo>
                    <a:pt x="56437" y="2361880"/>
                  </a:lnTo>
                  <a:lnTo>
                    <a:pt x="55739" y="2352080"/>
                  </a:lnTo>
                  <a:lnTo>
                    <a:pt x="55003" y="2342280"/>
                  </a:lnTo>
                  <a:lnTo>
                    <a:pt x="54235" y="2332479"/>
                  </a:lnTo>
                  <a:lnTo>
                    <a:pt x="53424" y="2322679"/>
                  </a:lnTo>
                  <a:lnTo>
                    <a:pt x="52591" y="2312879"/>
                  </a:lnTo>
                  <a:lnTo>
                    <a:pt x="51711" y="2303078"/>
                  </a:lnTo>
                  <a:lnTo>
                    <a:pt x="50818" y="2293278"/>
                  </a:lnTo>
                  <a:lnTo>
                    <a:pt x="49875" y="2283478"/>
                  </a:lnTo>
                  <a:lnTo>
                    <a:pt x="48925" y="2273677"/>
                  </a:lnTo>
                  <a:lnTo>
                    <a:pt x="47927" y="2263877"/>
                  </a:lnTo>
                  <a:lnTo>
                    <a:pt x="46922" y="2254077"/>
                  </a:lnTo>
                  <a:lnTo>
                    <a:pt x="45879" y="2244276"/>
                  </a:lnTo>
                  <a:lnTo>
                    <a:pt x="44826" y="2234476"/>
                  </a:lnTo>
                  <a:lnTo>
                    <a:pt x="43745" y="2224676"/>
                  </a:lnTo>
                  <a:lnTo>
                    <a:pt x="42650" y="2214875"/>
                  </a:lnTo>
                  <a:lnTo>
                    <a:pt x="41536" y="2205075"/>
                  </a:lnTo>
                  <a:lnTo>
                    <a:pt x="40408" y="2195275"/>
                  </a:lnTo>
                  <a:lnTo>
                    <a:pt x="39268" y="2185474"/>
                  </a:lnTo>
                  <a:lnTo>
                    <a:pt x="38115" y="2175674"/>
                  </a:lnTo>
                  <a:lnTo>
                    <a:pt x="36954" y="2165874"/>
                  </a:lnTo>
                  <a:lnTo>
                    <a:pt x="35783" y="2156073"/>
                  </a:lnTo>
                  <a:lnTo>
                    <a:pt x="34609" y="2146273"/>
                  </a:lnTo>
                  <a:lnTo>
                    <a:pt x="33428" y="2136473"/>
                  </a:lnTo>
                  <a:lnTo>
                    <a:pt x="32247" y="2126672"/>
                  </a:lnTo>
                  <a:lnTo>
                    <a:pt x="31066" y="2116872"/>
                  </a:lnTo>
                  <a:lnTo>
                    <a:pt x="29885" y="2107072"/>
                  </a:lnTo>
                  <a:lnTo>
                    <a:pt x="28710" y="2097271"/>
                  </a:lnTo>
                  <a:lnTo>
                    <a:pt x="27538" y="2087471"/>
                  </a:lnTo>
                  <a:lnTo>
                    <a:pt x="26375" y="2077671"/>
                  </a:lnTo>
                  <a:lnTo>
                    <a:pt x="25221" y="2067870"/>
                  </a:lnTo>
                  <a:lnTo>
                    <a:pt x="24078" y="2058070"/>
                  </a:lnTo>
                  <a:lnTo>
                    <a:pt x="22948" y="2048270"/>
                  </a:lnTo>
                  <a:lnTo>
                    <a:pt x="21832" y="2038469"/>
                  </a:lnTo>
                  <a:lnTo>
                    <a:pt x="20736" y="2028669"/>
                  </a:lnTo>
                  <a:lnTo>
                    <a:pt x="19652" y="2018869"/>
                  </a:lnTo>
                  <a:lnTo>
                    <a:pt x="18598" y="2009068"/>
                  </a:lnTo>
                  <a:lnTo>
                    <a:pt x="17553" y="1999268"/>
                  </a:lnTo>
                  <a:lnTo>
                    <a:pt x="16548" y="1989468"/>
                  </a:lnTo>
                  <a:lnTo>
                    <a:pt x="15548" y="1979667"/>
                  </a:lnTo>
                  <a:lnTo>
                    <a:pt x="14600" y="1969867"/>
                  </a:lnTo>
                  <a:lnTo>
                    <a:pt x="13658" y="1960067"/>
                  </a:lnTo>
                  <a:lnTo>
                    <a:pt x="12767" y="1950266"/>
                  </a:lnTo>
                  <a:lnTo>
                    <a:pt x="11891" y="1940466"/>
                  </a:lnTo>
                  <a:lnTo>
                    <a:pt x="11063" y="1930666"/>
                  </a:lnTo>
                  <a:lnTo>
                    <a:pt x="10259" y="1920865"/>
                  </a:lnTo>
                  <a:lnTo>
                    <a:pt x="9498" y="1911065"/>
                  </a:lnTo>
                  <a:lnTo>
                    <a:pt x="8773" y="1901265"/>
                  </a:lnTo>
                  <a:lnTo>
                    <a:pt x="8085" y="1891464"/>
                  </a:lnTo>
                  <a:lnTo>
                    <a:pt x="7445" y="1881664"/>
                  </a:lnTo>
                  <a:lnTo>
                    <a:pt x="6834" y="1871864"/>
                  </a:lnTo>
                  <a:lnTo>
                    <a:pt x="6284" y="1862063"/>
                  </a:lnTo>
                  <a:lnTo>
                    <a:pt x="5756" y="1852263"/>
                  </a:lnTo>
                  <a:lnTo>
                    <a:pt x="5301" y="1842463"/>
                  </a:lnTo>
                  <a:lnTo>
                    <a:pt x="4858" y="1832662"/>
                  </a:lnTo>
                  <a:lnTo>
                    <a:pt x="4503" y="1822862"/>
                  </a:lnTo>
                  <a:lnTo>
                    <a:pt x="4160" y="1813062"/>
                  </a:lnTo>
                  <a:lnTo>
                    <a:pt x="3900" y="1803261"/>
                  </a:lnTo>
                  <a:lnTo>
                    <a:pt x="3661" y="1793461"/>
                  </a:lnTo>
                  <a:lnTo>
                    <a:pt x="3496" y="1783661"/>
                  </a:lnTo>
                  <a:lnTo>
                    <a:pt x="3366" y="1773860"/>
                  </a:lnTo>
                  <a:lnTo>
                    <a:pt x="3299" y="1764060"/>
                  </a:lnTo>
                  <a:lnTo>
                    <a:pt x="3279" y="1754260"/>
                  </a:lnTo>
                  <a:lnTo>
                    <a:pt x="3312" y="1744459"/>
                  </a:lnTo>
                  <a:lnTo>
                    <a:pt x="3406" y="1734659"/>
                  </a:lnTo>
                  <a:lnTo>
                    <a:pt x="3541" y="1724859"/>
                  </a:lnTo>
                  <a:lnTo>
                    <a:pt x="3750" y="1715058"/>
                  </a:lnTo>
                  <a:lnTo>
                    <a:pt x="3987" y="1705258"/>
                  </a:lnTo>
                  <a:lnTo>
                    <a:pt x="4312" y="1695458"/>
                  </a:lnTo>
                  <a:lnTo>
                    <a:pt x="4653" y="1685657"/>
                  </a:lnTo>
                  <a:lnTo>
                    <a:pt x="5095" y="1675857"/>
                  </a:lnTo>
                  <a:lnTo>
                    <a:pt x="5549" y="1666057"/>
                  </a:lnTo>
                  <a:lnTo>
                    <a:pt x="6097" y="1656256"/>
                  </a:lnTo>
                  <a:lnTo>
                    <a:pt x="6668" y="1646456"/>
                  </a:lnTo>
                  <a:lnTo>
                    <a:pt x="7320" y="1636656"/>
                  </a:lnTo>
                  <a:lnTo>
                    <a:pt x="8006" y="1626855"/>
                  </a:lnTo>
                  <a:lnTo>
                    <a:pt x="8760" y="1617055"/>
                  </a:lnTo>
                  <a:lnTo>
                    <a:pt x="9561" y="1607255"/>
                  </a:lnTo>
                  <a:lnTo>
                    <a:pt x="10416" y="1597454"/>
                  </a:lnTo>
                  <a:lnTo>
                    <a:pt x="11329" y="1587654"/>
                  </a:lnTo>
                  <a:lnTo>
                    <a:pt x="12284" y="1577854"/>
                  </a:lnTo>
                  <a:lnTo>
                    <a:pt x="13307" y="1568053"/>
                  </a:lnTo>
                  <a:lnTo>
                    <a:pt x="14359" y="1558253"/>
                  </a:lnTo>
                  <a:lnTo>
                    <a:pt x="15489" y="1548453"/>
                  </a:lnTo>
                  <a:lnTo>
                    <a:pt x="16636" y="1538652"/>
                  </a:lnTo>
                  <a:lnTo>
                    <a:pt x="17870" y="1528852"/>
                  </a:lnTo>
                  <a:lnTo>
                    <a:pt x="19115" y="1519052"/>
                  </a:lnTo>
                  <a:lnTo>
                    <a:pt x="20443" y="1509251"/>
                  </a:lnTo>
                  <a:lnTo>
                    <a:pt x="21788" y="1499451"/>
                  </a:lnTo>
                  <a:lnTo>
                    <a:pt x="23202" y="1489651"/>
                  </a:lnTo>
                  <a:lnTo>
                    <a:pt x="24641" y="1479850"/>
                  </a:lnTo>
                  <a:lnTo>
                    <a:pt x="26137" y="1470050"/>
                  </a:lnTo>
                  <a:lnTo>
                    <a:pt x="27666" y="1460250"/>
                  </a:lnTo>
                  <a:lnTo>
                    <a:pt x="29240" y="1450449"/>
                  </a:lnTo>
                  <a:lnTo>
                    <a:pt x="30855" y="1440649"/>
                  </a:lnTo>
                  <a:lnTo>
                    <a:pt x="32503" y="1430849"/>
                  </a:lnTo>
                  <a:lnTo>
                    <a:pt x="34198" y="1421048"/>
                  </a:lnTo>
                  <a:lnTo>
                    <a:pt x="35915" y="1411248"/>
                  </a:lnTo>
                  <a:lnTo>
                    <a:pt x="37685" y="1401448"/>
                  </a:lnTo>
                  <a:lnTo>
                    <a:pt x="39467" y="1391647"/>
                  </a:lnTo>
                  <a:lnTo>
                    <a:pt x="41306" y="1381847"/>
                  </a:lnTo>
                  <a:lnTo>
                    <a:pt x="43151" y="1372047"/>
                  </a:lnTo>
                  <a:lnTo>
                    <a:pt x="45049" y="1362246"/>
                  </a:lnTo>
                  <a:lnTo>
                    <a:pt x="46956" y="1352446"/>
                  </a:lnTo>
                  <a:lnTo>
                    <a:pt x="48905" y="1342646"/>
                  </a:lnTo>
                  <a:lnTo>
                    <a:pt x="50867" y="1332845"/>
                  </a:lnTo>
                  <a:lnTo>
                    <a:pt x="52861" y="1323045"/>
                  </a:lnTo>
                  <a:lnTo>
                    <a:pt x="54873" y="1313245"/>
                  </a:lnTo>
                  <a:lnTo>
                    <a:pt x="56908" y="1303444"/>
                  </a:lnTo>
                  <a:lnTo>
                    <a:pt x="58962" y="1293644"/>
                  </a:lnTo>
                  <a:lnTo>
                    <a:pt x="61032" y="1283844"/>
                  </a:lnTo>
                  <a:lnTo>
                    <a:pt x="63122" y="1274043"/>
                  </a:lnTo>
                  <a:lnTo>
                    <a:pt x="65223" y="1264243"/>
                  </a:lnTo>
                  <a:lnTo>
                    <a:pt x="67343" y="1254442"/>
                  </a:lnTo>
                  <a:lnTo>
                    <a:pt x="69469" y="1244642"/>
                  </a:lnTo>
                  <a:lnTo>
                    <a:pt x="71613" y="1234842"/>
                  </a:lnTo>
                  <a:lnTo>
                    <a:pt x="73759" y="1225041"/>
                  </a:lnTo>
                  <a:lnTo>
                    <a:pt x="75920" y="1215241"/>
                  </a:lnTo>
                  <a:lnTo>
                    <a:pt x="78082" y="1205441"/>
                  </a:lnTo>
                  <a:lnTo>
                    <a:pt x="80253" y="1195640"/>
                  </a:lnTo>
                  <a:lnTo>
                    <a:pt x="82426" y="1185840"/>
                  </a:lnTo>
                  <a:lnTo>
                    <a:pt x="84602" y="1176040"/>
                  </a:lnTo>
                  <a:lnTo>
                    <a:pt x="86779" y="1166239"/>
                  </a:lnTo>
                  <a:lnTo>
                    <a:pt x="88956" y="1156439"/>
                  </a:lnTo>
                  <a:lnTo>
                    <a:pt x="91132" y="1146639"/>
                  </a:lnTo>
                  <a:lnTo>
                    <a:pt x="93305" y="1136838"/>
                  </a:lnTo>
                  <a:lnTo>
                    <a:pt x="95473" y="1127038"/>
                  </a:lnTo>
                  <a:lnTo>
                    <a:pt x="97638" y="1117238"/>
                  </a:lnTo>
                  <a:lnTo>
                    <a:pt x="99793" y="1107437"/>
                  </a:lnTo>
                  <a:lnTo>
                    <a:pt x="101946" y="1097637"/>
                  </a:lnTo>
                  <a:lnTo>
                    <a:pt x="104083" y="1087837"/>
                  </a:lnTo>
                  <a:lnTo>
                    <a:pt x="106219" y="1078036"/>
                  </a:lnTo>
                  <a:lnTo>
                    <a:pt x="108335" y="1068236"/>
                  </a:lnTo>
                  <a:lnTo>
                    <a:pt x="110447" y="1058436"/>
                  </a:lnTo>
                  <a:lnTo>
                    <a:pt x="112538" y="1048635"/>
                  </a:lnTo>
                  <a:lnTo>
                    <a:pt x="114622" y="1038835"/>
                  </a:lnTo>
                  <a:lnTo>
                    <a:pt x="116686" y="1029035"/>
                  </a:lnTo>
                  <a:lnTo>
                    <a:pt x="118738" y="1019234"/>
                  </a:lnTo>
                  <a:lnTo>
                    <a:pt x="120771" y="1009434"/>
                  </a:lnTo>
                  <a:lnTo>
                    <a:pt x="122787" y="999634"/>
                  </a:lnTo>
                  <a:lnTo>
                    <a:pt x="124786" y="989833"/>
                  </a:lnTo>
                  <a:lnTo>
                    <a:pt x="126762" y="980033"/>
                  </a:lnTo>
                  <a:lnTo>
                    <a:pt x="128724" y="970233"/>
                  </a:lnTo>
                  <a:lnTo>
                    <a:pt x="130657" y="960432"/>
                  </a:lnTo>
                  <a:lnTo>
                    <a:pt x="132581" y="950632"/>
                  </a:lnTo>
                  <a:lnTo>
                    <a:pt x="134468" y="940832"/>
                  </a:lnTo>
                  <a:lnTo>
                    <a:pt x="136350" y="931031"/>
                  </a:lnTo>
                  <a:lnTo>
                    <a:pt x="138188" y="921231"/>
                  </a:lnTo>
                  <a:lnTo>
                    <a:pt x="140021" y="911431"/>
                  </a:lnTo>
                  <a:lnTo>
                    <a:pt x="141813" y="901630"/>
                  </a:lnTo>
                  <a:lnTo>
                    <a:pt x="143595" y="891830"/>
                  </a:lnTo>
                  <a:lnTo>
                    <a:pt x="145340" y="882030"/>
                  </a:lnTo>
                  <a:lnTo>
                    <a:pt x="147068" y="872229"/>
                  </a:lnTo>
                  <a:lnTo>
                    <a:pt x="148765" y="862429"/>
                  </a:lnTo>
                  <a:lnTo>
                    <a:pt x="150438" y="852629"/>
                  </a:lnTo>
                  <a:lnTo>
                    <a:pt x="152086" y="842828"/>
                  </a:lnTo>
                  <a:lnTo>
                    <a:pt x="153702" y="833028"/>
                  </a:lnTo>
                  <a:lnTo>
                    <a:pt x="155299" y="823228"/>
                  </a:lnTo>
                  <a:lnTo>
                    <a:pt x="156858" y="813427"/>
                  </a:lnTo>
                  <a:lnTo>
                    <a:pt x="158403" y="803627"/>
                  </a:lnTo>
                  <a:lnTo>
                    <a:pt x="159903" y="793827"/>
                  </a:lnTo>
                  <a:lnTo>
                    <a:pt x="161397" y="784026"/>
                  </a:lnTo>
                  <a:lnTo>
                    <a:pt x="162839" y="774226"/>
                  </a:lnTo>
                  <a:lnTo>
                    <a:pt x="164274" y="764426"/>
                  </a:lnTo>
                  <a:lnTo>
                    <a:pt x="165662" y="754625"/>
                  </a:lnTo>
                  <a:lnTo>
                    <a:pt x="167039" y="744825"/>
                  </a:lnTo>
                  <a:lnTo>
                    <a:pt x="168374" y="735025"/>
                  </a:lnTo>
                  <a:lnTo>
                    <a:pt x="169692" y="725224"/>
                  </a:lnTo>
                  <a:lnTo>
                    <a:pt x="170975" y="715424"/>
                  </a:lnTo>
                  <a:lnTo>
                    <a:pt x="172233" y="705624"/>
                  </a:lnTo>
                  <a:lnTo>
                    <a:pt x="173464" y="695823"/>
                  </a:lnTo>
                  <a:lnTo>
                    <a:pt x="174665" y="686023"/>
                  </a:lnTo>
                  <a:lnTo>
                    <a:pt x="175844" y="676223"/>
                  </a:lnTo>
                  <a:lnTo>
                    <a:pt x="176987" y="666422"/>
                  </a:lnTo>
                  <a:lnTo>
                    <a:pt x="178115" y="656622"/>
                  </a:lnTo>
                  <a:lnTo>
                    <a:pt x="179201" y="646822"/>
                  </a:lnTo>
                  <a:lnTo>
                    <a:pt x="180279" y="637021"/>
                  </a:lnTo>
                  <a:lnTo>
                    <a:pt x="181309" y="627221"/>
                  </a:lnTo>
                  <a:lnTo>
                    <a:pt x="182333" y="617421"/>
                  </a:lnTo>
                  <a:lnTo>
                    <a:pt x="183313" y="607620"/>
                  </a:lnTo>
                  <a:lnTo>
                    <a:pt x="184282" y="597820"/>
                  </a:lnTo>
                  <a:lnTo>
                    <a:pt x="185215" y="588020"/>
                  </a:lnTo>
                  <a:lnTo>
                    <a:pt x="186131" y="578219"/>
                  </a:lnTo>
                  <a:lnTo>
                    <a:pt x="187017" y="568419"/>
                  </a:lnTo>
                  <a:lnTo>
                    <a:pt x="187882" y="558619"/>
                  </a:lnTo>
                  <a:lnTo>
                    <a:pt x="188722" y="548818"/>
                  </a:lnTo>
                  <a:lnTo>
                    <a:pt x="189537" y="539018"/>
                  </a:lnTo>
                  <a:lnTo>
                    <a:pt x="190333" y="529218"/>
                  </a:lnTo>
                  <a:lnTo>
                    <a:pt x="191100" y="519417"/>
                  </a:lnTo>
                  <a:lnTo>
                    <a:pt x="191853" y="509617"/>
                  </a:lnTo>
                  <a:lnTo>
                    <a:pt x="192572" y="499817"/>
                  </a:lnTo>
                  <a:lnTo>
                    <a:pt x="193285" y="490016"/>
                  </a:lnTo>
                  <a:lnTo>
                    <a:pt x="193959" y="480216"/>
                  </a:lnTo>
                  <a:lnTo>
                    <a:pt x="194628" y="470416"/>
                  </a:lnTo>
                  <a:lnTo>
                    <a:pt x="195262" y="460615"/>
                  </a:lnTo>
                  <a:lnTo>
                    <a:pt x="195888" y="450815"/>
                  </a:lnTo>
                  <a:lnTo>
                    <a:pt x="196485" y="441015"/>
                  </a:lnTo>
                  <a:lnTo>
                    <a:pt x="197070" y="431214"/>
                  </a:lnTo>
                  <a:lnTo>
                    <a:pt x="197630" y="421414"/>
                  </a:lnTo>
                  <a:lnTo>
                    <a:pt x="198176" y="411614"/>
                  </a:lnTo>
                  <a:lnTo>
                    <a:pt x="198703" y="401813"/>
                  </a:lnTo>
                  <a:lnTo>
                    <a:pt x="199211" y="392013"/>
                  </a:lnTo>
                  <a:lnTo>
                    <a:pt x="199704" y="382213"/>
                  </a:lnTo>
                  <a:lnTo>
                    <a:pt x="200177" y="372412"/>
                  </a:lnTo>
                  <a:lnTo>
                    <a:pt x="200639" y="362612"/>
                  </a:lnTo>
                  <a:lnTo>
                    <a:pt x="201077" y="352812"/>
                  </a:lnTo>
                  <a:lnTo>
                    <a:pt x="201509" y="343011"/>
                  </a:lnTo>
                  <a:lnTo>
                    <a:pt x="201915" y="333211"/>
                  </a:lnTo>
                  <a:lnTo>
                    <a:pt x="202318" y="323411"/>
                  </a:lnTo>
                  <a:lnTo>
                    <a:pt x="202695" y="313610"/>
                  </a:lnTo>
                  <a:lnTo>
                    <a:pt x="203067" y="303810"/>
                  </a:lnTo>
                  <a:lnTo>
                    <a:pt x="203418" y="294010"/>
                  </a:lnTo>
                  <a:lnTo>
                    <a:pt x="203762" y="284209"/>
                  </a:lnTo>
                  <a:lnTo>
                    <a:pt x="204089" y="274409"/>
                  </a:lnTo>
                  <a:lnTo>
                    <a:pt x="204406" y="264609"/>
                  </a:lnTo>
                  <a:lnTo>
                    <a:pt x="204709" y="254808"/>
                  </a:lnTo>
                  <a:lnTo>
                    <a:pt x="205001" y="245008"/>
                  </a:lnTo>
                  <a:lnTo>
                    <a:pt x="205283" y="235208"/>
                  </a:lnTo>
                  <a:lnTo>
                    <a:pt x="205551" y="225407"/>
                  </a:lnTo>
                  <a:lnTo>
                    <a:pt x="205812" y="215607"/>
                  </a:lnTo>
                  <a:lnTo>
                    <a:pt x="206058" y="205807"/>
                  </a:lnTo>
                  <a:lnTo>
                    <a:pt x="206300" y="196006"/>
                  </a:lnTo>
                  <a:lnTo>
                    <a:pt x="206526" y="186206"/>
                  </a:lnTo>
                  <a:lnTo>
                    <a:pt x="206749" y="176406"/>
                  </a:lnTo>
                  <a:lnTo>
                    <a:pt x="206955" y="166605"/>
                  </a:lnTo>
                  <a:lnTo>
                    <a:pt x="207160" y="156805"/>
                  </a:lnTo>
                  <a:lnTo>
                    <a:pt x="207350" y="147005"/>
                  </a:lnTo>
                  <a:lnTo>
                    <a:pt x="207537" y="137204"/>
                  </a:lnTo>
                  <a:lnTo>
                    <a:pt x="207712" y="127404"/>
                  </a:lnTo>
                  <a:lnTo>
                    <a:pt x="207882" y="117604"/>
                  </a:lnTo>
                  <a:lnTo>
                    <a:pt x="208044" y="107803"/>
                  </a:lnTo>
                  <a:lnTo>
                    <a:pt x="208199" y="98003"/>
                  </a:lnTo>
                  <a:lnTo>
                    <a:pt x="208347" y="88203"/>
                  </a:lnTo>
                  <a:lnTo>
                    <a:pt x="208488" y="78402"/>
                  </a:lnTo>
                  <a:lnTo>
                    <a:pt x="208624" y="68602"/>
                  </a:lnTo>
                  <a:lnTo>
                    <a:pt x="208752" y="58802"/>
                  </a:lnTo>
                  <a:lnTo>
                    <a:pt x="208877" y="49001"/>
                  </a:lnTo>
                  <a:lnTo>
                    <a:pt x="208992" y="39201"/>
                  </a:lnTo>
                  <a:lnTo>
                    <a:pt x="209107" y="29401"/>
                  </a:lnTo>
                  <a:lnTo>
                    <a:pt x="209212" y="19600"/>
                  </a:lnTo>
                  <a:lnTo>
                    <a:pt x="209315" y="9800"/>
                  </a:lnTo>
                  <a:lnTo>
                    <a:pt x="209411" y="0"/>
                  </a:lnTo>
                  <a:lnTo>
                    <a:pt x="212899" y="0"/>
                  </a:lnTo>
                  <a:lnTo>
                    <a:pt x="212995" y="9800"/>
                  </a:lnTo>
                  <a:lnTo>
                    <a:pt x="213098" y="19600"/>
                  </a:lnTo>
                  <a:lnTo>
                    <a:pt x="213203" y="29401"/>
                  </a:lnTo>
                  <a:lnTo>
                    <a:pt x="213317" y="39201"/>
                  </a:lnTo>
                  <a:lnTo>
                    <a:pt x="213433" y="49001"/>
                  </a:lnTo>
                  <a:lnTo>
                    <a:pt x="213558" y="58802"/>
                  </a:lnTo>
                  <a:lnTo>
                    <a:pt x="213685" y="68602"/>
                  </a:lnTo>
                  <a:lnTo>
                    <a:pt x="213822" y="78402"/>
                  </a:lnTo>
                  <a:lnTo>
                    <a:pt x="213962" y="88203"/>
                  </a:lnTo>
                  <a:lnTo>
                    <a:pt x="214111" y="98003"/>
                  </a:lnTo>
                  <a:lnTo>
                    <a:pt x="214266" y="107803"/>
                  </a:lnTo>
                  <a:lnTo>
                    <a:pt x="214427" y="117604"/>
                  </a:lnTo>
                  <a:lnTo>
                    <a:pt x="214597" y="127404"/>
                  </a:lnTo>
                  <a:lnTo>
                    <a:pt x="214773" y="137204"/>
                  </a:lnTo>
                  <a:lnTo>
                    <a:pt x="214959" y="147005"/>
                  </a:lnTo>
                  <a:lnTo>
                    <a:pt x="215150" y="156805"/>
                  </a:lnTo>
                  <a:lnTo>
                    <a:pt x="215354" y="166605"/>
                  </a:lnTo>
                  <a:lnTo>
                    <a:pt x="215561" y="176406"/>
                  </a:lnTo>
                  <a:lnTo>
                    <a:pt x="215784" y="186206"/>
                  </a:lnTo>
                  <a:lnTo>
                    <a:pt x="216009" y="196006"/>
                  </a:lnTo>
                  <a:lnTo>
                    <a:pt x="216251" y="205807"/>
                  </a:lnTo>
                  <a:lnTo>
                    <a:pt x="216497" y="215607"/>
                  </a:lnTo>
                  <a:lnTo>
                    <a:pt x="216759" y="225407"/>
                  </a:lnTo>
                  <a:lnTo>
                    <a:pt x="217027" y="235208"/>
                  </a:lnTo>
                  <a:lnTo>
                    <a:pt x="217309" y="245008"/>
                  </a:lnTo>
                  <a:lnTo>
                    <a:pt x="217600" y="254808"/>
                  </a:lnTo>
                  <a:lnTo>
                    <a:pt x="217904" y="264609"/>
                  </a:lnTo>
                  <a:lnTo>
                    <a:pt x="218221" y="274409"/>
                  </a:lnTo>
                  <a:lnTo>
                    <a:pt x="218548" y="284209"/>
                  </a:lnTo>
                  <a:lnTo>
                    <a:pt x="218892" y="294010"/>
                  </a:lnTo>
                  <a:lnTo>
                    <a:pt x="219243" y="303810"/>
                  </a:lnTo>
                  <a:lnTo>
                    <a:pt x="219615" y="313610"/>
                  </a:lnTo>
                  <a:lnTo>
                    <a:pt x="219992" y="323411"/>
                  </a:lnTo>
                  <a:lnTo>
                    <a:pt x="220394" y="333211"/>
                  </a:lnTo>
                  <a:lnTo>
                    <a:pt x="220800" y="343011"/>
                  </a:lnTo>
                  <a:lnTo>
                    <a:pt x="221233" y="352812"/>
                  </a:lnTo>
                  <a:lnTo>
                    <a:pt x="221671" y="362612"/>
                  </a:lnTo>
                  <a:lnTo>
                    <a:pt x="222133" y="372412"/>
                  </a:lnTo>
                  <a:lnTo>
                    <a:pt x="222605" y="382213"/>
                  </a:lnTo>
                  <a:lnTo>
                    <a:pt x="223099" y="392013"/>
                  </a:lnTo>
                  <a:lnTo>
                    <a:pt x="223607" y="401813"/>
                  </a:lnTo>
                  <a:lnTo>
                    <a:pt x="224133" y="411614"/>
                  </a:lnTo>
                  <a:lnTo>
                    <a:pt x="224679" y="421414"/>
                  </a:lnTo>
                  <a:lnTo>
                    <a:pt x="225240" y="431214"/>
                  </a:lnTo>
                  <a:lnTo>
                    <a:pt x="225825" y="441015"/>
                  </a:lnTo>
                  <a:lnTo>
                    <a:pt x="226421" y="450815"/>
                  </a:lnTo>
                  <a:lnTo>
                    <a:pt x="227048" y="460615"/>
                  </a:lnTo>
                  <a:lnTo>
                    <a:pt x="227681" y="470416"/>
                  </a:lnTo>
                  <a:lnTo>
                    <a:pt x="228351" y="480216"/>
                  </a:lnTo>
                  <a:lnTo>
                    <a:pt x="229025" y="490016"/>
                  </a:lnTo>
                  <a:lnTo>
                    <a:pt x="229737" y="499817"/>
                  </a:lnTo>
                  <a:lnTo>
                    <a:pt x="230457" y="509617"/>
                  </a:lnTo>
                  <a:lnTo>
                    <a:pt x="231210" y="519417"/>
                  </a:lnTo>
                  <a:lnTo>
                    <a:pt x="231976" y="529218"/>
                  </a:lnTo>
                  <a:lnTo>
                    <a:pt x="232773" y="539018"/>
                  </a:lnTo>
                  <a:lnTo>
                    <a:pt x="233588" y="548818"/>
                  </a:lnTo>
                  <a:lnTo>
                    <a:pt x="234428" y="558619"/>
                  </a:lnTo>
                  <a:lnTo>
                    <a:pt x="235293" y="568419"/>
                  </a:lnTo>
                  <a:lnTo>
                    <a:pt x="236178" y="578219"/>
                  </a:lnTo>
                  <a:lnTo>
                    <a:pt x="237095" y="588020"/>
                  </a:lnTo>
                  <a:lnTo>
                    <a:pt x="238027" y="597820"/>
                  </a:lnTo>
                  <a:lnTo>
                    <a:pt x="238997" y="607620"/>
                  </a:lnTo>
                  <a:lnTo>
                    <a:pt x="239977" y="617421"/>
                  </a:lnTo>
                  <a:lnTo>
                    <a:pt x="241001" y="627221"/>
                  </a:lnTo>
                  <a:lnTo>
                    <a:pt x="242031" y="637021"/>
                  </a:lnTo>
                  <a:lnTo>
                    <a:pt x="243109" y="646822"/>
                  </a:lnTo>
                  <a:lnTo>
                    <a:pt x="244195" y="656622"/>
                  </a:lnTo>
                  <a:lnTo>
                    <a:pt x="245323" y="666422"/>
                  </a:lnTo>
                  <a:lnTo>
                    <a:pt x="246466" y="676223"/>
                  </a:lnTo>
                  <a:lnTo>
                    <a:pt x="247645" y="686023"/>
                  </a:lnTo>
                  <a:lnTo>
                    <a:pt x="248845" y="695823"/>
                  </a:lnTo>
                  <a:lnTo>
                    <a:pt x="250076" y="705624"/>
                  </a:lnTo>
                  <a:lnTo>
                    <a:pt x="251335" y="715424"/>
                  </a:lnTo>
                  <a:lnTo>
                    <a:pt x="252618" y="725224"/>
                  </a:lnTo>
                  <a:lnTo>
                    <a:pt x="253935" y="735025"/>
                  </a:lnTo>
                  <a:lnTo>
                    <a:pt x="255271" y="744825"/>
                  </a:lnTo>
                  <a:lnTo>
                    <a:pt x="256647" y="754625"/>
                  </a:lnTo>
                  <a:lnTo>
                    <a:pt x="258036" y="764426"/>
                  </a:lnTo>
                  <a:lnTo>
                    <a:pt x="259471" y="774226"/>
                  </a:lnTo>
                  <a:lnTo>
                    <a:pt x="260913" y="784026"/>
                  </a:lnTo>
                  <a:lnTo>
                    <a:pt x="262406" y="793827"/>
                  </a:lnTo>
                  <a:lnTo>
                    <a:pt x="263907" y="803627"/>
                  </a:lnTo>
                  <a:lnTo>
                    <a:pt x="265452" y="813427"/>
                  </a:lnTo>
                  <a:lnTo>
                    <a:pt x="267011" y="823228"/>
                  </a:lnTo>
                  <a:lnTo>
                    <a:pt x="268608" y="833028"/>
                  </a:lnTo>
                  <a:lnTo>
                    <a:pt x="270224" y="842828"/>
                  </a:lnTo>
                  <a:lnTo>
                    <a:pt x="271872" y="852629"/>
                  </a:lnTo>
                  <a:lnTo>
                    <a:pt x="273544" y="862429"/>
                  </a:lnTo>
                  <a:lnTo>
                    <a:pt x="275241" y="872229"/>
                  </a:lnTo>
                  <a:lnTo>
                    <a:pt x="276969" y="882030"/>
                  </a:lnTo>
                  <a:lnTo>
                    <a:pt x="278715" y="891830"/>
                  </a:lnTo>
                  <a:lnTo>
                    <a:pt x="280496" y="901630"/>
                  </a:lnTo>
                  <a:lnTo>
                    <a:pt x="282289" y="911431"/>
                  </a:lnTo>
                  <a:lnTo>
                    <a:pt x="284122" y="921231"/>
                  </a:lnTo>
                  <a:lnTo>
                    <a:pt x="285960" y="931031"/>
                  </a:lnTo>
                  <a:lnTo>
                    <a:pt x="287842" y="940832"/>
                  </a:lnTo>
                  <a:lnTo>
                    <a:pt x="289729" y="950632"/>
                  </a:lnTo>
                  <a:lnTo>
                    <a:pt x="291652" y="960432"/>
                  </a:lnTo>
                  <a:lnTo>
                    <a:pt x="293585" y="970233"/>
                  </a:lnTo>
                  <a:lnTo>
                    <a:pt x="295548" y="980033"/>
                  </a:lnTo>
                  <a:lnTo>
                    <a:pt x="297524" y="989833"/>
                  </a:lnTo>
                  <a:lnTo>
                    <a:pt x="299523" y="999634"/>
                  </a:lnTo>
                  <a:lnTo>
                    <a:pt x="301539" y="1009434"/>
                  </a:lnTo>
                  <a:lnTo>
                    <a:pt x="303572" y="1019234"/>
                  </a:lnTo>
                  <a:lnTo>
                    <a:pt x="305624" y="1029035"/>
                  </a:lnTo>
                  <a:lnTo>
                    <a:pt x="307687" y="1038835"/>
                  </a:lnTo>
                  <a:lnTo>
                    <a:pt x="309772" y="1048635"/>
                  </a:lnTo>
                  <a:lnTo>
                    <a:pt x="311863" y="1058436"/>
                  </a:lnTo>
                  <a:lnTo>
                    <a:pt x="313975" y="1068236"/>
                  </a:lnTo>
                  <a:lnTo>
                    <a:pt x="316091" y="1078036"/>
                  </a:lnTo>
                  <a:lnTo>
                    <a:pt x="318226" y="1087837"/>
                  </a:lnTo>
                  <a:lnTo>
                    <a:pt x="320364" y="1097637"/>
                  </a:lnTo>
                  <a:lnTo>
                    <a:pt x="322516" y="1107437"/>
                  </a:lnTo>
                  <a:lnTo>
                    <a:pt x="324672" y="1117238"/>
                  </a:lnTo>
                  <a:lnTo>
                    <a:pt x="326837" y="1127038"/>
                  </a:lnTo>
                  <a:lnTo>
                    <a:pt x="329005" y="1136838"/>
                  </a:lnTo>
                  <a:lnTo>
                    <a:pt x="331178" y="1146639"/>
                  </a:lnTo>
                  <a:lnTo>
                    <a:pt x="333353" y="1156439"/>
                  </a:lnTo>
                  <a:lnTo>
                    <a:pt x="335530" y="1166239"/>
                  </a:lnTo>
                  <a:lnTo>
                    <a:pt x="337707" y="1176040"/>
                  </a:lnTo>
                  <a:lnTo>
                    <a:pt x="339884" y="1185840"/>
                  </a:lnTo>
                  <a:lnTo>
                    <a:pt x="342056" y="1195640"/>
                  </a:lnTo>
                  <a:lnTo>
                    <a:pt x="344227" y="1205441"/>
                  </a:lnTo>
                  <a:lnTo>
                    <a:pt x="346390" y="1215241"/>
                  </a:lnTo>
                  <a:lnTo>
                    <a:pt x="348551" y="1225041"/>
                  </a:lnTo>
                  <a:lnTo>
                    <a:pt x="350697" y="1234842"/>
                  </a:lnTo>
                  <a:lnTo>
                    <a:pt x="352841" y="1244642"/>
                  </a:lnTo>
                  <a:lnTo>
                    <a:pt x="354967" y="1254442"/>
                  </a:lnTo>
                  <a:lnTo>
                    <a:pt x="357087" y="1264243"/>
                  </a:lnTo>
                  <a:lnTo>
                    <a:pt x="359188" y="1274043"/>
                  </a:lnTo>
                  <a:lnTo>
                    <a:pt x="361278" y="1283844"/>
                  </a:lnTo>
                  <a:lnTo>
                    <a:pt x="363348" y="1293644"/>
                  </a:lnTo>
                  <a:lnTo>
                    <a:pt x="365402" y="1303444"/>
                  </a:lnTo>
                  <a:lnTo>
                    <a:pt x="367437" y="1313245"/>
                  </a:lnTo>
                  <a:lnTo>
                    <a:pt x="369448" y="1323045"/>
                  </a:lnTo>
                  <a:lnTo>
                    <a:pt x="371442" y="1332845"/>
                  </a:lnTo>
                  <a:lnTo>
                    <a:pt x="373405" y="1342646"/>
                  </a:lnTo>
                  <a:lnTo>
                    <a:pt x="375353" y="1352446"/>
                  </a:lnTo>
                  <a:lnTo>
                    <a:pt x="377260" y="1362246"/>
                  </a:lnTo>
                  <a:lnTo>
                    <a:pt x="379159" y="1372047"/>
                  </a:lnTo>
                  <a:lnTo>
                    <a:pt x="381004" y="1381847"/>
                  </a:lnTo>
                  <a:lnTo>
                    <a:pt x="382842" y="1391647"/>
                  </a:lnTo>
                  <a:lnTo>
                    <a:pt x="384625" y="1401448"/>
                  </a:lnTo>
                  <a:lnTo>
                    <a:pt x="386394" y="1411248"/>
                  </a:lnTo>
                  <a:lnTo>
                    <a:pt x="388111" y="1421048"/>
                  </a:lnTo>
                  <a:lnTo>
                    <a:pt x="389807" y="1430849"/>
                  </a:lnTo>
                  <a:lnTo>
                    <a:pt x="391454" y="1440649"/>
                  </a:lnTo>
                  <a:lnTo>
                    <a:pt x="393069" y="1450449"/>
                  </a:lnTo>
                  <a:lnTo>
                    <a:pt x="394643" y="1460250"/>
                  </a:lnTo>
                  <a:lnTo>
                    <a:pt x="396173" y="1470050"/>
                  </a:lnTo>
                  <a:lnTo>
                    <a:pt x="397669" y="1479850"/>
                  </a:lnTo>
                  <a:lnTo>
                    <a:pt x="399108" y="1489651"/>
                  </a:lnTo>
                  <a:lnTo>
                    <a:pt x="400522" y="1499451"/>
                  </a:lnTo>
                  <a:lnTo>
                    <a:pt x="401866" y="1509251"/>
                  </a:lnTo>
                  <a:lnTo>
                    <a:pt x="403194" y="1519052"/>
                  </a:lnTo>
                  <a:lnTo>
                    <a:pt x="404439" y="1528852"/>
                  </a:lnTo>
                  <a:lnTo>
                    <a:pt x="405674" y="1538652"/>
                  </a:lnTo>
                  <a:lnTo>
                    <a:pt x="406820" y="1548453"/>
                  </a:lnTo>
                  <a:lnTo>
                    <a:pt x="407951" y="1558253"/>
                  </a:lnTo>
                  <a:lnTo>
                    <a:pt x="409003" y="1568053"/>
                  </a:lnTo>
                  <a:lnTo>
                    <a:pt x="410026" y="1577854"/>
                  </a:lnTo>
                  <a:lnTo>
                    <a:pt x="410980" y="1587654"/>
                  </a:lnTo>
                  <a:lnTo>
                    <a:pt x="411893" y="1597454"/>
                  </a:lnTo>
                  <a:lnTo>
                    <a:pt x="412749" y="1607255"/>
                  </a:lnTo>
                  <a:lnTo>
                    <a:pt x="413549" y="1617055"/>
                  </a:lnTo>
                  <a:lnTo>
                    <a:pt x="414304" y="1626855"/>
                  </a:lnTo>
                  <a:lnTo>
                    <a:pt x="414990" y="1636656"/>
                  </a:lnTo>
                  <a:lnTo>
                    <a:pt x="415642" y="1646456"/>
                  </a:lnTo>
                  <a:lnTo>
                    <a:pt x="416212" y="1656256"/>
                  </a:lnTo>
                  <a:lnTo>
                    <a:pt x="416761" y="1666057"/>
                  </a:lnTo>
                  <a:lnTo>
                    <a:pt x="417215" y="1675857"/>
                  </a:lnTo>
                  <a:lnTo>
                    <a:pt x="417656" y="1685657"/>
                  </a:lnTo>
                  <a:lnTo>
                    <a:pt x="417998" y="1695458"/>
                  </a:lnTo>
                  <a:lnTo>
                    <a:pt x="418322" y="1705258"/>
                  </a:lnTo>
                  <a:lnTo>
                    <a:pt x="418560" y="1715058"/>
                  </a:lnTo>
                  <a:lnTo>
                    <a:pt x="418769" y="1724859"/>
                  </a:lnTo>
                  <a:lnTo>
                    <a:pt x="418903" y="1734659"/>
                  </a:lnTo>
                  <a:lnTo>
                    <a:pt x="418997" y="1744459"/>
                  </a:lnTo>
                  <a:lnTo>
                    <a:pt x="419030" y="1754260"/>
                  </a:lnTo>
                  <a:lnTo>
                    <a:pt x="419011" y="1764060"/>
                  </a:lnTo>
                  <a:lnTo>
                    <a:pt x="418944" y="1773860"/>
                  </a:lnTo>
                  <a:lnTo>
                    <a:pt x="418814" y="1783661"/>
                  </a:lnTo>
                  <a:lnTo>
                    <a:pt x="418649" y="1793461"/>
                  </a:lnTo>
                  <a:lnTo>
                    <a:pt x="418410" y="1803261"/>
                  </a:lnTo>
                  <a:lnTo>
                    <a:pt x="418150" y="1813062"/>
                  </a:lnTo>
                  <a:lnTo>
                    <a:pt x="417806" y="1822862"/>
                  </a:lnTo>
                  <a:lnTo>
                    <a:pt x="417451" y="1832662"/>
                  </a:lnTo>
                  <a:lnTo>
                    <a:pt x="417009" y="1842463"/>
                  </a:lnTo>
                  <a:lnTo>
                    <a:pt x="416554" y="1852263"/>
                  </a:lnTo>
                  <a:lnTo>
                    <a:pt x="416026" y="1862063"/>
                  </a:lnTo>
                  <a:lnTo>
                    <a:pt x="415475" y="1871864"/>
                  </a:lnTo>
                  <a:lnTo>
                    <a:pt x="414865" y="1881664"/>
                  </a:lnTo>
                  <a:lnTo>
                    <a:pt x="414225" y="1891464"/>
                  </a:lnTo>
                  <a:lnTo>
                    <a:pt x="413537" y="1901265"/>
                  </a:lnTo>
                  <a:lnTo>
                    <a:pt x="412812" y="1911065"/>
                  </a:lnTo>
                  <a:lnTo>
                    <a:pt x="412051" y="1920865"/>
                  </a:lnTo>
                  <a:lnTo>
                    <a:pt x="411247" y="1930666"/>
                  </a:lnTo>
                  <a:lnTo>
                    <a:pt x="410418" y="1940466"/>
                  </a:lnTo>
                  <a:lnTo>
                    <a:pt x="409542" y="1950266"/>
                  </a:lnTo>
                  <a:lnTo>
                    <a:pt x="408651" y="1960067"/>
                  </a:lnTo>
                  <a:lnTo>
                    <a:pt x="407710" y="1969867"/>
                  </a:lnTo>
                  <a:lnTo>
                    <a:pt x="406761" y="1979667"/>
                  </a:lnTo>
                  <a:lnTo>
                    <a:pt x="405762" y="1989468"/>
                  </a:lnTo>
                  <a:lnTo>
                    <a:pt x="404757" y="1999268"/>
                  </a:lnTo>
                  <a:lnTo>
                    <a:pt x="403712" y="2009068"/>
                  </a:lnTo>
                  <a:lnTo>
                    <a:pt x="402658" y="2018869"/>
                  </a:lnTo>
                  <a:lnTo>
                    <a:pt x="401574" y="2028669"/>
                  </a:lnTo>
                  <a:lnTo>
                    <a:pt x="400478" y="2038469"/>
                  </a:lnTo>
                  <a:lnTo>
                    <a:pt x="399361" y="2048270"/>
                  </a:lnTo>
                  <a:lnTo>
                    <a:pt x="398232" y="2058070"/>
                  </a:lnTo>
                  <a:lnTo>
                    <a:pt x="397089" y="2067870"/>
                  </a:lnTo>
                  <a:lnTo>
                    <a:pt x="395934" y="2077671"/>
                  </a:lnTo>
                  <a:lnTo>
                    <a:pt x="394772" y="2087471"/>
                  </a:lnTo>
                  <a:lnTo>
                    <a:pt x="393600" y="2097271"/>
                  </a:lnTo>
                  <a:lnTo>
                    <a:pt x="392425" y="2107072"/>
                  </a:lnTo>
                  <a:lnTo>
                    <a:pt x="391244" y="2116872"/>
                  </a:lnTo>
                  <a:lnTo>
                    <a:pt x="390063" y="2126672"/>
                  </a:lnTo>
                  <a:lnTo>
                    <a:pt x="388881" y="2136473"/>
                  </a:lnTo>
                  <a:lnTo>
                    <a:pt x="387701" y="2146273"/>
                  </a:lnTo>
                  <a:lnTo>
                    <a:pt x="386527" y="2156073"/>
                  </a:lnTo>
                  <a:lnTo>
                    <a:pt x="385356" y="2165874"/>
                  </a:lnTo>
                  <a:lnTo>
                    <a:pt x="384195" y="2175674"/>
                  </a:lnTo>
                  <a:lnTo>
                    <a:pt x="383042" y="2185474"/>
                  </a:lnTo>
                  <a:lnTo>
                    <a:pt x="381901" y="2195275"/>
                  </a:lnTo>
                  <a:lnTo>
                    <a:pt x="380773" y="2205075"/>
                  </a:lnTo>
                  <a:lnTo>
                    <a:pt x="379659" y="2214875"/>
                  </a:lnTo>
                  <a:lnTo>
                    <a:pt x="378565" y="2224676"/>
                  </a:lnTo>
                  <a:lnTo>
                    <a:pt x="377484" y="2234476"/>
                  </a:lnTo>
                  <a:lnTo>
                    <a:pt x="376430" y="2244276"/>
                  </a:lnTo>
                  <a:lnTo>
                    <a:pt x="375388" y="2254077"/>
                  </a:lnTo>
                  <a:lnTo>
                    <a:pt x="374383" y="2263877"/>
                  </a:lnTo>
                  <a:lnTo>
                    <a:pt x="373384" y="2273677"/>
                  </a:lnTo>
                  <a:lnTo>
                    <a:pt x="372435" y="2283478"/>
                  </a:lnTo>
                  <a:lnTo>
                    <a:pt x="371491" y="2293278"/>
                  </a:lnTo>
                  <a:lnTo>
                    <a:pt x="370598" y="2303078"/>
                  </a:lnTo>
                  <a:lnTo>
                    <a:pt x="369718" y="2312879"/>
                  </a:lnTo>
                  <a:lnTo>
                    <a:pt x="368886" y="2322679"/>
                  </a:lnTo>
                  <a:lnTo>
                    <a:pt x="368075" y="2332479"/>
                  </a:lnTo>
                  <a:lnTo>
                    <a:pt x="367307" y="2342280"/>
                  </a:lnTo>
                  <a:lnTo>
                    <a:pt x="366571" y="2352080"/>
                  </a:lnTo>
                  <a:lnTo>
                    <a:pt x="365872" y="2361880"/>
                  </a:lnTo>
                  <a:lnTo>
                    <a:pt x="365216" y="2371681"/>
                  </a:lnTo>
                  <a:lnTo>
                    <a:pt x="364590" y="2381481"/>
                  </a:lnTo>
                  <a:lnTo>
                    <a:pt x="364018" y="2391281"/>
                  </a:lnTo>
                  <a:lnTo>
                    <a:pt x="363469" y="2401082"/>
                  </a:lnTo>
                  <a:lnTo>
                    <a:pt x="362986" y="2410882"/>
                  </a:lnTo>
                  <a:lnTo>
                    <a:pt x="362517" y="2420682"/>
                  </a:lnTo>
                  <a:lnTo>
                    <a:pt x="362126" y="2430483"/>
                  </a:lnTo>
                  <a:lnTo>
                    <a:pt x="361745" y="2440283"/>
                  </a:lnTo>
                  <a:lnTo>
                    <a:pt x="361442" y="2450083"/>
                  </a:lnTo>
                  <a:lnTo>
                    <a:pt x="361156" y="2459884"/>
                  </a:lnTo>
                  <a:lnTo>
                    <a:pt x="360940" y="2469684"/>
                  </a:lnTo>
                  <a:lnTo>
                    <a:pt x="360752" y="2479484"/>
                  </a:lnTo>
                  <a:lnTo>
                    <a:pt x="360624" y="2489285"/>
                  </a:lnTo>
                  <a:lnTo>
                    <a:pt x="360534" y="2499085"/>
                  </a:lnTo>
                  <a:lnTo>
                    <a:pt x="360495" y="2508885"/>
                  </a:lnTo>
                  <a:lnTo>
                    <a:pt x="360505" y="2518686"/>
                  </a:lnTo>
                  <a:lnTo>
                    <a:pt x="360554" y="2528486"/>
                  </a:lnTo>
                  <a:lnTo>
                    <a:pt x="360664" y="2538286"/>
                  </a:lnTo>
                  <a:lnTo>
                    <a:pt x="360802" y="2548087"/>
                  </a:lnTo>
                  <a:lnTo>
                    <a:pt x="361012" y="2557887"/>
                  </a:lnTo>
                  <a:lnTo>
                    <a:pt x="361238" y="2567688"/>
                  </a:lnTo>
                  <a:lnTo>
                    <a:pt x="361545" y="2577488"/>
                  </a:lnTo>
                  <a:lnTo>
                    <a:pt x="361864" y="2587288"/>
                  </a:lnTo>
                  <a:lnTo>
                    <a:pt x="362263" y="2597089"/>
                  </a:lnTo>
                  <a:lnTo>
                    <a:pt x="362677" y="2606889"/>
                  </a:lnTo>
                  <a:lnTo>
                    <a:pt x="363160" y="2616689"/>
                  </a:lnTo>
                  <a:lnTo>
                    <a:pt x="363667" y="2626490"/>
                  </a:lnTo>
                  <a:lnTo>
                    <a:pt x="364232" y="2636290"/>
                  </a:lnTo>
                  <a:lnTo>
                    <a:pt x="364829" y="2646090"/>
                  </a:lnTo>
                  <a:lnTo>
                    <a:pt x="365472" y="2655891"/>
                  </a:lnTo>
                  <a:lnTo>
                    <a:pt x="366156" y="2665691"/>
                  </a:lnTo>
                  <a:lnTo>
                    <a:pt x="366874" y="2675491"/>
                  </a:lnTo>
                  <a:lnTo>
                    <a:pt x="367639" y="2685292"/>
                  </a:lnTo>
                  <a:lnTo>
                    <a:pt x="368428" y="2695092"/>
                  </a:lnTo>
                  <a:lnTo>
                    <a:pt x="369271" y="2704892"/>
                  </a:lnTo>
                  <a:lnTo>
                    <a:pt x="370128" y="2714693"/>
                  </a:lnTo>
                  <a:lnTo>
                    <a:pt x="371042" y="2724493"/>
                  </a:lnTo>
                  <a:lnTo>
                    <a:pt x="371963" y="2734293"/>
                  </a:lnTo>
                  <a:lnTo>
                    <a:pt x="372940" y="2744094"/>
                  </a:lnTo>
                  <a:lnTo>
                    <a:pt x="373926" y="2753894"/>
                  </a:lnTo>
                  <a:lnTo>
                    <a:pt x="374956" y="2763694"/>
                  </a:lnTo>
                  <a:lnTo>
                    <a:pt x="376000" y="2773495"/>
                  </a:lnTo>
                  <a:lnTo>
                    <a:pt x="377077" y="2783295"/>
                  </a:lnTo>
                  <a:lnTo>
                    <a:pt x="378172" y="2793095"/>
                  </a:lnTo>
                  <a:lnTo>
                    <a:pt x="379291" y="2802896"/>
                  </a:lnTo>
                  <a:lnTo>
                    <a:pt x="380428" y="2812696"/>
                  </a:lnTo>
                  <a:lnTo>
                    <a:pt x="381583" y="2822496"/>
                  </a:lnTo>
                  <a:lnTo>
                    <a:pt x="382756" y="2832297"/>
                  </a:lnTo>
                  <a:lnTo>
                    <a:pt x="383940" y="2842097"/>
                  </a:lnTo>
                  <a:lnTo>
                    <a:pt x="385142" y="2851897"/>
                  </a:lnTo>
                  <a:lnTo>
                    <a:pt x="386348" y="2861698"/>
                  </a:lnTo>
                  <a:lnTo>
                    <a:pt x="387569" y="2871498"/>
                  </a:lnTo>
                  <a:lnTo>
                    <a:pt x="388793" y="2881298"/>
                  </a:lnTo>
                  <a:lnTo>
                    <a:pt x="390025" y="2891099"/>
                  </a:lnTo>
                  <a:lnTo>
                    <a:pt x="391258" y="2900899"/>
                  </a:lnTo>
                  <a:lnTo>
                    <a:pt x="392493" y="2910699"/>
                  </a:lnTo>
                  <a:lnTo>
                    <a:pt x="393727" y="2920500"/>
                  </a:lnTo>
                  <a:lnTo>
                    <a:pt x="394959" y="2930300"/>
                  </a:lnTo>
                  <a:lnTo>
                    <a:pt x="396185" y="2940100"/>
                  </a:lnTo>
                  <a:lnTo>
                    <a:pt x="397406" y="2949901"/>
                  </a:lnTo>
                  <a:lnTo>
                    <a:pt x="398617" y="2959701"/>
                  </a:lnTo>
                  <a:lnTo>
                    <a:pt x="399819" y="2969501"/>
                  </a:lnTo>
                  <a:lnTo>
                    <a:pt x="401006" y="2979302"/>
                  </a:lnTo>
                  <a:lnTo>
                    <a:pt x="402183" y="2989102"/>
                  </a:lnTo>
                  <a:lnTo>
                    <a:pt x="403337" y="2998902"/>
                  </a:lnTo>
                  <a:lnTo>
                    <a:pt x="404483" y="3008703"/>
                  </a:lnTo>
                  <a:lnTo>
                    <a:pt x="405596" y="3018503"/>
                  </a:lnTo>
                  <a:lnTo>
                    <a:pt x="406704" y="3028303"/>
                  </a:lnTo>
                  <a:lnTo>
                    <a:pt x="407768" y="3038104"/>
                  </a:lnTo>
                  <a:lnTo>
                    <a:pt x="408825" y="3047904"/>
                  </a:lnTo>
                  <a:lnTo>
                    <a:pt x="409837" y="3057704"/>
                  </a:lnTo>
                  <a:lnTo>
                    <a:pt x="410836" y="3067505"/>
                  </a:lnTo>
                  <a:lnTo>
                    <a:pt x="411791" y="3077305"/>
                  </a:lnTo>
                  <a:lnTo>
                    <a:pt x="412724" y="3087105"/>
                  </a:lnTo>
                  <a:lnTo>
                    <a:pt x="413616" y="3096906"/>
                  </a:lnTo>
                  <a:lnTo>
                    <a:pt x="414475" y="3106706"/>
                  </a:lnTo>
                  <a:lnTo>
                    <a:pt x="415299" y="3116506"/>
                  </a:lnTo>
                  <a:lnTo>
                    <a:pt x="416078" y="3126307"/>
                  </a:lnTo>
                  <a:lnTo>
                    <a:pt x="416828" y="3136107"/>
                  </a:lnTo>
                  <a:lnTo>
                    <a:pt x="417520" y="3145907"/>
                  </a:lnTo>
                  <a:lnTo>
                    <a:pt x="418191" y="3155708"/>
                  </a:lnTo>
                  <a:lnTo>
                    <a:pt x="418791" y="3165508"/>
                  </a:lnTo>
                  <a:lnTo>
                    <a:pt x="419379" y="3175308"/>
                  </a:lnTo>
                  <a:lnTo>
                    <a:pt x="419880" y="3185109"/>
                  </a:lnTo>
                  <a:lnTo>
                    <a:pt x="420370" y="3194909"/>
                  </a:lnTo>
                  <a:lnTo>
                    <a:pt x="420778" y="3204709"/>
                  </a:lnTo>
                  <a:lnTo>
                    <a:pt x="421165" y="3214510"/>
                  </a:lnTo>
                  <a:lnTo>
                    <a:pt x="421477" y="3224310"/>
                  </a:lnTo>
                  <a:lnTo>
                    <a:pt x="421755" y="3234110"/>
                  </a:lnTo>
                  <a:lnTo>
                    <a:pt x="421970" y="3243911"/>
                  </a:lnTo>
                  <a:lnTo>
                    <a:pt x="422136" y="3253711"/>
                  </a:lnTo>
                  <a:lnTo>
                    <a:pt x="422249" y="3263511"/>
                  </a:lnTo>
                  <a:lnTo>
                    <a:pt x="422301" y="3273312"/>
                  </a:lnTo>
                  <a:lnTo>
                    <a:pt x="422310" y="3283112"/>
                  </a:lnTo>
                  <a:lnTo>
                    <a:pt x="422244" y="3292912"/>
                  </a:lnTo>
                  <a:lnTo>
                    <a:pt x="422148" y="3302713"/>
                  </a:lnTo>
                  <a:lnTo>
                    <a:pt x="421963" y="3312513"/>
                  </a:lnTo>
                  <a:lnTo>
                    <a:pt x="421761" y="3322313"/>
                  </a:lnTo>
                  <a:lnTo>
                    <a:pt x="421455" y="3332114"/>
                  </a:lnTo>
                  <a:lnTo>
                    <a:pt x="421136" y="3341914"/>
                  </a:lnTo>
                  <a:lnTo>
                    <a:pt x="420718" y="3351714"/>
                  </a:lnTo>
                  <a:lnTo>
                    <a:pt x="420277" y="3361515"/>
                  </a:lnTo>
                  <a:lnTo>
                    <a:pt x="419751" y="3371315"/>
                  </a:lnTo>
                  <a:lnTo>
                    <a:pt x="419189" y="3381115"/>
                  </a:lnTo>
                  <a:lnTo>
                    <a:pt x="418556" y="3390916"/>
                  </a:lnTo>
                  <a:lnTo>
                    <a:pt x="417873" y="3400716"/>
                  </a:lnTo>
                  <a:lnTo>
                    <a:pt x="417133" y="3410516"/>
                  </a:lnTo>
                  <a:lnTo>
                    <a:pt x="416331" y="3420317"/>
                  </a:lnTo>
                  <a:lnTo>
                    <a:pt x="415485" y="3430117"/>
                  </a:lnTo>
                  <a:lnTo>
                    <a:pt x="414566" y="3439917"/>
                  </a:lnTo>
                  <a:lnTo>
                    <a:pt x="413616" y="3449718"/>
                  </a:lnTo>
                  <a:lnTo>
                    <a:pt x="412582" y="3459518"/>
                  </a:lnTo>
                  <a:lnTo>
                    <a:pt x="411530" y="3469318"/>
                  </a:lnTo>
                  <a:lnTo>
                    <a:pt x="410384" y="3479119"/>
                  </a:lnTo>
                  <a:lnTo>
                    <a:pt x="409226" y="3488919"/>
                  </a:lnTo>
                  <a:lnTo>
                    <a:pt x="407978" y="3498719"/>
                  </a:lnTo>
                  <a:lnTo>
                    <a:pt x="406712" y="3508520"/>
                  </a:lnTo>
                  <a:lnTo>
                    <a:pt x="405371" y="3518320"/>
                  </a:lnTo>
                  <a:lnTo>
                    <a:pt x="404001" y="3528120"/>
                  </a:lnTo>
                  <a:lnTo>
                    <a:pt x="402570" y="3537921"/>
                  </a:lnTo>
                  <a:lnTo>
                    <a:pt x="401101" y="3547721"/>
                  </a:lnTo>
                  <a:lnTo>
                    <a:pt x="399583" y="3557521"/>
                  </a:lnTo>
                  <a:lnTo>
                    <a:pt x="398020" y="3567322"/>
                  </a:lnTo>
                  <a:lnTo>
                    <a:pt x="396421" y="3577122"/>
                  </a:lnTo>
                  <a:lnTo>
                    <a:pt x="394768" y="3586922"/>
                  </a:lnTo>
                  <a:lnTo>
                    <a:pt x="393091" y="3596723"/>
                  </a:lnTo>
                  <a:lnTo>
                    <a:pt x="391354" y="3606523"/>
                  </a:lnTo>
                  <a:lnTo>
                    <a:pt x="389604" y="3616323"/>
                  </a:lnTo>
                  <a:lnTo>
                    <a:pt x="387789" y="3626124"/>
                  </a:lnTo>
                  <a:lnTo>
                    <a:pt x="385967" y="3635924"/>
                  </a:lnTo>
                  <a:lnTo>
                    <a:pt x="384084" y="3645724"/>
                  </a:lnTo>
                  <a:lnTo>
                    <a:pt x="382192" y="3655525"/>
                  </a:lnTo>
                  <a:lnTo>
                    <a:pt x="380250" y="3665325"/>
                  </a:lnTo>
                  <a:lnTo>
                    <a:pt x="378293" y="3675125"/>
                  </a:lnTo>
                  <a:lnTo>
                    <a:pt x="376299" y="3684926"/>
                  </a:lnTo>
                  <a:lnTo>
                    <a:pt x="374284" y="3694726"/>
                  </a:lnTo>
                  <a:lnTo>
                    <a:pt x="372242" y="3704526"/>
                  </a:lnTo>
                  <a:lnTo>
                    <a:pt x="370176" y="3714327"/>
                  </a:lnTo>
                  <a:lnTo>
                    <a:pt x="368090" y="3724127"/>
                  </a:lnTo>
                  <a:lnTo>
                    <a:pt x="365980" y="3733927"/>
                  </a:lnTo>
                  <a:lnTo>
                    <a:pt x="363857" y="3743728"/>
                  </a:lnTo>
                  <a:lnTo>
                    <a:pt x="361709" y="3753528"/>
                  </a:lnTo>
                  <a:lnTo>
                    <a:pt x="359554" y="3763328"/>
                  </a:lnTo>
                  <a:lnTo>
                    <a:pt x="357375" y="3773129"/>
                  </a:lnTo>
                  <a:lnTo>
                    <a:pt x="355193" y="3782929"/>
                  </a:lnTo>
                  <a:lnTo>
                    <a:pt x="352991" y="3792729"/>
                  </a:lnTo>
                  <a:lnTo>
                    <a:pt x="350785" y="3802530"/>
                  </a:lnTo>
                  <a:lnTo>
                    <a:pt x="348566" y="3812330"/>
                  </a:lnTo>
                  <a:lnTo>
                    <a:pt x="346345" y="3822131"/>
                  </a:lnTo>
                  <a:lnTo>
                    <a:pt x="344115" y="3831931"/>
                  </a:lnTo>
                  <a:lnTo>
                    <a:pt x="341883" y="3841731"/>
                  </a:lnTo>
                  <a:lnTo>
                    <a:pt x="339647" y="3851532"/>
                  </a:lnTo>
                  <a:lnTo>
                    <a:pt x="337411" y="3861332"/>
                  </a:lnTo>
                  <a:lnTo>
                    <a:pt x="335175" y="3871132"/>
                  </a:lnTo>
                  <a:lnTo>
                    <a:pt x="332941" y="3880933"/>
                  </a:lnTo>
                  <a:lnTo>
                    <a:pt x="330709" y="3890733"/>
                  </a:lnTo>
                  <a:lnTo>
                    <a:pt x="328483" y="3900533"/>
                  </a:lnTo>
                  <a:lnTo>
                    <a:pt x="326259" y="3910334"/>
                  </a:lnTo>
                  <a:lnTo>
                    <a:pt x="324047" y="3920134"/>
                  </a:lnTo>
                  <a:lnTo>
                    <a:pt x="321836" y="3929934"/>
                  </a:lnTo>
                  <a:lnTo>
                    <a:pt x="319643" y="3939735"/>
                  </a:lnTo>
                  <a:lnTo>
                    <a:pt x="317452" y="3949535"/>
                  </a:lnTo>
                  <a:lnTo>
                    <a:pt x="315280" y="3959335"/>
                  </a:lnTo>
                  <a:lnTo>
                    <a:pt x="313115" y="3969136"/>
                  </a:lnTo>
                  <a:lnTo>
                    <a:pt x="310968" y="3978936"/>
                  </a:lnTo>
                  <a:lnTo>
                    <a:pt x="308832" y="3988736"/>
                  </a:lnTo>
                  <a:lnTo>
                    <a:pt x="306714" y="3998537"/>
                  </a:lnTo>
                  <a:lnTo>
                    <a:pt x="304612" y="4008337"/>
                  </a:lnTo>
                  <a:lnTo>
                    <a:pt x="302526" y="4018137"/>
                  </a:lnTo>
                  <a:lnTo>
                    <a:pt x="300462" y="4027938"/>
                  </a:lnTo>
                  <a:lnTo>
                    <a:pt x="298412" y="4037738"/>
                  </a:lnTo>
                  <a:lnTo>
                    <a:pt x="296390" y="4047538"/>
                  </a:lnTo>
                  <a:lnTo>
                    <a:pt x="294378" y="4057339"/>
                  </a:lnTo>
                  <a:lnTo>
                    <a:pt x="292401" y="4067139"/>
                  </a:lnTo>
                  <a:lnTo>
                    <a:pt x="290430" y="4076939"/>
                  </a:lnTo>
                  <a:lnTo>
                    <a:pt x="288502" y="4086740"/>
                  </a:lnTo>
                  <a:lnTo>
                    <a:pt x="286579" y="4096540"/>
                  </a:lnTo>
                  <a:lnTo>
                    <a:pt x="284697" y="4106340"/>
                  </a:lnTo>
                  <a:lnTo>
                    <a:pt x="282826" y="4116141"/>
                  </a:lnTo>
                  <a:lnTo>
                    <a:pt x="280991" y="4125941"/>
                  </a:lnTo>
                  <a:lnTo>
                    <a:pt x="279174" y="4135741"/>
                  </a:lnTo>
                  <a:lnTo>
                    <a:pt x="277388" y="4145542"/>
                  </a:lnTo>
                  <a:lnTo>
                    <a:pt x="275627" y="4155342"/>
                  </a:lnTo>
                  <a:lnTo>
                    <a:pt x="273891" y="4165142"/>
                  </a:lnTo>
                  <a:lnTo>
                    <a:pt x="272188" y="4174943"/>
                  </a:lnTo>
                  <a:lnTo>
                    <a:pt x="270504" y="4184743"/>
                  </a:lnTo>
                  <a:lnTo>
                    <a:pt x="268860" y="4194543"/>
                  </a:lnTo>
                  <a:lnTo>
                    <a:pt x="267229" y="4204344"/>
                  </a:lnTo>
                  <a:lnTo>
                    <a:pt x="265644" y="4214144"/>
                  </a:lnTo>
                  <a:lnTo>
                    <a:pt x="264067" y="4223944"/>
                  </a:lnTo>
                  <a:lnTo>
                    <a:pt x="262543" y="4233745"/>
                  </a:lnTo>
                  <a:lnTo>
                    <a:pt x="261025" y="4243545"/>
                  </a:lnTo>
                  <a:lnTo>
                    <a:pt x="259556" y="4253345"/>
                  </a:lnTo>
                  <a:lnTo>
                    <a:pt x="258100" y="4263146"/>
                  </a:lnTo>
                  <a:lnTo>
                    <a:pt x="256686" y="4272946"/>
                  </a:lnTo>
                  <a:lnTo>
                    <a:pt x="255291" y="4282746"/>
                  </a:lnTo>
                  <a:lnTo>
                    <a:pt x="253932" y="4292547"/>
                  </a:lnTo>
                  <a:lnTo>
                    <a:pt x="252598" y="4302347"/>
                  </a:lnTo>
                  <a:lnTo>
                    <a:pt x="251293" y="4312147"/>
                  </a:lnTo>
                  <a:lnTo>
                    <a:pt x="250020" y="4321948"/>
                  </a:lnTo>
                  <a:lnTo>
                    <a:pt x="248769" y="4331748"/>
                  </a:lnTo>
                  <a:lnTo>
                    <a:pt x="247556" y="4341548"/>
                  </a:lnTo>
                  <a:lnTo>
                    <a:pt x="246358" y="4351349"/>
                  </a:lnTo>
                  <a:lnTo>
                    <a:pt x="245205" y="4361149"/>
                  </a:lnTo>
                  <a:lnTo>
                    <a:pt x="244060" y="4370949"/>
                  </a:lnTo>
                  <a:lnTo>
                    <a:pt x="242966" y="4380750"/>
                  </a:lnTo>
                  <a:lnTo>
                    <a:pt x="241877" y="4390550"/>
                  </a:lnTo>
                  <a:lnTo>
                    <a:pt x="240836" y="4400350"/>
                  </a:lnTo>
                  <a:lnTo>
                    <a:pt x="239805" y="4410151"/>
                  </a:lnTo>
                  <a:lnTo>
                    <a:pt x="238813" y="4419951"/>
                  </a:lnTo>
                  <a:lnTo>
                    <a:pt x="237838" y="4429751"/>
                  </a:lnTo>
                  <a:lnTo>
                    <a:pt x="236896" y="4439552"/>
                  </a:lnTo>
                  <a:lnTo>
                    <a:pt x="235975" y="4449352"/>
                  </a:lnTo>
                  <a:lnTo>
                    <a:pt x="235081" y="4459152"/>
                  </a:lnTo>
                  <a:lnTo>
                    <a:pt x="234213" y="4468953"/>
                  </a:lnTo>
                  <a:lnTo>
                    <a:pt x="233365" y="4478753"/>
                  </a:lnTo>
                  <a:lnTo>
                    <a:pt x="232549" y="4488553"/>
                  </a:lnTo>
                  <a:lnTo>
                    <a:pt x="231746" y="4498354"/>
                  </a:lnTo>
                  <a:lnTo>
                    <a:pt x="230979" y="4508154"/>
                  </a:lnTo>
                  <a:lnTo>
                    <a:pt x="230220" y="4517954"/>
                  </a:lnTo>
                  <a:lnTo>
                    <a:pt x="229502" y="4527755"/>
                  </a:lnTo>
                  <a:lnTo>
                    <a:pt x="228788" y="4537555"/>
                  </a:lnTo>
                  <a:lnTo>
                    <a:pt x="228112" y="4547355"/>
                  </a:lnTo>
                  <a:lnTo>
                    <a:pt x="227444" y="4557156"/>
                  </a:lnTo>
                  <a:lnTo>
                    <a:pt x="226808" y="4566956"/>
                  </a:lnTo>
                  <a:lnTo>
                    <a:pt x="226184" y="4576756"/>
                  </a:lnTo>
                  <a:lnTo>
                    <a:pt x="225586" y="4586557"/>
                  </a:lnTo>
                  <a:lnTo>
                    <a:pt x="225004" y="4596357"/>
                  </a:lnTo>
                  <a:lnTo>
                    <a:pt x="224442" y="4606157"/>
                  </a:lnTo>
                  <a:lnTo>
                    <a:pt x="223900" y="4615958"/>
                  </a:lnTo>
                  <a:lnTo>
                    <a:pt x="223373" y="4625758"/>
                  </a:lnTo>
                  <a:lnTo>
                    <a:pt x="222869" y="4635558"/>
                  </a:lnTo>
                  <a:lnTo>
                    <a:pt x="222376" y="4645359"/>
                  </a:lnTo>
                  <a:lnTo>
                    <a:pt x="221908" y="4655159"/>
                  </a:lnTo>
                  <a:lnTo>
                    <a:pt x="221446" y="4664959"/>
                  </a:lnTo>
                  <a:lnTo>
                    <a:pt x="221013" y="4674760"/>
                  </a:lnTo>
                  <a:lnTo>
                    <a:pt x="220583" y="4684560"/>
                  </a:lnTo>
                  <a:lnTo>
                    <a:pt x="220181" y="4694360"/>
                  </a:lnTo>
                  <a:lnTo>
                    <a:pt x="219783" y="4704161"/>
                  </a:lnTo>
                  <a:lnTo>
                    <a:pt x="219408" y="4713961"/>
                  </a:lnTo>
                  <a:lnTo>
                    <a:pt x="219041" y="4723761"/>
                  </a:lnTo>
                  <a:lnTo>
                    <a:pt x="218692" y="4733562"/>
                  </a:lnTo>
                  <a:lnTo>
                    <a:pt x="218354" y="4743362"/>
                  </a:lnTo>
                  <a:lnTo>
                    <a:pt x="218029" y="4753162"/>
                  </a:lnTo>
                  <a:lnTo>
                    <a:pt x="217718" y="4762963"/>
                  </a:lnTo>
                  <a:lnTo>
                    <a:pt x="217417" y="4772763"/>
                  </a:lnTo>
                  <a:lnTo>
                    <a:pt x="217130" y="4782563"/>
                  </a:lnTo>
                  <a:lnTo>
                    <a:pt x="216851" y="4792364"/>
                  </a:lnTo>
                  <a:lnTo>
                    <a:pt x="216588" y="4802164"/>
                  </a:lnTo>
                  <a:lnTo>
                    <a:pt x="216330" y="4811964"/>
                  </a:lnTo>
                  <a:lnTo>
                    <a:pt x="216089" y="4821765"/>
                  </a:lnTo>
                  <a:lnTo>
                    <a:pt x="215851" y="4831565"/>
                  </a:lnTo>
                  <a:lnTo>
                    <a:pt x="215630" y="4841365"/>
                  </a:lnTo>
                  <a:lnTo>
                    <a:pt x="215412" y="4851166"/>
                  </a:lnTo>
                  <a:lnTo>
                    <a:pt x="215209" y="4860966"/>
                  </a:lnTo>
                  <a:lnTo>
                    <a:pt x="215010" y="4870766"/>
                  </a:lnTo>
                  <a:lnTo>
                    <a:pt x="214822" y="4880567"/>
                  </a:lnTo>
                  <a:lnTo>
                    <a:pt x="214641" y="4890367"/>
                  </a:lnTo>
                  <a:lnTo>
                    <a:pt x="214468" y="4900167"/>
                  </a:lnTo>
                  <a:lnTo>
                    <a:pt x="214303" y="4909968"/>
                  </a:lnTo>
                  <a:lnTo>
                    <a:pt x="214144" y="4919768"/>
                  </a:lnTo>
                  <a:lnTo>
                    <a:pt x="213994" y="4929568"/>
                  </a:lnTo>
                  <a:lnTo>
                    <a:pt x="213849" y="4939369"/>
                  </a:lnTo>
                  <a:lnTo>
                    <a:pt x="213713" y="4949169"/>
                  </a:lnTo>
                  <a:lnTo>
                    <a:pt x="213579" y="4958969"/>
                  </a:lnTo>
                  <a:lnTo>
                    <a:pt x="213456" y="4968770"/>
                  </a:lnTo>
                  <a:lnTo>
                    <a:pt x="213334" y="4978570"/>
                  </a:lnTo>
                  <a:lnTo>
                    <a:pt x="213222" y="4988370"/>
                  </a:lnTo>
                  <a:lnTo>
                    <a:pt x="213112" y="4998171"/>
                  </a:lnTo>
                  <a:lnTo>
                    <a:pt x="213010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615326" y="2172834"/>
              <a:ext cx="1126310" cy="3065399"/>
            </a:xfrm>
            <a:custGeom>
              <a:avLst/>
              <a:pathLst>
                <a:path w="1126310" h="3065399">
                  <a:moveTo>
                    <a:pt x="560370" y="3065399"/>
                  </a:moveTo>
                  <a:lnTo>
                    <a:pt x="560130" y="3059400"/>
                  </a:lnTo>
                  <a:lnTo>
                    <a:pt x="559867" y="3053401"/>
                  </a:lnTo>
                  <a:lnTo>
                    <a:pt x="559590" y="3047402"/>
                  </a:lnTo>
                  <a:lnTo>
                    <a:pt x="559286" y="3041404"/>
                  </a:lnTo>
                  <a:lnTo>
                    <a:pt x="558960" y="3035405"/>
                  </a:lnTo>
                  <a:lnTo>
                    <a:pt x="558619" y="3029406"/>
                  </a:lnTo>
                  <a:lnTo>
                    <a:pt x="558239" y="3023407"/>
                  </a:lnTo>
                  <a:lnTo>
                    <a:pt x="557838" y="3017408"/>
                  </a:lnTo>
                  <a:lnTo>
                    <a:pt x="557413" y="3011409"/>
                  </a:lnTo>
                  <a:lnTo>
                    <a:pt x="556946" y="3005411"/>
                  </a:lnTo>
                  <a:lnTo>
                    <a:pt x="556458" y="2999412"/>
                  </a:lnTo>
                  <a:lnTo>
                    <a:pt x="555931" y="2993413"/>
                  </a:lnTo>
                  <a:lnTo>
                    <a:pt x="555364" y="2987414"/>
                  </a:lnTo>
                  <a:lnTo>
                    <a:pt x="554772" y="2981415"/>
                  </a:lnTo>
                  <a:lnTo>
                    <a:pt x="554124" y="2975417"/>
                  </a:lnTo>
                  <a:lnTo>
                    <a:pt x="553439" y="2969418"/>
                  </a:lnTo>
                  <a:lnTo>
                    <a:pt x="552723" y="2963419"/>
                  </a:lnTo>
                  <a:lnTo>
                    <a:pt x="551936" y="2957420"/>
                  </a:lnTo>
                  <a:lnTo>
                    <a:pt x="551115" y="2951421"/>
                  </a:lnTo>
                  <a:lnTo>
                    <a:pt x="550244" y="2945422"/>
                  </a:lnTo>
                  <a:lnTo>
                    <a:pt x="549304" y="2939424"/>
                  </a:lnTo>
                  <a:lnTo>
                    <a:pt x="548327" y="2933425"/>
                  </a:lnTo>
                  <a:lnTo>
                    <a:pt x="547275" y="2927426"/>
                  </a:lnTo>
                  <a:lnTo>
                    <a:pt x="546161" y="2921427"/>
                  </a:lnTo>
                  <a:lnTo>
                    <a:pt x="545005" y="2915428"/>
                  </a:lnTo>
                  <a:lnTo>
                    <a:pt x="543745" y="2909429"/>
                  </a:lnTo>
                  <a:lnTo>
                    <a:pt x="542434" y="2903431"/>
                  </a:lnTo>
                  <a:lnTo>
                    <a:pt x="541059" y="2897432"/>
                  </a:lnTo>
                  <a:lnTo>
                    <a:pt x="539578" y="2891433"/>
                  </a:lnTo>
                  <a:lnTo>
                    <a:pt x="538045" y="2885434"/>
                  </a:lnTo>
                  <a:lnTo>
                    <a:pt x="536417" y="2879435"/>
                  </a:lnTo>
                  <a:lnTo>
                    <a:pt x="534693" y="2873437"/>
                  </a:lnTo>
                  <a:lnTo>
                    <a:pt x="532911" y="2867438"/>
                  </a:lnTo>
                  <a:lnTo>
                    <a:pt x="530999" y="2861439"/>
                  </a:lnTo>
                  <a:lnTo>
                    <a:pt x="529006" y="2855440"/>
                  </a:lnTo>
                  <a:lnTo>
                    <a:pt x="526939" y="2849441"/>
                  </a:lnTo>
                  <a:lnTo>
                    <a:pt x="524721" y="2843442"/>
                  </a:lnTo>
                  <a:lnTo>
                    <a:pt x="522431" y="2837444"/>
                  </a:lnTo>
                  <a:lnTo>
                    <a:pt x="520033" y="2831445"/>
                  </a:lnTo>
                  <a:lnTo>
                    <a:pt x="517496" y="2825446"/>
                  </a:lnTo>
                  <a:lnTo>
                    <a:pt x="514885" y="2819447"/>
                  </a:lnTo>
                  <a:lnTo>
                    <a:pt x="512122" y="2813448"/>
                  </a:lnTo>
                  <a:lnTo>
                    <a:pt x="509243" y="2807449"/>
                  </a:lnTo>
                  <a:lnTo>
                    <a:pt x="506284" y="2801451"/>
                  </a:lnTo>
                  <a:lnTo>
                    <a:pt x="503127" y="2795452"/>
                  </a:lnTo>
                  <a:lnTo>
                    <a:pt x="499881" y="2789453"/>
                  </a:lnTo>
                  <a:lnTo>
                    <a:pt x="496518" y="2783454"/>
                  </a:lnTo>
                  <a:lnTo>
                    <a:pt x="492973" y="2777455"/>
                  </a:lnTo>
                  <a:lnTo>
                    <a:pt x="489338" y="2771457"/>
                  </a:lnTo>
                  <a:lnTo>
                    <a:pt x="485542" y="2765458"/>
                  </a:lnTo>
                  <a:lnTo>
                    <a:pt x="481593" y="2759459"/>
                  </a:lnTo>
                  <a:lnTo>
                    <a:pt x="477550" y="2753460"/>
                  </a:lnTo>
                  <a:lnTo>
                    <a:pt x="473300" y="2747461"/>
                  </a:lnTo>
                  <a:lnTo>
                    <a:pt x="468931" y="2741462"/>
                  </a:lnTo>
                  <a:lnTo>
                    <a:pt x="464448" y="2735464"/>
                  </a:lnTo>
                  <a:lnTo>
                    <a:pt x="459747" y="2729465"/>
                  </a:lnTo>
                  <a:lnTo>
                    <a:pt x="454947" y="2723466"/>
                  </a:lnTo>
                  <a:lnTo>
                    <a:pt x="449991" y="2717467"/>
                  </a:lnTo>
                  <a:lnTo>
                    <a:pt x="444854" y="2711468"/>
                  </a:lnTo>
                  <a:lnTo>
                    <a:pt x="439618" y="2705469"/>
                  </a:lnTo>
                  <a:lnTo>
                    <a:pt x="434185" y="2699471"/>
                  </a:lnTo>
                  <a:lnTo>
                    <a:pt x="428612" y="2693472"/>
                  </a:lnTo>
                  <a:lnTo>
                    <a:pt x="422940" y="2687473"/>
                  </a:lnTo>
                  <a:lnTo>
                    <a:pt x="417035" y="2681474"/>
                  </a:lnTo>
                  <a:lnTo>
                    <a:pt x="411032" y="2675475"/>
                  </a:lnTo>
                  <a:lnTo>
                    <a:pt x="404896" y="2669476"/>
                  </a:lnTo>
                  <a:lnTo>
                    <a:pt x="398570" y="2663478"/>
                  </a:lnTo>
                  <a:lnTo>
                    <a:pt x="392152" y="2657479"/>
                  </a:lnTo>
                  <a:lnTo>
                    <a:pt x="385570" y="2651480"/>
                  </a:lnTo>
                  <a:lnTo>
                    <a:pt x="378846" y="2645481"/>
                  </a:lnTo>
                  <a:lnTo>
                    <a:pt x="372034" y="2639482"/>
                  </a:lnTo>
                  <a:lnTo>
                    <a:pt x="365037" y="2633484"/>
                  </a:lnTo>
                  <a:lnTo>
                    <a:pt x="357944" y="2627485"/>
                  </a:lnTo>
                  <a:lnTo>
                    <a:pt x="350754" y="2621486"/>
                  </a:lnTo>
                  <a:lnTo>
                    <a:pt x="343399" y="2615487"/>
                  </a:lnTo>
                  <a:lnTo>
                    <a:pt x="335974" y="2609488"/>
                  </a:lnTo>
                  <a:lnTo>
                    <a:pt x="328437" y="2603489"/>
                  </a:lnTo>
                  <a:lnTo>
                    <a:pt x="320786" y="2597491"/>
                  </a:lnTo>
                  <a:lnTo>
                    <a:pt x="313075" y="2591492"/>
                  </a:lnTo>
                  <a:lnTo>
                    <a:pt x="305250" y="2585493"/>
                  </a:lnTo>
                  <a:lnTo>
                    <a:pt x="297357" y="2579494"/>
                  </a:lnTo>
                  <a:lnTo>
                    <a:pt x="289413" y="2573495"/>
                  </a:lnTo>
                  <a:lnTo>
                    <a:pt x="281371" y="2567496"/>
                  </a:lnTo>
                  <a:lnTo>
                    <a:pt x="273295" y="2561498"/>
                  </a:lnTo>
                  <a:lnTo>
                    <a:pt x="265172" y="2555499"/>
                  </a:lnTo>
                  <a:lnTo>
                    <a:pt x="257001" y="2549500"/>
                  </a:lnTo>
                  <a:lnTo>
                    <a:pt x="248810" y="2543501"/>
                  </a:lnTo>
                  <a:lnTo>
                    <a:pt x="240592" y="2537502"/>
                  </a:lnTo>
                  <a:lnTo>
                    <a:pt x="232364" y="2531504"/>
                  </a:lnTo>
                  <a:lnTo>
                    <a:pt x="224133" y="2525505"/>
                  </a:lnTo>
                  <a:lnTo>
                    <a:pt x="215911" y="2519506"/>
                  </a:lnTo>
                  <a:lnTo>
                    <a:pt x="207707" y="2513507"/>
                  </a:lnTo>
                  <a:lnTo>
                    <a:pt x="199519" y="2507508"/>
                  </a:lnTo>
                  <a:lnTo>
                    <a:pt x="191386" y="2501509"/>
                  </a:lnTo>
                  <a:lnTo>
                    <a:pt x="183285" y="2495511"/>
                  </a:lnTo>
                  <a:lnTo>
                    <a:pt x="175243" y="2489512"/>
                  </a:lnTo>
                  <a:lnTo>
                    <a:pt x="167282" y="2483513"/>
                  </a:lnTo>
                  <a:lnTo>
                    <a:pt x="159370" y="2477514"/>
                  </a:lnTo>
                  <a:lnTo>
                    <a:pt x="151575" y="2471515"/>
                  </a:lnTo>
                  <a:lnTo>
                    <a:pt x="143871" y="2465516"/>
                  </a:lnTo>
                  <a:lnTo>
                    <a:pt x="136238" y="2459518"/>
                  </a:lnTo>
                  <a:lnTo>
                    <a:pt x="128789" y="2453519"/>
                  </a:lnTo>
                  <a:lnTo>
                    <a:pt x="121427" y="2447520"/>
                  </a:lnTo>
                  <a:lnTo>
                    <a:pt x="114195" y="2441521"/>
                  </a:lnTo>
                  <a:lnTo>
                    <a:pt x="107154" y="2435522"/>
                  </a:lnTo>
                  <a:lnTo>
                    <a:pt x="100218" y="2429523"/>
                  </a:lnTo>
                  <a:lnTo>
                    <a:pt x="93484" y="2423525"/>
                  </a:lnTo>
                  <a:lnTo>
                    <a:pt x="86933" y="2417526"/>
                  </a:lnTo>
                  <a:lnTo>
                    <a:pt x="80501" y="2411527"/>
                  </a:lnTo>
                  <a:lnTo>
                    <a:pt x="74358" y="2405528"/>
                  </a:lnTo>
                  <a:lnTo>
                    <a:pt x="68369" y="2399529"/>
                  </a:lnTo>
                  <a:lnTo>
                    <a:pt x="62553" y="2393531"/>
                  </a:lnTo>
                  <a:lnTo>
                    <a:pt x="57045" y="2387532"/>
                  </a:lnTo>
                  <a:lnTo>
                    <a:pt x="51687" y="2381533"/>
                  </a:lnTo>
                  <a:lnTo>
                    <a:pt x="46583" y="2375534"/>
                  </a:lnTo>
                  <a:lnTo>
                    <a:pt x="41754" y="2369535"/>
                  </a:lnTo>
                  <a:lnTo>
                    <a:pt x="37086" y="2363536"/>
                  </a:lnTo>
                  <a:lnTo>
                    <a:pt x="32761" y="2357538"/>
                  </a:lnTo>
                  <a:lnTo>
                    <a:pt x="28662" y="2351539"/>
                  </a:lnTo>
                  <a:lnTo>
                    <a:pt x="24747" y="2345540"/>
                  </a:lnTo>
                  <a:lnTo>
                    <a:pt x="21240" y="2339541"/>
                  </a:lnTo>
                  <a:lnTo>
                    <a:pt x="17912" y="2333542"/>
                  </a:lnTo>
                  <a:lnTo>
                    <a:pt x="14852" y="2327543"/>
                  </a:lnTo>
                  <a:lnTo>
                    <a:pt x="12141" y="2321545"/>
                  </a:lnTo>
                  <a:lnTo>
                    <a:pt x="9615" y="2315546"/>
                  </a:lnTo>
                  <a:lnTo>
                    <a:pt x="7439" y="2309547"/>
                  </a:lnTo>
                  <a:lnTo>
                    <a:pt x="5546" y="2303548"/>
                  </a:lnTo>
                  <a:lnTo>
                    <a:pt x="3839" y="2297549"/>
                  </a:lnTo>
                  <a:lnTo>
                    <a:pt x="2564" y="2291551"/>
                  </a:lnTo>
                  <a:lnTo>
                    <a:pt x="1497" y="2285552"/>
                  </a:lnTo>
                  <a:lnTo>
                    <a:pt x="673" y="2279553"/>
                  </a:lnTo>
                  <a:lnTo>
                    <a:pt x="244" y="2273554"/>
                  </a:lnTo>
                  <a:lnTo>
                    <a:pt x="0" y="2267555"/>
                  </a:lnTo>
                  <a:lnTo>
                    <a:pt x="71" y="2261556"/>
                  </a:lnTo>
                  <a:lnTo>
                    <a:pt x="454" y="2255558"/>
                  </a:lnTo>
                  <a:lnTo>
                    <a:pt x="1019" y="2249559"/>
                  </a:lnTo>
                  <a:lnTo>
                    <a:pt x="1964" y="2243560"/>
                  </a:lnTo>
                  <a:lnTo>
                    <a:pt x="3137" y="2237561"/>
                  </a:lnTo>
                  <a:lnTo>
                    <a:pt x="4505" y="2231562"/>
                  </a:lnTo>
                  <a:lnTo>
                    <a:pt x="6268" y="2225563"/>
                  </a:lnTo>
                  <a:lnTo>
                    <a:pt x="8197" y="2219565"/>
                  </a:lnTo>
                  <a:lnTo>
                    <a:pt x="10379" y="2213566"/>
                  </a:lnTo>
                  <a:lnTo>
                    <a:pt x="12865" y="2207567"/>
                  </a:lnTo>
                  <a:lnTo>
                    <a:pt x="15509" y="2201568"/>
                  </a:lnTo>
                  <a:lnTo>
                    <a:pt x="18451" y="2195569"/>
                  </a:lnTo>
                  <a:lnTo>
                    <a:pt x="21612" y="2189571"/>
                  </a:lnTo>
                  <a:lnTo>
                    <a:pt x="24920" y="2183572"/>
                  </a:lnTo>
                  <a:lnTo>
                    <a:pt x="28557" y="2177573"/>
                  </a:lnTo>
                  <a:lnTo>
                    <a:pt x="32337" y="2171574"/>
                  </a:lnTo>
                  <a:lnTo>
                    <a:pt x="36294" y="2165575"/>
                  </a:lnTo>
                  <a:lnTo>
                    <a:pt x="40512" y="2159576"/>
                  </a:lnTo>
                  <a:lnTo>
                    <a:pt x="44850" y="2153578"/>
                  </a:lnTo>
                  <a:lnTo>
                    <a:pt x="49392" y="2147579"/>
                  </a:lnTo>
                  <a:lnTo>
                    <a:pt x="54117" y="2141580"/>
                  </a:lnTo>
                  <a:lnTo>
                    <a:pt x="58948" y="2135581"/>
                  </a:lnTo>
                  <a:lnTo>
                    <a:pt x="63994" y="2129582"/>
                  </a:lnTo>
                  <a:lnTo>
                    <a:pt x="69157" y="2123583"/>
                  </a:lnTo>
                  <a:lnTo>
                    <a:pt x="74425" y="2117585"/>
                  </a:lnTo>
                  <a:lnTo>
                    <a:pt x="79882" y="2111586"/>
                  </a:lnTo>
                  <a:lnTo>
                    <a:pt x="85415" y="2105587"/>
                  </a:lnTo>
                  <a:lnTo>
                    <a:pt x="91063" y="2099588"/>
                  </a:lnTo>
                  <a:lnTo>
                    <a:pt x="96834" y="2093589"/>
                  </a:lnTo>
                  <a:lnTo>
                    <a:pt x="102667" y="2087590"/>
                  </a:lnTo>
                  <a:lnTo>
                    <a:pt x="108612" y="2081592"/>
                  </a:lnTo>
                  <a:lnTo>
                    <a:pt x="114629" y="2075593"/>
                  </a:lnTo>
                  <a:lnTo>
                    <a:pt x="120694" y="2069594"/>
                  </a:lnTo>
                  <a:lnTo>
                    <a:pt x="126855" y="2063595"/>
                  </a:lnTo>
                  <a:lnTo>
                    <a:pt x="133051" y="2057596"/>
                  </a:lnTo>
                  <a:lnTo>
                    <a:pt x="139291" y="2051598"/>
                  </a:lnTo>
                  <a:lnTo>
                    <a:pt x="145582" y="2045599"/>
                  </a:lnTo>
                  <a:lnTo>
                    <a:pt x="151893" y="2039600"/>
                  </a:lnTo>
                  <a:lnTo>
                    <a:pt x="158234" y="2033601"/>
                  </a:lnTo>
                  <a:lnTo>
                    <a:pt x="164592" y="2027602"/>
                  </a:lnTo>
                  <a:lnTo>
                    <a:pt x="170958" y="2021603"/>
                  </a:lnTo>
                  <a:lnTo>
                    <a:pt x="177330" y="2015605"/>
                  </a:lnTo>
                  <a:lnTo>
                    <a:pt x="183698" y="2009606"/>
                  </a:lnTo>
                  <a:lnTo>
                    <a:pt x="190061" y="2003607"/>
                  </a:lnTo>
                  <a:lnTo>
                    <a:pt x="196402" y="1997608"/>
                  </a:lnTo>
                  <a:lnTo>
                    <a:pt x="202727" y="1991609"/>
                  </a:lnTo>
                  <a:lnTo>
                    <a:pt x="209027" y="1985610"/>
                  </a:lnTo>
                  <a:lnTo>
                    <a:pt x="215288" y="1979612"/>
                  </a:lnTo>
                  <a:lnTo>
                    <a:pt x="221524" y="1973613"/>
                  </a:lnTo>
                  <a:lnTo>
                    <a:pt x="227707" y="1967614"/>
                  </a:lnTo>
                  <a:lnTo>
                    <a:pt x="233844" y="1961615"/>
                  </a:lnTo>
                  <a:lnTo>
                    <a:pt x="239949" y="1955616"/>
                  </a:lnTo>
                  <a:lnTo>
                    <a:pt x="245966" y="1949618"/>
                  </a:lnTo>
                  <a:lnTo>
                    <a:pt x="251942" y="1943619"/>
                  </a:lnTo>
                  <a:lnTo>
                    <a:pt x="257861" y="1937620"/>
                  </a:lnTo>
                  <a:lnTo>
                    <a:pt x="263690" y="1931621"/>
                  </a:lnTo>
                  <a:lnTo>
                    <a:pt x="269472" y="1925622"/>
                  </a:lnTo>
                  <a:lnTo>
                    <a:pt x="275167" y="1919623"/>
                  </a:lnTo>
                  <a:lnTo>
                    <a:pt x="280780" y="1913625"/>
                  </a:lnTo>
                  <a:lnTo>
                    <a:pt x="286340" y="1907626"/>
                  </a:lnTo>
                  <a:lnTo>
                    <a:pt x="291781" y="1901627"/>
                  </a:lnTo>
                  <a:lnTo>
                    <a:pt x="297153" y="1895628"/>
                  </a:lnTo>
                  <a:lnTo>
                    <a:pt x="302456" y="1889629"/>
                  </a:lnTo>
                  <a:lnTo>
                    <a:pt x="307629" y="1883630"/>
                  </a:lnTo>
                  <a:lnTo>
                    <a:pt x="312742" y="1877632"/>
                  </a:lnTo>
                  <a:lnTo>
                    <a:pt x="317755" y="1871633"/>
                  </a:lnTo>
                  <a:lnTo>
                    <a:pt x="322656" y="1865634"/>
                  </a:lnTo>
                  <a:lnTo>
                    <a:pt x="327493" y="1859635"/>
                  </a:lnTo>
                  <a:lnTo>
                    <a:pt x="332200" y="1853636"/>
                  </a:lnTo>
                  <a:lnTo>
                    <a:pt x="336816" y="1847638"/>
                  </a:lnTo>
                  <a:lnTo>
                    <a:pt x="341365" y="1841639"/>
                  </a:lnTo>
                  <a:lnTo>
                    <a:pt x="345756" y="1835640"/>
                  </a:lnTo>
                  <a:lnTo>
                    <a:pt x="350078" y="1829641"/>
                  </a:lnTo>
                  <a:lnTo>
                    <a:pt x="354305" y="1823642"/>
                  </a:lnTo>
                  <a:lnTo>
                    <a:pt x="358398" y="1817643"/>
                  </a:lnTo>
                  <a:lnTo>
                    <a:pt x="362422" y="1811645"/>
                  </a:lnTo>
                  <a:lnTo>
                    <a:pt x="366321" y="1805646"/>
                  </a:lnTo>
                  <a:lnTo>
                    <a:pt x="370113" y="1799647"/>
                  </a:lnTo>
                  <a:lnTo>
                    <a:pt x="373836" y="1793648"/>
                  </a:lnTo>
                  <a:lnTo>
                    <a:pt x="377406" y="1787649"/>
                  </a:lnTo>
                  <a:lnTo>
                    <a:pt x="380896" y="1781650"/>
                  </a:lnTo>
                  <a:lnTo>
                    <a:pt x="384302" y="1775652"/>
                  </a:lnTo>
                  <a:lnTo>
                    <a:pt x="387560" y="1769653"/>
                  </a:lnTo>
                  <a:lnTo>
                    <a:pt x="390751" y="1763654"/>
                  </a:lnTo>
                  <a:lnTo>
                    <a:pt x="393831" y="1757655"/>
                  </a:lnTo>
                  <a:lnTo>
                    <a:pt x="396793" y="1751656"/>
                  </a:lnTo>
                  <a:lnTo>
                    <a:pt x="399689" y="1745657"/>
                  </a:lnTo>
                  <a:lnTo>
                    <a:pt x="402449" y="1739659"/>
                  </a:lnTo>
                  <a:lnTo>
                    <a:pt x="405120" y="1733660"/>
                  </a:lnTo>
                  <a:lnTo>
                    <a:pt x="407723" y="1727661"/>
                  </a:lnTo>
                  <a:lnTo>
                    <a:pt x="410174" y="1721662"/>
                  </a:lnTo>
                  <a:lnTo>
                    <a:pt x="412561" y="1715663"/>
                  </a:lnTo>
                  <a:lnTo>
                    <a:pt x="414857" y="1709665"/>
                  </a:lnTo>
                  <a:lnTo>
                    <a:pt x="417031" y="1703666"/>
                  </a:lnTo>
                  <a:lnTo>
                    <a:pt x="419144" y="1697667"/>
                  </a:lnTo>
                  <a:lnTo>
                    <a:pt x="421143" y="1691668"/>
                  </a:lnTo>
                  <a:lnTo>
                    <a:pt x="423051" y="1685669"/>
                  </a:lnTo>
                  <a:lnTo>
                    <a:pt x="424898" y="1679670"/>
                  </a:lnTo>
                  <a:lnTo>
                    <a:pt x="426615" y="1673672"/>
                  </a:lnTo>
                  <a:lnTo>
                    <a:pt x="428266" y="1667673"/>
                  </a:lnTo>
                  <a:lnTo>
                    <a:pt x="429846" y="1661674"/>
                  </a:lnTo>
                  <a:lnTo>
                    <a:pt x="431307" y="1655675"/>
                  </a:lnTo>
                  <a:lnTo>
                    <a:pt x="432715" y="1649676"/>
                  </a:lnTo>
                  <a:lnTo>
                    <a:pt x="434033" y="1643677"/>
                  </a:lnTo>
                  <a:lnTo>
                    <a:pt x="435261" y="1637679"/>
                  </a:lnTo>
                  <a:lnTo>
                    <a:pt x="436437" y="1631680"/>
                  </a:lnTo>
                  <a:lnTo>
                    <a:pt x="437509" y="1625681"/>
                  </a:lnTo>
                  <a:lnTo>
                    <a:pt x="438517" y="1619682"/>
                  </a:lnTo>
                  <a:lnTo>
                    <a:pt x="439473" y="1613683"/>
                  </a:lnTo>
                  <a:lnTo>
                    <a:pt x="440319" y="1607685"/>
                  </a:lnTo>
                  <a:lnTo>
                    <a:pt x="441121" y="1601686"/>
                  </a:lnTo>
                  <a:lnTo>
                    <a:pt x="441855" y="1595687"/>
                  </a:lnTo>
                  <a:lnTo>
                    <a:pt x="442507" y="1589688"/>
                  </a:lnTo>
                  <a:lnTo>
                    <a:pt x="443116" y="1583689"/>
                  </a:lnTo>
                  <a:lnTo>
                    <a:pt x="443647" y="1577690"/>
                  </a:lnTo>
                  <a:lnTo>
                    <a:pt x="444118" y="1571692"/>
                  </a:lnTo>
                  <a:lnTo>
                    <a:pt x="444550" y="1565693"/>
                  </a:lnTo>
                  <a:lnTo>
                    <a:pt x="444895" y="1559694"/>
                  </a:lnTo>
                  <a:lnTo>
                    <a:pt x="445199" y="1553695"/>
                  </a:lnTo>
                  <a:lnTo>
                    <a:pt x="445457" y="1547696"/>
                  </a:lnTo>
                  <a:lnTo>
                    <a:pt x="445643" y="1541697"/>
                  </a:lnTo>
                  <a:lnTo>
                    <a:pt x="445796" y="1535699"/>
                  </a:lnTo>
                  <a:lnTo>
                    <a:pt x="445893" y="1529700"/>
                  </a:lnTo>
                  <a:lnTo>
                    <a:pt x="445937" y="1523701"/>
                  </a:lnTo>
                  <a:lnTo>
                    <a:pt x="445952" y="1517702"/>
                  </a:lnTo>
                  <a:lnTo>
                    <a:pt x="445904" y="1511703"/>
                  </a:lnTo>
                  <a:lnTo>
                    <a:pt x="445821" y="1505704"/>
                  </a:lnTo>
                  <a:lnTo>
                    <a:pt x="445707" y="1499706"/>
                  </a:lnTo>
                  <a:lnTo>
                    <a:pt x="445533" y="1493707"/>
                  </a:lnTo>
                  <a:lnTo>
                    <a:pt x="445334" y="1487708"/>
                  </a:lnTo>
                  <a:lnTo>
                    <a:pt x="445099" y="1481709"/>
                  </a:lnTo>
                  <a:lnTo>
                    <a:pt x="444819" y="1475710"/>
                  </a:lnTo>
                  <a:lnTo>
                    <a:pt x="444517" y="1469712"/>
                  </a:lnTo>
                  <a:lnTo>
                    <a:pt x="444173" y="1463713"/>
                  </a:lnTo>
                  <a:lnTo>
                    <a:pt x="443799" y="1457714"/>
                  </a:lnTo>
                  <a:lnTo>
                    <a:pt x="443404" y="1451715"/>
                  </a:lnTo>
                  <a:lnTo>
                    <a:pt x="442965" y="1445716"/>
                  </a:lnTo>
                  <a:lnTo>
                    <a:pt x="442506" y="1439717"/>
                  </a:lnTo>
                  <a:lnTo>
                    <a:pt x="442023" y="1433719"/>
                  </a:lnTo>
                  <a:lnTo>
                    <a:pt x="441505" y="1427720"/>
                  </a:lnTo>
                  <a:lnTo>
                    <a:pt x="440971" y="1421721"/>
                  </a:lnTo>
                  <a:lnTo>
                    <a:pt x="440410" y="1415722"/>
                  </a:lnTo>
                  <a:lnTo>
                    <a:pt x="439823" y="1409723"/>
                  </a:lnTo>
                  <a:lnTo>
                    <a:pt x="439222" y="1403724"/>
                  </a:lnTo>
                  <a:lnTo>
                    <a:pt x="438591" y="1397726"/>
                  </a:lnTo>
                  <a:lnTo>
                    <a:pt x="437943" y="1391727"/>
                  </a:lnTo>
                  <a:lnTo>
                    <a:pt x="437281" y="1385728"/>
                  </a:lnTo>
                  <a:lnTo>
                    <a:pt x="436590" y="1379729"/>
                  </a:lnTo>
                  <a:lnTo>
                    <a:pt x="435888" y="1373730"/>
                  </a:lnTo>
                  <a:lnTo>
                    <a:pt x="435168" y="1367732"/>
                  </a:lnTo>
                  <a:lnTo>
                    <a:pt x="434428" y="1361733"/>
                  </a:lnTo>
                  <a:lnTo>
                    <a:pt x="433677" y="1355734"/>
                  </a:lnTo>
                  <a:lnTo>
                    <a:pt x="432906" y="1349735"/>
                  </a:lnTo>
                  <a:lnTo>
                    <a:pt x="432122" y="1343736"/>
                  </a:lnTo>
                  <a:lnTo>
                    <a:pt x="431328" y="1337737"/>
                  </a:lnTo>
                  <a:lnTo>
                    <a:pt x="430512" y="1331739"/>
                  </a:lnTo>
                  <a:lnTo>
                    <a:pt x="429688" y="1325740"/>
                  </a:lnTo>
                  <a:lnTo>
                    <a:pt x="428853" y="1319741"/>
                  </a:lnTo>
                  <a:lnTo>
                    <a:pt x="428001" y="1313742"/>
                  </a:lnTo>
                  <a:lnTo>
                    <a:pt x="427142" y="1307743"/>
                  </a:lnTo>
                  <a:lnTo>
                    <a:pt x="426269" y="1301744"/>
                  </a:lnTo>
                  <a:lnTo>
                    <a:pt x="425386" y="1295746"/>
                  </a:lnTo>
                  <a:lnTo>
                    <a:pt x="424495" y="1289747"/>
                  </a:lnTo>
                  <a:lnTo>
                    <a:pt x="423591" y="1283748"/>
                  </a:lnTo>
                  <a:lnTo>
                    <a:pt x="422679" y="1277749"/>
                  </a:lnTo>
                  <a:lnTo>
                    <a:pt x="421760" y="1271750"/>
                  </a:lnTo>
                  <a:lnTo>
                    <a:pt x="420829" y="1265752"/>
                  </a:lnTo>
                  <a:lnTo>
                    <a:pt x="419893" y="1259753"/>
                  </a:lnTo>
                  <a:lnTo>
                    <a:pt x="418949" y="1253754"/>
                  </a:lnTo>
                  <a:lnTo>
                    <a:pt x="417996" y="1247755"/>
                  </a:lnTo>
                  <a:lnTo>
                    <a:pt x="417040" y="1241756"/>
                  </a:lnTo>
                  <a:lnTo>
                    <a:pt x="416075" y="1235757"/>
                  </a:lnTo>
                  <a:lnTo>
                    <a:pt x="415105" y="1229759"/>
                  </a:lnTo>
                  <a:lnTo>
                    <a:pt x="414131" y="1223760"/>
                  </a:lnTo>
                  <a:lnTo>
                    <a:pt x="413150" y="1217761"/>
                  </a:lnTo>
                  <a:lnTo>
                    <a:pt x="412166" y="1211762"/>
                  </a:lnTo>
                  <a:lnTo>
                    <a:pt x="411179" y="1205763"/>
                  </a:lnTo>
                  <a:lnTo>
                    <a:pt x="410188" y="1199764"/>
                  </a:lnTo>
                  <a:lnTo>
                    <a:pt x="409194" y="1193766"/>
                  </a:lnTo>
                  <a:lnTo>
                    <a:pt x="408198" y="1187767"/>
                  </a:lnTo>
                  <a:lnTo>
                    <a:pt x="407200" y="1181768"/>
                  </a:lnTo>
                  <a:lnTo>
                    <a:pt x="406202" y="1175769"/>
                  </a:lnTo>
                  <a:lnTo>
                    <a:pt x="405202" y="1169770"/>
                  </a:lnTo>
                  <a:lnTo>
                    <a:pt x="404202" y="1163771"/>
                  </a:lnTo>
                  <a:lnTo>
                    <a:pt x="403203" y="1157773"/>
                  </a:lnTo>
                  <a:lnTo>
                    <a:pt x="402205" y="1151774"/>
                  </a:lnTo>
                  <a:lnTo>
                    <a:pt x="401208" y="1145775"/>
                  </a:lnTo>
                  <a:lnTo>
                    <a:pt x="400213" y="1139776"/>
                  </a:lnTo>
                  <a:lnTo>
                    <a:pt x="399222" y="1133777"/>
                  </a:lnTo>
                  <a:lnTo>
                    <a:pt x="398234" y="1127779"/>
                  </a:lnTo>
                  <a:lnTo>
                    <a:pt x="397250" y="1121780"/>
                  </a:lnTo>
                  <a:lnTo>
                    <a:pt x="396271" y="1115781"/>
                  </a:lnTo>
                  <a:lnTo>
                    <a:pt x="395296" y="1109782"/>
                  </a:lnTo>
                  <a:lnTo>
                    <a:pt x="394330" y="1103783"/>
                  </a:lnTo>
                  <a:lnTo>
                    <a:pt x="393369" y="1097784"/>
                  </a:lnTo>
                  <a:lnTo>
                    <a:pt x="392415" y="1091786"/>
                  </a:lnTo>
                  <a:lnTo>
                    <a:pt x="391472" y="1085787"/>
                  </a:lnTo>
                  <a:lnTo>
                    <a:pt x="390535" y="1079788"/>
                  </a:lnTo>
                  <a:lnTo>
                    <a:pt x="389609" y="1073789"/>
                  </a:lnTo>
                  <a:lnTo>
                    <a:pt x="388695" y="1067790"/>
                  </a:lnTo>
                  <a:lnTo>
                    <a:pt x="387789" y="1061791"/>
                  </a:lnTo>
                  <a:lnTo>
                    <a:pt x="386900" y="1055793"/>
                  </a:lnTo>
                  <a:lnTo>
                    <a:pt x="386022" y="1049794"/>
                  </a:lnTo>
                  <a:lnTo>
                    <a:pt x="385155" y="1043795"/>
                  </a:lnTo>
                  <a:lnTo>
                    <a:pt x="384309" y="1037796"/>
                  </a:lnTo>
                  <a:lnTo>
                    <a:pt x="383474" y="1031797"/>
                  </a:lnTo>
                  <a:lnTo>
                    <a:pt x="382657" y="1025799"/>
                  </a:lnTo>
                  <a:lnTo>
                    <a:pt x="381861" y="1019800"/>
                  </a:lnTo>
                  <a:lnTo>
                    <a:pt x="381078" y="1013801"/>
                  </a:lnTo>
                  <a:lnTo>
                    <a:pt x="380321" y="1007802"/>
                  </a:lnTo>
                  <a:lnTo>
                    <a:pt x="379583" y="1001803"/>
                  </a:lnTo>
                  <a:lnTo>
                    <a:pt x="378860" y="995804"/>
                  </a:lnTo>
                  <a:lnTo>
                    <a:pt x="378173" y="989806"/>
                  </a:lnTo>
                  <a:lnTo>
                    <a:pt x="377503" y="983807"/>
                  </a:lnTo>
                  <a:lnTo>
                    <a:pt x="376856" y="977808"/>
                  </a:lnTo>
                  <a:lnTo>
                    <a:pt x="376244" y="971809"/>
                  </a:lnTo>
                  <a:lnTo>
                    <a:pt x="375651" y="965810"/>
                  </a:lnTo>
                  <a:lnTo>
                    <a:pt x="375093" y="959811"/>
                  </a:lnTo>
                  <a:lnTo>
                    <a:pt x="374566" y="953813"/>
                  </a:lnTo>
                  <a:lnTo>
                    <a:pt x="374060" y="947814"/>
                  </a:lnTo>
                  <a:lnTo>
                    <a:pt x="373602" y="941815"/>
                  </a:lnTo>
                  <a:lnTo>
                    <a:pt x="373172" y="935816"/>
                  </a:lnTo>
                  <a:lnTo>
                    <a:pt x="372770" y="929817"/>
                  </a:lnTo>
                  <a:lnTo>
                    <a:pt x="372420" y="923819"/>
                  </a:lnTo>
                  <a:lnTo>
                    <a:pt x="372096" y="917820"/>
                  </a:lnTo>
                  <a:lnTo>
                    <a:pt x="371815" y="911821"/>
                  </a:lnTo>
                  <a:lnTo>
                    <a:pt x="371582" y="905822"/>
                  </a:lnTo>
                  <a:lnTo>
                    <a:pt x="371376" y="899823"/>
                  </a:lnTo>
                  <a:lnTo>
                    <a:pt x="371230" y="893824"/>
                  </a:lnTo>
                  <a:lnTo>
                    <a:pt x="371124" y="887826"/>
                  </a:lnTo>
                  <a:lnTo>
                    <a:pt x="371050" y="881827"/>
                  </a:lnTo>
                  <a:lnTo>
                    <a:pt x="371049" y="875828"/>
                  </a:lnTo>
                  <a:lnTo>
                    <a:pt x="371081" y="869829"/>
                  </a:lnTo>
                  <a:lnTo>
                    <a:pt x="371162" y="863830"/>
                  </a:lnTo>
                  <a:lnTo>
                    <a:pt x="371308" y="857831"/>
                  </a:lnTo>
                  <a:lnTo>
                    <a:pt x="371490" y="851833"/>
                  </a:lnTo>
                  <a:lnTo>
                    <a:pt x="371738" y="845834"/>
                  </a:lnTo>
                  <a:lnTo>
                    <a:pt x="372041" y="839835"/>
                  </a:lnTo>
                  <a:lnTo>
                    <a:pt x="372381" y="833836"/>
                  </a:lnTo>
                  <a:lnTo>
                    <a:pt x="372808" y="827837"/>
                  </a:lnTo>
                  <a:lnTo>
                    <a:pt x="373277" y="821838"/>
                  </a:lnTo>
                  <a:lnTo>
                    <a:pt x="373797" y="815840"/>
                  </a:lnTo>
                  <a:lnTo>
                    <a:pt x="374400" y="809841"/>
                  </a:lnTo>
                  <a:lnTo>
                    <a:pt x="375043" y="803842"/>
                  </a:lnTo>
                  <a:lnTo>
                    <a:pt x="375755" y="797843"/>
                  </a:lnTo>
                  <a:lnTo>
                    <a:pt x="376536" y="791844"/>
                  </a:lnTo>
                  <a:lnTo>
                    <a:pt x="377359" y="785846"/>
                  </a:lnTo>
                  <a:lnTo>
                    <a:pt x="378269" y="779847"/>
                  </a:lnTo>
                  <a:lnTo>
                    <a:pt x="379233" y="773848"/>
                  </a:lnTo>
                  <a:lnTo>
                    <a:pt x="380244" y="767849"/>
                  </a:lnTo>
                  <a:lnTo>
                    <a:pt x="381351" y="761850"/>
                  </a:lnTo>
                  <a:lnTo>
                    <a:pt x="382500" y="755851"/>
                  </a:lnTo>
                  <a:lnTo>
                    <a:pt x="383713" y="749853"/>
                  </a:lnTo>
                  <a:lnTo>
                    <a:pt x="385005" y="743854"/>
                  </a:lnTo>
                  <a:lnTo>
                    <a:pt x="386338" y="737855"/>
                  </a:lnTo>
                  <a:lnTo>
                    <a:pt x="387751" y="731856"/>
                  </a:lnTo>
                  <a:lnTo>
                    <a:pt x="389225" y="725857"/>
                  </a:lnTo>
                  <a:lnTo>
                    <a:pt x="390740" y="719858"/>
                  </a:lnTo>
                  <a:lnTo>
                    <a:pt x="392348" y="713860"/>
                  </a:lnTo>
                  <a:lnTo>
                    <a:pt x="393999" y="707861"/>
                  </a:lnTo>
                  <a:lnTo>
                    <a:pt x="395701" y="701862"/>
                  </a:lnTo>
                  <a:lnTo>
                    <a:pt x="397483" y="695863"/>
                  </a:lnTo>
                  <a:lnTo>
                    <a:pt x="399301" y="689864"/>
                  </a:lnTo>
                  <a:lnTo>
                    <a:pt x="401184" y="683866"/>
                  </a:lnTo>
                  <a:lnTo>
                    <a:pt x="403126" y="677867"/>
                  </a:lnTo>
                  <a:lnTo>
                    <a:pt x="405102" y="671868"/>
                  </a:lnTo>
                  <a:lnTo>
                    <a:pt x="407150" y="665869"/>
                  </a:lnTo>
                  <a:lnTo>
                    <a:pt x="409239" y="659870"/>
                  </a:lnTo>
                  <a:lnTo>
                    <a:pt x="411363" y="653871"/>
                  </a:lnTo>
                  <a:lnTo>
                    <a:pt x="413555" y="647873"/>
                  </a:lnTo>
                  <a:lnTo>
                    <a:pt x="415775" y="641874"/>
                  </a:lnTo>
                  <a:lnTo>
                    <a:pt x="418037" y="635875"/>
                  </a:lnTo>
                  <a:lnTo>
                    <a:pt x="420347" y="629876"/>
                  </a:lnTo>
                  <a:lnTo>
                    <a:pt x="422680" y="623877"/>
                  </a:lnTo>
                  <a:lnTo>
                    <a:pt x="425058" y="617878"/>
                  </a:lnTo>
                  <a:lnTo>
                    <a:pt x="427466" y="611880"/>
                  </a:lnTo>
                  <a:lnTo>
                    <a:pt x="429894" y="605881"/>
                  </a:lnTo>
                  <a:lnTo>
                    <a:pt x="432364" y="599882"/>
                  </a:lnTo>
                  <a:lnTo>
                    <a:pt x="434849" y="593883"/>
                  </a:lnTo>
                  <a:lnTo>
                    <a:pt x="437355" y="587884"/>
                  </a:lnTo>
                  <a:lnTo>
                    <a:pt x="439886" y="581885"/>
                  </a:lnTo>
                  <a:lnTo>
                    <a:pt x="442428" y="575887"/>
                  </a:lnTo>
                  <a:lnTo>
                    <a:pt x="444986" y="569888"/>
                  </a:lnTo>
                  <a:lnTo>
                    <a:pt x="447556" y="563889"/>
                  </a:lnTo>
                  <a:lnTo>
                    <a:pt x="450132" y="557890"/>
                  </a:lnTo>
                  <a:lnTo>
                    <a:pt x="452716" y="551891"/>
                  </a:lnTo>
                  <a:lnTo>
                    <a:pt x="455301" y="545893"/>
                  </a:lnTo>
                  <a:lnTo>
                    <a:pt x="457888" y="539894"/>
                  </a:lnTo>
                  <a:lnTo>
                    <a:pt x="460472" y="533895"/>
                  </a:lnTo>
                  <a:lnTo>
                    <a:pt x="463052" y="527896"/>
                  </a:lnTo>
                  <a:lnTo>
                    <a:pt x="465625" y="521897"/>
                  </a:lnTo>
                  <a:lnTo>
                    <a:pt x="468185" y="515898"/>
                  </a:lnTo>
                  <a:lnTo>
                    <a:pt x="470738" y="509900"/>
                  </a:lnTo>
                  <a:lnTo>
                    <a:pt x="473272" y="503901"/>
                  </a:lnTo>
                  <a:lnTo>
                    <a:pt x="475789" y="497902"/>
                  </a:lnTo>
                  <a:lnTo>
                    <a:pt x="478294" y="491903"/>
                  </a:lnTo>
                  <a:lnTo>
                    <a:pt x="480766" y="485904"/>
                  </a:lnTo>
                  <a:lnTo>
                    <a:pt x="483220" y="479905"/>
                  </a:lnTo>
                  <a:lnTo>
                    <a:pt x="485653" y="473907"/>
                  </a:lnTo>
                  <a:lnTo>
                    <a:pt x="488048" y="467908"/>
                  </a:lnTo>
                  <a:lnTo>
                    <a:pt x="490424" y="461909"/>
                  </a:lnTo>
                  <a:lnTo>
                    <a:pt x="492763" y="455910"/>
                  </a:lnTo>
                  <a:lnTo>
                    <a:pt x="495067" y="449911"/>
                  </a:lnTo>
                  <a:lnTo>
                    <a:pt x="497348" y="443913"/>
                  </a:lnTo>
                  <a:lnTo>
                    <a:pt x="499577" y="437914"/>
                  </a:lnTo>
                  <a:lnTo>
                    <a:pt x="501777" y="431915"/>
                  </a:lnTo>
                  <a:lnTo>
                    <a:pt x="503946" y="425916"/>
                  </a:lnTo>
                  <a:lnTo>
                    <a:pt x="506056" y="419917"/>
                  </a:lnTo>
                  <a:lnTo>
                    <a:pt x="508140" y="413918"/>
                  </a:lnTo>
                  <a:lnTo>
                    <a:pt x="510180" y="407920"/>
                  </a:lnTo>
                  <a:lnTo>
                    <a:pt x="512168" y="401921"/>
                  </a:lnTo>
                  <a:lnTo>
                    <a:pt x="514128" y="395922"/>
                  </a:lnTo>
                  <a:lnTo>
                    <a:pt x="516029" y="389923"/>
                  </a:lnTo>
                  <a:lnTo>
                    <a:pt x="517888" y="383924"/>
                  </a:lnTo>
                  <a:lnTo>
                    <a:pt x="519718" y="377925"/>
                  </a:lnTo>
                  <a:lnTo>
                    <a:pt x="521475" y="371927"/>
                  </a:lnTo>
                  <a:lnTo>
                    <a:pt x="523201" y="365928"/>
                  </a:lnTo>
                  <a:lnTo>
                    <a:pt x="524885" y="359929"/>
                  </a:lnTo>
                  <a:lnTo>
                    <a:pt x="526507" y="353930"/>
                  </a:lnTo>
                  <a:lnTo>
                    <a:pt x="528098" y="347931"/>
                  </a:lnTo>
                  <a:lnTo>
                    <a:pt x="529634" y="341933"/>
                  </a:lnTo>
                  <a:lnTo>
                    <a:pt x="531121" y="335934"/>
                  </a:lnTo>
                  <a:lnTo>
                    <a:pt x="532578" y="329935"/>
                  </a:lnTo>
                  <a:lnTo>
                    <a:pt x="533967" y="323936"/>
                  </a:lnTo>
                  <a:lnTo>
                    <a:pt x="535321" y="317937"/>
                  </a:lnTo>
                  <a:lnTo>
                    <a:pt x="536638" y="311938"/>
                  </a:lnTo>
                  <a:lnTo>
                    <a:pt x="537891" y="305940"/>
                  </a:lnTo>
                  <a:lnTo>
                    <a:pt x="539115" y="299941"/>
                  </a:lnTo>
                  <a:lnTo>
                    <a:pt x="540292" y="293942"/>
                  </a:lnTo>
                  <a:lnTo>
                    <a:pt x="541419" y="287943"/>
                  </a:lnTo>
                  <a:lnTo>
                    <a:pt x="542518" y="281944"/>
                  </a:lnTo>
                  <a:lnTo>
                    <a:pt x="543560" y="275945"/>
                  </a:lnTo>
                  <a:lnTo>
                    <a:pt x="544567" y="269947"/>
                  </a:lnTo>
                  <a:lnTo>
                    <a:pt x="545545" y="263948"/>
                  </a:lnTo>
                  <a:lnTo>
                    <a:pt x="546463" y="257949"/>
                  </a:lnTo>
                  <a:lnTo>
                    <a:pt x="547355" y="251950"/>
                  </a:lnTo>
                  <a:lnTo>
                    <a:pt x="548212" y="245951"/>
                  </a:lnTo>
                  <a:lnTo>
                    <a:pt x="549022" y="239952"/>
                  </a:lnTo>
                  <a:lnTo>
                    <a:pt x="549808" y="233954"/>
                  </a:lnTo>
                  <a:lnTo>
                    <a:pt x="550552" y="227955"/>
                  </a:lnTo>
                  <a:lnTo>
                    <a:pt x="551262" y="221956"/>
                  </a:lnTo>
                  <a:lnTo>
                    <a:pt x="551949" y="215957"/>
                  </a:lnTo>
                  <a:lnTo>
                    <a:pt x="552590" y="209958"/>
                  </a:lnTo>
                  <a:lnTo>
                    <a:pt x="553208" y="203960"/>
                  </a:lnTo>
                  <a:lnTo>
                    <a:pt x="553801" y="197961"/>
                  </a:lnTo>
                  <a:lnTo>
                    <a:pt x="554353" y="191962"/>
                  </a:lnTo>
                  <a:lnTo>
                    <a:pt x="554887" y="185963"/>
                  </a:lnTo>
                  <a:lnTo>
                    <a:pt x="555392" y="179964"/>
                  </a:lnTo>
                  <a:lnTo>
                    <a:pt x="555867" y="173965"/>
                  </a:lnTo>
                  <a:lnTo>
                    <a:pt x="556326" y="167967"/>
                  </a:lnTo>
                  <a:lnTo>
                    <a:pt x="556752" y="161968"/>
                  </a:lnTo>
                  <a:lnTo>
                    <a:pt x="557158" y="155969"/>
                  </a:lnTo>
                  <a:lnTo>
                    <a:pt x="557549" y="149970"/>
                  </a:lnTo>
                  <a:lnTo>
                    <a:pt x="557907" y="143971"/>
                  </a:lnTo>
                  <a:lnTo>
                    <a:pt x="558252" y="137972"/>
                  </a:lnTo>
                  <a:lnTo>
                    <a:pt x="558577" y="131974"/>
                  </a:lnTo>
                  <a:lnTo>
                    <a:pt x="558880" y="125975"/>
                  </a:lnTo>
                  <a:lnTo>
                    <a:pt x="559171" y="119976"/>
                  </a:lnTo>
                  <a:lnTo>
                    <a:pt x="559441" y="113977"/>
                  </a:lnTo>
                  <a:lnTo>
                    <a:pt x="559694" y="107978"/>
                  </a:lnTo>
                  <a:lnTo>
                    <a:pt x="559938" y="101980"/>
                  </a:lnTo>
                  <a:lnTo>
                    <a:pt x="560160" y="95981"/>
                  </a:lnTo>
                  <a:lnTo>
                    <a:pt x="560371" y="89982"/>
                  </a:lnTo>
                  <a:lnTo>
                    <a:pt x="560572" y="83983"/>
                  </a:lnTo>
                  <a:lnTo>
                    <a:pt x="560755" y="77984"/>
                  </a:lnTo>
                  <a:lnTo>
                    <a:pt x="560930" y="71985"/>
                  </a:lnTo>
                  <a:lnTo>
                    <a:pt x="561093" y="65987"/>
                  </a:lnTo>
                  <a:lnTo>
                    <a:pt x="561244" y="59988"/>
                  </a:lnTo>
                  <a:lnTo>
                    <a:pt x="561388" y="53989"/>
                  </a:lnTo>
                  <a:lnTo>
                    <a:pt x="561519" y="47990"/>
                  </a:lnTo>
                  <a:lnTo>
                    <a:pt x="561643" y="41991"/>
                  </a:lnTo>
                  <a:lnTo>
                    <a:pt x="561760" y="35992"/>
                  </a:lnTo>
                  <a:lnTo>
                    <a:pt x="561866" y="29994"/>
                  </a:lnTo>
                  <a:lnTo>
                    <a:pt x="561966" y="23995"/>
                  </a:lnTo>
                  <a:lnTo>
                    <a:pt x="562060" y="17996"/>
                  </a:lnTo>
                  <a:lnTo>
                    <a:pt x="562145" y="11997"/>
                  </a:lnTo>
                  <a:lnTo>
                    <a:pt x="562226" y="5998"/>
                  </a:lnTo>
                  <a:lnTo>
                    <a:pt x="562300" y="0"/>
                  </a:lnTo>
                  <a:lnTo>
                    <a:pt x="564009" y="0"/>
                  </a:lnTo>
                  <a:lnTo>
                    <a:pt x="564083" y="5998"/>
                  </a:lnTo>
                  <a:lnTo>
                    <a:pt x="564164" y="11997"/>
                  </a:lnTo>
                  <a:lnTo>
                    <a:pt x="564250" y="17996"/>
                  </a:lnTo>
                  <a:lnTo>
                    <a:pt x="564343" y="23995"/>
                  </a:lnTo>
                  <a:lnTo>
                    <a:pt x="564444" y="29994"/>
                  </a:lnTo>
                  <a:lnTo>
                    <a:pt x="564549" y="35992"/>
                  </a:lnTo>
                  <a:lnTo>
                    <a:pt x="564667" y="41991"/>
                  </a:lnTo>
                  <a:lnTo>
                    <a:pt x="564790" y="47990"/>
                  </a:lnTo>
                  <a:lnTo>
                    <a:pt x="564921" y="53989"/>
                  </a:lnTo>
                  <a:lnTo>
                    <a:pt x="565066" y="59988"/>
                  </a:lnTo>
                  <a:lnTo>
                    <a:pt x="565217" y="65987"/>
                  </a:lnTo>
                  <a:lnTo>
                    <a:pt x="565379" y="71985"/>
                  </a:lnTo>
                  <a:lnTo>
                    <a:pt x="565555" y="77984"/>
                  </a:lnTo>
                  <a:lnTo>
                    <a:pt x="565738" y="83983"/>
                  </a:lnTo>
                  <a:lnTo>
                    <a:pt x="565938" y="89982"/>
                  </a:lnTo>
                  <a:lnTo>
                    <a:pt x="566150" y="95981"/>
                  </a:lnTo>
                  <a:lnTo>
                    <a:pt x="566371" y="101980"/>
                  </a:lnTo>
                  <a:lnTo>
                    <a:pt x="566615" y="107978"/>
                  </a:lnTo>
                  <a:lnTo>
                    <a:pt x="566869" y="113977"/>
                  </a:lnTo>
                  <a:lnTo>
                    <a:pt x="567139" y="119976"/>
                  </a:lnTo>
                  <a:lnTo>
                    <a:pt x="567430" y="125975"/>
                  </a:lnTo>
                  <a:lnTo>
                    <a:pt x="567732" y="131974"/>
                  </a:lnTo>
                  <a:lnTo>
                    <a:pt x="568058" y="137972"/>
                  </a:lnTo>
                  <a:lnTo>
                    <a:pt x="568403" y="143971"/>
                  </a:lnTo>
                  <a:lnTo>
                    <a:pt x="568761" y="149970"/>
                  </a:lnTo>
                  <a:lnTo>
                    <a:pt x="569151" y="155969"/>
                  </a:lnTo>
                  <a:lnTo>
                    <a:pt x="569557" y="161968"/>
                  </a:lnTo>
                  <a:lnTo>
                    <a:pt x="569983" y="167967"/>
                  </a:lnTo>
                  <a:lnTo>
                    <a:pt x="570442" y="173965"/>
                  </a:lnTo>
                  <a:lnTo>
                    <a:pt x="570918" y="179964"/>
                  </a:lnTo>
                  <a:lnTo>
                    <a:pt x="571422" y="185963"/>
                  </a:lnTo>
                  <a:lnTo>
                    <a:pt x="571956" y="191962"/>
                  </a:lnTo>
                  <a:lnTo>
                    <a:pt x="572509" y="197961"/>
                  </a:lnTo>
                  <a:lnTo>
                    <a:pt x="573102" y="203960"/>
                  </a:lnTo>
                  <a:lnTo>
                    <a:pt x="573719" y="209958"/>
                  </a:lnTo>
                  <a:lnTo>
                    <a:pt x="574360" y="215957"/>
                  </a:lnTo>
                  <a:lnTo>
                    <a:pt x="575048" y="221956"/>
                  </a:lnTo>
                  <a:lnTo>
                    <a:pt x="575758" y="227955"/>
                  </a:lnTo>
                  <a:lnTo>
                    <a:pt x="576501" y="233954"/>
                  </a:lnTo>
                  <a:lnTo>
                    <a:pt x="577288" y="239952"/>
                  </a:lnTo>
                  <a:lnTo>
                    <a:pt x="578097" y="245951"/>
                  </a:lnTo>
                  <a:lnTo>
                    <a:pt x="578954" y="251950"/>
                  </a:lnTo>
                  <a:lnTo>
                    <a:pt x="579847" y="257949"/>
                  </a:lnTo>
                  <a:lnTo>
                    <a:pt x="580764" y="263948"/>
                  </a:lnTo>
                  <a:lnTo>
                    <a:pt x="581743" y="269947"/>
                  </a:lnTo>
                  <a:lnTo>
                    <a:pt x="582749" y="275945"/>
                  </a:lnTo>
                  <a:lnTo>
                    <a:pt x="583792" y="281944"/>
                  </a:lnTo>
                  <a:lnTo>
                    <a:pt x="584891" y="287943"/>
                  </a:lnTo>
                  <a:lnTo>
                    <a:pt x="586018" y="293942"/>
                  </a:lnTo>
                  <a:lnTo>
                    <a:pt x="587194" y="299941"/>
                  </a:lnTo>
                  <a:lnTo>
                    <a:pt x="588418" y="305940"/>
                  </a:lnTo>
                  <a:lnTo>
                    <a:pt x="589671" y="311938"/>
                  </a:lnTo>
                  <a:lnTo>
                    <a:pt x="590988" y="317937"/>
                  </a:lnTo>
                  <a:lnTo>
                    <a:pt x="592342" y="323936"/>
                  </a:lnTo>
                  <a:lnTo>
                    <a:pt x="593732" y="329935"/>
                  </a:lnTo>
                  <a:lnTo>
                    <a:pt x="595188" y="335934"/>
                  </a:lnTo>
                  <a:lnTo>
                    <a:pt x="596676" y="341933"/>
                  </a:lnTo>
                  <a:lnTo>
                    <a:pt x="598211" y="347931"/>
                  </a:lnTo>
                  <a:lnTo>
                    <a:pt x="599803" y="353930"/>
                  </a:lnTo>
                  <a:lnTo>
                    <a:pt x="601425" y="359929"/>
                  </a:lnTo>
                  <a:lnTo>
                    <a:pt x="603108" y="365928"/>
                  </a:lnTo>
                  <a:lnTo>
                    <a:pt x="604835" y="371927"/>
                  </a:lnTo>
                  <a:lnTo>
                    <a:pt x="606592" y="377925"/>
                  </a:lnTo>
                  <a:lnTo>
                    <a:pt x="608421" y="383924"/>
                  </a:lnTo>
                  <a:lnTo>
                    <a:pt x="610281" y="389923"/>
                  </a:lnTo>
                  <a:lnTo>
                    <a:pt x="612182" y="395922"/>
                  </a:lnTo>
                  <a:lnTo>
                    <a:pt x="614141" y="401921"/>
                  </a:lnTo>
                  <a:lnTo>
                    <a:pt x="616130" y="407920"/>
                  </a:lnTo>
                  <a:lnTo>
                    <a:pt x="618169" y="413918"/>
                  </a:lnTo>
                  <a:lnTo>
                    <a:pt x="620253" y="419917"/>
                  </a:lnTo>
                  <a:lnTo>
                    <a:pt x="622364" y="425916"/>
                  </a:lnTo>
                  <a:lnTo>
                    <a:pt x="624533" y="431915"/>
                  </a:lnTo>
                  <a:lnTo>
                    <a:pt x="626732" y="437914"/>
                  </a:lnTo>
                  <a:lnTo>
                    <a:pt x="628961" y="443913"/>
                  </a:lnTo>
                  <a:lnTo>
                    <a:pt x="631243" y="449911"/>
                  </a:lnTo>
                  <a:lnTo>
                    <a:pt x="633547" y="455910"/>
                  </a:lnTo>
                  <a:lnTo>
                    <a:pt x="635886" y="461909"/>
                  </a:lnTo>
                  <a:lnTo>
                    <a:pt x="638262" y="467908"/>
                  </a:lnTo>
                  <a:lnTo>
                    <a:pt x="640657" y="473907"/>
                  </a:lnTo>
                  <a:lnTo>
                    <a:pt x="643089" y="479905"/>
                  </a:lnTo>
                  <a:lnTo>
                    <a:pt x="645544" y="485904"/>
                  </a:lnTo>
                  <a:lnTo>
                    <a:pt x="648016" y="491903"/>
                  </a:lnTo>
                  <a:lnTo>
                    <a:pt x="650521" y="497902"/>
                  </a:lnTo>
                  <a:lnTo>
                    <a:pt x="653038" y="503901"/>
                  </a:lnTo>
                  <a:lnTo>
                    <a:pt x="655572" y="509900"/>
                  </a:lnTo>
                  <a:lnTo>
                    <a:pt x="658124" y="515898"/>
                  </a:lnTo>
                  <a:lnTo>
                    <a:pt x="660685" y="521897"/>
                  </a:lnTo>
                  <a:lnTo>
                    <a:pt x="663258" y="527896"/>
                  </a:lnTo>
                  <a:lnTo>
                    <a:pt x="665838" y="533895"/>
                  </a:lnTo>
                  <a:lnTo>
                    <a:pt x="668421" y="539894"/>
                  </a:lnTo>
                  <a:lnTo>
                    <a:pt x="671008" y="545893"/>
                  </a:lnTo>
                  <a:lnTo>
                    <a:pt x="673594" y="551891"/>
                  </a:lnTo>
                  <a:lnTo>
                    <a:pt x="676178" y="557890"/>
                  </a:lnTo>
                  <a:lnTo>
                    <a:pt x="678754" y="563889"/>
                  </a:lnTo>
                  <a:lnTo>
                    <a:pt x="681323" y="569888"/>
                  </a:lnTo>
                  <a:lnTo>
                    <a:pt x="683881" y="575887"/>
                  </a:lnTo>
                  <a:lnTo>
                    <a:pt x="686423" y="581885"/>
                  </a:lnTo>
                  <a:lnTo>
                    <a:pt x="688954" y="587884"/>
                  </a:lnTo>
                  <a:lnTo>
                    <a:pt x="691460" y="593883"/>
                  </a:lnTo>
                  <a:lnTo>
                    <a:pt x="693946" y="599882"/>
                  </a:lnTo>
                  <a:lnTo>
                    <a:pt x="696415" y="605881"/>
                  </a:lnTo>
                  <a:lnTo>
                    <a:pt x="698843" y="611880"/>
                  </a:lnTo>
                  <a:lnTo>
                    <a:pt x="701251" y="617878"/>
                  </a:lnTo>
                  <a:lnTo>
                    <a:pt x="703629" y="623877"/>
                  </a:lnTo>
                  <a:lnTo>
                    <a:pt x="705963" y="629876"/>
                  </a:lnTo>
                  <a:lnTo>
                    <a:pt x="708272" y="635875"/>
                  </a:lnTo>
                  <a:lnTo>
                    <a:pt x="710535" y="641874"/>
                  </a:lnTo>
                  <a:lnTo>
                    <a:pt x="712754" y="647873"/>
                  </a:lnTo>
                  <a:lnTo>
                    <a:pt x="714946" y="653871"/>
                  </a:lnTo>
                  <a:lnTo>
                    <a:pt x="717071" y="659870"/>
                  </a:lnTo>
                  <a:lnTo>
                    <a:pt x="719159" y="665869"/>
                  </a:lnTo>
                  <a:lnTo>
                    <a:pt x="721208" y="671868"/>
                  </a:lnTo>
                  <a:lnTo>
                    <a:pt x="723184" y="677867"/>
                  </a:lnTo>
                  <a:lnTo>
                    <a:pt x="725125" y="683866"/>
                  </a:lnTo>
                  <a:lnTo>
                    <a:pt x="727008" y="689864"/>
                  </a:lnTo>
                  <a:lnTo>
                    <a:pt x="728827" y="695863"/>
                  </a:lnTo>
                  <a:lnTo>
                    <a:pt x="730609" y="701862"/>
                  </a:lnTo>
                  <a:lnTo>
                    <a:pt x="732311" y="707861"/>
                  </a:lnTo>
                  <a:lnTo>
                    <a:pt x="733961" y="713860"/>
                  </a:lnTo>
                  <a:lnTo>
                    <a:pt x="735569" y="719858"/>
                  </a:lnTo>
                  <a:lnTo>
                    <a:pt x="737084" y="725857"/>
                  </a:lnTo>
                  <a:lnTo>
                    <a:pt x="738558" y="731856"/>
                  </a:lnTo>
                  <a:lnTo>
                    <a:pt x="739971" y="737855"/>
                  </a:lnTo>
                  <a:lnTo>
                    <a:pt x="741304" y="743854"/>
                  </a:lnTo>
                  <a:lnTo>
                    <a:pt x="742596" y="749853"/>
                  </a:lnTo>
                  <a:lnTo>
                    <a:pt x="743809" y="755851"/>
                  </a:lnTo>
                  <a:lnTo>
                    <a:pt x="744958" y="761850"/>
                  </a:lnTo>
                  <a:lnTo>
                    <a:pt x="746065" y="767849"/>
                  </a:lnTo>
                  <a:lnTo>
                    <a:pt x="747076" y="773848"/>
                  </a:lnTo>
                  <a:lnTo>
                    <a:pt x="748040" y="779847"/>
                  </a:lnTo>
                  <a:lnTo>
                    <a:pt x="748951" y="785846"/>
                  </a:lnTo>
                  <a:lnTo>
                    <a:pt x="749773" y="791844"/>
                  </a:lnTo>
                  <a:lnTo>
                    <a:pt x="750555" y="797843"/>
                  </a:lnTo>
                  <a:lnTo>
                    <a:pt x="751267" y="803842"/>
                  </a:lnTo>
                  <a:lnTo>
                    <a:pt x="751910" y="809841"/>
                  </a:lnTo>
                  <a:lnTo>
                    <a:pt x="752513" y="815840"/>
                  </a:lnTo>
                  <a:lnTo>
                    <a:pt x="753032" y="821838"/>
                  </a:lnTo>
                  <a:lnTo>
                    <a:pt x="753502" y="827837"/>
                  </a:lnTo>
                  <a:lnTo>
                    <a:pt x="753928" y="833836"/>
                  </a:lnTo>
                  <a:lnTo>
                    <a:pt x="754268" y="839835"/>
                  </a:lnTo>
                  <a:lnTo>
                    <a:pt x="754572" y="845834"/>
                  </a:lnTo>
                  <a:lnTo>
                    <a:pt x="754820" y="851833"/>
                  </a:lnTo>
                  <a:lnTo>
                    <a:pt x="755001" y="857831"/>
                  </a:lnTo>
                  <a:lnTo>
                    <a:pt x="755147" y="863830"/>
                  </a:lnTo>
                  <a:lnTo>
                    <a:pt x="755228" y="869829"/>
                  </a:lnTo>
                  <a:lnTo>
                    <a:pt x="755260" y="875828"/>
                  </a:lnTo>
                  <a:lnTo>
                    <a:pt x="755260" y="881827"/>
                  </a:lnTo>
                  <a:lnTo>
                    <a:pt x="755186" y="887826"/>
                  </a:lnTo>
                  <a:lnTo>
                    <a:pt x="755080" y="893824"/>
                  </a:lnTo>
                  <a:lnTo>
                    <a:pt x="754933" y="899823"/>
                  </a:lnTo>
                  <a:lnTo>
                    <a:pt x="754727" y="905822"/>
                  </a:lnTo>
                  <a:lnTo>
                    <a:pt x="754494" y="911821"/>
                  </a:lnTo>
                  <a:lnTo>
                    <a:pt x="754213" y="917820"/>
                  </a:lnTo>
                  <a:lnTo>
                    <a:pt x="753889" y="923819"/>
                  </a:lnTo>
                  <a:lnTo>
                    <a:pt x="753540" y="929817"/>
                  </a:lnTo>
                  <a:lnTo>
                    <a:pt x="753138" y="935816"/>
                  </a:lnTo>
                  <a:lnTo>
                    <a:pt x="752707" y="941815"/>
                  </a:lnTo>
                  <a:lnTo>
                    <a:pt x="752250" y="947814"/>
                  </a:lnTo>
                  <a:lnTo>
                    <a:pt x="751744" y="953813"/>
                  </a:lnTo>
                  <a:lnTo>
                    <a:pt x="751217" y="959811"/>
                  </a:lnTo>
                  <a:lnTo>
                    <a:pt x="750659" y="965810"/>
                  </a:lnTo>
                  <a:lnTo>
                    <a:pt x="750065" y="971809"/>
                  </a:lnTo>
                  <a:lnTo>
                    <a:pt x="749453" y="977808"/>
                  </a:lnTo>
                  <a:lnTo>
                    <a:pt x="748807" y="983807"/>
                  </a:lnTo>
                  <a:lnTo>
                    <a:pt x="748136" y="989806"/>
                  </a:lnTo>
                  <a:lnTo>
                    <a:pt x="747449" y="995804"/>
                  </a:lnTo>
                  <a:lnTo>
                    <a:pt x="746726" y="1001803"/>
                  </a:lnTo>
                  <a:lnTo>
                    <a:pt x="745989" y="1007802"/>
                  </a:lnTo>
                  <a:lnTo>
                    <a:pt x="745232" y="1013801"/>
                  </a:lnTo>
                  <a:lnTo>
                    <a:pt x="744448" y="1019800"/>
                  </a:lnTo>
                  <a:lnTo>
                    <a:pt x="743652" y="1025799"/>
                  </a:lnTo>
                  <a:lnTo>
                    <a:pt x="742835" y="1031797"/>
                  </a:lnTo>
                  <a:lnTo>
                    <a:pt x="742000" y="1037796"/>
                  </a:lnTo>
                  <a:lnTo>
                    <a:pt x="741155" y="1043795"/>
                  </a:lnTo>
                  <a:lnTo>
                    <a:pt x="740288" y="1049794"/>
                  </a:lnTo>
                  <a:lnTo>
                    <a:pt x="739410" y="1055793"/>
                  </a:lnTo>
                  <a:lnTo>
                    <a:pt x="738521" y="1061791"/>
                  </a:lnTo>
                  <a:lnTo>
                    <a:pt x="737614" y="1067790"/>
                  </a:lnTo>
                  <a:lnTo>
                    <a:pt x="736700" y="1073789"/>
                  </a:lnTo>
                  <a:lnTo>
                    <a:pt x="735775" y="1079788"/>
                  </a:lnTo>
                  <a:lnTo>
                    <a:pt x="734837" y="1085787"/>
                  </a:lnTo>
                  <a:lnTo>
                    <a:pt x="733894" y="1091786"/>
                  </a:lnTo>
                  <a:lnTo>
                    <a:pt x="732940" y="1097784"/>
                  </a:lnTo>
                  <a:lnTo>
                    <a:pt x="731979" y="1103783"/>
                  </a:lnTo>
                  <a:lnTo>
                    <a:pt x="731013" y="1109782"/>
                  </a:lnTo>
                  <a:lnTo>
                    <a:pt x="730038" y="1115781"/>
                  </a:lnTo>
                  <a:lnTo>
                    <a:pt x="729059" y="1121780"/>
                  </a:lnTo>
                  <a:lnTo>
                    <a:pt x="728076" y="1127779"/>
                  </a:lnTo>
                  <a:lnTo>
                    <a:pt x="727087" y="1133777"/>
                  </a:lnTo>
                  <a:lnTo>
                    <a:pt x="726096" y="1139776"/>
                  </a:lnTo>
                  <a:lnTo>
                    <a:pt x="725101" y="1145775"/>
                  </a:lnTo>
                  <a:lnTo>
                    <a:pt x="724105" y="1151774"/>
                  </a:lnTo>
                  <a:lnTo>
                    <a:pt x="723107" y="1157773"/>
                  </a:lnTo>
                  <a:lnTo>
                    <a:pt x="722107" y="1163771"/>
                  </a:lnTo>
                  <a:lnTo>
                    <a:pt x="721108" y="1169770"/>
                  </a:lnTo>
                  <a:lnTo>
                    <a:pt x="720108" y="1175769"/>
                  </a:lnTo>
                  <a:lnTo>
                    <a:pt x="719109" y="1181768"/>
                  </a:lnTo>
                  <a:lnTo>
                    <a:pt x="718111" y="1187767"/>
                  </a:lnTo>
                  <a:lnTo>
                    <a:pt x="717115" y="1193766"/>
                  </a:lnTo>
                  <a:lnTo>
                    <a:pt x="716122" y="1199764"/>
                  </a:lnTo>
                  <a:lnTo>
                    <a:pt x="715130" y="1205763"/>
                  </a:lnTo>
                  <a:lnTo>
                    <a:pt x="714143" y="1211762"/>
                  </a:lnTo>
                  <a:lnTo>
                    <a:pt x="713159" y="1217761"/>
                  </a:lnTo>
                  <a:lnTo>
                    <a:pt x="712178" y="1223760"/>
                  </a:lnTo>
                  <a:lnTo>
                    <a:pt x="711205" y="1229759"/>
                  </a:lnTo>
                  <a:lnTo>
                    <a:pt x="710235" y="1235757"/>
                  </a:lnTo>
                  <a:lnTo>
                    <a:pt x="709270" y="1241756"/>
                  </a:lnTo>
                  <a:lnTo>
                    <a:pt x="708313" y="1247755"/>
                  </a:lnTo>
                  <a:lnTo>
                    <a:pt x="707361" y="1253754"/>
                  </a:lnTo>
                  <a:lnTo>
                    <a:pt x="706417" y="1259753"/>
                  </a:lnTo>
                  <a:lnTo>
                    <a:pt x="705480" y="1265752"/>
                  </a:lnTo>
                  <a:lnTo>
                    <a:pt x="704549" y="1271750"/>
                  </a:lnTo>
                  <a:lnTo>
                    <a:pt x="703631" y="1277749"/>
                  </a:lnTo>
                  <a:lnTo>
                    <a:pt x="702719" y="1283748"/>
                  </a:lnTo>
                  <a:lnTo>
                    <a:pt x="701814" y="1289747"/>
                  </a:lnTo>
                  <a:lnTo>
                    <a:pt x="700924" y="1295746"/>
                  </a:lnTo>
                  <a:lnTo>
                    <a:pt x="700040" y="1301744"/>
                  </a:lnTo>
                  <a:lnTo>
                    <a:pt x="699168" y="1307743"/>
                  </a:lnTo>
                  <a:lnTo>
                    <a:pt x="698309" y="1313742"/>
                  </a:lnTo>
                  <a:lnTo>
                    <a:pt x="697457" y="1319741"/>
                  </a:lnTo>
                  <a:lnTo>
                    <a:pt x="696621" y="1325740"/>
                  </a:lnTo>
                  <a:lnTo>
                    <a:pt x="695797" y="1331739"/>
                  </a:lnTo>
                  <a:lnTo>
                    <a:pt x="694982" y="1337737"/>
                  </a:lnTo>
                  <a:lnTo>
                    <a:pt x="694188" y="1343736"/>
                  </a:lnTo>
                  <a:lnTo>
                    <a:pt x="693403" y="1349735"/>
                  </a:lnTo>
                  <a:lnTo>
                    <a:pt x="692633" y="1355734"/>
                  </a:lnTo>
                  <a:lnTo>
                    <a:pt x="691882" y="1361733"/>
                  </a:lnTo>
                  <a:lnTo>
                    <a:pt x="691142" y="1367732"/>
                  </a:lnTo>
                  <a:lnTo>
                    <a:pt x="690422" y="1373730"/>
                  </a:lnTo>
                  <a:lnTo>
                    <a:pt x="689719" y="1379729"/>
                  </a:lnTo>
                  <a:lnTo>
                    <a:pt x="689029" y="1385728"/>
                  </a:lnTo>
                  <a:lnTo>
                    <a:pt x="688366" y="1391727"/>
                  </a:lnTo>
                  <a:lnTo>
                    <a:pt x="687719" y="1397726"/>
                  </a:lnTo>
                  <a:lnTo>
                    <a:pt x="687087" y="1403724"/>
                  </a:lnTo>
                  <a:lnTo>
                    <a:pt x="686486" y="1409723"/>
                  </a:lnTo>
                  <a:lnTo>
                    <a:pt x="685900" y="1415722"/>
                  </a:lnTo>
                  <a:lnTo>
                    <a:pt x="685338" y="1421721"/>
                  </a:lnTo>
                  <a:lnTo>
                    <a:pt x="684804" y="1427720"/>
                  </a:lnTo>
                  <a:lnTo>
                    <a:pt x="684286" y="1433719"/>
                  </a:lnTo>
                  <a:lnTo>
                    <a:pt x="683803" y="1439717"/>
                  </a:lnTo>
                  <a:lnTo>
                    <a:pt x="683345" y="1445716"/>
                  </a:lnTo>
                  <a:lnTo>
                    <a:pt x="682905" y="1451715"/>
                  </a:lnTo>
                  <a:lnTo>
                    <a:pt x="682511" y="1457714"/>
                  </a:lnTo>
                  <a:lnTo>
                    <a:pt x="682136" y="1463713"/>
                  </a:lnTo>
                  <a:lnTo>
                    <a:pt x="681792" y="1469712"/>
                  </a:lnTo>
                  <a:lnTo>
                    <a:pt x="681490" y="1475710"/>
                  </a:lnTo>
                  <a:lnTo>
                    <a:pt x="681211" y="1481709"/>
                  </a:lnTo>
                  <a:lnTo>
                    <a:pt x="680975" y="1487708"/>
                  </a:lnTo>
                  <a:lnTo>
                    <a:pt x="680776" y="1493707"/>
                  </a:lnTo>
                  <a:lnTo>
                    <a:pt x="680603" y="1499706"/>
                  </a:lnTo>
                  <a:lnTo>
                    <a:pt x="680489" y="1505704"/>
                  </a:lnTo>
                  <a:lnTo>
                    <a:pt x="680405" y="1511703"/>
                  </a:lnTo>
                  <a:lnTo>
                    <a:pt x="680358" y="1517702"/>
                  </a:lnTo>
                  <a:lnTo>
                    <a:pt x="680372" y="1523701"/>
                  </a:lnTo>
                  <a:lnTo>
                    <a:pt x="680417" y="1529700"/>
                  </a:lnTo>
                  <a:lnTo>
                    <a:pt x="680514" y="1535699"/>
                  </a:lnTo>
                  <a:lnTo>
                    <a:pt x="680666" y="1541697"/>
                  </a:lnTo>
                  <a:lnTo>
                    <a:pt x="680852" y="1547696"/>
                  </a:lnTo>
                  <a:lnTo>
                    <a:pt x="681110" y="1553695"/>
                  </a:lnTo>
                  <a:lnTo>
                    <a:pt x="681415" y="1559694"/>
                  </a:lnTo>
                  <a:lnTo>
                    <a:pt x="681760" y="1565693"/>
                  </a:lnTo>
                  <a:lnTo>
                    <a:pt x="682191" y="1571692"/>
                  </a:lnTo>
                  <a:lnTo>
                    <a:pt x="682662" y="1577690"/>
                  </a:lnTo>
                  <a:lnTo>
                    <a:pt x="683193" y="1583689"/>
                  </a:lnTo>
                  <a:lnTo>
                    <a:pt x="683803" y="1589688"/>
                  </a:lnTo>
                  <a:lnTo>
                    <a:pt x="684454" y="1595687"/>
                  </a:lnTo>
                  <a:lnTo>
                    <a:pt x="685189" y="1601686"/>
                  </a:lnTo>
                  <a:lnTo>
                    <a:pt x="685990" y="1607685"/>
                  </a:lnTo>
                  <a:lnTo>
                    <a:pt x="686837" y="1613683"/>
                  </a:lnTo>
                  <a:lnTo>
                    <a:pt x="687792" y="1619682"/>
                  </a:lnTo>
                  <a:lnTo>
                    <a:pt x="688800" y="1625681"/>
                  </a:lnTo>
                  <a:lnTo>
                    <a:pt x="689872" y="1631680"/>
                  </a:lnTo>
                  <a:lnTo>
                    <a:pt x="691049" y="1637679"/>
                  </a:lnTo>
                  <a:lnTo>
                    <a:pt x="692277" y="1643677"/>
                  </a:lnTo>
                  <a:lnTo>
                    <a:pt x="693595" y="1649676"/>
                  </a:lnTo>
                  <a:lnTo>
                    <a:pt x="695002" y="1655675"/>
                  </a:lnTo>
                  <a:lnTo>
                    <a:pt x="696464" y="1661674"/>
                  </a:lnTo>
                  <a:lnTo>
                    <a:pt x="698043" y="1667673"/>
                  </a:lnTo>
                  <a:lnTo>
                    <a:pt x="699695" y="1673672"/>
                  </a:lnTo>
                  <a:lnTo>
                    <a:pt x="701411" y="1679670"/>
                  </a:lnTo>
                  <a:lnTo>
                    <a:pt x="703259" y="1685669"/>
                  </a:lnTo>
                  <a:lnTo>
                    <a:pt x="705166" y="1691668"/>
                  </a:lnTo>
                  <a:lnTo>
                    <a:pt x="707166" y="1697667"/>
                  </a:lnTo>
                  <a:lnTo>
                    <a:pt x="709278" y="1703666"/>
                  </a:lnTo>
                  <a:lnTo>
                    <a:pt x="711453" y="1709665"/>
                  </a:lnTo>
                  <a:lnTo>
                    <a:pt x="713748" y="1715663"/>
                  </a:lnTo>
                  <a:lnTo>
                    <a:pt x="716136" y="1721662"/>
                  </a:lnTo>
                  <a:lnTo>
                    <a:pt x="718587" y="1727661"/>
                  </a:lnTo>
                  <a:lnTo>
                    <a:pt x="721190" y="1733660"/>
                  </a:lnTo>
                  <a:lnTo>
                    <a:pt x="723861" y="1739659"/>
                  </a:lnTo>
                  <a:lnTo>
                    <a:pt x="726621" y="1745657"/>
                  </a:lnTo>
                  <a:lnTo>
                    <a:pt x="729516" y="1751656"/>
                  </a:lnTo>
                  <a:lnTo>
                    <a:pt x="732478" y="1757655"/>
                  </a:lnTo>
                  <a:lnTo>
                    <a:pt x="735558" y="1763654"/>
                  </a:lnTo>
                  <a:lnTo>
                    <a:pt x="738749" y="1769653"/>
                  </a:lnTo>
                  <a:lnTo>
                    <a:pt x="742007" y="1775652"/>
                  </a:lnTo>
                  <a:lnTo>
                    <a:pt x="745413" y="1781650"/>
                  </a:lnTo>
                  <a:lnTo>
                    <a:pt x="748903" y="1787649"/>
                  </a:lnTo>
                  <a:lnTo>
                    <a:pt x="752474" y="1793648"/>
                  </a:lnTo>
                  <a:lnTo>
                    <a:pt x="756197" y="1799647"/>
                  </a:lnTo>
                  <a:lnTo>
                    <a:pt x="759988" y="1805646"/>
                  </a:lnTo>
                  <a:lnTo>
                    <a:pt x="763887" y="1811645"/>
                  </a:lnTo>
                  <a:lnTo>
                    <a:pt x="767912" y="1817643"/>
                  </a:lnTo>
                  <a:lnTo>
                    <a:pt x="772004" y="1823642"/>
                  </a:lnTo>
                  <a:lnTo>
                    <a:pt x="776231" y="1829641"/>
                  </a:lnTo>
                  <a:lnTo>
                    <a:pt x="780554" y="1835640"/>
                  </a:lnTo>
                  <a:lnTo>
                    <a:pt x="784944" y="1841639"/>
                  </a:lnTo>
                  <a:lnTo>
                    <a:pt x="789493" y="1847638"/>
                  </a:lnTo>
                  <a:lnTo>
                    <a:pt x="794109" y="1853636"/>
                  </a:lnTo>
                  <a:lnTo>
                    <a:pt x="798817" y="1859635"/>
                  </a:lnTo>
                  <a:lnTo>
                    <a:pt x="803654" y="1865634"/>
                  </a:lnTo>
                  <a:lnTo>
                    <a:pt x="808554" y="1871633"/>
                  </a:lnTo>
                  <a:lnTo>
                    <a:pt x="813568" y="1877632"/>
                  </a:lnTo>
                  <a:lnTo>
                    <a:pt x="818680" y="1883630"/>
                  </a:lnTo>
                  <a:lnTo>
                    <a:pt x="823853" y="1889629"/>
                  </a:lnTo>
                  <a:lnTo>
                    <a:pt x="829157" y="1895628"/>
                  </a:lnTo>
                  <a:lnTo>
                    <a:pt x="834529" y="1901627"/>
                  </a:lnTo>
                  <a:lnTo>
                    <a:pt x="839969" y="1907626"/>
                  </a:lnTo>
                  <a:lnTo>
                    <a:pt x="845530" y="1913625"/>
                  </a:lnTo>
                  <a:lnTo>
                    <a:pt x="851142" y="1919623"/>
                  </a:lnTo>
                  <a:lnTo>
                    <a:pt x="856837" y="1925622"/>
                  </a:lnTo>
                  <a:lnTo>
                    <a:pt x="862619" y="1931621"/>
                  </a:lnTo>
                  <a:lnTo>
                    <a:pt x="868448" y="1937620"/>
                  </a:lnTo>
                  <a:lnTo>
                    <a:pt x="874367" y="1943619"/>
                  </a:lnTo>
                  <a:lnTo>
                    <a:pt x="880343" y="1949618"/>
                  </a:lnTo>
                  <a:lnTo>
                    <a:pt x="886361" y="1955616"/>
                  </a:lnTo>
                  <a:lnTo>
                    <a:pt x="892466" y="1961615"/>
                  </a:lnTo>
                  <a:lnTo>
                    <a:pt x="898603" y="1967614"/>
                  </a:lnTo>
                  <a:lnTo>
                    <a:pt x="904785" y="1973613"/>
                  </a:lnTo>
                  <a:lnTo>
                    <a:pt x="911022" y="1979612"/>
                  </a:lnTo>
                  <a:lnTo>
                    <a:pt x="917282" y="1985610"/>
                  </a:lnTo>
                  <a:lnTo>
                    <a:pt x="923582" y="1991609"/>
                  </a:lnTo>
                  <a:lnTo>
                    <a:pt x="929908" y="1997608"/>
                  </a:lnTo>
                  <a:lnTo>
                    <a:pt x="936248" y="2003607"/>
                  </a:lnTo>
                  <a:lnTo>
                    <a:pt x="942612" y="2009606"/>
                  </a:lnTo>
                  <a:lnTo>
                    <a:pt x="948979" y="2015605"/>
                  </a:lnTo>
                  <a:lnTo>
                    <a:pt x="955352" y="2021603"/>
                  </a:lnTo>
                  <a:lnTo>
                    <a:pt x="961718" y="2027602"/>
                  </a:lnTo>
                  <a:lnTo>
                    <a:pt x="968075" y="2033601"/>
                  </a:lnTo>
                  <a:lnTo>
                    <a:pt x="974417" y="2039600"/>
                  </a:lnTo>
                  <a:lnTo>
                    <a:pt x="980728" y="2045599"/>
                  </a:lnTo>
                  <a:lnTo>
                    <a:pt x="987019" y="2051598"/>
                  </a:lnTo>
                  <a:lnTo>
                    <a:pt x="993259" y="2057596"/>
                  </a:lnTo>
                  <a:lnTo>
                    <a:pt x="999454" y="2063595"/>
                  </a:lnTo>
                  <a:lnTo>
                    <a:pt x="1005616" y="2069594"/>
                  </a:lnTo>
                  <a:lnTo>
                    <a:pt x="1011681" y="2075593"/>
                  </a:lnTo>
                  <a:lnTo>
                    <a:pt x="1017697" y="2081592"/>
                  </a:lnTo>
                  <a:lnTo>
                    <a:pt x="1023643" y="2087590"/>
                  </a:lnTo>
                  <a:lnTo>
                    <a:pt x="1029476" y="2093589"/>
                  </a:lnTo>
                  <a:lnTo>
                    <a:pt x="1035247" y="2099588"/>
                  </a:lnTo>
                  <a:lnTo>
                    <a:pt x="1040895" y="2105587"/>
                  </a:lnTo>
                  <a:lnTo>
                    <a:pt x="1046427" y="2111586"/>
                  </a:lnTo>
                  <a:lnTo>
                    <a:pt x="1051884" y="2117585"/>
                  </a:lnTo>
                  <a:lnTo>
                    <a:pt x="1057152" y="2123583"/>
                  </a:lnTo>
                  <a:lnTo>
                    <a:pt x="1062315" y="2129582"/>
                  </a:lnTo>
                  <a:lnTo>
                    <a:pt x="1067362" y="2135581"/>
                  </a:lnTo>
                  <a:lnTo>
                    <a:pt x="1072193" y="2141580"/>
                  </a:lnTo>
                  <a:lnTo>
                    <a:pt x="1076917" y="2147579"/>
                  </a:lnTo>
                  <a:lnTo>
                    <a:pt x="1081459" y="2153578"/>
                  </a:lnTo>
                  <a:lnTo>
                    <a:pt x="1085797" y="2159576"/>
                  </a:lnTo>
                  <a:lnTo>
                    <a:pt x="1090015" y="2165575"/>
                  </a:lnTo>
                  <a:lnTo>
                    <a:pt x="1093973" y="2171574"/>
                  </a:lnTo>
                  <a:lnTo>
                    <a:pt x="1097753" y="2177573"/>
                  </a:lnTo>
                  <a:lnTo>
                    <a:pt x="1101390" y="2183572"/>
                  </a:lnTo>
                  <a:lnTo>
                    <a:pt x="1104698" y="2189571"/>
                  </a:lnTo>
                  <a:lnTo>
                    <a:pt x="1107859" y="2195569"/>
                  </a:lnTo>
                  <a:lnTo>
                    <a:pt x="1110800" y="2201568"/>
                  </a:lnTo>
                  <a:lnTo>
                    <a:pt x="1113444" y="2207567"/>
                  </a:lnTo>
                  <a:lnTo>
                    <a:pt x="1115930" y="2213566"/>
                  </a:lnTo>
                  <a:lnTo>
                    <a:pt x="1118112" y="2219565"/>
                  </a:lnTo>
                  <a:lnTo>
                    <a:pt x="1120042" y="2225563"/>
                  </a:lnTo>
                  <a:lnTo>
                    <a:pt x="1121804" y="2231562"/>
                  </a:lnTo>
                  <a:lnTo>
                    <a:pt x="1123173" y="2237561"/>
                  </a:lnTo>
                  <a:lnTo>
                    <a:pt x="1124345" y="2243560"/>
                  </a:lnTo>
                  <a:lnTo>
                    <a:pt x="1125290" y="2249559"/>
                  </a:lnTo>
                  <a:lnTo>
                    <a:pt x="1125855" y="2255558"/>
                  </a:lnTo>
                  <a:lnTo>
                    <a:pt x="1126238" y="2261556"/>
                  </a:lnTo>
                  <a:lnTo>
                    <a:pt x="1126310" y="2267555"/>
                  </a:lnTo>
                  <a:lnTo>
                    <a:pt x="1126066" y="2273554"/>
                  </a:lnTo>
                  <a:lnTo>
                    <a:pt x="1125636" y="2279553"/>
                  </a:lnTo>
                  <a:lnTo>
                    <a:pt x="1124812" y="2285552"/>
                  </a:lnTo>
                  <a:lnTo>
                    <a:pt x="1123745" y="2291551"/>
                  </a:lnTo>
                  <a:lnTo>
                    <a:pt x="1122470" y="2297549"/>
                  </a:lnTo>
                  <a:lnTo>
                    <a:pt x="1120764" y="2303548"/>
                  </a:lnTo>
                  <a:lnTo>
                    <a:pt x="1118871" y="2309547"/>
                  </a:lnTo>
                  <a:lnTo>
                    <a:pt x="1116695" y="2315546"/>
                  </a:lnTo>
                  <a:lnTo>
                    <a:pt x="1114168" y="2321545"/>
                  </a:lnTo>
                  <a:lnTo>
                    <a:pt x="1111458" y="2327543"/>
                  </a:lnTo>
                  <a:lnTo>
                    <a:pt x="1108397" y="2333542"/>
                  </a:lnTo>
                  <a:lnTo>
                    <a:pt x="1105069" y="2339541"/>
                  </a:lnTo>
                  <a:lnTo>
                    <a:pt x="1101562" y="2345540"/>
                  </a:lnTo>
                  <a:lnTo>
                    <a:pt x="1097648" y="2351539"/>
                  </a:lnTo>
                  <a:lnTo>
                    <a:pt x="1093549" y="2357538"/>
                  </a:lnTo>
                  <a:lnTo>
                    <a:pt x="1089224" y="2363536"/>
                  </a:lnTo>
                  <a:lnTo>
                    <a:pt x="1084555" y="2369535"/>
                  </a:lnTo>
                  <a:lnTo>
                    <a:pt x="1079726" y="2375534"/>
                  </a:lnTo>
                  <a:lnTo>
                    <a:pt x="1074622" y="2381533"/>
                  </a:lnTo>
                  <a:lnTo>
                    <a:pt x="1069264" y="2387532"/>
                  </a:lnTo>
                  <a:lnTo>
                    <a:pt x="1063756" y="2393531"/>
                  </a:lnTo>
                  <a:lnTo>
                    <a:pt x="1057940" y="2399529"/>
                  </a:lnTo>
                  <a:lnTo>
                    <a:pt x="1051952" y="2405528"/>
                  </a:lnTo>
                  <a:lnTo>
                    <a:pt x="1045809" y="2411527"/>
                  </a:lnTo>
                  <a:lnTo>
                    <a:pt x="1039377" y="2417526"/>
                  </a:lnTo>
                  <a:lnTo>
                    <a:pt x="1032825" y="2423525"/>
                  </a:lnTo>
                  <a:lnTo>
                    <a:pt x="1026091" y="2429523"/>
                  </a:lnTo>
                  <a:lnTo>
                    <a:pt x="1019155" y="2435522"/>
                  </a:lnTo>
                  <a:lnTo>
                    <a:pt x="1012115" y="2441521"/>
                  </a:lnTo>
                  <a:lnTo>
                    <a:pt x="1004882" y="2447520"/>
                  </a:lnTo>
                  <a:lnTo>
                    <a:pt x="997521" y="2453519"/>
                  </a:lnTo>
                  <a:lnTo>
                    <a:pt x="990072" y="2459518"/>
                  </a:lnTo>
                  <a:lnTo>
                    <a:pt x="982438" y="2465516"/>
                  </a:lnTo>
                  <a:lnTo>
                    <a:pt x="974735" y="2471515"/>
                  </a:lnTo>
                  <a:lnTo>
                    <a:pt x="966939" y="2477514"/>
                  </a:lnTo>
                  <a:lnTo>
                    <a:pt x="959028" y="2483513"/>
                  </a:lnTo>
                  <a:lnTo>
                    <a:pt x="951066" y="2489512"/>
                  </a:lnTo>
                  <a:lnTo>
                    <a:pt x="943024" y="2495511"/>
                  </a:lnTo>
                  <a:lnTo>
                    <a:pt x="934923" y="2501509"/>
                  </a:lnTo>
                  <a:lnTo>
                    <a:pt x="926790" y="2507508"/>
                  </a:lnTo>
                  <a:lnTo>
                    <a:pt x="918603" y="2513507"/>
                  </a:lnTo>
                  <a:lnTo>
                    <a:pt x="910398" y="2519506"/>
                  </a:lnTo>
                  <a:lnTo>
                    <a:pt x="902176" y="2525505"/>
                  </a:lnTo>
                  <a:lnTo>
                    <a:pt x="893945" y="2531504"/>
                  </a:lnTo>
                  <a:lnTo>
                    <a:pt x="885718" y="2537502"/>
                  </a:lnTo>
                  <a:lnTo>
                    <a:pt x="877499" y="2543501"/>
                  </a:lnTo>
                  <a:lnTo>
                    <a:pt x="869309" y="2549500"/>
                  </a:lnTo>
                  <a:lnTo>
                    <a:pt x="861138" y="2555499"/>
                  </a:lnTo>
                  <a:lnTo>
                    <a:pt x="853015" y="2561498"/>
                  </a:lnTo>
                  <a:lnTo>
                    <a:pt x="844939" y="2567496"/>
                  </a:lnTo>
                  <a:lnTo>
                    <a:pt x="836896" y="2573495"/>
                  </a:lnTo>
                  <a:lnTo>
                    <a:pt x="828953" y="2579494"/>
                  </a:lnTo>
                  <a:lnTo>
                    <a:pt x="821059" y="2585493"/>
                  </a:lnTo>
                  <a:lnTo>
                    <a:pt x="813234" y="2591492"/>
                  </a:lnTo>
                  <a:lnTo>
                    <a:pt x="805523" y="2597491"/>
                  </a:lnTo>
                  <a:lnTo>
                    <a:pt x="797873" y="2603489"/>
                  </a:lnTo>
                  <a:lnTo>
                    <a:pt x="790336" y="2609488"/>
                  </a:lnTo>
                  <a:lnTo>
                    <a:pt x="782910" y="2615487"/>
                  </a:lnTo>
                  <a:lnTo>
                    <a:pt x="775556" y="2621486"/>
                  </a:lnTo>
                  <a:lnTo>
                    <a:pt x="768366" y="2627485"/>
                  </a:lnTo>
                  <a:lnTo>
                    <a:pt x="761273" y="2633484"/>
                  </a:lnTo>
                  <a:lnTo>
                    <a:pt x="754275" y="2639482"/>
                  </a:lnTo>
                  <a:lnTo>
                    <a:pt x="747464" y="2645481"/>
                  </a:lnTo>
                  <a:lnTo>
                    <a:pt x="740740" y="2651480"/>
                  </a:lnTo>
                  <a:lnTo>
                    <a:pt x="734157" y="2657479"/>
                  </a:lnTo>
                  <a:lnTo>
                    <a:pt x="727739" y="2663478"/>
                  </a:lnTo>
                  <a:lnTo>
                    <a:pt x="721414" y="2669476"/>
                  </a:lnTo>
                  <a:lnTo>
                    <a:pt x="715277" y="2675475"/>
                  </a:lnTo>
                  <a:lnTo>
                    <a:pt x="709275" y="2681474"/>
                  </a:lnTo>
                  <a:lnTo>
                    <a:pt x="703369" y="2687473"/>
                  </a:lnTo>
                  <a:lnTo>
                    <a:pt x="697698" y="2693472"/>
                  </a:lnTo>
                  <a:lnTo>
                    <a:pt x="692124" y="2699471"/>
                  </a:lnTo>
                  <a:lnTo>
                    <a:pt x="686691" y="2705469"/>
                  </a:lnTo>
                  <a:lnTo>
                    <a:pt x="681455" y="2711468"/>
                  </a:lnTo>
                  <a:lnTo>
                    <a:pt x="676318" y="2717467"/>
                  </a:lnTo>
                  <a:lnTo>
                    <a:pt x="671362" y="2723466"/>
                  </a:lnTo>
                  <a:lnTo>
                    <a:pt x="666562" y="2729465"/>
                  </a:lnTo>
                  <a:lnTo>
                    <a:pt x="661861" y="2735464"/>
                  </a:lnTo>
                  <a:lnTo>
                    <a:pt x="657379" y="2741462"/>
                  </a:lnTo>
                  <a:lnTo>
                    <a:pt x="653010" y="2747461"/>
                  </a:lnTo>
                  <a:lnTo>
                    <a:pt x="648760" y="2753460"/>
                  </a:lnTo>
                  <a:lnTo>
                    <a:pt x="644717" y="2759459"/>
                  </a:lnTo>
                  <a:lnTo>
                    <a:pt x="640768" y="2765458"/>
                  </a:lnTo>
                  <a:lnTo>
                    <a:pt x="636971" y="2771457"/>
                  </a:lnTo>
                  <a:lnTo>
                    <a:pt x="633336" y="2777455"/>
                  </a:lnTo>
                  <a:lnTo>
                    <a:pt x="629792" y="2783454"/>
                  </a:lnTo>
                  <a:lnTo>
                    <a:pt x="626428" y="2789453"/>
                  </a:lnTo>
                  <a:lnTo>
                    <a:pt x="623182" y="2795452"/>
                  </a:lnTo>
                  <a:lnTo>
                    <a:pt x="620026" y="2801451"/>
                  </a:lnTo>
                  <a:lnTo>
                    <a:pt x="617066" y="2807449"/>
                  </a:lnTo>
                  <a:lnTo>
                    <a:pt x="614187" y="2813448"/>
                  </a:lnTo>
                  <a:lnTo>
                    <a:pt x="611425" y="2819447"/>
                  </a:lnTo>
                  <a:lnTo>
                    <a:pt x="608813" y="2825446"/>
                  </a:lnTo>
                  <a:lnTo>
                    <a:pt x="606277" y="2831445"/>
                  </a:lnTo>
                  <a:lnTo>
                    <a:pt x="603878" y="2837444"/>
                  </a:lnTo>
                  <a:lnTo>
                    <a:pt x="601589" y="2843442"/>
                  </a:lnTo>
                  <a:lnTo>
                    <a:pt x="599370" y="2849441"/>
                  </a:lnTo>
                  <a:lnTo>
                    <a:pt x="597304" y="2855440"/>
                  </a:lnTo>
                  <a:lnTo>
                    <a:pt x="595311" y="2861439"/>
                  </a:lnTo>
                  <a:lnTo>
                    <a:pt x="593398" y="2867438"/>
                  </a:lnTo>
                  <a:lnTo>
                    <a:pt x="591616" y="2873437"/>
                  </a:lnTo>
                  <a:lnTo>
                    <a:pt x="589893" y="2879435"/>
                  </a:lnTo>
                  <a:lnTo>
                    <a:pt x="588265" y="2885434"/>
                  </a:lnTo>
                  <a:lnTo>
                    <a:pt x="586731" y="2891433"/>
                  </a:lnTo>
                  <a:lnTo>
                    <a:pt x="585250" y="2897432"/>
                  </a:lnTo>
                  <a:lnTo>
                    <a:pt x="583875" y="2903431"/>
                  </a:lnTo>
                  <a:lnTo>
                    <a:pt x="582564" y="2909429"/>
                  </a:lnTo>
                  <a:lnTo>
                    <a:pt x="581304" y="2915428"/>
                  </a:lnTo>
                  <a:lnTo>
                    <a:pt x="580148" y="2921427"/>
                  </a:lnTo>
                  <a:lnTo>
                    <a:pt x="579035" y="2927426"/>
                  </a:lnTo>
                  <a:lnTo>
                    <a:pt x="577983" y="2933425"/>
                  </a:lnTo>
                  <a:lnTo>
                    <a:pt x="577006" y="2939424"/>
                  </a:lnTo>
                  <a:lnTo>
                    <a:pt x="576066" y="2945422"/>
                  </a:lnTo>
                  <a:lnTo>
                    <a:pt x="575194" y="2951421"/>
                  </a:lnTo>
                  <a:lnTo>
                    <a:pt x="574374" y="2957420"/>
                  </a:lnTo>
                  <a:lnTo>
                    <a:pt x="573586" y="2963419"/>
                  </a:lnTo>
                  <a:lnTo>
                    <a:pt x="572870" y="2969418"/>
                  </a:lnTo>
                  <a:lnTo>
                    <a:pt x="572185" y="2975417"/>
                  </a:lnTo>
                  <a:lnTo>
                    <a:pt x="571538" y="2981415"/>
                  </a:lnTo>
                  <a:lnTo>
                    <a:pt x="570946" y="2987414"/>
                  </a:lnTo>
                  <a:lnTo>
                    <a:pt x="570378" y="2993413"/>
                  </a:lnTo>
                  <a:lnTo>
                    <a:pt x="569852" y="2999412"/>
                  </a:lnTo>
                  <a:lnTo>
                    <a:pt x="569363" y="3005411"/>
                  </a:lnTo>
                  <a:lnTo>
                    <a:pt x="568896" y="3011409"/>
                  </a:lnTo>
                  <a:lnTo>
                    <a:pt x="568471" y="3017408"/>
                  </a:lnTo>
                  <a:lnTo>
                    <a:pt x="568071" y="3023407"/>
                  </a:lnTo>
                  <a:lnTo>
                    <a:pt x="567691" y="3029406"/>
                  </a:lnTo>
                  <a:lnTo>
                    <a:pt x="567349" y="3035405"/>
                  </a:lnTo>
                  <a:lnTo>
                    <a:pt x="567023" y="3041404"/>
                  </a:lnTo>
                  <a:lnTo>
                    <a:pt x="566720" y="3047402"/>
                  </a:lnTo>
                  <a:lnTo>
                    <a:pt x="566443" y="3053401"/>
                  </a:lnTo>
                  <a:lnTo>
                    <a:pt x="566179" y="3059400"/>
                  </a:lnTo>
                  <a:lnTo>
                    <a:pt x="565939" y="30653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2880850"/>
              <a:ext cx="0" cy="421399"/>
            </a:xfrm>
            <a:custGeom>
              <a:avLst/>
              <a:pathLst>
                <a:path w="0" h="421399">
                  <a:moveTo>
                    <a:pt x="0" y="4213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75569" y="4145048"/>
              <a:ext cx="0" cy="421399"/>
            </a:xfrm>
            <a:custGeom>
              <a:avLst/>
              <a:pathLst>
                <a:path w="0" h="421399">
                  <a:moveTo>
                    <a:pt x="0" y="0"/>
                  </a:moveTo>
                  <a:lnTo>
                    <a:pt x="0" y="42139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12996" y="3302249"/>
              <a:ext cx="125145" cy="842799"/>
            </a:xfrm>
            <a:custGeom>
              <a:avLst/>
              <a:pathLst>
                <a:path w="125145" h="842799">
                  <a:moveTo>
                    <a:pt x="0" y="0"/>
                  </a:moveTo>
                  <a:lnTo>
                    <a:pt x="0" y="842799"/>
                  </a:lnTo>
                  <a:lnTo>
                    <a:pt x="125145" y="842799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2996" y="3723649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2846344"/>
              <a:ext cx="0" cy="60816"/>
            </a:xfrm>
            <a:custGeom>
              <a:avLst/>
              <a:pathLst>
                <a:path w="0" h="60816">
                  <a:moveTo>
                    <a:pt x="0" y="608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27025" y="4513396"/>
              <a:ext cx="0" cy="46151"/>
            </a:xfrm>
            <a:custGeom>
              <a:avLst/>
              <a:pathLst>
                <a:path w="0" h="46151">
                  <a:moveTo>
                    <a:pt x="0" y="0"/>
                  </a:moveTo>
                  <a:lnTo>
                    <a:pt x="0" y="4615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64452" y="2907160"/>
              <a:ext cx="125145" cy="1606235"/>
            </a:xfrm>
            <a:custGeom>
              <a:avLst/>
              <a:pathLst>
                <a:path w="125145" h="1606235">
                  <a:moveTo>
                    <a:pt x="0" y="0"/>
                  </a:moveTo>
                  <a:lnTo>
                    <a:pt x="0" y="1606235"/>
                  </a:lnTo>
                  <a:lnTo>
                    <a:pt x="125145" y="1606235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64452" y="3752979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2844619"/>
              <a:ext cx="0" cy="672859"/>
            </a:xfrm>
            <a:custGeom>
              <a:avLst/>
              <a:pathLst>
                <a:path w="0" h="672859">
                  <a:moveTo>
                    <a:pt x="0" y="6728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78481" y="4517709"/>
              <a:ext cx="0" cy="48739"/>
            </a:xfrm>
            <a:custGeom>
              <a:avLst/>
              <a:pathLst>
                <a:path w="0" h="48739">
                  <a:moveTo>
                    <a:pt x="0" y="0"/>
                  </a:moveTo>
                  <a:lnTo>
                    <a:pt x="0" y="4873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115908" y="3517478"/>
              <a:ext cx="125145" cy="1000230"/>
            </a:xfrm>
            <a:custGeom>
              <a:avLst/>
              <a:pathLst>
                <a:path w="125145" h="1000230">
                  <a:moveTo>
                    <a:pt x="0" y="0"/>
                  </a:moveTo>
                  <a:lnTo>
                    <a:pt x="0" y="1000230"/>
                  </a:lnTo>
                  <a:lnTo>
                    <a:pt x="125145" y="1000230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15908" y="4343887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213465" y="4507306"/>
              <a:ext cx="35470" cy="35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196466" y="3162039"/>
              <a:ext cx="44919" cy="44919"/>
            </a:xfrm>
            <a:custGeom>
              <a:avLst/>
              <a:pathLst>
                <a:path w="44919" h="44919">
                  <a:moveTo>
                    <a:pt x="0" y="22459"/>
                  </a:moveTo>
                  <a:lnTo>
                    <a:pt x="22459" y="0"/>
                  </a:lnTo>
                  <a:lnTo>
                    <a:pt x="44919" y="22459"/>
                  </a:lnTo>
                  <a:lnTo>
                    <a:pt x="22459" y="4491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162223" y="4404850"/>
              <a:ext cx="85107" cy="851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279439" y="3573306"/>
              <a:ext cx="85025" cy="850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041422" y="4330773"/>
              <a:ext cx="84886" cy="848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217560" y="4498324"/>
              <a:ext cx="136246" cy="136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081407" y="4482538"/>
              <a:ext cx="85006" cy="850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030893" y="4507820"/>
              <a:ext cx="86201" cy="862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112174" y="2856657"/>
              <a:ext cx="86340" cy="86340"/>
            </a:xfrm>
            <a:custGeom>
              <a:avLst/>
              <a:pathLst>
                <a:path w="86340" h="86340">
                  <a:moveTo>
                    <a:pt x="0" y="43170"/>
                  </a:moveTo>
                  <a:lnTo>
                    <a:pt x="43170" y="0"/>
                  </a:lnTo>
                  <a:lnTo>
                    <a:pt x="86340" y="43170"/>
                  </a:lnTo>
                  <a:lnTo>
                    <a:pt x="43170" y="8634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035456" y="2824726"/>
              <a:ext cx="84642" cy="84642"/>
            </a:xfrm>
            <a:custGeom>
              <a:avLst/>
              <a:pathLst>
                <a:path w="84642" h="84642">
                  <a:moveTo>
                    <a:pt x="0" y="42321"/>
                  </a:moveTo>
                  <a:lnTo>
                    <a:pt x="42321" y="0"/>
                  </a:lnTo>
                  <a:lnTo>
                    <a:pt x="84642" y="42321"/>
                  </a:lnTo>
                  <a:lnTo>
                    <a:pt x="42321" y="8464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045341" y="3957761"/>
              <a:ext cx="85591" cy="855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234740" y="3064389"/>
              <a:ext cx="57340" cy="57340"/>
            </a:xfrm>
            <a:custGeom>
              <a:avLst/>
              <a:pathLst>
                <a:path w="57340" h="57340">
                  <a:moveTo>
                    <a:pt x="0" y="28670"/>
                  </a:moveTo>
                  <a:lnTo>
                    <a:pt x="28670" y="0"/>
                  </a:lnTo>
                  <a:lnTo>
                    <a:pt x="57340" y="28670"/>
                  </a:lnTo>
                  <a:lnTo>
                    <a:pt x="28670" y="5734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808455" y="4352997"/>
              <a:ext cx="147405" cy="147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291654" y="4075720"/>
              <a:ext cx="56705" cy="567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899761" y="3887365"/>
              <a:ext cx="84909" cy="849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138828" y="4346297"/>
              <a:ext cx="84894" cy="848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356624" y="4287583"/>
              <a:ext cx="85002" cy="850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975162" y="3298942"/>
              <a:ext cx="85114" cy="851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983486" y="2862312"/>
              <a:ext cx="85383" cy="85383"/>
            </a:xfrm>
            <a:custGeom>
              <a:avLst/>
              <a:pathLst>
                <a:path w="85383" h="85383">
                  <a:moveTo>
                    <a:pt x="0" y="42691"/>
                  </a:moveTo>
                  <a:lnTo>
                    <a:pt x="42691" y="0"/>
                  </a:lnTo>
                  <a:lnTo>
                    <a:pt x="85383" y="42691"/>
                  </a:lnTo>
                  <a:lnTo>
                    <a:pt x="42691" y="8538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987814" y="4454667"/>
              <a:ext cx="85539" cy="85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294778" y="4519954"/>
              <a:ext cx="86086" cy="86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940680" y="4520563"/>
              <a:ext cx="84867" cy="848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018078" y="3269717"/>
              <a:ext cx="84905" cy="849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795213" y="2768528"/>
              <a:ext cx="162532" cy="1625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227136" y="2802054"/>
              <a:ext cx="85129" cy="85129"/>
            </a:xfrm>
            <a:custGeom>
              <a:avLst/>
              <a:pathLst>
                <a:path w="85129" h="85129">
                  <a:moveTo>
                    <a:pt x="0" y="42564"/>
                  </a:moveTo>
                  <a:lnTo>
                    <a:pt x="42564" y="0"/>
                  </a:lnTo>
                  <a:lnTo>
                    <a:pt x="85129" y="42564"/>
                  </a:lnTo>
                  <a:lnTo>
                    <a:pt x="42564" y="8512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195489" y="4367197"/>
              <a:ext cx="63796" cy="637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212863" y="4446563"/>
              <a:ext cx="63791" cy="637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919343" y="4258938"/>
              <a:ext cx="62929" cy="629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091800" y="2995186"/>
              <a:ext cx="168141" cy="1681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102851" y="3550878"/>
              <a:ext cx="85025" cy="850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144806" y="4343742"/>
              <a:ext cx="86553" cy="865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947315" y="4513550"/>
              <a:ext cx="85092" cy="850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296016" y="4514946"/>
              <a:ext cx="82300" cy="823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199743" y="4506034"/>
              <a:ext cx="86322" cy="86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519683" y="2800476"/>
              <a:ext cx="160747" cy="160747"/>
            </a:xfrm>
            <a:custGeom>
              <a:avLst/>
              <a:pathLst>
                <a:path w="160747" h="160747">
                  <a:moveTo>
                    <a:pt x="0" y="80373"/>
                  </a:moveTo>
                  <a:lnTo>
                    <a:pt x="80373" y="0"/>
                  </a:lnTo>
                  <a:lnTo>
                    <a:pt x="160747" y="80373"/>
                  </a:lnTo>
                  <a:lnTo>
                    <a:pt x="80373" y="16074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986090" y="2810832"/>
              <a:ext cx="84826" cy="84826"/>
            </a:xfrm>
            <a:custGeom>
              <a:avLst/>
              <a:pathLst>
                <a:path w="84826" h="84826">
                  <a:moveTo>
                    <a:pt x="0" y="42413"/>
                  </a:moveTo>
                  <a:lnTo>
                    <a:pt x="42413" y="0"/>
                  </a:lnTo>
                  <a:lnTo>
                    <a:pt x="84826" y="42413"/>
                  </a:lnTo>
                  <a:lnTo>
                    <a:pt x="42413" y="8482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177048" y="3523024"/>
              <a:ext cx="116579" cy="1165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214861" y="2912489"/>
              <a:ext cx="85096" cy="85096"/>
            </a:xfrm>
            <a:custGeom>
              <a:avLst/>
              <a:pathLst>
                <a:path w="85096" h="85096">
                  <a:moveTo>
                    <a:pt x="0" y="42548"/>
                  </a:moveTo>
                  <a:lnTo>
                    <a:pt x="42548" y="0"/>
                  </a:lnTo>
                  <a:lnTo>
                    <a:pt x="85096" y="42548"/>
                  </a:lnTo>
                  <a:lnTo>
                    <a:pt x="42548" y="8509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356362" y="4308129"/>
              <a:ext cx="137077" cy="1370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314155" y="4323398"/>
              <a:ext cx="85835" cy="858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265530" y="3533409"/>
              <a:ext cx="85457" cy="854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213915" y="4355804"/>
              <a:ext cx="86583" cy="865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98227" y="4499149"/>
              <a:ext cx="86289" cy="862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976172" y="4204621"/>
              <a:ext cx="81849" cy="818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152621" y="4523835"/>
              <a:ext cx="85226" cy="852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322124" y="4484228"/>
              <a:ext cx="85077" cy="850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702705" y="2760540"/>
              <a:ext cx="171607" cy="1716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996691" y="4324506"/>
              <a:ext cx="87068" cy="870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081621" y="4433576"/>
              <a:ext cx="86315" cy="863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127801" y="3229936"/>
              <a:ext cx="85103" cy="851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935492" y="4173681"/>
              <a:ext cx="85069" cy="85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225300" y="3573284"/>
              <a:ext cx="85069" cy="850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054919" y="4183051"/>
              <a:ext cx="149144" cy="1491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921306" y="3925269"/>
              <a:ext cx="85013" cy="850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254704" y="3193067"/>
              <a:ext cx="86381" cy="86381"/>
            </a:xfrm>
            <a:custGeom>
              <a:avLst/>
              <a:pathLst>
                <a:path w="86381" h="86381">
                  <a:moveTo>
                    <a:pt x="0" y="43190"/>
                  </a:moveTo>
                  <a:lnTo>
                    <a:pt x="43190" y="0"/>
                  </a:lnTo>
                  <a:lnTo>
                    <a:pt x="86381" y="43190"/>
                  </a:lnTo>
                  <a:lnTo>
                    <a:pt x="43190" y="8638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332603" y="3272299"/>
              <a:ext cx="86641" cy="866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364273" y="2810403"/>
              <a:ext cx="85683" cy="85683"/>
            </a:xfrm>
            <a:custGeom>
              <a:avLst/>
              <a:pathLst>
                <a:path w="85683" h="85683">
                  <a:moveTo>
                    <a:pt x="0" y="42841"/>
                  </a:moveTo>
                  <a:lnTo>
                    <a:pt x="42841" y="0"/>
                  </a:lnTo>
                  <a:lnTo>
                    <a:pt x="85683" y="42841"/>
                  </a:lnTo>
                  <a:lnTo>
                    <a:pt x="42841" y="8568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6304903" y="2834572"/>
              <a:ext cx="85654" cy="85654"/>
            </a:xfrm>
            <a:custGeom>
              <a:avLst/>
              <a:pathLst>
                <a:path w="85654" h="85654">
                  <a:moveTo>
                    <a:pt x="0" y="42827"/>
                  </a:moveTo>
                  <a:lnTo>
                    <a:pt x="42827" y="0"/>
                  </a:lnTo>
                  <a:lnTo>
                    <a:pt x="85654" y="42827"/>
                  </a:lnTo>
                  <a:lnTo>
                    <a:pt x="42827" y="8565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951383" y="2929661"/>
              <a:ext cx="85256" cy="85256"/>
            </a:xfrm>
            <a:custGeom>
              <a:avLst/>
              <a:pathLst>
                <a:path w="85256" h="85256">
                  <a:moveTo>
                    <a:pt x="0" y="42628"/>
                  </a:moveTo>
                  <a:lnTo>
                    <a:pt x="42628" y="0"/>
                  </a:lnTo>
                  <a:lnTo>
                    <a:pt x="85256" y="42628"/>
                  </a:lnTo>
                  <a:lnTo>
                    <a:pt x="42628" y="852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265290" y="4523799"/>
              <a:ext cx="85297" cy="85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338095" y="4402576"/>
              <a:ext cx="86204" cy="862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985236" y="4515149"/>
              <a:ext cx="85345" cy="85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384909" y="4334869"/>
              <a:ext cx="45639" cy="45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277736" y="4227204"/>
              <a:ext cx="84991" cy="849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315121" y="4323678"/>
              <a:ext cx="85275" cy="852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896526" y="3659382"/>
              <a:ext cx="85401" cy="854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859492" y="4508704"/>
              <a:ext cx="115487" cy="115487"/>
            </a:xfrm>
            <a:custGeom>
              <a:avLst/>
              <a:pathLst>
                <a:path w="115487" h="115487">
                  <a:moveTo>
                    <a:pt x="0" y="57743"/>
                  </a:moveTo>
                  <a:lnTo>
                    <a:pt x="57743" y="0"/>
                  </a:lnTo>
                  <a:lnTo>
                    <a:pt x="115487" y="57743"/>
                  </a:lnTo>
                  <a:lnTo>
                    <a:pt x="57743" y="11548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351125" y="4513264"/>
              <a:ext cx="85665" cy="85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329325" y="4520341"/>
              <a:ext cx="85312" cy="85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381371" y="4519744"/>
              <a:ext cx="86506" cy="865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094901" y="4056131"/>
              <a:ext cx="57927" cy="579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307031" y="4349609"/>
              <a:ext cx="85170" cy="85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032064" y="3005132"/>
              <a:ext cx="75787" cy="75787"/>
            </a:xfrm>
            <a:custGeom>
              <a:avLst/>
              <a:pathLst>
                <a:path w="75787" h="75787">
                  <a:moveTo>
                    <a:pt x="0" y="37893"/>
                  </a:moveTo>
                  <a:lnTo>
                    <a:pt x="37893" y="0"/>
                  </a:lnTo>
                  <a:lnTo>
                    <a:pt x="75787" y="37893"/>
                  </a:lnTo>
                  <a:lnTo>
                    <a:pt x="37893" y="7578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085689" y="4488081"/>
              <a:ext cx="108426" cy="10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374990" y="4363447"/>
              <a:ext cx="85099" cy="85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163156" y="4389211"/>
              <a:ext cx="85331" cy="85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051836" y="4135600"/>
              <a:ext cx="85319" cy="85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379243" y="3263787"/>
              <a:ext cx="86414" cy="864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968422" y="4247803"/>
              <a:ext cx="85200" cy="852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971442" y="4471301"/>
              <a:ext cx="90226" cy="902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920425" y="4089019"/>
              <a:ext cx="85316" cy="853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025151" y="4375468"/>
              <a:ext cx="85211" cy="852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230721" y="4492261"/>
              <a:ext cx="86263" cy="862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367627" y="4099494"/>
              <a:ext cx="85069" cy="85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311094" y="3992587"/>
              <a:ext cx="84950" cy="849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205464" y="3192825"/>
              <a:ext cx="69611" cy="69611"/>
            </a:xfrm>
            <a:custGeom>
              <a:avLst/>
              <a:pathLst>
                <a:path w="69611" h="69611">
                  <a:moveTo>
                    <a:pt x="0" y="34805"/>
                  </a:moveTo>
                  <a:lnTo>
                    <a:pt x="34805" y="0"/>
                  </a:lnTo>
                  <a:lnTo>
                    <a:pt x="69611" y="34805"/>
                  </a:lnTo>
                  <a:lnTo>
                    <a:pt x="34805" y="6961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125939" y="4473900"/>
              <a:ext cx="85028" cy="850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791883" y="4480331"/>
              <a:ext cx="158431" cy="1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936402" y="4516297"/>
              <a:ext cx="86498" cy="86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917406" y="4479144"/>
              <a:ext cx="84894" cy="848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262878" y="4330867"/>
              <a:ext cx="84699" cy="84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906091" y="3086206"/>
              <a:ext cx="86167" cy="86167"/>
            </a:xfrm>
            <a:custGeom>
              <a:avLst/>
              <a:pathLst>
                <a:path w="86167" h="86167">
                  <a:moveTo>
                    <a:pt x="0" y="43083"/>
                  </a:moveTo>
                  <a:lnTo>
                    <a:pt x="43083" y="0"/>
                  </a:lnTo>
                  <a:lnTo>
                    <a:pt x="86167" y="43083"/>
                  </a:lnTo>
                  <a:lnTo>
                    <a:pt x="43083" y="8616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311200" y="2889493"/>
              <a:ext cx="86230" cy="86230"/>
            </a:xfrm>
            <a:custGeom>
              <a:avLst/>
              <a:pathLst>
                <a:path w="86230" h="86230">
                  <a:moveTo>
                    <a:pt x="0" y="43115"/>
                  </a:moveTo>
                  <a:lnTo>
                    <a:pt x="43115" y="0"/>
                  </a:lnTo>
                  <a:lnTo>
                    <a:pt x="86230" y="43115"/>
                  </a:lnTo>
                  <a:lnTo>
                    <a:pt x="43115" y="8623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204630" y="2820274"/>
              <a:ext cx="86645" cy="86645"/>
            </a:xfrm>
            <a:custGeom>
              <a:avLst/>
              <a:pathLst>
                <a:path w="86645" h="86645">
                  <a:moveTo>
                    <a:pt x="0" y="43322"/>
                  </a:moveTo>
                  <a:lnTo>
                    <a:pt x="43322" y="0"/>
                  </a:lnTo>
                  <a:lnTo>
                    <a:pt x="86645" y="43322"/>
                  </a:lnTo>
                  <a:lnTo>
                    <a:pt x="43322" y="8664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245593" y="4492015"/>
              <a:ext cx="86755" cy="86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336412" y="4510264"/>
              <a:ext cx="84762" cy="847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147337" y="2881032"/>
              <a:ext cx="30033" cy="378403"/>
            </a:xfrm>
            <a:custGeom>
              <a:avLst/>
              <a:pathLst>
                <a:path w="30033" h="378403">
                  <a:moveTo>
                    <a:pt x="0" y="378403"/>
                  </a:moveTo>
                  <a:lnTo>
                    <a:pt x="300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6137652" y="2696038"/>
              <a:ext cx="37212" cy="135421"/>
            </a:xfrm>
            <a:custGeom>
              <a:avLst/>
              <a:pathLst>
                <a:path w="37212" h="135421">
                  <a:moveTo>
                    <a:pt x="0" y="0"/>
                  </a:moveTo>
                  <a:lnTo>
                    <a:pt x="37212" y="1354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5115358" y="2733031"/>
              <a:ext cx="1052930" cy="119062"/>
            </a:xfrm>
            <a:custGeom>
              <a:avLst/>
              <a:pathLst>
                <a:path w="1052930" h="119062">
                  <a:moveTo>
                    <a:pt x="0" y="0"/>
                  </a:moveTo>
                  <a:lnTo>
                    <a:pt x="1052930" y="1190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6145321" y="2877060"/>
              <a:ext cx="30193" cy="137024"/>
            </a:xfrm>
            <a:custGeom>
              <a:avLst/>
              <a:pathLst>
                <a:path w="30193" h="137024">
                  <a:moveTo>
                    <a:pt x="0" y="137024"/>
                  </a:moveTo>
                  <a:lnTo>
                    <a:pt x="301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4625969" y="3204366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chr9:132896434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5385126" y="2533349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chr9:132897514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142184" y="2949489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chr9:132902724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593990" y="2658779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chr9:132903698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4615029" y="2754743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chr9:132906016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3702631" y="4493800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chr9:132911092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4623953" y="2978567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chr9:132927301</a:t>
              </a:r>
            </a:p>
          </p:txBody>
        </p:sp>
        <p:sp>
          <p:nvSpPr>
            <p:cNvPr id="126" name="pl126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7"/>
            <p:cNvSpPr/>
            <p:nvPr/>
          </p:nvSpPr>
          <p:spPr>
            <a:xfrm>
              <a:off x="2448133" y="6233736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-1.00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448133" y="5802416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448133" y="5371096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448133" y="4939776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2503125" y="450845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503125" y="407713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503125" y="364581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2503125" y="321449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2503125" y="278317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136" name="pl136"/>
            <p:cNvSpPr/>
            <p:nvPr/>
          </p:nvSpPr>
          <p:spPr>
            <a:xfrm>
              <a:off x="2880411" y="629345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880411" y="586213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880411" y="543081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880411" y="499949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880411" y="456817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2880411" y="413685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2880411" y="370553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2880411" y="327421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2880411" y="284289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9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153" name="tx153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7106490" y="2044699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155" name="pt155"/>
            <p:cNvSpPr/>
            <p:nvPr/>
          </p:nvSpPr>
          <p:spPr>
            <a:xfrm>
              <a:off x="7179089" y="239642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7179089" y="259127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7179089" y="2786126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tx158"/>
            <p:cNvSpPr/>
            <p:nvPr/>
          </p:nvSpPr>
          <p:spPr>
            <a:xfrm>
              <a:off x="7389908" y="2329315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7389908" y="2524164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7389908" y="2719013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106490" y="3104004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162" name="pt162"/>
            <p:cNvSpPr/>
            <p:nvPr/>
          </p:nvSpPr>
          <p:spPr>
            <a:xfrm>
              <a:off x="7164444" y="3395908"/>
              <a:ext cx="84394" cy="8439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7202141" y="362845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7164444" y="3785607"/>
              <a:ext cx="84394" cy="8439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7148829" y="3964841"/>
              <a:ext cx="115623" cy="11562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7136847" y="4147709"/>
              <a:ext cx="139587" cy="13958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7126746" y="4335183"/>
              <a:ext cx="159788" cy="15978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8"/>
            <p:cNvSpPr/>
            <p:nvPr/>
          </p:nvSpPr>
          <p:spPr>
            <a:xfrm>
              <a:off x="7395359" y="3382555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7395359" y="3573237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7395359" y="3772254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7395359" y="3965094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7395359" y="4157785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7395359" y="435952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7106490" y="4688891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175" name="pt175"/>
            <p:cNvSpPr/>
            <p:nvPr/>
          </p:nvSpPr>
          <p:spPr>
            <a:xfrm>
              <a:off x="7179089" y="50201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7179089" y="5214980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tx177"/>
            <p:cNvSpPr/>
            <p:nvPr/>
          </p:nvSpPr>
          <p:spPr>
            <a:xfrm>
              <a:off x="7389908" y="4982561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7389908" y="5177410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2924695" y="619487"/>
              <a:ext cx="7340500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TSC1,Lung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97740" y="3140796"/>
              <a:ext cx="1638269" cy="2312532"/>
            </a:xfrm>
            <a:custGeom>
              <a:avLst/>
              <a:pathLst>
                <a:path w="1638269" h="2312532">
                  <a:moveTo>
                    <a:pt x="814747" y="2312532"/>
                  </a:moveTo>
                  <a:lnTo>
                    <a:pt x="814185" y="2308007"/>
                  </a:lnTo>
                  <a:lnTo>
                    <a:pt x="813570" y="2303481"/>
                  </a:lnTo>
                  <a:lnTo>
                    <a:pt x="812863" y="2298956"/>
                  </a:lnTo>
                  <a:lnTo>
                    <a:pt x="812082" y="2294430"/>
                  </a:lnTo>
                  <a:lnTo>
                    <a:pt x="811232" y="2289905"/>
                  </a:lnTo>
                  <a:lnTo>
                    <a:pt x="810286" y="2285379"/>
                  </a:lnTo>
                  <a:lnTo>
                    <a:pt x="809221" y="2280854"/>
                  </a:lnTo>
                  <a:lnTo>
                    <a:pt x="808063" y="2276328"/>
                  </a:lnTo>
                  <a:lnTo>
                    <a:pt x="806810" y="2271803"/>
                  </a:lnTo>
                  <a:lnTo>
                    <a:pt x="805382" y="2267277"/>
                  </a:lnTo>
                  <a:lnTo>
                    <a:pt x="803830" y="2262752"/>
                  </a:lnTo>
                  <a:lnTo>
                    <a:pt x="802155" y="2258226"/>
                  </a:lnTo>
                  <a:lnTo>
                    <a:pt x="800306" y="2253701"/>
                  </a:lnTo>
                  <a:lnTo>
                    <a:pt x="798258" y="2249175"/>
                  </a:lnTo>
                  <a:lnTo>
                    <a:pt x="796054" y="2244650"/>
                  </a:lnTo>
                  <a:lnTo>
                    <a:pt x="793690" y="2240124"/>
                  </a:lnTo>
                  <a:lnTo>
                    <a:pt x="791030" y="2235599"/>
                  </a:lnTo>
                  <a:lnTo>
                    <a:pt x="788177" y="2231073"/>
                  </a:lnTo>
                  <a:lnTo>
                    <a:pt x="785125" y="2226548"/>
                  </a:lnTo>
                  <a:lnTo>
                    <a:pt x="781791" y="2222022"/>
                  </a:lnTo>
                  <a:lnTo>
                    <a:pt x="778154" y="2217497"/>
                  </a:lnTo>
                  <a:lnTo>
                    <a:pt x="774280" y="2212971"/>
                  </a:lnTo>
                  <a:lnTo>
                    <a:pt x="770152" y="2208446"/>
                  </a:lnTo>
                  <a:lnTo>
                    <a:pt x="765591" y="2203920"/>
                  </a:lnTo>
                  <a:lnTo>
                    <a:pt x="760750" y="2199395"/>
                  </a:lnTo>
                  <a:lnTo>
                    <a:pt x="755622" y="2194869"/>
                  </a:lnTo>
                  <a:lnTo>
                    <a:pt x="750077" y="2190344"/>
                  </a:lnTo>
                  <a:lnTo>
                    <a:pt x="744125" y="2185818"/>
                  </a:lnTo>
                  <a:lnTo>
                    <a:pt x="737845" y="2181293"/>
                  </a:lnTo>
                  <a:lnTo>
                    <a:pt x="731207" y="2176767"/>
                  </a:lnTo>
                  <a:lnTo>
                    <a:pt x="724005" y="2172242"/>
                  </a:lnTo>
                  <a:lnTo>
                    <a:pt x="716440" y="2167716"/>
                  </a:lnTo>
                  <a:lnTo>
                    <a:pt x="708506" y="2163191"/>
                  </a:lnTo>
                  <a:lnTo>
                    <a:pt x="700029" y="2158665"/>
                  </a:lnTo>
                  <a:lnTo>
                    <a:pt x="691065" y="2154140"/>
                  </a:lnTo>
                  <a:lnTo>
                    <a:pt x="681705" y="2149614"/>
                  </a:lnTo>
                  <a:lnTo>
                    <a:pt x="671900" y="2145089"/>
                  </a:lnTo>
                  <a:lnTo>
                    <a:pt x="661456" y="2140563"/>
                  </a:lnTo>
                  <a:lnTo>
                    <a:pt x="650601" y="2136038"/>
                  </a:lnTo>
                  <a:lnTo>
                    <a:pt x="639334" y="2131512"/>
                  </a:lnTo>
                  <a:lnTo>
                    <a:pt x="627458" y="2126987"/>
                  </a:lnTo>
                  <a:lnTo>
                    <a:pt x="615086" y="2122461"/>
                  </a:lnTo>
                  <a:lnTo>
                    <a:pt x="602305" y="2117936"/>
                  </a:lnTo>
                  <a:lnTo>
                    <a:pt x="589057" y="2113410"/>
                  </a:lnTo>
                  <a:lnTo>
                    <a:pt x="575204" y="2108885"/>
                  </a:lnTo>
                  <a:lnTo>
                    <a:pt x="560966" y="2104359"/>
                  </a:lnTo>
                  <a:lnTo>
                    <a:pt x="546348" y="2099834"/>
                  </a:lnTo>
                  <a:lnTo>
                    <a:pt x="531180" y="2095308"/>
                  </a:lnTo>
                  <a:lnTo>
                    <a:pt x="515611" y="2090783"/>
                  </a:lnTo>
                  <a:lnTo>
                    <a:pt x="499713" y="2086257"/>
                  </a:lnTo>
                  <a:lnTo>
                    <a:pt x="483440" y="2081732"/>
                  </a:lnTo>
                  <a:lnTo>
                    <a:pt x="466743" y="2077206"/>
                  </a:lnTo>
                  <a:lnTo>
                    <a:pt x="449790" y="2072681"/>
                  </a:lnTo>
                  <a:lnTo>
                    <a:pt x="432594" y="2068155"/>
                  </a:lnTo>
                  <a:lnTo>
                    <a:pt x="415075" y="2063630"/>
                  </a:lnTo>
                  <a:lnTo>
                    <a:pt x="397370" y="2059104"/>
                  </a:lnTo>
                  <a:lnTo>
                    <a:pt x="379522" y="2054579"/>
                  </a:lnTo>
                  <a:lnTo>
                    <a:pt x="361531" y="2050053"/>
                  </a:lnTo>
                  <a:lnTo>
                    <a:pt x="343446" y="2045528"/>
                  </a:lnTo>
                  <a:lnTo>
                    <a:pt x="325337" y="2041002"/>
                  </a:lnTo>
                  <a:lnTo>
                    <a:pt x="307224" y="2036477"/>
                  </a:lnTo>
                  <a:lnTo>
                    <a:pt x="289186" y="2031951"/>
                  </a:lnTo>
                  <a:lnTo>
                    <a:pt x="271264" y="2027426"/>
                  </a:lnTo>
                  <a:lnTo>
                    <a:pt x="253474" y="2022900"/>
                  </a:lnTo>
                  <a:lnTo>
                    <a:pt x="235897" y="2018375"/>
                  </a:lnTo>
                  <a:lnTo>
                    <a:pt x="218645" y="2013849"/>
                  </a:lnTo>
                  <a:lnTo>
                    <a:pt x="201668" y="2009324"/>
                  </a:lnTo>
                  <a:lnTo>
                    <a:pt x="184988" y="2004798"/>
                  </a:lnTo>
                  <a:lnTo>
                    <a:pt x="168885" y="2000273"/>
                  </a:lnTo>
                  <a:lnTo>
                    <a:pt x="153219" y="1995747"/>
                  </a:lnTo>
                  <a:lnTo>
                    <a:pt x="137990" y="1991222"/>
                  </a:lnTo>
                  <a:lnTo>
                    <a:pt x="123383" y="1986696"/>
                  </a:lnTo>
                  <a:lnTo>
                    <a:pt x="109505" y="1982171"/>
                  </a:lnTo>
                  <a:lnTo>
                    <a:pt x="96195" y="1977645"/>
                  </a:lnTo>
                  <a:lnTo>
                    <a:pt x="83471" y="1973120"/>
                  </a:lnTo>
                  <a:lnTo>
                    <a:pt x="71806" y="1968594"/>
                  </a:lnTo>
                  <a:lnTo>
                    <a:pt x="60828" y="1964069"/>
                  </a:lnTo>
                  <a:lnTo>
                    <a:pt x="50543" y="1959543"/>
                  </a:lnTo>
                  <a:lnTo>
                    <a:pt x="41229" y="1955018"/>
                  </a:lnTo>
                  <a:lnTo>
                    <a:pt x="32918" y="1950492"/>
                  </a:lnTo>
                  <a:lnTo>
                    <a:pt x="25379" y="1945966"/>
                  </a:lnTo>
                  <a:lnTo>
                    <a:pt x="18646" y="1941441"/>
                  </a:lnTo>
                  <a:lnTo>
                    <a:pt x="13239" y="1936915"/>
                  </a:lnTo>
                  <a:lnTo>
                    <a:pt x="8652" y="1932390"/>
                  </a:lnTo>
                  <a:lnTo>
                    <a:pt x="4886" y="1927864"/>
                  </a:lnTo>
                  <a:lnTo>
                    <a:pt x="2269" y="1923339"/>
                  </a:lnTo>
                  <a:lnTo>
                    <a:pt x="722" y="1918813"/>
                  </a:lnTo>
                  <a:lnTo>
                    <a:pt x="0" y="1914288"/>
                  </a:lnTo>
                  <a:lnTo>
                    <a:pt x="157" y="1909762"/>
                  </a:lnTo>
                  <a:lnTo>
                    <a:pt x="1619" y="1905237"/>
                  </a:lnTo>
                  <a:lnTo>
                    <a:pt x="3873" y="1900711"/>
                  </a:lnTo>
                  <a:lnTo>
                    <a:pt x="6911" y="1896186"/>
                  </a:lnTo>
                  <a:lnTo>
                    <a:pt x="11042" y="1891660"/>
                  </a:lnTo>
                  <a:lnTo>
                    <a:pt x="16091" y="1887135"/>
                  </a:lnTo>
                  <a:lnTo>
                    <a:pt x="21850" y="1882609"/>
                  </a:lnTo>
                  <a:lnTo>
                    <a:pt x="28381" y="1878084"/>
                  </a:lnTo>
                  <a:lnTo>
                    <a:pt x="35938" y="1873558"/>
                  </a:lnTo>
                  <a:lnTo>
                    <a:pt x="44106" y="1869033"/>
                  </a:lnTo>
                  <a:lnTo>
                    <a:pt x="52870" y="1864507"/>
                  </a:lnTo>
                  <a:lnTo>
                    <a:pt x="62448" y="1859982"/>
                  </a:lnTo>
                  <a:lnTo>
                    <a:pt x="72634" y="1855456"/>
                  </a:lnTo>
                  <a:lnTo>
                    <a:pt x="83291" y="1850931"/>
                  </a:lnTo>
                  <a:lnTo>
                    <a:pt x="94459" y="1846405"/>
                  </a:lnTo>
                  <a:lnTo>
                    <a:pt x="106219" y="1841880"/>
                  </a:lnTo>
                  <a:lnTo>
                    <a:pt x="118315" y="1837354"/>
                  </a:lnTo>
                  <a:lnTo>
                    <a:pt x="130728" y="1832829"/>
                  </a:lnTo>
                  <a:lnTo>
                    <a:pt x="143545" y="1828303"/>
                  </a:lnTo>
                  <a:lnTo>
                    <a:pt x="156606" y="1823778"/>
                  </a:lnTo>
                  <a:lnTo>
                    <a:pt x="169847" y="1819252"/>
                  </a:lnTo>
                  <a:lnTo>
                    <a:pt x="183267" y="1814727"/>
                  </a:lnTo>
                  <a:lnTo>
                    <a:pt x="196827" y="1810201"/>
                  </a:lnTo>
                  <a:lnTo>
                    <a:pt x="210437" y="1805676"/>
                  </a:lnTo>
                  <a:lnTo>
                    <a:pt x="224079" y="1801150"/>
                  </a:lnTo>
                  <a:lnTo>
                    <a:pt x="237703" y="1796625"/>
                  </a:lnTo>
                  <a:lnTo>
                    <a:pt x="251259" y="1792099"/>
                  </a:lnTo>
                  <a:lnTo>
                    <a:pt x="264733" y="1787574"/>
                  </a:lnTo>
                  <a:lnTo>
                    <a:pt x="278079" y="1783048"/>
                  </a:lnTo>
                  <a:lnTo>
                    <a:pt x="291212" y="1778523"/>
                  </a:lnTo>
                  <a:lnTo>
                    <a:pt x="304171" y="1773997"/>
                  </a:lnTo>
                  <a:lnTo>
                    <a:pt x="316943" y="1769472"/>
                  </a:lnTo>
                  <a:lnTo>
                    <a:pt x="329374" y="1764946"/>
                  </a:lnTo>
                  <a:lnTo>
                    <a:pt x="341538" y="1760421"/>
                  </a:lnTo>
                  <a:lnTo>
                    <a:pt x="353448" y="1755895"/>
                  </a:lnTo>
                  <a:lnTo>
                    <a:pt x="365020" y="1751370"/>
                  </a:lnTo>
                  <a:lnTo>
                    <a:pt x="376186" y="1746844"/>
                  </a:lnTo>
                  <a:lnTo>
                    <a:pt x="387054" y="1742319"/>
                  </a:lnTo>
                  <a:lnTo>
                    <a:pt x="397621" y="1737793"/>
                  </a:lnTo>
                  <a:lnTo>
                    <a:pt x="407678" y="1733268"/>
                  </a:lnTo>
                  <a:lnTo>
                    <a:pt x="417399" y="1728742"/>
                  </a:lnTo>
                  <a:lnTo>
                    <a:pt x="426800" y="1724217"/>
                  </a:lnTo>
                  <a:lnTo>
                    <a:pt x="435779" y="1719691"/>
                  </a:lnTo>
                  <a:lnTo>
                    <a:pt x="444316" y="1715166"/>
                  </a:lnTo>
                  <a:lnTo>
                    <a:pt x="452534" y="1710640"/>
                  </a:lnTo>
                  <a:lnTo>
                    <a:pt x="460434" y="1706115"/>
                  </a:lnTo>
                  <a:lnTo>
                    <a:pt x="467814" y="1701589"/>
                  </a:lnTo>
                  <a:lnTo>
                    <a:pt x="474888" y="1697064"/>
                  </a:lnTo>
                  <a:lnTo>
                    <a:pt x="481664" y="1692538"/>
                  </a:lnTo>
                  <a:lnTo>
                    <a:pt x="488049" y="1688013"/>
                  </a:lnTo>
                  <a:lnTo>
                    <a:pt x="494064" y="1683487"/>
                  </a:lnTo>
                  <a:lnTo>
                    <a:pt x="499813" y="1678962"/>
                  </a:lnTo>
                  <a:lnTo>
                    <a:pt x="505293" y="1674436"/>
                  </a:lnTo>
                  <a:lnTo>
                    <a:pt x="510368" y="1669911"/>
                  </a:lnTo>
                  <a:lnTo>
                    <a:pt x="515215" y="1665385"/>
                  </a:lnTo>
                  <a:lnTo>
                    <a:pt x="519841" y="1660860"/>
                  </a:lnTo>
                  <a:lnTo>
                    <a:pt x="524177" y="1656334"/>
                  </a:lnTo>
                  <a:lnTo>
                    <a:pt x="528269" y="1651809"/>
                  </a:lnTo>
                  <a:lnTo>
                    <a:pt x="532183" y="1647283"/>
                  </a:lnTo>
                  <a:lnTo>
                    <a:pt x="535916" y="1642758"/>
                  </a:lnTo>
                  <a:lnTo>
                    <a:pt x="539406" y="1638232"/>
                  </a:lnTo>
                  <a:lnTo>
                    <a:pt x="542764" y="1633707"/>
                  </a:lnTo>
                  <a:lnTo>
                    <a:pt x="545996" y="1629181"/>
                  </a:lnTo>
                  <a:lnTo>
                    <a:pt x="549068" y="1624656"/>
                  </a:lnTo>
                  <a:lnTo>
                    <a:pt x="552024" y="1620130"/>
                  </a:lnTo>
                  <a:lnTo>
                    <a:pt x="554897" y="1615605"/>
                  </a:lnTo>
                  <a:lnTo>
                    <a:pt x="557687" y="1611079"/>
                  </a:lnTo>
                  <a:lnTo>
                    <a:pt x="560387" y="1606554"/>
                  </a:lnTo>
                  <a:lnTo>
                    <a:pt x="563044" y="1602028"/>
                  </a:lnTo>
                  <a:lnTo>
                    <a:pt x="565663" y="1597503"/>
                  </a:lnTo>
                  <a:lnTo>
                    <a:pt x="568245" y="1592977"/>
                  </a:lnTo>
                  <a:lnTo>
                    <a:pt x="570815" y="1588452"/>
                  </a:lnTo>
                  <a:lnTo>
                    <a:pt x="573381" y="1583926"/>
                  </a:lnTo>
                  <a:lnTo>
                    <a:pt x="575951" y="1579401"/>
                  </a:lnTo>
                  <a:lnTo>
                    <a:pt x="578544" y="1574875"/>
                  </a:lnTo>
                  <a:lnTo>
                    <a:pt x="581163" y="1570350"/>
                  </a:lnTo>
                  <a:lnTo>
                    <a:pt x="583811" y="1565824"/>
                  </a:lnTo>
                  <a:lnTo>
                    <a:pt x="586514" y="1561299"/>
                  </a:lnTo>
                  <a:lnTo>
                    <a:pt x="589272" y="1556773"/>
                  </a:lnTo>
                  <a:lnTo>
                    <a:pt x="592079" y="1552248"/>
                  </a:lnTo>
                  <a:lnTo>
                    <a:pt x="594950" y="1547722"/>
                  </a:lnTo>
                  <a:lnTo>
                    <a:pt x="597911" y="1543197"/>
                  </a:lnTo>
                  <a:lnTo>
                    <a:pt x="600935" y="1538671"/>
                  </a:lnTo>
                  <a:lnTo>
                    <a:pt x="604025" y="1534146"/>
                  </a:lnTo>
                  <a:lnTo>
                    <a:pt x="607222" y="1529620"/>
                  </a:lnTo>
                  <a:lnTo>
                    <a:pt x="610500" y="1525095"/>
                  </a:lnTo>
                  <a:lnTo>
                    <a:pt x="613849" y="1520569"/>
                  </a:lnTo>
                  <a:lnTo>
                    <a:pt x="617288" y="1516044"/>
                  </a:lnTo>
                  <a:lnTo>
                    <a:pt x="620833" y="1511518"/>
                  </a:lnTo>
                  <a:lnTo>
                    <a:pt x="624449" y="1506993"/>
                  </a:lnTo>
                  <a:lnTo>
                    <a:pt x="628137" y="1502467"/>
                  </a:lnTo>
                  <a:lnTo>
                    <a:pt x="631934" y="1497942"/>
                  </a:lnTo>
                  <a:lnTo>
                    <a:pt x="635804" y="1493416"/>
                  </a:lnTo>
                  <a:lnTo>
                    <a:pt x="639738" y="1488891"/>
                  </a:lnTo>
                  <a:lnTo>
                    <a:pt x="643749" y="1484365"/>
                  </a:lnTo>
                  <a:lnTo>
                    <a:pt x="647840" y="1479840"/>
                  </a:lnTo>
                  <a:lnTo>
                    <a:pt x="651983" y="1475314"/>
                  </a:lnTo>
                  <a:lnTo>
                    <a:pt x="656176" y="1470789"/>
                  </a:lnTo>
                  <a:lnTo>
                    <a:pt x="660439" y="1466263"/>
                  </a:lnTo>
                  <a:lnTo>
                    <a:pt x="664739" y="1461737"/>
                  </a:lnTo>
                  <a:lnTo>
                    <a:pt x="669071" y="1457212"/>
                  </a:lnTo>
                  <a:lnTo>
                    <a:pt x="673440" y="1452686"/>
                  </a:lnTo>
                  <a:lnTo>
                    <a:pt x="677834" y="1448161"/>
                  </a:lnTo>
                  <a:lnTo>
                    <a:pt x="682242" y="1443635"/>
                  </a:lnTo>
                  <a:lnTo>
                    <a:pt x="686659" y="1439110"/>
                  </a:lnTo>
                  <a:lnTo>
                    <a:pt x="691078" y="1434584"/>
                  </a:lnTo>
                  <a:lnTo>
                    <a:pt x="695488" y="1430059"/>
                  </a:lnTo>
                  <a:lnTo>
                    <a:pt x="699887" y="1425533"/>
                  </a:lnTo>
                  <a:lnTo>
                    <a:pt x="704263" y="1421008"/>
                  </a:lnTo>
                  <a:lnTo>
                    <a:pt x="708604" y="1416482"/>
                  </a:lnTo>
                  <a:lnTo>
                    <a:pt x="712913" y="1411957"/>
                  </a:lnTo>
                  <a:lnTo>
                    <a:pt x="717186" y="1407431"/>
                  </a:lnTo>
                  <a:lnTo>
                    <a:pt x="721388" y="1402906"/>
                  </a:lnTo>
                  <a:lnTo>
                    <a:pt x="725539" y="1398380"/>
                  </a:lnTo>
                  <a:lnTo>
                    <a:pt x="729636" y="1393855"/>
                  </a:lnTo>
                  <a:lnTo>
                    <a:pt x="733652" y="1389329"/>
                  </a:lnTo>
                  <a:lnTo>
                    <a:pt x="737583" y="1384804"/>
                  </a:lnTo>
                  <a:lnTo>
                    <a:pt x="741445" y="1380278"/>
                  </a:lnTo>
                  <a:lnTo>
                    <a:pt x="745231" y="1375753"/>
                  </a:lnTo>
                  <a:lnTo>
                    <a:pt x="748893" y="1371227"/>
                  </a:lnTo>
                  <a:lnTo>
                    <a:pt x="752473" y="1366702"/>
                  </a:lnTo>
                  <a:lnTo>
                    <a:pt x="755970" y="1362176"/>
                  </a:lnTo>
                  <a:lnTo>
                    <a:pt x="759346" y="1357651"/>
                  </a:lnTo>
                  <a:lnTo>
                    <a:pt x="762610" y="1353125"/>
                  </a:lnTo>
                  <a:lnTo>
                    <a:pt x="765783" y="1348600"/>
                  </a:lnTo>
                  <a:lnTo>
                    <a:pt x="768856" y="1344074"/>
                  </a:lnTo>
                  <a:lnTo>
                    <a:pt x="771782" y="1339549"/>
                  </a:lnTo>
                  <a:lnTo>
                    <a:pt x="774615" y="1335023"/>
                  </a:lnTo>
                  <a:lnTo>
                    <a:pt x="777353" y="1330498"/>
                  </a:lnTo>
                  <a:lnTo>
                    <a:pt x="779953" y="1325972"/>
                  </a:lnTo>
                  <a:lnTo>
                    <a:pt x="782440" y="1321447"/>
                  </a:lnTo>
                  <a:lnTo>
                    <a:pt x="784833" y="1316921"/>
                  </a:lnTo>
                  <a:lnTo>
                    <a:pt x="787120" y="1312396"/>
                  </a:lnTo>
                  <a:lnTo>
                    <a:pt x="789267" y="1307870"/>
                  </a:lnTo>
                  <a:lnTo>
                    <a:pt x="791324" y="1303345"/>
                  </a:lnTo>
                  <a:lnTo>
                    <a:pt x="793293" y="1298819"/>
                  </a:lnTo>
                  <a:lnTo>
                    <a:pt x="795132" y="1294294"/>
                  </a:lnTo>
                  <a:lnTo>
                    <a:pt x="796872" y="1289768"/>
                  </a:lnTo>
                  <a:lnTo>
                    <a:pt x="798530" y="1285243"/>
                  </a:lnTo>
                  <a:lnTo>
                    <a:pt x="800094" y="1280717"/>
                  </a:lnTo>
                  <a:lnTo>
                    <a:pt x="801541" y="1276192"/>
                  </a:lnTo>
                  <a:lnTo>
                    <a:pt x="802916" y="1271666"/>
                  </a:lnTo>
                  <a:lnTo>
                    <a:pt x="804217" y="1267141"/>
                  </a:lnTo>
                  <a:lnTo>
                    <a:pt x="805412" y="1262615"/>
                  </a:lnTo>
                  <a:lnTo>
                    <a:pt x="806532" y="1258090"/>
                  </a:lnTo>
                  <a:lnTo>
                    <a:pt x="807589" y="1253564"/>
                  </a:lnTo>
                  <a:lnTo>
                    <a:pt x="808571" y="1249039"/>
                  </a:lnTo>
                  <a:lnTo>
                    <a:pt x="809470" y="1244513"/>
                  </a:lnTo>
                  <a:lnTo>
                    <a:pt x="810315" y="1239988"/>
                  </a:lnTo>
                  <a:lnTo>
                    <a:pt x="811107" y="1235462"/>
                  </a:lnTo>
                  <a:lnTo>
                    <a:pt x="811821" y="1230937"/>
                  </a:lnTo>
                  <a:lnTo>
                    <a:pt x="812486" y="1226411"/>
                  </a:lnTo>
                  <a:lnTo>
                    <a:pt x="813106" y="1221886"/>
                  </a:lnTo>
                  <a:lnTo>
                    <a:pt x="813674" y="1217360"/>
                  </a:lnTo>
                  <a:lnTo>
                    <a:pt x="814188" y="1212835"/>
                  </a:lnTo>
                  <a:lnTo>
                    <a:pt x="814667" y="1208309"/>
                  </a:lnTo>
                  <a:lnTo>
                    <a:pt x="815111" y="1203784"/>
                  </a:lnTo>
                  <a:lnTo>
                    <a:pt x="815504" y="1199258"/>
                  </a:lnTo>
                  <a:lnTo>
                    <a:pt x="815868" y="1194733"/>
                  </a:lnTo>
                  <a:lnTo>
                    <a:pt x="816204" y="1190207"/>
                  </a:lnTo>
                  <a:lnTo>
                    <a:pt x="816506" y="1185682"/>
                  </a:lnTo>
                  <a:lnTo>
                    <a:pt x="816778" y="1181156"/>
                  </a:lnTo>
                  <a:lnTo>
                    <a:pt x="817028" y="1176631"/>
                  </a:lnTo>
                  <a:lnTo>
                    <a:pt x="817258" y="1172105"/>
                  </a:lnTo>
                  <a:lnTo>
                    <a:pt x="817457" y="1167580"/>
                  </a:lnTo>
                  <a:lnTo>
                    <a:pt x="817641" y="1163054"/>
                  </a:lnTo>
                  <a:lnTo>
                    <a:pt x="817808" y="1158529"/>
                  </a:lnTo>
                  <a:lnTo>
                    <a:pt x="817957" y="1154003"/>
                  </a:lnTo>
                  <a:lnTo>
                    <a:pt x="818089" y="1149478"/>
                  </a:lnTo>
                  <a:lnTo>
                    <a:pt x="818210" y="1144952"/>
                  </a:lnTo>
                  <a:lnTo>
                    <a:pt x="818320" y="1140427"/>
                  </a:lnTo>
                  <a:lnTo>
                    <a:pt x="818413" y="1135901"/>
                  </a:lnTo>
                  <a:lnTo>
                    <a:pt x="818499" y="1131376"/>
                  </a:lnTo>
                  <a:lnTo>
                    <a:pt x="818576" y="1126850"/>
                  </a:lnTo>
                  <a:lnTo>
                    <a:pt x="818644" y="1122325"/>
                  </a:lnTo>
                  <a:lnTo>
                    <a:pt x="818703" y="1117799"/>
                  </a:lnTo>
                  <a:lnTo>
                    <a:pt x="818757" y="1113274"/>
                  </a:lnTo>
                  <a:lnTo>
                    <a:pt x="818805" y="1108748"/>
                  </a:lnTo>
                  <a:lnTo>
                    <a:pt x="818846" y="1104223"/>
                  </a:lnTo>
                  <a:lnTo>
                    <a:pt x="818883" y="1099697"/>
                  </a:lnTo>
                  <a:lnTo>
                    <a:pt x="818916" y="1095172"/>
                  </a:lnTo>
                  <a:lnTo>
                    <a:pt x="818944" y="1090646"/>
                  </a:lnTo>
                  <a:lnTo>
                    <a:pt x="818969" y="1086121"/>
                  </a:lnTo>
                  <a:lnTo>
                    <a:pt x="818991" y="1081595"/>
                  </a:lnTo>
                  <a:lnTo>
                    <a:pt x="819011" y="1077070"/>
                  </a:lnTo>
                  <a:lnTo>
                    <a:pt x="819027" y="1072544"/>
                  </a:lnTo>
                  <a:lnTo>
                    <a:pt x="819042" y="1068019"/>
                  </a:lnTo>
                  <a:lnTo>
                    <a:pt x="819055" y="1063493"/>
                  </a:lnTo>
                  <a:lnTo>
                    <a:pt x="819066" y="1058968"/>
                  </a:lnTo>
                  <a:lnTo>
                    <a:pt x="819075" y="1054442"/>
                  </a:lnTo>
                  <a:lnTo>
                    <a:pt x="819084" y="1049917"/>
                  </a:lnTo>
                  <a:lnTo>
                    <a:pt x="819091" y="1045391"/>
                  </a:lnTo>
                  <a:lnTo>
                    <a:pt x="819097" y="1040866"/>
                  </a:lnTo>
                  <a:lnTo>
                    <a:pt x="819103" y="1036340"/>
                  </a:lnTo>
                  <a:lnTo>
                    <a:pt x="819107" y="1031815"/>
                  </a:lnTo>
                  <a:lnTo>
                    <a:pt x="819111" y="1027289"/>
                  </a:lnTo>
                  <a:lnTo>
                    <a:pt x="819115" y="1022764"/>
                  </a:lnTo>
                  <a:lnTo>
                    <a:pt x="819118" y="1018238"/>
                  </a:lnTo>
                  <a:lnTo>
                    <a:pt x="819120" y="1013713"/>
                  </a:lnTo>
                  <a:lnTo>
                    <a:pt x="819122" y="1009187"/>
                  </a:lnTo>
                  <a:lnTo>
                    <a:pt x="819124" y="1004662"/>
                  </a:lnTo>
                  <a:lnTo>
                    <a:pt x="819126" y="1000136"/>
                  </a:lnTo>
                  <a:lnTo>
                    <a:pt x="819127" y="995611"/>
                  </a:lnTo>
                  <a:lnTo>
                    <a:pt x="819128" y="991085"/>
                  </a:lnTo>
                  <a:lnTo>
                    <a:pt x="819129" y="986560"/>
                  </a:lnTo>
                  <a:lnTo>
                    <a:pt x="819130" y="982034"/>
                  </a:lnTo>
                  <a:lnTo>
                    <a:pt x="819131" y="977509"/>
                  </a:lnTo>
                  <a:lnTo>
                    <a:pt x="819131" y="972983"/>
                  </a:lnTo>
                  <a:lnTo>
                    <a:pt x="819132" y="968457"/>
                  </a:lnTo>
                  <a:lnTo>
                    <a:pt x="819132" y="963932"/>
                  </a:lnTo>
                  <a:lnTo>
                    <a:pt x="819132" y="959406"/>
                  </a:lnTo>
                  <a:lnTo>
                    <a:pt x="819133" y="954881"/>
                  </a:lnTo>
                  <a:lnTo>
                    <a:pt x="819133" y="950355"/>
                  </a:lnTo>
                  <a:lnTo>
                    <a:pt x="819133" y="945830"/>
                  </a:lnTo>
                  <a:lnTo>
                    <a:pt x="819133" y="941304"/>
                  </a:lnTo>
                  <a:lnTo>
                    <a:pt x="819133" y="936779"/>
                  </a:lnTo>
                  <a:lnTo>
                    <a:pt x="819133" y="932253"/>
                  </a:lnTo>
                  <a:lnTo>
                    <a:pt x="819133" y="927728"/>
                  </a:lnTo>
                  <a:lnTo>
                    <a:pt x="819133" y="923202"/>
                  </a:lnTo>
                  <a:lnTo>
                    <a:pt x="819133" y="918677"/>
                  </a:lnTo>
                  <a:lnTo>
                    <a:pt x="819133" y="914151"/>
                  </a:lnTo>
                  <a:lnTo>
                    <a:pt x="819133" y="909626"/>
                  </a:lnTo>
                  <a:lnTo>
                    <a:pt x="819132" y="905100"/>
                  </a:lnTo>
                  <a:lnTo>
                    <a:pt x="819132" y="900575"/>
                  </a:lnTo>
                  <a:lnTo>
                    <a:pt x="819131" y="896049"/>
                  </a:lnTo>
                  <a:lnTo>
                    <a:pt x="819131" y="891524"/>
                  </a:lnTo>
                  <a:lnTo>
                    <a:pt x="819130" y="886998"/>
                  </a:lnTo>
                  <a:lnTo>
                    <a:pt x="819130" y="882473"/>
                  </a:lnTo>
                  <a:lnTo>
                    <a:pt x="819129" y="877947"/>
                  </a:lnTo>
                  <a:lnTo>
                    <a:pt x="819128" y="873422"/>
                  </a:lnTo>
                  <a:lnTo>
                    <a:pt x="819126" y="868896"/>
                  </a:lnTo>
                  <a:lnTo>
                    <a:pt x="819125" y="864371"/>
                  </a:lnTo>
                  <a:lnTo>
                    <a:pt x="819123" y="859845"/>
                  </a:lnTo>
                  <a:lnTo>
                    <a:pt x="819121" y="855320"/>
                  </a:lnTo>
                  <a:lnTo>
                    <a:pt x="819119" y="850794"/>
                  </a:lnTo>
                  <a:lnTo>
                    <a:pt x="819116" y="846269"/>
                  </a:lnTo>
                  <a:lnTo>
                    <a:pt x="819113" y="841743"/>
                  </a:lnTo>
                  <a:lnTo>
                    <a:pt x="819109" y="837218"/>
                  </a:lnTo>
                  <a:lnTo>
                    <a:pt x="819104" y="832692"/>
                  </a:lnTo>
                  <a:lnTo>
                    <a:pt x="819099" y="828167"/>
                  </a:lnTo>
                  <a:lnTo>
                    <a:pt x="819093" y="823641"/>
                  </a:lnTo>
                  <a:lnTo>
                    <a:pt x="819086" y="819116"/>
                  </a:lnTo>
                  <a:lnTo>
                    <a:pt x="819078" y="814590"/>
                  </a:lnTo>
                  <a:lnTo>
                    <a:pt x="819069" y="810065"/>
                  </a:lnTo>
                  <a:lnTo>
                    <a:pt x="819058" y="805539"/>
                  </a:lnTo>
                  <a:lnTo>
                    <a:pt x="819046" y="801014"/>
                  </a:lnTo>
                  <a:lnTo>
                    <a:pt x="819032" y="796488"/>
                  </a:lnTo>
                  <a:lnTo>
                    <a:pt x="819016" y="791963"/>
                  </a:lnTo>
                  <a:lnTo>
                    <a:pt x="818998" y="787437"/>
                  </a:lnTo>
                  <a:lnTo>
                    <a:pt x="818977" y="782912"/>
                  </a:lnTo>
                  <a:lnTo>
                    <a:pt x="818953" y="778386"/>
                  </a:lnTo>
                  <a:lnTo>
                    <a:pt x="818925" y="773861"/>
                  </a:lnTo>
                  <a:lnTo>
                    <a:pt x="818894" y="769335"/>
                  </a:lnTo>
                  <a:lnTo>
                    <a:pt x="818860" y="764810"/>
                  </a:lnTo>
                  <a:lnTo>
                    <a:pt x="818819" y="760284"/>
                  </a:lnTo>
                  <a:lnTo>
                    <a:pt x="818773" y="755759"/>
                  </a:lnTo>
                  <a:lnTo>
                    <a:pt x="818723" y="751233"/>
                  </a:lnTo>
                  <a:lnTo>
                    <a:pt x="818666" y="746708"/>
                  </a:lnTo>
                  <a:lnTo>
                    <a:pt x="818599" y="742182"/>
                  </a:lnTo>
                  <a:lnTo>
                    <a:pt x="818526" y="737657"/>
                  </a:lnTo>
                  <a:lnTo>
                    <a:pt x="818446" y="733131"/>
                  </a:lnTo>
                  <a:lnTo>
                    <a:pt x="818353" y="728606"/>
                  </a:lnTo>
                  <a:lnTo>
                    <a:pt x="818249" y="724080"/>
                  </a:lnTo>
                  <a:lnTo>
                    <a:pt x="818135" y="719555"/>
                  </a:lnTo>
                  <a:lnTo>
                    <a:pt x="818007" y="715029"/>
                  </a:lnTo>
                  <a:lnTo>
                    <a:pt x="817862" y="710504"/>
                  </a:lnTo>
                  <a:lnTo>
                    <a:pt x="817703" y="705978"/>
                  </a:lnTo>
                  <a:lnTo>
                    <a:pt x="817530" y="701453"/>
                  </a:lnTo>
                  <a:lnTo>
                    <a:pt x="817332" y="696927"/>
                  </a:lnTo>
                  <a:lnTo>
                    <a:pt x="817115" y="692402"/>
                  </a:lnTo>
                  <a:lnTo>
                    <a:pt x="816878" y="687876"/>
                  </a:lnTo>
                  <a:lnTo>
                    <a:pt x="816616" y="683351"/>
                  </a:lnTo>
                  <a:lnTo>
                    <a:pt x="816323" y="678825"/>
                  </a:lnTo>
                  <a:lnTo>
                    <a:pt x="816005" y="674300"/>
                  </a:lnTo>
                  <a:lnTo>
                    <a:pt x="815661" y="669774"/>
                  </a:lnTo>
                  <a:lnTo>
                    <a:pt x="815274" y="665249"/>
                  </a:lnTo>
                  <a:lnTo>
                    <a:pt x="814853" y="660723"/>
                  </a:lnTo>
                  <a:lnTo>
                    <a:pt x="814401" y="656198"/>
                  </a:lnTo>
                  <a:lnTo>
                    <a:pt x="813905" y="651672"/>
                  </a:lnTo>
                  <a:lnTo>
                    <a:pt x="813358" y="647147"/>
                  </a:lnTo>
                  <a:lnTo>
                    <a:pt x="812772" y="642621"/>
                  </a:lnTo>
                  <a:lnTo>
                    <a:pt x="812145" y="638096"/>
                  </a:lnTo>
                  <a:lnTo>
                    <a:pt x="811446" y="633570"/>
                  </a:lnTo>
                  <a:lnTo>
                    <a:pt x="810699" y="629045"/>
                  </a:lnTo>
                  <a:lnTo>
                    <a:pt x="809904" y="624519"/>
                  </a:lnTo>
                  <a:lnTo>
                    <a:pt x="809040" y="619994"/>
                  </a:lnTo>
                  <a:lnTo>
                    <a:pt x="808104" y="615468"/>
                  </a:lnTo>
                  <a:lnTo>
                    <a:pt x="807111" y="610943"/>
                  </a:lnTo>
                  <a:lnTo>
                    <a:pt x="806059" y="606417"/>
                  </a:lnTo>
                  <a:lnTo>
                    <a:pt x="804905" y="601892"/>
                  </a:lnTo>
                  <a:lnTo>
                    <a:pt x="803686" y="597366"/>
                  </a:lnTo>
                  <a:lnTo>
                    <a:pt x="802402" y="592841"/>
                  </a:lnTo>
                  <a:lnTo>
                    <a:pt x="801025" y="588315"/>
                  </a:lnTo>
                  <a:lnTo>
                    <a:pt x="799556" y="583790"/>
                  </a:lnTo>
                  <a:lnTo>
                    <a:pt x="798014" y="579264"/>
                  </a:lnTo>
                  <a:lnTo>
                    <a:pt x="796396" y="574739"/>
                  </a:lnTo>
                  <a:lnTo>
                    <a:pt x="794655" y="570213"/>
                  </a:lnTo>
                  <a:lnTo>
                    <a:pt x="792837" y="565688"/>
                  </a:lnTo>
                  <a:lnTo>
                    <a:pt x="790943" y="561162"/>
                  </a:lnTo>
                  <a:lnTo>
                    <a:pt x="788938" y="556637"/>
                  </a:lnTo>
                  <a:lnTo>
                    <a:pt x="786834" y="552111"/>
                  </a:lnTo>
                  <a:lnTo>
                    <a:pt x="784651" y="547586"/>
                  </a:lnTo>
                  <a:lnTo>
                    <a:pt x="782383" y="543060"/>
                  </a:lnTo>
                  <a:lnTo>
                    <a:pt x="779992" y="538535"/>
                  </a:lnTo>
                  <a:lnTo>
                    <a:pt x="777525" y="534009"/>
                  </a:lnTo>
                  <a:lnTo>
                    <a:pt x="774983" y="529484"/>
                  </a:lnTo>
                  <a:lnTo>
                    <a:pt x="772334" y="524958"/>
                  </a:lnTo>
                  <a:lnTo>
                    <a:pt x="769601" y="520433"/>
                  </a:lnTo>
                  <a:lnTo>
                    <a:pt x="766800" y="515907"/>
                  </a:lnTo>
                  <a:lnTo>
                    <a:pt x="763925" y="511382"/>
                  </a:lnTo>
                  <a:lnTo>
                    <a:pt x="760957" y="506856"/>
                  </a:lnTo>
                  <a:lnTo>
                    <a:pt x="757935" y="502331"/>
                  </a:lnTo>
                  <a:lnTo>
                    <a:pt x="754861" y="497805"/>
                  </a:lnTo>
                  <a:lnTo>
                    <a:pt x="751717" y="493280"/>
                  </a:lnTo>
                  <a:lnTo>
                    <a:pt x="748529" y="488754"/>
                  </a:lnTo>
                  <a:lnTo>
                    <a:pt x="745306" y="484228"/>
                  </a:lnTo>
                  <a:lnTo>
                    <a:pt x="742049" y="479703"/>
                  </a:lnTo>
                  <a:lnTo>
                    <a:pt x="738764" y="475177"/>
                  </a:lnTo>
                  <a:lnTo>
                    <a:pt x="735468" y="470652"/>
                  </a:lnTo>
                  <a:lnTo>
                    <a:pt x="732165" y="466126"/>
                  </a:lnTo>
                  <a:lnTo>
                    <a:pt x="728867" y="461601"/>
                  </a:lnTo>
                  <a:lnTo>
                    <a:pt x="725586" y="457075"/>
                  </a:lnTo>
                  <a:lnTo>
                    <a:pt x="722326" y="452550"/>
                  </a:lnTo>
                  <a:lnTo>
                    <a:pt x="719099" y="448024"/>
                  </a:lnTo>
                  <a:lnTo>
                    <a:pt x="715931" y="443499"/>
                  </a:lnTo>
                  <a:lnTo>
                    <a:pt x="712814" y="438973"/>
                  </a:lnTo>
                  <a:lnTo>
                    <a:pt x="709752" y="434448"/>
                  </a:lnTo>
                  <a:lnTo>
                    <a:pt x="706794" y="429922"/>
                  </a:lnTo>
                  <a:lnTo>
                    <a:pt x="703925" y="425397"/>
                  </a:lnTo>
                  <a:lnTo>
                    <a:pt x="701141" y="420871"/>
                  </a:lnTo>
                  <a:lnTo>
                    <a:pt x="698473" y="416346"/>
                  </a:lnTo>
                  <a:lnTo>
                    <a:pt x="695954" y="411820"/>
                  </a:lnTo>
                  <a:lnTo>
                    <a:pt x="693550" y="407295"/>
                  </a:lnTo>
                  <a:lnTo>
                    <a:pt x="691263" y="402769"/>
                  </a:lnTo>
                  <a:lnTo>
                    <a:pt x="689182" y="398244"/>
                  </a:lnTo>
                  <a:lnTo>
                    <a:pt x="687249" y="393718"/>
                  </a:lnTo>
                  <a:lnTo>
                    <a:pt x="685458" y="389193"/>
                  </a:lnTo>
                  <a:lnTo>
                    <a:pt x="683858" y="384667"/>
                  </a:lnTo>
                  <a:lnTo>
                    <a:pt x="682474" y="380142"/>
                  </a:lnTo>
                  <a:lnTo>
                    <a:pt x="681251" y="375616"/>
                  </a:lnTo>
                  <a:lnTo>
                    <a:pt x="680190" y="371091"/>
                  </a:lnTo>
                  <a:lnTo>
                    <a:pt x="679407" y="366565"/>
                  </a:lnTo>
                  <a:lnTo>
                    <a:pt x="678801" y="362040"/>
                  </a:lnTo>
                  <a:lnTo>
                    <a:pt x="678368" y="357514"/>
                  </a:lnTo>
                  <a:lnTo>
                    <a:pt x="678168" y="352989"/>
                  </a:lnTo>
                  <a:lnTo>
                    <a:pt x="678206" y="348463"/>
                  </a:lnTo>
                  <a:lnTo>
                    <a:pt x="678418" y="343938"/>
                  </a:lnTo>
                  <a:lnTo>
                    <a:pt x="678808" y="339412"/>
                  </a:lnTo>
                  <a:lnTo>
                    <a:pt x="679488" y="334887"/>
                  </a:lnTo>
                  <a:lnTo>
                    <a:pt x="680337" y="330361"/>
                  </a:lnTo>
                  <a:lnTo>
                    <a:pt x="681354" y="325836"/>
                  </a:lnTo>
                  <a:lnTo>
                    <a:pt x="682597" y="321310"/>
                  </a:lnTo>
                  <a:lnTo>
                    <a:pt x="684047" y="316785"/>
                  </a:lnTo>
                  <a:lnTo>
                    <a:pt x="685651" y="312259"/>
                  </a:lnTo>
                  <a:lnTo>
                    <a:pt x="687413" y="307734"/>
                  </a:lnTo>
                  <a:lnTo>
                    <a:pt x="689406" y="303208"/>
                  </a:lnTo>
                  <a:lnTo>
                    <a:pt x="691532" y="298683"/>
                  </a:lnTo>
                  <a:lnTo>
                    <a:pt x="693786" y="294157"/>
                  </a:lnTo>
                  <a:lnTo>
                    <a:pt x="696211" y="289632"/>
                  </a:lnTo>
                  <a:lnTo>
                    <a:pt x="698774" y="285106"/>
                  </a:lnTo>
                  <a:lnTo>
                    <a:pt x="701439" y="280581"/>
                  </a:lnTo>
                  <a:lnTo>
                    <a:pt x="704210" y="276055"/>
                  </a:lnTo>
                  <a:lnTo>
                    <a:pt x="707116" y="271530"/>
                  </a:lnTo>
                  <a:lnTo>
                    <a:pt x="710093" y="267004"/>
                  </a:lnTo>
                  <a:lnTo>
                    <a:pt x="713139" y="262479"/>
                  </a:lnTo>
                  <a:lnTo>
                    <a:pt x="716269" y="257953"/>
                  </a:lnTo>
                  <a:lnTo>
                    <a:pt x="719454" y="253428"/>
                  </a:lnTo>
                  <a:lnTo>
                    <a:pt x="722677" y="248902"/>
                  </a:lnTo>
                  <a:lnTo>
                    <a:pt x="725936" y="244377"/>
                  </a:lnTo>
                  <a:lnTo>
                    <a:pt x="729225" y="239851"/>
                  </a:lnTo>
                  <a:lnTo>
                    <a:pt x="732523" y="235326"/>
                  </a:lnTo>
                  <a:lnTo>
                    <a:pt x="735825" y="230800"/>
                  </a:lnTo>
                  <a:lnTo>
                    <a:pt x="739121" y="226275"/>
                  </a:lnTo>
                  <a:lnTo>
                    <a:pt x="742399" y="221749"/>
                  </a:lnTo>
                  <a:lnTo>
                    <a:pt x="745656" y="217224"/>
                  </a:lnTo>
                  <a:lnTo>
                    <a:pt x="748883" y="212698"/>
                  </a:lnTo>
                  <a:lnTo>
                    <a:pt x="752057" y="208173"/>
                  </a:lnTo>
                  <a:lnTo>
                    <a:pt x="755188" y="203647"/>
                  </a:lnTo>
                  <a:lnTo>
                    <a:pt x="758275" y="199122"/>
                  </a:lnTo>
                  <a:lnTo>
                    <a:pt x="761284" y="194596"/>
                  </a:lnTo>
                  <a:lnTo>
                    <a:pt x="764226" y="190071"/>
                  </a:lnTo>
                  <a:lnTo>
                    <a:pt x="767108" y="185545"/>
                  </a:lnTo>
                  <a:lnTo>
                    <a:pt x="769913" y="181020"/>
                  </a:lnTo>
                  <a:lnTo>
                    <a:pt x="772618" y="176494"/>
                  </a:lnTo>
                  <a:lnTo>
                    <a:pt x="775251" y="171969"/>
                  </a:lnTo>
                  <a:lnTo>
                    <a:pt x="777812" y="167443"/>
                  </a:lnTo>
                  <a:lnTo>
                    <a:pt x="780256" y="162918"/>
                  </a:lnTo>
                  <a:lnTo>
                    <a:pt x="782614" y="158392"/>
                  </a:lnTo>
                  <a:lnTo>
                    <a:pt x="784895" y="153867"/>
                  </a:lnTo>
                  <a:lnTo>
                    <a:pt x="787078" y="149341"/>
                  </a:lnTo>
                  <a:lnTo>
                    <a:pt x="789150" y="144816"/>
                  </a:lnTo>
                  <a:lnTo>
                    <a:pt x="791142" y="140290"/>
                  </a:lnTo>
                  <a:lnTo>
                    <a:pt x="793057" y="135765"/>
                  </a:lnTo>
                  <a:lnTo>
                    <a:pt x="794847" y="131239"/>
                  </a:lnTo>
                  <a:lnTo>
                    <a:pt x="796556" y="126714"/>
                  </a:lnTo>
                  <a:lnTo>
                    <a:pt x="798190" y="122188"/>
                  </a:lnTo>
                  <a:lnTo>
                    <a:pt x="799729" y="117663"/>
                  </a:lnTo>
                  <a:lnTo>
                    <a:pt x="801168" y="113137"/>
                  </a:lnTo>
                  <a:lnTo>
                    <a:pt x="802538" y="108612"/>
                  </a:lnTo>
                  <a:lnTo>
                    <a:pt x="803839" y="104086"/>
                  </a:lnTo>
                  <a:lnTo>
                    <a:pt x="805032" y="99561"/>
                  </a:lnTo>
                  <a:lnTo>
                    <a:pt x="806160" y="95035"/>
                  </a:lnTo>
                  <a:lnTo>
                    <a:pt x="807227" y="90510"/>
                  </a:lnTo>
                  <a:lnTo>
                    <a:pt x="808215" y="85984"/>
                  </a:lnTo>
                  <a:lnTo>
                    <a:pt x="809128" y="81459"/>
                  </a:lnTo>
                  <a:lnTo>
                    <a:pt x="809988" y="76933"/>
                  </a:lnTo>
                  <a:lnTo>
                    <a:pt x="810796" y="72408"/>
                  </a:lnTo>
                  <a:lnTo>
                    <a:pt x="811523" y="67882"/>
                  </a:lnTo>
                  <a:lnTo>
                    <a:pt x="812204" y="63357"/>
                  </a:lnTo>
                  <a:lnTo>
                    <a:pt x="812842" y="58831"/>
                  </a:lnTo>
                  <a:lnTo>
                    <a:pt x="813423" y="54306"/>
                  </a:lnTo>
                  <a:lnTo>
                    <a:pt x="813954" y="49780"/>
                  </a:lnTo>
                  <a:lnTo>
                    <a:pt x="814450" y="45255"/>
                  </a:lnTo>
                  <a:lnTo>
                    <a:pt x="814908" y="40729"/>
                  </a:lnTo>
                  <a:lnTo>
                    <a:pt x="815315" y="36204"/>
                  </a:lnTo>
                  <a:lnTo>
                    <a:pt x="815694" y="31678"/>
                  </a:lnTo>
                  <a:lnTo>
                    <a:pt x="816044" y="27153"/>
                  </a:lnTo>
                  <a:lnTo>
                    <a:pt x="816358" y="22627"/>
                  </a:lnTo>
                  <a:lnTo>
                    <a:pt x="816642" y="18102"/>
                  </a:lnTo>
                  <a:lnTo>
                    <a:pt x="816904" y="13576"/>
                  </a:lnTo>
                  <a:lnTo>
                    <a:pt x="817144" y="9051"/>
                  </a:lnTo>
                  <a:lnTo>
                    <a:pt x="817353" y="4525"/>
                  </a:lnTo>
                  <a:lnTo>
                    <a:pt x="817547" y="0"/>
                  </a:lnTo>
                  <a:lnTo>
                    <a:pt x="820722" y="0"/>
                  </a:lnTo>
                  <a:lnTo>
                    <a:pt x="820915" y="4525"/>
                  </a:lnTo>
                  <a:lnTo>
                    <a:pt x="821125" y="9051"/>
                  </a:lnTo>
                  <a:lnTo>
                    <a:pt x="821365" y="13576"/>
                  </a:lnTo>
                  <a:lnTo>
                    <a:pt x="821627" y="18102"/>
                  </a:lnTo>
                  <a:lnTo>
                    <a:pt x="821911" y="22627"/>
                  </a:lnTo>
                  <a:lnTo>
                    <a:pt x="822225" y="27153"/>
                  </a:lnTo>
                  <a:lnTo>
                    <a:pt x="822575" y="31678"/>
                  </a:lnTo>
                  <a:lnTo>
                    <a:pt x="822953" y="36204"/>
                  </a:lnTo>
                  <a:lnTo>
                    <a:pt x="823360" y="40729"/>
                  </a:lnTo>
                  <a:lnTo>
                    <a:pt x="823819" y="45255"/>
                  </a:lnTo>
                  <a:lnTo>
                    <a:pt x="824314" y="49780"/>
                  </a:lnTo>
                  <a:lnTo>
                    <a:pt x="824846" y="54306"/>
                  </a:lnTo>
                  <a:lnTo>
                    <a:pt x="825427" y="58831"/>
                  </a:lnTo>
                  <a:lnTo>
                    <a:pt x="826065" y="63357"/>
                  </a:lnTo>
                  <a:lnTo>
                    <a:pt x="826746" y="67882"/>
                  </a:lnTo>
                  <a:lnTo>
                    <a:pt x="827473" y="72408"/>
                  </a:lnTo>
                  <a:lnTo>
                    <a:pt x="828280" y="76933"/>
                  </a:lnTo>
                  <a:lnTo>
                    <a:pt x="829140" y="81459"/>
                  </a:lnTo>
                  <a:lnTo>
                    <a:pt x="830054" y="85984"/>
                  </a:lnTo>
                  <a:lnTo>
                    <a:pt x="831042" y="90510"/>
                  </a:lnTo>
                  <a:lnTo>
                    <a:pt x="832109" y="95035"/>
                  </a:lnTo>
                  <a:lnTo>
                    <a:pt x="833237" y="99561"/>
                  </a:lnTo>
                  <a:lnTo>
                    <a:pt x="834430" y="104086"/>
                  </a:lnTo>
                  <a:lnTo>
                    <a:pt x="835731" y="108612"/>
                  </a:lnTo>
                  <a:lnTo>
                    <a:pt x="837100" y="113137"/>
                  </a:lnTo>
                  <a:lnTo>
                    <a:pt x="838540" y="117663"/>
                  </a:lnTo>
                  <a:lnTo>
                    <a:pt x="840078" y="122188"/>
                  </a:lnTo>
                  <a:lnTo>
                    <a:pt x="841712" y="126714"/>
                  </a:lnTo>
                  <a:lnTo>
                    <a:pt x="843421" y="131239"/>
                  </a:lnTo>
                  <a:lnTo>
                    <a:pt x="845212" y="135765"/>
                  </a:lnTo>
                  <a:lnTo>
                    <a:pt x="847126" y="140290"/>
                  </a:lnTo>
                  <a:lnTo>
                    <a:pt x="849119" y="144816"/>
                  </a:lnTo>
                  <a:lnTo>
                    <a:pt x="851190" y="149341"/>
                  </a:lnTo>
                  <a:lnTo>
                    <a:pt x="853374" y="153867"/>
                  </a:lnTo>
                  <a:lnTo>
                    <a:pt x="855655" y="158392"/>
                  </a:lnTo>
                  <a:lnTo>
                    <a:pt x="858013" y="162918"/>
                  </a:lnTo>
                  <a:lnTo>
                    <a:pt x="860457" y="167443"/>
                  </a:lnTo>
                  <a:lnTo>
                    <a:pt x="863018" y="171969"/>
                  </a:lnTo>
                  <a:lnTo>
                    <a:pt x="865651" y="176494"/>
                  </a:lnTo>
                  <a:lnTo>
                    <a:pt x="868356" y="181020"/>
                  </a:lnTo>
                  <a:lnTo>
                    <a:pt x="871161" y="185545"/>
                  </a:lnTo>
                  <a:lnTo>
                    <a:pt x="874043" y="190071"/>
                  </a:lnTo>
                  <a:lnTo>
                    <a:pt x="876985" y="194596"/>
                  </a:lnTo>
                  <a:lnTo>
                    <a:pt x="879993" y="199122"/>
                  </a:lnTo>
                  <a:lnTo>
                    <a:pt x="883080" y="203647"/>
                  </a:lnTo>
                  <a:lnTo>
                    <a:pt x="886212" y="208173"/>
                  </a:lnTo>
                  <a:lnTo>
                    <a:pt x="889386" y="212698"/>
                  </a:lnTo>
                  <a:lnTo>
                    <a:pt x="892613" y="217224"/>
                  </a:lnTo>
                  <a:lnTo>
                    <a:pt x="895870" y="221749"/>
                  </a:lnTo>
                  <a:lnTo>
                    <a:pt x="899147" y="226275"/>
                  </a:lnTo>
                  <a:lnTo>
                    <a:pt x="902443" y="230800"/>
                  </a:lnTo>
                  <a:lnTo>
                    <a:pt x="905746" y="235326"/>
                  </a:lnTo>
                  <a:lnTo>
                    <a:pt x="909044" y="239851"/>
                  </a:lnTo>
                  <a:lnTo>
                    <a:pt x="912333" y="244377"/>
                  </a:lnTo>
                  <a:lnTo>
                    <a:pt x="915592" y="248902"/>
                  </a:lnTo>
                  <a:lnTo>
                    <a:pt x="918815" y="253428"/>
                  </a:lnTo>
                  <a:lnTo>
                    <a:pt x="922000" y="257953"/>
                  </a:lnTo>
                  <a:lnTo>
                    <a:pt x="925130" y="262479"/>
                  </a:lnTo>
                  <a:lnTo>
                    <a:pt x="928176" y="267004"/>
                  </a:lnTo>
                  <a:lnTo>
                    <a:pt x="931153" y="271530"/>
                  </a:lnTo>
                  <a:lnTo>
                    <a:pt x="934058" y="276055"/>
                  </a:lnTo>
                  <a:lnTo>
                    <a:pt x="936829" y="280581"/>
                  </a:lnTo>
                  <a:lnTo>
                    <a:pt x="939495" y="285106"/>
                  </a:lnTo>
                  <a:lnTo>
                    <a:pt x="942058" y="289632"/>
                  </a:lnTo>
                  <a:lnTo>
                    <a:pt x="944483" y="294157"/>
                  </a:lnTo>
                  <a:lnTo>
                    <a:pt x="946737" y="298683"/>
                  </a:lnTo>
                  <a:lnTo>
                    <a:pt x="948862" y="303208"/>
                  </a:lnTo>
                  <a:lnTo>
                    <a:pt x="950855" y="307734"/>
                  </a:lnTo>
                  <a:lnTo>
                    <a:pt x="952617" y="312259"/>
                  </a:lnTo>
                  <a:lnTo>
                    <a:pt x="954221" y="316785"/>
                  </a:lnTo>
                  <a:lnTo>
                    <a:pt x="955672" y="321310"/>
                  </a:lnTo>
                  <a:lnTo>
                    <a:pt x="956915" y="325836"/>
                  </a:lnTo>
                  <a:lnTo>
                    <a:pt x="957932" y="330361"/>
                  </a:lnTo>
                  <a:lnTo>
                    <a:pt x="958781" y="334887"/>
                  </a:lnTo>
                  <a:lnTo>
                    <a:pt x="959461" y="339412"/>
                  </a:lnTo>
                  <a:lnTo>
                    <a:pt x="959850" y="343938"/>
                  </a:lnTo>
                  <a:lnTo>
                    <a:pt x="960063" y="348463"/>
                  </a:lnTo>
                  <a:lnTo>
                    <a:pt x="960101" y="352989"/>
                  </a:lnTo>
                  <a:lnTo>
                    <a:pt x="959900" y="357514"/>
                  </a:lnTo>
                  <a:lnTo>
                    <a:pt x="959468" y="362040"/>
                  </a:lnTo>
                  <a:lnTo>
                    <a:pt x="958862" y="366565"/>
                  </a:lnTo>
                  <a:lnTo>
                    <a:pt x="958079" y="371091"/>
                  </a:lnTo>
                  <a:lnTo>
                    <a:pt x="957018" y="375616"/>
                  </a:lnTo>
                  <a:lnTo>
                    <a:pt x="955795" y="380142"/>
                  </a:lnTo>
                  <a:lnTo>
                    <a:pt x="954411" y="384667"/>
                  </a:lnTo>
                  <a:lnTo>
                    <a:pt x="952810" y="389193"/>
                  </a:lnTo>
                  <a:lnTo>
                    <a:pt x="951020" y="393718"/>
                  </a:lnTo>
                  <a:lnTo>
                    <a:pt x="949087" y="398244"/>
                  </a:lnTo>
                  <a:lnTo>
                    <a:pt x="947006" y="402769"/>
                  </a:lnTo>
                  <a:lnTo>
                    <a:pt x="944719" y="407295"/>
                  </a:lnTo>
                  <a:lnTo>
                    <a:pt x="942315" y="411820"/>
                  </a:lnTo>
                  <a:lnTo>
                    <a:pt x="939796" y="416346"/>
                  </a:lnTo>
                  <a:lnTo>
                    <a:pt x="937128" y="420871"/>
                  </a:lnTo>
                  <a:lnTo>
                    <a:pt x="934344" y="425397"/>
                  </a:lnTo>
                  <a:lnTo>
                    <a:pt x="931474" y="429922"/>
                  </a:lnTo>
                  <a:lnTo>
                    <a:pt x="928517" y="434448"/>
                  </a:lnTo>
                  <a:lnTo>
                    <a:pt x="925455" y="438973"/>
                  </a:lnTo>
                  <a:lnTo>
                    <a:pt x="922338" y="443499"/>
                  </a:lnTo>
                  <a:lnTo>
                    <a:pt x="919170" y="448024"/>
                  </a:lnTo>
                  <a:lnTo>
                    <a:pt x="915943" y="452550"/>
                  </a:lnTo>
                  <a:lnTo>
                    <a:pt x="912683" y="457075"/>
                  </a:lnTo>
                  <a:lnTo>
                    <a:pt x="909402" y="461601"/>
                  </a:lnTo>
                  <a:lnTo>
                    <a:pt x="906104" y="466126"/>
                  </a:lnTo>
                  <a:lnTo>
                    <a:pt x="902801" y="470652"/>
                  </a:lnTo>
                  <a:lnTo>
                    <a:pt x="899505" y="475177"/>
                  </a:lnTo>
                  <a:lnTo>
                    <a:pt x="896219" y="479703"/>
                  </a:lnTo>
                  <a:lnTo>
                    <a:pt x="892963" y="484228"/>
                  </a:lnTo>
                  <a:lnTo>
                    <a:pt x="889740" y="488754"/>
                  </a:lnTo>
                  <a:lnTo>
                    <a:pt x="886551" y="493280"/>
                  </a:lnTo>
                  <a:lnTo>
                    <a:pt x="883408" y="497805"/>
                  </a:lnTo>
                  <a:lnTo>
                    <a:pt x="880333" y="502331"/>
                  </a:lnTo>
                  <a:lnTo>
                    <a:pt x="877311" y="506856"/>
                  </a:lnTo>
                  <a:lnTo>
                    <a:pt x="874344" y="511382"/>
                  </a:lnTo>
                  <a:lnTo>
                    <a:pt x="871469" y="515907"/>
                  </a:lnTo>
                  <a:lnTo>
                    <a:pt x="868668" y="520433"/>
                  </a:lnTo>
                  <a:lnTo>
                    <a:pt x="865934" y="524958"/>
                  </a:lnTo>
                  <a:lnTo>
                    <a:pt x="863286" y="529484"/>
                  </a:lnTo>
                  <a:lnTo>
                    <a:pt x="860744" y="534009"/>
                  </a:lnTo>
                  <a:lnTo>
                    <a:pt x="858277" y="538535"/>
                  </a:lnTo>
                  <a:lnTo>
                    <a:pt x="855886" y="543060"/>
                  </a:lnTo>
                  <a:lnTo>
                    <a:pt x="853618" y="547586"/>
                  </a:lnTo>
                  <a:lnTo>
                    <a:pt x="851435" y="552111"/>
                  </a:lnTo>
                  <a:lnTo>
                    <a:pt x="849331" y="556637"/>
                  </a:lnTo>
                  <a:lnTo>
                    <a:pt x="847326" y="561162"/>
                  </a:lnTo>
                  <a:lnTo>
                    <a:pt x="845431" y="565688"/>
                  </a:lnTo>
                  <a:lnTo>
                    <a:pt x="843614" y="570213"/>
                  </a:lnTo>
                  <a:lnTo>
                    <a:pt x="841873" y="574739"/>
                  </a:lnTo>
                  <a:lnTo>
                    <a:pt x="840254" y="579264"/>
                  </a:lnTo>
                  <a:lnTo>
                    <a:pt x="838713" y="583790"/>
                  </a:lnTo>
                  <a:lnTo>
                    <a:pt x="837244" y="588315"/>
                  </a:lnTo>
                  <a:lnTo>
                    <a:pt x="835866" y="592841"/>
                  </a:lnTo>
                  <a:lnTo>
                    <a:pt x="834582" y="597366"/>
                  </a:lnTo>
                  <a:lnTo>
                    <a:pt x="833364" y="601892"/>
                  </a:lnTo>
                  <a:lnTo>
                    <a:pt x="832210" y="606417"/>
                  </a:lnTo>
                  <a:lnTo>
                    <a:pt x="831158" y="610943"/>
                  </a:lnTo>
                  <a:lnTo>
                    <a:pt x="830165" y="615468"/>
                  </a:lnTo>
                  <a:lnTo>
                    <a:pt x="829228" y="619994"/>
                  </a:lnTo>
                  <a:lnTo>
                    <a:pt x="828365" y="624519"/>
                  </a:lnTo>
                  <a:lnTo>
                    <a:pt x="827570" y="629045"/>
                  </a:lnTo>
                  <a:lnTo>
                    <a:pt x="826822" y="633570"/>
                  </a:lnTo>
                  <a:lnTo>
                    <a:pt x="826124" y="638096"/>
                  </a:lnTo>
                  <a:lnTo>
                    <a:pt x="825497" y="642621"/>
                  </a:lnTo>
                  <a:lnTo>
                    <a:pt x="824911" y="647147"/>
                  </a:lnTo>
                  <a:lnTo>
                    <a:pt x="824364" y="651672"/>
                  </a:lnTo>
                  <a:lnTo>
                    <a:pt x="823868" y="656198"/>
                  </a:lnTo>
                  <a:lnTo>
                    <a:pt x="823416" y="660723"/>
                  </a:lnTo>
                  <a:lnTo>
                    <a:pt x="822995" y="665249"/>
                  </a:lnTo>
                  <a:lnTo>
                    <a:pt x="822607" y="669774"/>
                  </a:lnTo>
                  <a:lnTo>
                    <a:pt x="822264" y="674300"/>
                  </a:lnTo>
                  <a:lnTo>
                    <a:pt x="821946" y="678825"/>
                  </a:lnTo>
                  <a:lnTo>
                    <a:pt x="821652" y="683351"/>
                  </a:lnTo>
                  <a:lnTo>
                    <a:pt x="821391" y="687876"/>
                  </a:lnTo>
                  <a:lnTo>
                    <a:pt x="821154" y="692402"/>
                  </a:lnTo>
                  <a:lnTo>
                    <a:pt x="820936" y="696927"/>
                  </a:lnTo>
                  <a:lnTo>
                    <a:pt x="820738" y="701453"/>
                  </a:lnTo>
                  <a:lnTo>
                    <a:pt x="820565" y="705978"/>
                  </a:lnTo>
                  <a:lnTo>
                    <a:pt x="820407" y="710504"/>
                  </a:lnTo>
                  <a:lnTo>
                    <a:pt x="820261" y="715029"/>
                  </a:lnTo>
                  <a:lnTo>
                    <a:pt x="820134" y="719555"/>
                  </a:lnTo>
                  <a:lnTo>
                    <a:pt x="820020" y="724080"/>
                  </a:lnTo>
                  <a:lnTo>
                    <a:pt x="819916" y="728606"/>
                  </a:lnTo>
                  <a:lnTo>
                    <a:pt x="819823" y="733131"/>
                  </a:lnTo>
                  <a:lnTo>
                    <a:pt x="819743" y="737657"/>
                  </a:lnTo>
                  <a:lnTo>
                    <a:pt x="819669" y="742182"/>
                  </a:lnTo>
                  <a:lnTo>
                    <a:pt x="819603" y="746708"/>
                  </a:lnTo>
                  <a:lnTo>
                    <a:pt x="819546" y="751233"/>
                  </a:lnTo>
                  <a:lnTo>
                    <a:pt x="819495" y="755759"/>
                  </a:lnTo>
                  <a:lnTo>
                    <a:pt x="819450" y="760284"/>
                  </a:lnTo>
                  <a:lnTo>
                    <a:pt x="819409" y="764810"/>
                  </a:lnTo>
                  <a:lnTo>
                    <a:pt x="819375" y="769335"/>
                  </a:lnTo>
                  <a:lnTo>
                    <a:pt x="819343" y="773861"/>
                  </a:lnTo>
                  <a:lnTo>
                    <a:pt x="819316" y="778386"/>
                  </a:lnTo>
                  <a:lnTo>
                    <a:pt x="819292" y="782912"/>
                  </a:lnTo>
                  <a:lnTo>
                    <a:pt x="819271" y="787437"/>
                  </a:lnTo>
                  <a:lnTo>
                    <a:pt x="819253" y="791963"/>
                  </a:lnTo>
                  <a:lnTo>
                    <a:pt x="819236" y="796488"/>
                  </a:lnTo>
                  <a:lnTo>
                    <a:pt x="819223" y="801014"/>
                  </a:lnTo>
                  <a:lnTo>
                    <a:pt x="819210" y="805539"/>
                  </a:lnTo>
                  <a:lnTo>
                    <a:pt x="819199" y="810065"/>
                  </a:lnTo>
                  <a:lnTo>
                    <a:pt x="819190" y="814590"/>
                  </a:lnTo>
                  <a:lnTo>
                    <a:pt x="819183" y="819116"/>
                  </a:lnTo>
                  <a:lnTo>
                    <a:pt x="819176" y="823641"/>
                  </a:lnTo>
                  <a:lnTo>
                    <a:pt x="819170" y="828167"/>
                  </a:lnTo>
                  <a:lnTo>
                    <a:pt x="819165" y="832692"/>
                  </a:lnTo>
                  <a:lnTo>
                    <a:pt x="819160" y="837218"/>
                  </a:lnTo>
                  <a:lnTo>
                    <a:pt x="819156" y="841743"/>
                  </a:lnTo>
                  <a:lnTo>
                    <a:pt x="819153" y="846269"/>
                  </a:lnTo>
                  <a:lnTo>
                    <a:pt x="819150" y="850794"/>
                  </a:lnTo>
                  <a:lnTo>
                    <a:pt x="819148" y="855320"/>
                  </a:lnTo>
                  <a:lnTo>
                    <a:pt x="819146" y="859845"/>
                  </a:lnTo>
                  <a:lnTo>
                    <a:pt x="819144" y="864371"/>
                  </a:lnTo>
                  <a:lnTo>
                    <a:pt x="819142" y="868896"/>
                  </a:lnTo>
                  <a:lnTo>
                    <a:pt x="819141" y="873422"/>
                  </a:lnTo>
                  <a:lnTo>
                    <a:pt x="819140" y="877947"/>
                  </a:lnTo>
                  <a:lnTo>
                    <a:pt x="819139" y="882473"/>
                  </a:lnTo>
                  <a:lnTo>
                    <a:pt x="819138" y="886998"/>
                  </a:lnTo>
                  <a:lnTo>
                    <a:pt x="819138" y="891524"/>
                  </a:lnTo>
                  <a:lnTo>
                    <a:pt x="819137" y="896049"/>
                  </a:lnTo>
                  <a:lnTo>
                    <a:pt x="819137" y="900575"/>
                  </a:lnTo>
                  <a:lnTo>
                    <a:pt x="819137" y="905100"/>
                  </a:lnTo>
                  <a:lnTo>
                    <a:pt x="819136" y="909626"/>
                  </a:lnTo>
                  <a:lnTo>
                    <a:pt x="819136" y="914151"/>
                  </a:lnTo>
                  <a:lnTo>
                    <a:pt x="819136" y="918677"/>
                  </a:lnTo>
                  <a:lnTo>
                    <a:pt x="819136" y="923202"/>
                  </a:lnTo>
                  <a:lnTo>
                    <a:pt x="819136" y="927728"/>
                  </a:lnTo>
                  <a:lnTo>
                    <a:pt x="819136" y="932253"/>
                  </a:lnTo>
                  <a:lnTo>
                    <a:pt x="819136" y="936779"/>
                  </a:lnTo>
                  <a:lnTo>
                    <a:pt x="819136" y="941304"/>
                  </a:lnTo>
                  <a:lnTo>
                    <a:pt x="819136" y="945830"/>
                  </a:lnTo>
                  <a:lnTo>
                    <a:pt x="819136" y="950355"/>
                  </a:lnTo>
                  <a:lnTo>
                    <a:pt x="819136" y="954881"/>
                  </a:lnTo>
                  <a:lnTo>
                    <a:pt x="819136" y="959406"/>
                  </a:lnTo>
                  <a:lnTo>
                    <a:pt x="819137" y="963932"/>
                  </a:lnTo>
                  <a:lnTo>
                    <a:pt x="819137" y="968457"/>
                  </a:lnTo>
                  <a:lnTo>
                    <a:pt x="819137" y="972983"/>
                  </a:lnTo>
                  <a:lnTo>
                    <a:pt x="819138" y="977509"/>
                  </a:lnTo>
                  <a:lnTo>
                    <a:pt x="819139" y="982034"/>
                  </a:lnTo>
                  <a:lnTo>
                    <a:pt x="819139" y="986560"/>
                  </a:lnTo>
                  <a:lnTo>
                    <a:pt x="819140" y="991085"/>
                  </a:lnTo>
                  <a:lnTo>
                    <a:pt x="819142" y="995611"/>
                  </a:lnTo>
                  <a:lnTo>
                    <a:pt x="819143" y="1000136"/>
                  </a:lnTo>
                  <a:lnTo>
                    <a:pt x="819144" y="1004662"/>
                  </a:lnTo>
                  <a:lnTo>
                    <a:pt x="819146" y="1009187"/>
                  </a:lnTo>
                  <a:lnTo>
                    <a:pt x="819148" y="1013713"/>
                  </a:lnTo>
                  <a:lnTo>
                    <a:pt x="819151" y="1018238"/>
                  </a:lnTo>
                  <a:lnTo>
                    <a:pt x="819154" y="1022764"/>
                  </a:lnTo>
                  <a:lnTo>
                    <a:pt x="819157" y="1027289"/>
                  </a:lnTo>
                  <a:lnTo>
                    <a:pt x="819161" y="1031815"/>
                  </a:lnTo>
                  <a:lnTo>
                    <a:pt x="819166" y="1036340"/>
                  </a:lnTo>
                  <a:lnTo>
                    <a:pt x="819171" y="1040866"/>
                  </a:lnTo>
                  <a:lnTo>
                    <a:pt x="819178" y="1045391"/>
                  </a:lnTo>
                  <a:lnTo>
                    <a:pt x="819185" y="1049917"/>
                  </a:lnTo>
                  <a:lnTo>
                    <a:pt x="819193" y="1054442"/>
                  </a:lnTo>
                  <a:lnTo>
                    <a:pt x="819203" y="1058968"/>
                  </a:lnTo>
                  <a:lnTo>
                    <a:pt x="819214" y="1063493"/>
                  </a:lnTo>
                  <a:lnTo>
                    <a:pt x="819227" y="1068019"/>
                  </a:lnTo>
                  <a:lnTo>
                    <a:pt x="819242" y="1072544"/>
                  </a:lnTo>
                  <a:lnTo>
                    <a:pt x="819258" y="1077070"/>
                  </a:lnTo>
                  <a:lnTo>
                    <a:pt x="819278" y="1081595"/>
                  </a:lnTo>
                  <a:lnTo>
                    <a:pt x="819300" y="1086121"/>
                  </a:lnTo>
                  <a:lnTo>
                    <a:pt x="819324" y="1090646"/>
                  </a:lnTo>
                  <a:lnTo>
                    <a:pt x="819353" y="1095172"/>
                  </a:lnTo>
                  <a:lnTo>
                    <a:pt x="819386" y="1099697"/>
                  </a:lnTo>
                  <a:lnTo>
                    <a:pt x="819423" y="1104223"/>
                  </a:lnTo>
                  <a:lnTo>
                    <a:pt x="819463" y="1108748"/>
                  </a:lnTo>
                  <a:lnTo>
                    <a:pt x="819512" y="1113274"/>
                  </a:lnTo>
                  <a:lnTo>
                    <a:pt x="819565" y="1117799"/>
                  </a:lnTo>
                  <a:lnTo>
                    <a:pt x="819625" y="1122325"/>
                  </a:lnTo>
                  <a:lnTo>
                    <a:pt x="819692" y="1126850"/>
                  </a:lnTo>
                  <a:lnTo>
                    <a:pt x="819770" y="1131376"/>
                  </a:lnTo>
                  <a:lnTo>
                    <a:pt x="819855" y="1135901"/>
                  </a:lnTo>
                  <a:lnTo>
                    <a:pt x="819949" y="1140427"/>
                  </a:lnTo>
                  <a:lnTo>
                    <a:pt x="820059" y="1144952"/>
                  </a:lnTo>
                  <a:lnTo>
                    <a:pt x="820179" y="1149478"/>
                  </a:lnTo>
                  <a:lnTo>
                    <a:pt x="820312" y="1154003"/>
                  </a:lnTo>
                  <a:lnTo>
                    <a:pt x="820460" y="1158529"/>
                  </a:lnTo>
                  <a:lnTo>
                    <a:pt x="820628" y="1163054"/>
                  </a:lnTo>
                  <a:lnTo>
                    <a:pt x="820812" y="1167580"/>
                  </a:lnTo>
                  <a:lnTo>
                    <a:pt x="821011" y="1172105"/>
                  </a:lnTo>
                  <a:lnTo>
                    <a:pt x="821241" y="1176631"/>
                  </a:lnTo>
                  <a:lnTo>
                    <a:pt x="821491" y="1181156"/>
                  </a:lnTo>
                  <a:lnTo>
                    <a:pt x="821762" y="1185682"/>
                  </a:lnTo>
                  <a:lnTo>
                    <a:pt x="822065" y="1190207"/>
                  </a:lnTo>
                  <a:lnTo>
                    <a:pt x="822401" y="1194733"/>
                  </a:lnTo>
                  <a:lnTo>
                    <a:pt x="822764" y="1199258"/>
                  </a:lnTo>
                  <a:lnTo>
                    <a:pt x="823158" y="1203784"/>
                  </a:lnTo>
                  <a:lnTo>
                    <a:pt x="823602" y="1208309"/>
                  </a:lnTo>
                  <a:lnTo>
                    <a:pt x="824080" y="1212835"/>
                  </a:lnTo>
                  <a:lnTo>
                    <a:pt x="824595" y="1217360"/>
                  </a:lnTo>
                  <a:lnTo>
                    <a:pt x="825163" y="1221886"/>
                  </a:lnTo>
                  <a:lnTo>
                    <a:pt x="825783" y="1226411"/>
                  </a:lnTo>
                  <a:lnTo>
                    <a:pt x="826448" y="1230937"/>
                  </a:lnTo>
                  <a:lnTo>
                    <a:pt x="827162" y="1235462"/>
                  </a:lnTo>
                  <a:lnTo>
                    <a:pt x="827954" y="1239988"/>
                  </a:lnTo>
                  <a:lnTo>
                    <a:pt x="828799" y="1244513"/>
                  </a:lnTo>
                  <a:lnTo>
                    <a:pt x="829697" y="1249039"/>
                  </a:lnTo>
                  <a:lnTo>
                    <a:pt x="830680" y="1253564"/>
                  </a:lnTo>
                  <a:lnTo>
                    <a:pt x="831737" y="1258090"/>
                  </a:lnTo>
                  <a:lnTo>
                    <a:pt x="832857" y="1262615"/>
                  </a:lnTo>
                  <a:lnTo>
                    <a:pt x="834052" y="1267141"/>
                  </a:lnTo>
                  <a:lnTo>
                    <a:pt x="835353" y="1271666"/>
                  </a:lnTo>
                  <a:lnTo>
                    <a:pt x="836727" y="1276192"/>
                  </a:lnTo>
                  <a:lnTo>
                    <a:pt x="838175" y="1280717"/>
                  </a:lnTo>
                  <a:lnTo>
                    <a:pt x="839738" y="1285243"/>
                  </a:lnTo>
                  <a:lnTo>
                    <a:pt x="841397" y="1289768"/>
                  </a:lnTo>
                  <a:lnTo>
                    <a:pt x="843137" y="1294294"/>
                  </a:lnTo>
                  <a:lnTo>
                    <a:pt x="844975" y="1298819"/>
                  </a:lnTo>
                  <a:lnTo>
                    <a:pt x="846944" y="1303345"/>
                  </a:lnTo>
                  <a:lnTo>
                    <a:pt x="849002" y="1307870"/>
                  </a:lnTo>
                  <a:lnTo>
                    <a:pt x="851149" y="1312396"/>
                  </a:lnTo>
                  <a:lnTo>
                    <a:pt x="853436" y="1316921"/>
                  </a:lnTo>
                  <a:lnTo>
                    <a:pt x="855829" y="1321447"/>
                  </a:lnTo>
                  <a:lnTo>
                    <a:pt x="858315" y="1325972"/>
                  </a:lnTo>
                  <a:lnTo>
                    <a:pt x="860916" y="1330498"/>
                  </a:lnTo>
                  <a:lnTo>
                    <a:pt x="863654" y="1335023"/>
                  </a:lnTo>
                  <a:lnTo>
                    <a:pt x="866487" y="1339549"/>
                  </a:lnTo>
                  <a:lnTo>
                    <a:pt x="869413" y="1344074"/>
                  </a:lnTo>
                  <a:lnTo>
                    <a:pt x="872486" y="1348600"/>
                  </a:lnTo>
                  <a:lnTo>
                    <a:pt x="875659" y="1353125"/>
                  </a:lnTo>
                  <a:lnTo>
                    <a:pt x="878923" y="1357651"/>
                  </a:lnTo>
                  <a:lnTo>
                    <a:pt x="882298" y="1362176"/>
                  </a:lnTo>
                  <a:lnTo>
                    <a:pt x="885796" y="1366702"/>
                  </a:lnTo>
                  <a:lnTo>
                    <a:pt x="889376" y="1371227"/>
                  </a:lnTo>
                  <a:lnTo>
                    <a:pt x="893038" y="1375753"/>
                  </a:lnTo>
                  <a:lnTo>
                    <a:pt x="896824" y="1380278"/>
                  </a:lnTo>
                  <a:lnTo>
                    <a:pt x="900686" y="1384804"/>
                  </a:lnTo>
                  <a:lnTo>
                    <a:pt x="904617" y="1389329"/>
                  </a:lnTo>
                  <a:lnTo>
                    <a:pt x="908633" y="1393855"/>
                  </a:lnTo>
                  <a:lnTo>
                    <a:pt x="912730" y="1398380"/>
                  </a:lnTo>
                  <a:lnTo>
                    <a:pt x="916881" y="1402906"/>
                  </a:lnTo>
                  <a:lnTo>
                    <a:pt x="921082" y="1407431"/>
                  </a:lnTo>
                  <a:lnTo>
                    <a:pt x="925356" y="1411957"/>
                  </a:lnTo>
                  <a:lnTo>
                    <a:pt x="929665" y="1416482"/>
                  </a:lnTo>
                  <a:lnTo>
                    <a:pt x="934006" y="1421008"/>
                  </a:lnTo>
                  <a:lnTo>
                    <a:pt x="938382" y="1425533"/>
                  </a:lnTo>
                  <a:lnTo>
                    <a:pt x="942781" y="1430059"/>
                  </a:lnTo>
                  <a:lnTo>
                    <a:pt x="947191" y="1434584"/>
                  </a:lnTo>
                  <a:lnTo>
                    <a:pt x="951610" y="1439110"/>
                  </a:lnTo>
                  <a:lnTo>
                    <a:pt x="956027" y="1443635"/>
                  </a:lnTo>
                  <a:lnTo>
                    <a:pt x="960434" y="1448161"/>
                  </a:lnTo>
                  <a:lnTo>
                    <a:pt x="964829" y="1452686"/>
                  </a:lnTo>
                  <a:lnTo>
                    <a:pt x="969197" y="1457212"/>
                  </a:lnTo>
                  <a:lnTo>
                    <a:pt x="973530" y="1461737"/>
                  </a:lnTo>
                  <a:lnTo>
                    <a:pt x="977830" y="1466263"/>
                  </a:lnTo>
                  <a:lnTo>
                    <a:pt x="982093" y="1470789"/>
                  </a:lnTo>
                  <a:lnTo>
                    <a:pt x="986285" y="1475314"/>
                  </a:lnTo>
                  <a:lnTo>
                    <a:pt x="990428" y="1479840"/>
                  </a:lnTo>
                  <a:lnTo>
                    <a:pt x="994520" y="1484365"/>
                  </a:lnTo>
                  <a:lnTo>
                    <a:pt x="998531" y="1488891"/>
                  </a:lnTo>
                  <a:lnTo>
                    <a:pt x="1002465" y="1493416"/>
                  </a:lnTo>
                  <a:lnTo>
                    <a:pt x="1006335" y="1497942"/>
                  </a:lnTo>
                  <a:lnTo>
                    <a:pt x="1010132" y="1502467"/>
                  </a:lnTo>
                  <a:lnTo>
                    <a:pt x="1013820" y="1506993"/>
                  </a:lnTo>
                  <a:lnTo>
                    <a:pt x="1017436" y="1511518"/>
                  </a:lnTo>
                  <a:lnTo>
                    <a:pt x="1020981" y="1516044"/>
                  </a:lnTo>
                  <a:lnTo>
                    <a:pt x="1024419" y="1520569"/>
                  </a:lnTo>
                  <a:lnTo>
                    <a:pt x="1027769" y="1525095"/>
                  </a:lnTo>
                  <a:lnTo>
                    <a:pt x="1031047" y="1529620"/>
                  </a:lnTo>
                  <a:lnTo>
                    <a:pt x="1034243" y="1534146"/>
                  </a:lnTo>
                  <a:lnTo>
                    <a:pt x="1037334" y="1538671"/>
                  </a:lnTo>
                  <a:lnTo>
                    <a:pt x="1040358" y="1543197"/>
                  </a:lnTo>
                  <a:lnTo>
                    <a:pt x="1043319" y="1547722"/>
                  </a:lnTo>
                  <a:lnTo>
                    <a:pt x="1046190" y="1552248"/>
                  </a:lnTo>
                  <a:lnTo>
                    <a:pt x="1048997" y="1556773"/>
                  </a:lnTo>
                  <a:lnTo>
                    <a:pt x="1051754" y="1561299"/>
                  </a:lnTo>
                  <a:lnTo>
                    <a:pt x="1054458" y="1565824"/>
                  </a:lnTo>
                  <a:lnTo>
                    <a:pt x="1057105" y="1570350"/>
                  </a:lnTo>
                  <a:lnTo>
                    <a:pt x="1059724" y="1574875"/>
                  </a:lnTo>
                  <a:lnTo>
                    <a:pt x="1062318" y="1579401"/>
                  </a:lnTo>
                  <a:lnTo>
                    <a:pt x="1064888" y="1583926"/>
                  </a:lnTo>
                  <a:lnTo>
                    <a:pt x="1067454" y="1588452"/>
                  </a:lnTo>
                  <a:lnTo>
                    <a:pt x="1070023" y="1592977"/>
                  </a:lnTo>
                  <a:lnTo>
                    <a:pt x="1072606" y="1597503"/>
                  </a:lnTo>
                  <a:lnTo>
                    <a:pt x="1075225" y="1602028"/>
                  </a:lnTo>
                  <a:lnTo>
                    <a:pt x="1077882" y="1606554"/>
                  </a:lnTo>
                  <a:lnTo>
                    <a:pt x="1080581" y="1611079"/>
                  </a:lnTo>
                  <a:lnTo>
                    <a:pt x="1083372" y="1615605"/>
                  </a:lnTo>
                  <a:lnTo>
                    <a:pt x="1086245" y="1620130"/>
                  </a:lnTo>
                  <a:lnTo>
                    <a:pt x="1089200" y="1624656"/>
                  </a:lnTo>
                  <a:lnTo>
                    <a:pt x="1092273" y="1629181"/>
                  </a:lnTo>
                  <a:lnTo>
                    <a:pt x="1095505" y="1633707"/>
                  </a:lnTo>
                  <a:lnTo>
                    <a:pt x="1098863" y="1638232"/>
                  </a:lnTo>
                  <a:lnTo>
                    <a:pt x="1102353" y="1642758"/>
                  </a:lnTo>
                  <a:lnTo>
                    <a:pt x="1106086" y="1647283"/>
                  </a:lnTo>
                  <a:lnTo>
                    <a:pt x="1110000" y="1651809"/>
                  </a:lnTo>
                  <a:lnTo>
                    <a:pt x="1114091" y="1656334"/>
                  </a:lnTo>
                  <a:lnTo>
                    <a:pt x="1118428" y="1660860"/>
                  </a:lnTo>
                  <a:lnTo>
                    <a:pt x="1123054" y="1665385"/>
                  </a:lnTo>
                  <a:lnTo>
                    <a:pt x="1127901" y="1669911"/>
                  </a:lnTo>
                  <a:lnTo>
                    <a:pt x="1132976" y="1674436"/>
                  </a:lnTo>
                  <a:lnTo>
                    <a:pt x="1138456" y="1678962"/>
                  </a:lnTo>
                  <a:lnTo>
                    <a:pt x="1144204" y="1683487"/>
                  </a:lnTo>
                  <a:lnTo>
                    <a:pt x="1150220" y="1688013"/>
                  </a:lnTo>
                  <a:lnTo>
                    <a:pt x="1156605" y="1692538"/>
                  </a:lnTo>
                  <a:lnTo>
                    <a:pt x="1163380" y="1697064"/>
                  </a:lnTo>
                  <a:lnTo>
                    <a:pt x="1170455" y="1701589"/>
                  </a:lnTo>
                  <a:lnTo>
                    <a:pt x="1177835" y="1706115"/>
                  </a:lnTo>
                  <a:lnTo>
                    <a:pt x="1185735" y="1710640"/>
                  </a:lnTo>
                  <a:lnTo>
                    <a:pt x="1193953" y="1715166"/>
                  </a:lnTo>
                  <a:lnTo>
                    <a:pt x="1202490" y="1719691"/>
                  </a:lnTo>
                  <a:lnTo>
                    <a:pt x="1211469" y="1724217"/>
                  </a:lnTo>
                  <a:lnTo>
                    <a:pt x="1220870" y="1728742"/>
                  </a:lnTo>
                  <a:lnTo>
                    <a:pt x="1230591" y="1733268"/>
                  </a:lnTo>
                  <a:lnTo>
                    <a:pt x="1240648" y="1737793"/>
                  </a:lnTo>
                  <a:lnTo>
                    <a:pt x="1251214" y="1742319"/>
                  </a:lnTo>
                  <a:lnTo>
                    <a:pt x="1262083" y="1746844"/>
                  </a:lnTo>
                  <a:lnTo>
                    <a:pt x="1273249" y="1751370"/>
                  </a:lnTo>
                  <a:lnTo>
                    <a:pt x="1284821" y="1755895"/>
                  </a:lnTo>
                  <a:lnTo>
                    <a:pt x="1296731" y="1760421"/>
                  </a:lnTo>
                  <a:lnTo>
                    <a:pt x="1308895" y="1764946"/>
                  </a:lnTo>
                  <a:lnTo>
                    <a:pt x="1321325" y="1769472"/>
                  </a:lnTo>
                  <a:lnTo>
                    <a:pt x="1334098" y="1773997"/>
                  </a:lnTo>
                  <a:lnTo>
                    <a:pt x="1347057" y="1778523"/>
                  </a:lnTo>
                  <a:lnTo>
                    <a:pt x="1360190" y="1783048"/>
                  </a:lnTo>
                  <a:lnTo>
                    <a:pt x="1373535" y="1787574"/>
                  </a:lnTo>
                  <a:lnTo>
                    <a:pt x="1387010" y="1792099"/>
                  </a:lnTo>
                  <a:lnTo>
                    <a:pt x="1400566" y="1796625"/>
                  </a:lnTo>
                  <a:lnTo>
                    <a:pt x="1414190" y="1801150"/>
                  </a:lnTo>
                  <a:lnTo>
                    <a:pt x="1427832" y="1805676"/>
                  </a:lnTo>
                  <a:lnTo>
                    <a:pt x="1441442" y="1810201"/>
                  </a:lnTo>
                  <a:lnTo>
                    <a:pt x="1455002" y="1814727"/>
                  </a:lnTo>
                  <a:lnTo>
                    <a:pt x="1468421" y="1819252"/>
                  </a:lnTo>
                  <a:lnTo>
                    <a:pt x="1481663" y="1823778"/>
                  </a:lnTo>
                  <a:lnTo>
                    <a:pt x="1494724" y="1828303"/>
                  </a:lnTo>
                  <a:lnTo>
                    <a:pt x="1507541" y="1832829"/>
                  </a:lnTo>
                  <a:lnTo>
                    <a:pt x="1519954" y="1837354"/>
                  </a:lnTo>
                  <a:lnTo>
                    <a:pt x="1532050" y="1841880"/>
                  </a:lnTo>
                  <a:lnTo>
                    <a:pt x="1543810" y="1846405"/>
                  </a:lnTo>
                  <a:lnTo>
                    <a:pt x="1554977" y="1850931"/>
                  </a:lnTo>
                  <a:lnTo>
                    <a:pt x="1565635" y="1855456"/>
                  </a:lnTo>
                  <a:lnTo>
                    <a:pt x="1575820" y="1859982"/>
                  </a:lnTo>
                  <a:lnTo>
                    <a:pt x="1585399" y="1864507"/>
                  </a:lnTo>
                  <a:lnTo>
                    <a:pt x="1594162" y="1869033"/>
                  </a:lnTo>
                  <a:lnTo>
                    <a:pt x="1602331" y="1873558"/>
                  </a:lnTo>
                  <a:lnTo>
                    <a:pt x="1609888" y="1878084"/>
                  </a:lnTo>
                  <a:lnTo>
                    <a:pt x="1616418" y="1882609"/>
                  </a:lnTo>
                  <a:lnTo>
                    <a:pt x="1622178" y="1887135"/>
                  </a:lnTo>
                  <a:lnTo>
                    <a:pt x="1627226" y="1891660"/>
                  </a:lnTo>
                  <a:lnTo>
                    <a:pt x="1631357" y="1896186"/>
                  </a:lnTo>
                  <a:lnTo>
                    <a:pt x="1634396" y="1900711"/>
                  </a:lnTo>
                  <a:lnTo>
                    <a:pt x="1636650" y="1905237"/>
                  </a:lnTo>
                  <a:lnTo>
                    <a:pt x="1638112" y="1909762"/>
                  </a:lnTo>
                  <a:lnTo>
                    <a:pt x="1638269" y="1914288"/>
                  </a:lnTo>
                  <a:lnTo>
                    <a:pt x="1637547" y="1918813"/>
                  </a:lnTo>
                  <a:lnTo>
                    <a:pt x="1636000" y="1923339"/>
                  </a:lnTo>
                  <a:lnTo>
                    <a:pt x="1633383" y="1927864"/>
                  </a:lnTo>
                  <a:lnTo>
                    <a:pt x="1629617" y="1932390"/>
                  </a:lnTo>
                  <a:lnTo>
                    <a:pt x="1625029" y="1936915"/>
                  </a:lnTo>
                  <a:lnTo>
                    <a:pt x="1619623" y="1941441"/>
                  </a:lnTo>
                  <a:lnTo>
                    <a:pt x="1612890" y="1945966"/>
                  </a:lnTo>
                  <a:lnTo>
                    <a:pt x="1605351" y="1950492"/>
                  </a:lnTo>
                  <a:lnTo>
                    <a:pt x="1597040" y="1955018"/>
                  </a:lnTo>
                  <a:lnTo>
                    <a:pt x="1587726" y="1959543"/>
                  </a:lnTo>
                  <a:lnTo>
                    <a:pt x="1577441" y="1964069"/>
                  </a:lnTo>
                  <a:lnTo>
                    <a:pt x="1566463" y="1968594"/>
                  </a:lnTo>
                  <a:lnTo>
                    <a:pt x="1554798" y="1973120"/>
                  </a:lnTo>
                  <a:lnTo>
                    <a:pt x="1542074" y="1977645"/>
                  </a:lnTo>
                  <a:lnTo>
                    <a:pt x="1528764" y="1982171"/>
                  </a:lnTo>
                  <a:lnTo>
                    <a:pt x="1514886" y="1986696"/>
                  </a:lnTo>
                  <a:lnTo>
                    <a:pt x="1500279" y="1991222"/>
                  </a:lnTo>
                  <a:lnTo>
                    <a:pt x="1485050" y="1995747"/>
                  </a:lnTo>
                  <a:lnTo>
                    <a:pt x="1469384" y="2000273"/>
                  </a:lnTo>
                  <a:lnTo>
                    <a:pt x="1453281" y="2004798"/>
                  </a:lnTo>
                  <a:lnTo>
                    <a:pt x="1436600" y="2009324"/>
                  </a:lnTo>
                  <a:lnTo>
                    <a:pt x="1419624" y="2013849"/>
                  </a:lnTo>
                  <a:lnTo>
                    <a:pt x="1402371" y="2018375"/>
                  </a:lnTo>
                  <a:lnTo>
                    <a:pt x="1384795" y="2022900"/>
                  </a:lnTo>
                  <a:lnTo>
                    <a:pt x="1367005" y="2027426"/>
                  </a:lnTo>
                  <a:lnTo>
                    <a:pt x="1349083" y="2031951"/>
                  </a:lnTo>
                  <a:lnTo>
                    <a:pt x="1331045" y="2036477"/>
                  </a:lnTo>
                  <a:lnTo>
                    <a:pt x="1312931" y="2041002"/>
                  </a:lnTo>
                  <a:lnTo>
                    <a:pt x="1294823" y="2045528"/>
                  </a:lnTo>
                  <a:lnTo>
                    <a:pt x="1276738" y="2050053"/>
                  </a:lnTo>
                  <a:lnTo>
                    <a:pt x="1258747" y="2054579"/>
                  </a:lnTo>
                  <a:lnTo>
                    <a:pt x="1240899" y="2059104"/>
                  </a:lnTo>
                  <a:lnTo>
                    <a:pt x="1223194" y="2063630"/>
                  </a:lnTo>
                  <a:lnTo>
                    <a:pt x="1205674" y="2068155"/>
                  </a:lnTo>
                  <a:lnTo>
                    <a:pt x="1188478" y="2072681"/>
                  </a:lnTo>
                  <a:lnTo>
                    <a:pt x="1171526" y="2077206"/>
                  </a:lnTo>
                  <a:lnTo>
                    <a:pt x="1154829" y="2081732"/>
                  </a:lnTo>
                  <a:lnTo>
                    <a:pt x="1138556" y="2086257"/>
                  </a:lnTo>
                  <a:lnTo>
                    <a:pt x="1122658" y="2090783"/>
                  </a:lnTo>
                  <a:lnTo>
                    <a:pt x="1107089" y="2095308"/>
                  </a:lnTo>
                  <a:lnTo>
                    <a:pt x="1091921" y="2099834"/>
                  </a:lnTo>
                  <a:lnTo>
                    <a:pt x="1077303" y="2104359"/>
                  </a:lnTo>
                  <a:lnTo>
                    <a:pt x="1063065" y="2108885"/>
                  </a:lnTo>
                  <a:lnTo>
                    <a:pt x="1049212" y="2113410"/>
                  </a:lnTo>
                  <a:lnTo>
                    <a:pt x="1035964" y="2117936"/>
                  </a:lnTo>
                  <a:lnTo>
                    <a:pt x="1023183" y="2122461"/>
                  </a:lnTo>
                  <a:lnTo>
                    <a:pt x="1010811" y="2126987"/>
                  </a:lnTo>
                  <a:lnTo>
                    <a:pt x="998935" y="2131512"/>
                  </a:lnTo>
                  <a:lnTo>
                    <a:pt x="987668" y="2136038"/>
                  </a:lnTo>
                  <a:lnTo>
                    <a:pt x="976813" y="2140563"/>
                  </a:lnTo>
                  <a:lnTo>
                    <a:pt x="966369" y="2145089"/>
                  </a:lnTo>
                  <a:lnTo>
                    <a:pt x="956564" y="2149614"/>
                  </a:lnTo>
                  <a:lnTo>
                    <a:pt x="947204" y="2154140"/>
                  </a:lnTo>
                  <a:lnTo>
                    <a:pt x="938240" y="2158665"/>
                  </a:lnTo>
                  <a:lnTo>
                    <a:pt x="929763" y="2163191"/>
                  </a:lnTo>
                  <a:lnTo>
                    <a:pt x="921829" y="2167716"/>
                  </a:lnTo>
                  <a:lnTo>
                    <a:pt x="914264" y="2172242"/>
                  </a:lnTo>
                  <a:lnTo>
                    <a:pt x="907062" y="2176767"/>
                  </a:lnTo>
                  <a:lnTo>
                    <a:pt x="900424" y="2181293"/>
                  </a:lnTo>
                  <a:lnTo>
                    <a:pt x="894144" y="2185818"/>
                  </a:lnTo>
                  <a:lnTo>
                    <a:pt x="888191" y="2190344"/>
                  </a:lnTo>
                  <a:lnTo>
                    <a:pt x="882647" y="2194869"/>
                  </a:lnTo>
                  <a:lnTo>
                    <a:pt x="877519" y="2199395"/>
                  </a:lnTo>
                  <a:lnTo>
                    <a:pt x="872677" y="2203920"/>
                  </a:lnTo>
                  <a:lnTo>
                    <a:pt x="868117" y="2208446"/>
                  </a:lnTo>
                  <a:lnTo>
                    <a:pt x="863989" y="2212971"/>
                  </a:lnTo>
                  <a:lnTo>
                    <a:pt x="860114" y="2217497"/>
                  </a:lnTo>
                  <a:lnTo>
                    <a:pt x="856478" y="2222022"/>
                  </a:lnTo>
                  <a:lnTo>
                    <a:pt x="853143" y="2226548"/>
                  </a:lnTo>
                  <a:lnTo>
                    <a:pt x="850092" y="2231073"/>
                  </a:lnTo>
                  <a:lnTo>
                    <a:pt x="847239" y="2235599"/>
                  </a:lnTo>
                  <a:lnTo>
                    <a:pt x="844579" y="2240124"/>
                  </a:lnTo>
                  <a:lnTo>
                    <a:pt x="842215" y="2244650"/>
                  </a:lnTo>
                  <a:lnTo>
                    <a:pt x="840011" y="2249175"/>
                  </a:lnTo>
                  <a:lnTo>
                    <a:pt x="837963" y="2253701"/>
                  </a:lnTo>
                  <a:lnTo>
                    <a:pt x="836114" y="2258226"/>
                  </a:lnTo>
                  <a:lnTo>
                    <a:pt x="834439" y="2262752"/>
                  </a:lnTo>
                  <a:lnTo>
                    <a:pt x="832887" y="2267277"/>
                  </a:lnTo>
                  <a:lnTo>
                    <a:pt x="831459" y="2271803"/>
                  </a:lnTo>
                  <a:lnTo>
                    <a:pt x="830206" y="2276328"/>
                  </a:lnTo>
                  <a:lnTo>
                    <a:pt x="829048" y="2280854"/>
                  </a:lnTo>
                  <a:lnTo>
                    <a:pt x="827983" y="2285379"/>
                  </a:lnTo>
                  <a:lnTo>
                    <a:pt x="827037" y="2289905"/>
                  </a:lnTo>
                  <a:lnTo>
                    <a:pt x="826186" y="2294430"/>
                  </a:lnTo>
                  <a:lnTo>
                    <a:pt x="825406" y="2298956"/>
                  </a:lnTo>
                  <a:lnTo>
                    <a:pt x="824698" y="2303481"/>
                  </a:lnTo>
                  <a:lnTo>
                    <a:pt x="824084" y="2308007"/>
                  </a:lnTo>
                  <a:lnTo>
                    <a:pt x="823521" y="231253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625948" y="1198960"/>
              <a:ext cx="422452" cy="5007971"/>
            </a:xfrm>
            <a:custGeom>
              <a:avLst/>
              <a:pathLst>
                <a:path w="422452" h="5007971">
                  <a:moveTo>
                    <a:pt x="210078" y="5007971"/>
                  </a:moveTo>
                  <a:lnTo>
                    <a:pt x="209981" y="4998171"/>
                  </a:lnTo>
                  <a:lnTo>
                    <a:pt x="209873" y="4988370"/>
                  </a:lnTo>
                  <a:lnTo>
                    <a:pt x="209759" y="4978570"/>
                  </a:lnTo>
                  <a:lnTo>
                    <a:pt x="209636" y="4968770"/>
                  </a:lnTo>
                  <a:lnTo>
                    <a:pt x="209502" y="4958969"/>
                  </a:lnTo>
                  <a:lnTo>
                    <a:pt x="209361" y="4949169"/>
                  </a:lnTo>
                  <a:lnTo>
                    <a:pt x="209208" y="4939369"/>
                  </a:lnTo>
                  <a:lnTo>
                    <a:pt x="209043" y="4929568"/>
                  </a:lnTo>
                  <a:lnTo>
                    <a:pt x="208872" y="4919768"/>
                  </a:lnTo>
                  <a:lnTo>
                    <a:pt x="208680" y="4909968"/>
                  </a:lnTo>
                  <a:lnTo>
                    <a:pt x="208480" y="4900167"/>
                  </a:lnTo>
                  <a:lnTo>
                    <a:pt x="208268" y="4890367"/>
                  </a:lnTo>
                  <a:lnTo>
                    <a:pt x="208036" y="4880567"/>
                  </a:lnTo>
                  <a:lnTo>
                    <a:pt x="207794" y="4870766"/>
                  </a:lnTo>
                  <a:lnTo>
                    <a:pt x="207532" y="4860966"/>
                  </a:lnTo>
                  <a:lnTo>
                    <a:pt x="207253" y="4851166"/>
                  </a:lnTo>
                  <a:lnTo>
                    <a:pt x="206962" y="4841365"/>
                  </a:lnTo>
                  <a:lnTo>
                    <a:pt x="206643" y="4831565"/>
                  </a:lnTo>
                  <a:lnTo>
                    <a:pt x="206309" y="4821765"/>
                  </a:lnTo>
                  <a:lnTo>
                    <a:pt x="205958" y="4811964"/>
                  </a:lnTo>
                  <a:lnTo>
                    <a:pt x="205576" y="4802164"/>
                  </a:lnTo>
                  <a:lnTo>
                    <a:pt x="205179" y="4792364"/>
                  </a:lnTo>
                  <a:lnTo>
                    <a:pt x="204756" y="4782563"/>
                  </a:lnTo>
                  <a:lnTo>
                    <a:pt x="204304" y="4772763"/>
                  </a:lnTo>
                  <a:lnTo>
                    <a:pt x="203835" y="4762963"/>
                  </a:lnTo>
                  <a:lnTo>
                    <a:pt x="203329" y="4753162"/>
                  </a:lnTo>
                  <a:lnTo>
                    <a:pt x="202798" y="4743362"/>
                  </a:lnTo>
                  <a:lnTo>
                    <a:pt x="202247" y="4733562"/>
                  </a:lnTo>
                  <a:lnTo>
                    <a:pt x="201648" y="4723761"/>
                  </a:lnTo>
                  <a:lnTo>
                    <a:pt x="201028" y="4713961"/>
                  </a:lnTo>
                  <a:lnTo>
                    <a:pt x="200376" y="4704161"/>
                  </a:lnTo>
                  <a:lnTo>
                    <a:pt x="199680" y="4694360"/>
                  </a:lnTo>
                  <a:lnTo>
                    <a:pt x="198961" y="4684560"/>
                  </a:lnTo>
                  <a:lnTo>
                    <a:pt x="198197" y="4674760"/>
                  </a:lnTo>
                  <a:lnTo>
                    <a:pt x="197394" y="4664959"/>
                  </a:lnTo>
                  <a:lnTo>
                    <a:pt x="196566" y="4655159"/>
                  </a:lnTo>
                  <a:lnTo>
                    <a:pt x="195677" y="4645359"/>
                  </a:lnTo>
                  <a:lnTo>
                    <a:pt x="194757" y="4635558"/>
                  </a:lnTo>
                  <a:lnTo>
                    <a:pt x="193800" y="4625758"/>
                  </a:lnTo>
                  <a:lnTo>
                    <a:pt x="192783" y="4615958"/>
                  </a:lnTo>
                  <a:lnTo>
                    <a:pt x="191735" y="4606157"/>
                  </a:lnTo>
                  <a:lnTo>
                    <a:pt x="190636" y="4596357"/>
                  </a:lnTo>
                  <a:lnTo>
                    <a:pt x="189484" y="4586557"/>
                  </a:lnTo>
                  <a:lnTo>
                    <a:pt x="188300" y="4576756"/>
                  </a:lnTo>
                  <a:lnTo>
                    <a:pt x="187046" y="4566956"/>
                  </a:lnTo>
                  <a:lnTo>
                    <a:pt x="185750" y="4557156"/>
                  </a:lnTo>
                  <a:lnTo>
                    <a:pt x="184416" y="4547355"/>
                  </a:lnTo>
                  <a:lnTo>
                    <a:pt x="183003" y="4537555"/>
                  </a:lnTo>
                  <a:lnTo>
                    <a:pt x="181555" y="4527755"/>
                  </a:lnTo>
                  <a:lnTo>
                    <a:pt x="180053" y="4517954"/>
                  </a:lnTo>
                  <a:lnTo>
                    <a:pt x="178483" y="4508154"/>
                  </a:lnTo>
                  <a:lnTo>
                    <a:pt x="176876" y="4498354"/>
                  </a:lnTo>
                  <a:lnTo>
                    <a:pt x="175198" y="4488553"/>
                  </a:lnTo>
                  <a:lnTo>
                    <a:pt x="173466" y="4478753"/>
                  </a:lnTo>
                  <a:lnTo>
                    <a:pt x="171696" y="4468953"/>
                  </a:lnTo>
                  <a:lnTo>
                    <a:pt x="169838" y="4459152"/>
                  </a:lnTo>
                  <a:lnTo>
                    <a:pt x="167940" y="4449352"/>
                  </a:lnTo>
                  <a:lnTo>
                    <a:pt x="165991" y="4439552"/>
                  </a:lnTo>
                  <a:lnTo>
                    <a:pt x="163965" y="4429751"/>
                  </a:lnTo>
                  <a:lnTo>
                    <a:pt x="161900" y="4419951"/>
                  </a:lnTo>
                  <a:lnTo>
                    <a:pt x="159769" y="4410151"/>
                  </a:lnTo>
                  <a:lnTo>
                    <a:pt x="157577" y="4400350"/>
                  </a:lnTo>
                  <a:lnTo>
                    <a:pt x="155348" y="4390550"/>
                  </a:lnTo>
                  <a:lnTo>
                    <a:pt x="153039" y="4380750"/>
                  </a:lnTo>
                  <a:lnTo>
                    <a:pt x="150686" y="4370949"/>
                  </a:lnTo>
                  <a:lnTo>
                    <a:pt x="148290" y="4361149"/>
                  </a:lnTo>
                  <a:lnTo>
                    <a:pt x="145816" y="4351349"/>
                  </a:lnTo>
                  <a:lnTo>
                    <a:pt x="143308" y="4341548"/>
                  </a:lnTo>
                  <a:lnTo>
                    <a:pt x="140747" y="4331748"/>
                  </a:lnTo>
                  <a:lnTo>
                    <a:pt x="138127" y="4321948"/>
                  </a:lnTo>
                  <a:lnTo>
                    <a:pt x="135475" y="4312147"/>
                  </a:lnTo>
                  <a:lnTo>
                    <a:pt x="132762" y="4302347"/>
                  </a:lnTo>
                  <a:lnTo>
                    <a:pt x="130008" y="4292547"/>
                  </a:lnTo>
                  <a:lnTo>
                    <a:pt x="127225" y="4282746"/>
                  </a:lnTo>
                  <a:lnTo>
                    <a:pt x="124379" y="4272946"/>
                  </a:lnTo>
                  <a:lnTo>
                    <a:pt x="121508" y="4263146"/>
                  </a:lnTo>
                  <a:lnTo>
                    <a:pt x="118602" y="4253345"/>
                  </a:lnTo>
                  <a:lnTo>
                    <a:pt x="115654" y="4243545"/>
                  </a:lnTo>
                  <a:lnTo>
                    <a:pt x="112685" y="4233745"/>
                  </a:lnTo>
                  <a:lnTo>
                    <a:pt x="109682" y="4223944"/>
                  </a:lnTo>
                  <a:lnTo>
                    <a:pt x="106653" y="4214144"/>
                  </a:lnTo>
                  <a:lnTo>
                    <a:pt x="103610" y="4204344"/>
                  </a:lnTo>
                  <a:lnTo>
                    <a:pt x="100537" y="4194543"/>
                  </a:lnTo>
                  <a:lnTo>
                    <a:pt x="97454" y="4184743"/>
                  </a:lnTo>
                  <a:lnTo>
                    <a:pt x="94359" y="4174943"/>
                  </a:lnTo>
                  <a:lnTo>
                    <a:pt x="91252" y="4165142"/>
                  </a:lnTo>
                  <a:lnTo>
                    <a:pt x="88141" y="4155342"/>
                  </a:lnTo>
                  <a:lnTo>
                    <a:pt x="85027" y="4145542"/>
                  </a:lnTo>
                  <a:lnTo>
                    <a:pt x="81916" y="4135741"/>
                  </a:lnTo>
                  <a:lnTo>
                    <a:pt x="78808" y="4125941"/>
                  </a:lnTo>
                  <a:lnTo>
                    <a:pt x="75711" y="4116141"/>
                  </a:lnTo>
                  <a:lnTo>
                    <a:pt x="72628" y="4106340"/>
                  </a:lnTo>
                  <a:lnTo>
                    <a:pt x="69554" y="4096540"/>
                  </a:lnTo>
                  <a:lnTo>
                    <a:pt x="66513" y="4086740"/>
                  </a:lnTo>
                  <a:lnTo>
                    <a:pt x="63490" y="4076939"/>
                  </a:lnTo>
                  <a:lnTo>
                    <a:pt x="60492" y="4067139"/>
                  </a:lnTo>
                  <a:lnTo>
                    <a:pt x="57537" y="4057339"/>
                  </a:lnTo>
                  <a:lnTo>
                    <a:pt x="54606" y="4047538"/>
                  </a:lnTo>
                  <a:lnTo>
                    <a:pt x="51724" y="4037738"/>
                  </a:lnTo>
                  <a:lnTo>
                    <a:pt x="48889" y="4027938"/>
                  </a:lnTo>
                  <a:lnTo>
                    <a:pt x="46084" y="4018137"/>
                  </a:lnTo>
                  <a:lnTo>
                    <a:pt x="43356" y="4008337"/>
                  </a:lnTo>
                  <a:lnTo>
                    <a:pt x="40672" y="3998537"/>
                  </a:lnTo>
                  <a:lnTo>
                    <a:pt x="38036" y="3988736"/>
                  </a:lnTo>
                  <a:lnTo>
                    <a:pt x="35490" y="3978936"/>
                  </a:lnTo>
                  <a:lnTo>
                    <a:pt x="32988" y="3969136"/>
                  </a:lnTo>
                  <a:lnTo>
                    <a:pt x="30563" y="3959335"/>
                  </a:lnTo>
                  <a:lnTo>
                    <a:pt x="28222" y="3949535"/>
                  </a:lnTo>
                  <a:lnTo>
                    <a:pt x="25932" y="3939735"/>
                  </a:lnTo>
                  <a:lnTo>
                    <a:pt x="23751" y="3929934"/>
                  </a:lnTo>
                  <a:lnTo>
                    <a:pt x="21643" y="3920134"/>
                  </a:lnTo>
                  <a:lnTo>
                    <a:pt x="19596" y="3910334"/>
                  </a:lnTo>
                  <a:lnTo>
                    <a:pt x="17683" y="3900533"/>
                  </a:lnTo>
                  <a:lnTo>
                    <a:pt x="15831" y="3890733"/>
                  </a:lnTo>
                  <a:lnTo>
                    <a:pt x="14071" y="3880933"/>
                  </a:lnTo>
                  <a:lnTo>
                    <a:pt x="12431" y="3871132"/>
                  </a:lnTo>
                  <a:lnTo>
                    <a:pt x="10855" y="3861332"/>
                  </a:lnTo>
                  <a:lnTo>
                    <a:pt x="9405" y="3851532"/>
                  </a:lnTo>
                  <a:lnTo>
                    <a:pt x="8055" y="3841731"/>
                  </a:lnTo>
                  <a:lnTo>
                    <a:pt x="6771" y="3831931"/>
                  </a:lnTo>
                  <a:lnTo>
                    <a:pt x="5648" y="3822131"/>
                  </a:lnTo>
                  <a:lnTo>
                    <a:pt x="4599" y="3812330"/>
                  </a:lnTo>
                  <a:lnTo>
                    <a:pt x="3643" y="3802530"/>
                  </a:lnTo>
                  <a:lnTo>
                    <a:pt x="2834" y="3792729"/>
                  </a:lnTo>
                  <a:lnTo>
                    <a:pt x="2095" y="3782929"/>
                  </a:lnTo>
                  <a:lnTo>
                    <a:pt x="1480" y="3773129"/>
                  </a:lnTo>
                  <a:lnTo>
                    <a:pt x="983" y="3763328"/>
                  </a:lnTo>
                  <a:lnTo>
                    <a:pt x="558" y="3753528"/>
                  </a:lnTo>
                  <a:lnTo>
                    <a:pt x="286" y="3743728"/>
                  </a:lnTo>
                  <a:lnTo>
                    <a:pt x="102" y="3733927"/>
                  </a:lnTo>
                  <a:lnTo>
                    <a:pt x="0" y="3724127"/>
                  </a:lnTo>
                  <a:lnTo>
                    <a:pt x="55" y="3714327"/>
                  </a:lnTo>
                  <a:lnTo>
                    <a:pt x="179" y="3704526"/>
                  </a:lnTo>
                  <a:lnTo>
                    <a:pt x="410" y="3694726"/>
                  </a:lnTo>
                  <a:lnTo>
                    <a:pt x="766" y="3684926"/>
                  </a:lnTo>
                  <a:lnTo>
                    <a:pt x="1189" y="3675125"/>
                  </a:lnTo>
                  <a:lnTo>
                    <a:pt x="1742" y="3665325"/>
                  </a:lnTo>
                  <a:lnTo>
                    <a:pt x="2387" y="3655525"/>
                  </a:lnTo>
                  <a:lnTo>
                    <a:pt x="3096" y="3645724"/>
                  </a:lnTo>
                  <a:lnTo>
                    <a:pt x="3952" y="3635924"/>
                  </a:lnTo>
                  <a:lnTo>
                    <a:pt x="4870" y="3626124"/>
                  </a:lnTo>
                  <a:lnTo>
                    <a:pt x="5870" y="3616323"/>
                  </a:lnTo>
                  <a:lnTo>
                    <a:pt x="6986" y="3606523"/>
                  </a:lnTo>
                  <a:lnTo>
                    <a:pt x="8157" y="3596723"/>
                  </a:lnTo>
                  <a:lnTo>
                    <a:pt x="9426" y="3586922"/>
                  </a:lnTo>
                  <a:lnTo>
                    <a:pt x="10779" y="3577122"/>
                  </a:lnTo>
                  <a:lnTo>
                    <a:pt x="12182" y="3567322"/>
                  </a:lnTo>
                  <a:lnTo>
                    <a:pt x="13693" y="3557521"/>
                  </a:lnTo>
                  <a:lnTo>
                    <a:pt x="15259" y="3547721"/>
                  </a:lnTo>
                  <a:lnTo>
                    <a:pt x="16880" y="3537921"/>
                  </a:lnTo>
                  <a:lnTo>
                    <a:pt x="18595" y="3528120"/>
                  </a:lnTo>
                  <a:lnTo>
                    <a:pt x="20350" y="3518320"/>
                  </a:lnTo>
                  <a:lnTo>
                    <a:pt x="22168" y="3508520"/>
                  </a:lnTo>
                  <a:lnTo>
                    <a:pt x="24051" y="3498719"/>
                  </a:lnTo>
                  <a:lnTo>
                    <a:pt x="25968" y="3488919"/>
                  </a:lnTo>
                  <a:lnTo>
                    <a:pt x="27952" y="3479119"/>
                  </a:lnTo>
                  <a:lnTo>
                    <a:pt x="29976" y="3469318"/>
                  </a:lnTo>
                  <a:lnTo>
                    <a:pt x="32031" y="3459518"/>
                  </a:lnTo>
                  <a:lnTo>
                    <a:pt x="34149" y="3449718"/>
                  </a:lnTo>
                  <a:lnTo>
                    <a:pt x="36289" y="3439917"/>
                  </a:lnTo>
                  <a:lnTo>
                    <a:pt x="38462" y="3430117"/>
                  </a:lnTo>
                  <a:lnTo>
                    <a:pt x="40674" y="3420317"/>
                  </a:lnTo>
                  <a:lnTo>
                    <a:pt x="42904" y="3410516"/>
                  </a:lnTo>
                  <a:lnTo>
                    <a:pt x="45165" y="3400716"/>
                  </a:lnTo>
                  <a:lnTo>
                    <a:pt x="47447" y="3390916"/>
                  </a:lnTo>
                  <a:lnTo>
                    <a:pt x="49742" y="3381115"/>
                  </a:lnTo>
                  <a:lnTo>
                    <a:pt x="52062" y="3371315"/>
                  </a:lnTo>
                  <a:lnTo>
                    <a:pt x="54390" y="3361515"/>
                  </a:lnTo>
                  <a:lnTo>
                    <a:pt x="56728" y="3351714"/>
                  </a:lnTo>
                  <a:lnTo>
                    <a:pt x="59076" y="3341914"/>
                  </a:lnTo>
                  <a:lnTo>
                    <a:pt x="61428" y="3332114"/>
                  </a:lnTo>
                  <a:lnTo>
                    <a:pt x="63784" y="3322313"/>
                  </a:lnTo>
                  <a:lnTo>
                    <a:pt x="66139" y="3312513"/>
                  </a:lnTo>
                  <a:lnTo>
                    <a:pt x="68494" y="3302713"/>
                  </a:lnTo>
                  <a:lnTo>
                    <a:pt x="70844" y="3292912"/>
                  </a:lnTo>
                  <a:lnTo>
                    <a:pt x="73187" y="3283112"/>
                  </a:lnTo>
                  <a:lnTo>
                    <a:pt x="75525" y="3273312"/>
                  </a:lnTo>
                  <a:lnTo>
                    <a:pt x="77848" y="3263511"/>
                  </a:lnTo>
                  <a:lnTo>
                    <a:pt x="80161" y="3253711"/>
                  </a:lnTo>
                  <a:lnTo>
                    <a:pt x="82462" y="3243911"/>
                  </a:lnTo>
                  <a:lnTo>
                    <a:pt x="84742" y="3234110"/>
                  </a:lnTo>
                  <a:lnTo>
                    <a:pt x="87012" y="3224310"/>
                  </a:lnTo>
                  <a:lnTo>
                    <a:pt x="89257" y="3214510"/>
                  </a:lnTo>
                  <a:lnTo>
                    <a:pt x="91482" y="3204709"/>
                  </a:lnTo>
                  <a:lnTo>
                    <a:pt x="93693" y="3194909"/>
                  </a:lnTo>
                  <a:lnTo>
                    <a:pt x="95869" y="3185109"/>
                  </a:lnTo>
                  <a:lnTo>
                    <a:pt x="98026" y="3175308"/>
                  </a:lnTo>
                  <a:lnTo>
                    <a:pt x="100162" y="3165508"/>
                  </a:lnTo>
                  <a:lnTo>
                    <a:pt x="102261" y="3155708"/>
                  </a:lnTo>
                  <a:lnTo>
                    <a:pt x="104342" y="3145907"/>
                  </a:lnTo>
                  <a:lnTo>
                    <a:pt x="106390" y="3136107"/>
                  </a:lnTo>
                  <a:lnTo>
                    <a:pt x="108405" y="3126307"/>
                  </a:lnTo>
                  <a:lnTo>
                    <a:pt x="110401" y="3116506"/>
                  </a:lnTo>
                  <a:lnTo>
                    <a:pt x="112353" y="3106706"/>
                  </a:lnTo>
                  <a:lnTo>
                    <a:pt x="114277" y="3096906"/>
                  </a:lnTo>
                  <a:lnTo>
                    <a:pt x="116178" y="3087105"/>
                  </a:lnTo>
                  <a:lnTo>
                    <a:pt x="118029" y="3077305"/>
                  </a:lnTo>
                  <a:lnTo>
                    <a:pt x="119859" y="3067505"/>
                  </a:lnTo>
                  <a:lnTo>
                    <a:pt x="121653" y="3057704"/>
                  </a:lnTo>
                  <a:lnTo>
                    <a:pt x="123406" y="3047904"/>
                  </a:lnTo>
                  <a:lnTo>
                    <a:pt x="125135" y="3038104"/>
                  </a:lnTo>
                  <a:lnTo>
                    <a:pt x="126820" y="3028303"/>
                  </a:lnTo>
                  <a:lnTo>
                    <a:pt x="128471" y="3018503"/>
                  </a:lnTo>
                  <a:lnTo>
                    <a:pt x="130098" y="3008703"/>
                  </a:lnTo>
                  <a:lnTo>
                    <a:pt x="131670" y="2998902"/>
                  </a:lnTo>
                  <a:lnTo>
                    <a:pt x="133217" y="2989102"/>
                  </a:lnTo>
                  <a:lnTo>
                    <a:pt x="134732" y="2979302"/>
                  </a:lnTo>
                  <a:lnTo>
                    <a:pt x="136199" y="2969501"/>
                  </a:lnTo>
                  <a:lnTo>
                    <a:pt x="137642" y="2959701"/>
                  </a:lnTo>
                  <a:lnTo>
                    <a:pt x="139043" y="2949901"/>
                  </a:lnTo>
                  <a:lnTo>
                    <a:pt x="140405" y="2940100"/>
                  </a:lnTo>
                  <a:lnTo>
                    <a:pt x="141744" y="2930300"/>
                  </a:lnTo>
                  <a:lnTo>
                    <a:pt x="143032" y="2920500"/>
                  </a:lnTo>
                  <a:lnTo>
                    <a:pt x="144291" y="2910699"/>
                  </a:lnTo>
                  <a:lnTo>
                    <a:pt x="145523" y="2900899"/>
                  </a:lnTo>
                  <a:lnTo>
                    <a:pt x="146703" y="2891099"/>
                  </a:lnTo>
                  <a:lnTo>
                    <a:pt x="147860" y="2881298"/>
                  </a:lnTo>
                  <a:lnTo>
                    <a:pt x="148980" y="2871498"/>
                  </a:lnTo>
                  <a:lnTo>
                    <a:pt x="150060" y="2861698"/>
                  </a:lnTo>
                  <a:lnTo>
                    <a:pt x="151117" y="2851897"/>
                  </a:lnTo>
                  <a:lnTo>
                    <a:pt x="152130" y="2842097"/>
                  </a:lnTo>
                  <a:lnTo>
                    <a:pt x="153112" y="2832297"/>
                  </a:lnTo>
                  <a:lnTo>
                    <a:pt x="154072" y="2822496"/>
                  </a:lnTo>
                  <a:lnTo>
                    <a:pt x="154980" y="2812696"/>
                  </a:lnTo>
                  <a:lnTo>
                    <a:pt x="155866" y="2802896"/>
                  </a:lnTo>
                  <a:lnTo>
                    <a:pt x="156723" y="2793095"/>
                  </a:lnTo>
                  <a:lnTo>
                    <a:pt x="157539" y="2783295"/>
                  </a:lnTo>
                  <a:lnTo>
                    <a:pt x="158334" y="2773495"/>
                  </a:lnTo>
                  <a:lnTo>
                    <a:pt x="159093" y="2763694"/>
                  </a:lnTo>
                  <a:lnTo>
                    <a:pt x="159819" y="2753894"/>
                  </a:lnTo>
                  <a:lnTo>
                    <a:pt x="160527" y="2744094"/>
                  </a:lnTo>
                  <a:lnTo>
                    <a:pt x="161191" y="2734293"/>
                  </a:lnTo>
                  <a:lnTo>
                    <a:pt x="161833" y="2724493"/>
                  </a:lnTo>
                  <a:lnTo>
                    <a:pt x="162451" y="2714693"/>
                  </a:lnTo>
                  <a:lnTo>
                    <a:pt x="163031" y="2704892"/>
                  </a:lnTo>
                  <a:lnTo>
                    <a:pt x="163592" y="2695092"/>
                  </a:lnTo>
                  <a:lnTo>
                    <a:pt x="164124" y="2685292"/>
                  </a:lnTo>
                  <a:lnTo>
                    <a:pt x="164625" y="2675491"/>
                  </a:lnTo>
                  <a:lnTo>
                    <a:pt x="165109" y="2665691"/>
                  </a:lnTo>
                  <a:lnTo>
                    <a:pt x="165559" y="2655891"/>
                  </a:lnTo>
                  <a:lnTo>
                    <a:pt x="165987" y="2646090"/>
                  </a:lnTo>
                  <a:lnTo>
                    <a:pt x="166398" y="2636290"/>
                  </a:lnTo>
                  <a:lnTo>
                    <a:pt x="166772" y="2626490"/>
                  </a:lnTo>
                  <a:lnTo>
                    <a:pt x="167131" y="2616689"/>
                  </a:lnTo>
                  <a:lnTo>
                    <a:pt x="167468" y="2606889"/>
                  </a:lnTo>
                  <a:lnTo>
                    <a:pt x="167776" y="2597089"/>
                  </a:lnTo>
                  <a:lnTo>
                    <a:pt x="168070" y="2587288"/>
                  </a:lnTo>
                  <a:lnTo>
                    <a:pt x="168337" y="2577488"/>
                  </a:lnTo>
                  <a:lnTo>
                    <a:pt x="168583" y="2567688"/>
                  </a:lnTo>
                  <a:lnTo>
                    <a:pt x="168815" y="2557887"/>
                  </a:lnTo>
                  <a:lnTo>
                    <a:pt x="169017" y="2548087"/>
                  </a:lnTo>
                  <a:lnTo>
                    <a:pt x="169205" y="2538286"/>
                  </a:lnTo>
                  <a:lnTo>
                    <a:pt x="169376" y="2528486"/>
                  </a:lnTo>
                  <a:lnTo>
                    <a:pt x="169521" y="2518686"/>
                  </a:lnTo>
                  <a:lnTo>
                    <a:pt x="169654" y="2508885"/>
                  </a:lnTo>
                  <a:lnTo>
                    <a:pt x="169767" y="2499085"/>
                  </a:lnTo>
                  <a:lnTo>
                    <a:pt x="169859" y="2489285"/>
                  </a:lnTo>
                  <a:lnTo>
                    <a:pt x="169941" y="2479484"/>
                  </a:lnTo>
                  <a:lnTo>
                    <a:pt x="169998" y="2469684"/>
                  </a:lnTo>
                  <a:lnTo>
                    <a:pt x="170041" y="2459884"/>
                  </a:lnTo>
                  <a:lnTo>
                    <a:pt x="170072" y="2450083"/>
                  </a:lnTo>
                  <a:lnTo>
                    <a:pt x="170078" y="2440283"/>
                  </a:lnTo>
                  <a:lnTo>
                    <a:pt x="170074" y="2430483"/>
                  </a:lnTo>
                  <a:lnTo>
                    <a:pt x="170054" y="2420682"/>
                  </a:lnTo>
                  <a:lnTo>
                    <a:pt x="170014" y="2410882"/>
                  </a:lnTo>
                  <a:lnTo>
                    <a:pt x="169965" y="2401082"/>
                  </a:lnTo>
                  <a:lnTo>
                    <a:pt x="169896" y="2391281"/>
                  </a:lnTo>
                  <a:lnTo>
                    <a:pt x="169812" y="2381481"/>
                  </a:lnTo>
                  <a:lnTo>
                    <a:pt x="169719" y="2371681"/>
                  </a:lnTo>
                  <a:lnTo>
                    <a:pt x="169603" y="2361880"/>
                  </a:lnTo>
                  <a:lnTo>
                    <a:pt x="169476" y="2352080"/>
                  </a:lnTo>
                  <a:lnTo>
                    <a:pt x="169337" y="2342280"/>
                  </a:lnTo>
                  <a:lnTo>
                    <a:pt x="169178" y="2332479"/>
                  </a:lnTo>
                  <a:lnTo>
                    <a:pt x="169009" y="2322679"/>
                  </a:lnTo>
                  <a:lnTo>
                    <a:pt x="168824" y="2312879"/>
                  </a:lnTo>
                  <a:lnTo>
                    <a:pt x="168623" y="2303078"/>
                  </a:lnTo>
                  <a:lnTo>
                    <a:pt x="168412" y="2293278"/>
                  </a:lnTo>
                  <a:lnTo>
                    <a:pt x="168181" y="2283478"/>
                  </a:lnTo>
                  <a:lnTo>
                    <a:pt x="167939" y="2273677"/>
                  </a:lnTo>
                  <a:lnTo>
                    <a:pt x="167685" y="2263877"/>
                  </a:lnTo>
                  <a:lnTo>
                    <a:pt x="167410" y="2254077"/>
                  </a:lnTo>
                  <a:lnTo>
                    <a:pt x="167125" y="2244276"/>
                  </a:lnTo>
                  <a:lnTo>
                    <a:pt x="166825" y="2234476"/>
                  </a:lnTo>
                  <a:lnTo>
                    <a:pt x="166508" y="2224676"/>
                  </a:lnTo>
                  <a:lnTo>
                    <a:pt x="166181" y="2214875"/>
                  </a:lnTo>
                  <a:lnTo>
                    <a:pt x="165836" y="2205075"/>
                  </a:lnTo>
                  <a:lnTo>
                    <a:pt x="165476" y="2195275"/>
                  </a:lnTo>
                  <a:lnTo>
                    <a:pt x="165107" y="2185474"/>
                  </a:lnTo>
                  <a:lnTo>
                    <a:pt x="164714" y="2175674"/>
                  </a:lnTo>
                  <a:lnTo>
                    <a:pt x="164312" y="2165874"/>
                  </a:lnTo>
                  <a:lnTo>
                    <a:pt x="163896" y="2156073"/>
                  </a:lnTo>
                  <a:lnTo>
                    <a:pt x="163461" y="2146273"/>
                  </a:lnTo>
                  <a:lnTo>
                    <a:pt x="163016" y="2136473"/>
                  </a:lnTo>
                  <a:lnTo>
                    <a:pt x="162553" y="2126672"/>
                  </a:lnTo>
                  <a:lnTo>
                    <a:pt x="162074" y="2116872"/>
                  </a:lnTo>
                  <a:lnTo>
                    <a:pt x="161586" y="2107072"/>
                  </a:lnTo>
                  <a:lnTo>
                    <a:pt x="161076" y="2097271"/>
                  </a:lnTo>
                  <a:lnTo>
                    <a:pt x="160555" y="2087471"/>
                  </a:lnTo>
                  <a:lnTo>
                    <a:pt x="160022" y="2077671"/>
                  </a:lnTo>
                  <a:lnTo>
                    <a:pt x="159468" y="2067870"/>
                  </a:lnTo>
                  <a:lnTo>
                    <a:pt x="158905" y="2058070"/>
                  </a:lnTo>
                  <a:lnTo>
                    <a:pt x="158326" y="2048270"/>
                  </a:lnTo>
                  <a:lnTo>
                    <a:pt x="157730" y="2038469"/>
                  </a:lnTo>
                  <a:lnTo>
                    <a:pt x="157126" y="2028669"/>
                  </a:lnTo>
                  <a:lnTo>
                    <a:pt x="156502" y="2018869"/>
                  </a:lnTo>
                  <a:lnTo>
                    <a:pt x="155867" y="2009068"/>
                  </a:lnTo>
                  <a:lnTo>
                    <a:pt x="155222" y="1999268"/>
                  </a:lnTo>
                  <a:lnTo>
                    <a:pt x="154557" y="1989468"/>
                  </a:lnTo>
                  <a:lnTo>
                    <a:pt x="153883" y="1979667"/>
                  </a:lnTo>
                  <a:lnTo>
                    <a:pt x="153197" y="1969867"/>
                  </a:lnTo>
                  <a:lnTo>
                    <a:pt x="152496" y="1960067"/>
                  </a:lnTo>
                  <a:lnTo>
                    <a:pt x="151786" y="1950266"/>
                  </a:lnTo>
                  <a:lnTo>
                    <a:pt x="151063" y="1940466"/>
                  </a:lnTo>
                  <a:lnTo>
                    <a:pt x="150328" y="1930666"/>
                  </a:lnTo>
                  <a:lnTo>
                    <a:pt x="149586" y="1920865"/>
                  </a:lnTo>
                  <a:lnTo>
                    <a:pt x="148829" y="1911065"/>
                  </a:lnTo>
                  <a:lnTo>
                    <a:pt x="148065" y="1901265"/>
                  </a:lnTo>
                  <a:lnTo>
                    <a:pt x="147293" y="1891464"/>
                  </a:lnTo>
                  <a:lnTo>
                    <a:pt x="146508" y="1881664"/>
                  </a:lnTo>
                  <a:lnTo>
                    <a:pt x="145719" y="1871864"/>
                  </a:lnTo>
                  <a:lnTo>
                    <a:pt x="144921" y="1862063"/>
                  </a:lnTo>
                  <a:lnTo>
                    <a:pt x="144116" y="1852263"/>
                  </a:lnTo>
                  <a:lnTo>
                    <a:pt x="143306" y="1842463"/>
                  </a:lnTo>
                  <a:lnTo>
                    <a:pt x="142489" y="1832662"/>
                  </a:lnTo>
                  <a:lnTo>
                    <a:pt x="141668" y="1822862"/>
                  </a:lnTo>
                  <a:lnTo>
                    <a:pt x="140844" y="1813062"/>
                  </a:lnTo>
                  <a:lnTo>
                    <a:pt x="140015" y="1803261"/>
                  </a:lnTo>
                  <a:lnTo>
                    <a:pt x="139184" y="1793461"/>
                  </a:lnTo>
                  <a:lnTo>
                    <a:pt x="138352" y="1783661"/>
                  </a:lnTo>
                  <a:lnTo>
                    <a:pt x="137519" y="1773860"/>
                  </a:lnTo>
                  <a:lnTo>
                    <a:pt x="136685" y="1764060"/>
                  </a:lnTo>
                  <a:lnTo>
                    <a:pt x="135853" y="1754260"/>
                  </a:lnTo>
                  <a:lnTo>
                    <a:pt x="135023" y="1744459"/>
                  </a:lnTo>
                  <a:lnTo>
                    <a:pt x="134194" y="1734659"/>
                  </a:lnTo>
                  <a:lnTo>
                    <a:pt x="133371" y="1724859"/>
                  </a:lnTo>
                  <a:lnTo>
                    <a:pt x="132551" y="1715058"/>
                  </a:lnTo>
                  <a:lnTo>
                    <a:pt x="131736" y="1705258"/>
                  </a:lnTo>
                  <a:lnTo>
                    <a:pt x="130930" y="1695458"/>
                  </a:lnTo>
                  <a:lnTo>
                    <a:pt x="130130" y="1685657"/>
                  </a:lnTo>
                  <a:lnTo>
                    <a:pt x="129339" y="1675857"/>
                  </a:lnTo>
                  <a:lnTo>
                    <a:pt x="128559" y="1666057"/>
                  </a:lnTo>
                  <a:lnTo>
                    <a:pt x="127785" y="1656256"/>
                  </a:lnTo>
                  <a:lnTo>
                    <a:pt x="127029" y="1646456"/>
                  </a:lnTo>
                  <a:lnTo>
                    <a:pt x="126283" y="1636656"/>
                  </a:lnTo>
                  <a:lnTo>
                    <a:pt x="125548" y="1626855"/>
                  </a:lnTo>
                  <a:lnTo>
                    <a:pt x="124835" y="1617055"/>
                  </a:lnTo>
                  <a:lnTo>
                    <a:pt x="124133" y="1607255"/>
                  </a:lnTo>
                  <a:lnTo>
                    <a:pt x="123448" y="1597454"/>
                  </a:lnTo>
                  <a:lnTo>
                    <a:pt x="122785" y="1587654"/>
                  </a:lnTo>
                  <a:lnTo>
                    <a:pt x="122136" y="1577854"/>
                  </a:lnTo>
                  <a:lnTo>
                    <a:pt x="121513" y="1568053"/>
                  </a:lnTo>
                  <a:lnTo>
                    <a:pt x="120910" y="1558253"/>
                  </a:lnTo>
                  <a:lnTo>
                    <a:pt x="120322" y="1548453"/>
                  </a:lnTo>
                  <a:lnTo>
                    <a:pt x="119771" y="1538652"/>
                  </a:lnTo>
                  <a:lnTo>
                    <a:pt x="119237" y="1528852"/>
                  </a:lnTo>
                  <a:lnTo>
                    <a:pt x="118726" y="1519052"/>
                  </a:lnTo>
                  <a:lnTo>
                    <a:pt x="118252" y="1509251"/>
                  </a:lnTo>
                  <a:lnTo>
                    <a:pt x="117795" y="1499451"/>
                  </a:lnTo>
                  <a:lnTo>
                    <a:pt x="117372" y="1489651"/>
                  </a:lnTo>
                  <a:lnTo>
                    <a:pt x="116981" y="1479850"/>
                  </a:lnTo>
                  <a:lnTo>
                    <a:pt x="116611" y="1470050"/>
                  </a:lnTo>
                  <a:lnTo>
                    <a:pt x="116285" y="1460250"/>
                  </a:lnTo>
                  <a:lnTo>
                    <a:pt x="115986" y="1450449"/>
                  </a:lnTo>
                  <a:lnTo>
                    <a:pt x="115713" y="1440649"/>
                  </a:lnTo>
                  <a:lnTo>
                    <a:pt x="115490" y="1430849"/>
                  </a:lnTo>
                  <a:lnTo>
                    <a:pt x="115289" y="1421048"/>
                  </a:lnTo>
                  <a:lnTo>
                    <a:pt x="115127" y="1411248"/>
                  </a:lnTo>
                  <a:lnTo>
                    <a:pt x="115007" y="1401448"/>
                  </a:lnTo>
                  <a:lnTo>
                    <a:pt x="114912" y="1391647"/>
                  </a:lnTo>
                  <a:lnTo>
                    <a:pt x="114866" y="1381847"/>
                  </a:lnTo>
                  <a:lnTo>
                    <a:pt x="114856" y="1372047"/>
                  </a:lnTo>
                  <a:lnTo>
                    <a:pt x="114871" y="1362246"/>
                  </a:lnTo>
                  <a:lnTo>
                    <a:pt x="114948" y="1352446"/>
                  </a:lnTo>
                  <a:lnTo>
                    <a:pt x="115051" y="1342646"/>
                  </a:lnTo>
                  <a:lnTo>
                    <a:pt x="115191" y="1332845"/>
                  </a:lnTo>
                  <a:lnTo>
                    <a:pt x="115384" y="1323045"/>
                  </a:lnTo>
                  <a:lnTo>
                    <a:pt x="115603" y="1313245"/>
                  </a:lnTo>
                  <a:lnTo>
                    <a:pt x="115872" y="1303444"/>
                  </a:lnTo>
                  <a:lnTo>
                    <a:pt x="116182" y="1293644"/>
                  </a:lnTo>
                  <a:lnTo>
                    <a:pt x="116519" y="1283844"/>
                  </a:lnTo>
                  <a:lnTo>
                    <a:pt x="116917" y="1274043"/>
                  </a:lnTo>
                  <a:lnTo>
                    <a:pt x="117345" y="1264243"/>
                  </a:lnTo>
                  <a:lnTo>
                    <a:pt x="117807" y="1254442"/>
                  </a:lnTo>
                  <a:lnTo>
                    <a:pt x="118326" y="1244642"/>
                  </a:lnTo>
                  <a:lnTo>
                    <a:pt x="118871" y="1234842"/>
                  </a:lnTo>
                  <a:lnTo>
                    <a:pt x="119460" y="1225041"/>
                  </a:lnTo>
                  <a:lnTo>
                    <a:pt x="120094" y="1215241"/>
                  </a:lnTo>
                  <a:lnTo>
                    <a:pt x="120753" y="1205441"/>
                  </a:lnTo>
                  <a:lnTo>
                    <a:pt x="121464" y="1195640"/>
                  </a:lnTo>
                  <a:lnTo>
                    <a:pt x="122209" y="1185840"/>
                  </a:lnTo>
                  <a:lnTo>
                    <a:pt x="122980" y="1176040"/>
                  </a:lnTo>
                  <a:lnTo>
                    <a:pt x="123806" y="1166239"/>
                  </a:lnTo>
                  <a:lnTo>
                    <a:pt x="124656" y="1156439"/>
                  </a:lnTo>
                  <a:lnTo>
                    <a:pt x="125539" y="1146639"/>
                  </a:lnTo>
                  <a:lnTo>
                    <a:pt x="126465" y="1136838"/>
                  </a:lnTo>
                  <a:lnTo>
                    <a:pt x="127413" y="1127038"/>
                  </a:lnTo>
                  <a:lnTo>
                    <a:pt x="128400" y="1117238"/>
                  </a:lnTo>
                  <a:lnTo>
                    <a:pt x="129418" y="1107437"/>
                  </a:lnTo>
                  <a:lnTo>
                    <a:pt x="130455" y="1097637"/>
                  </a:lnTo>
                  <a:lnTo>
                    <a:pt x="131536" y="1087837"/>
                  </a:lnTo>
                  <a:lnTo>
                    <a:pt x="132636" y="1078036"/>
                  </a:lnTo>
                  <a:lnTo>
                    <a:pt x="133758" y="1068236"/>
                  </a:lnTo>
                  <a:lnTo>
                    <a:pt x="134914" y="1058436"/>
                  </a:lnTo>
                  <a:lnTo>
                    <a:pt x="136086" y="1048635"/>
                  </a:lnTo>
                  <a:lnTo>
                    <a:pt x="137282" y="1038835"/>
                  </a:lnTo>
                  <a:lnTo>
                    <a:pt x="138501" y="1029035"/>
                  </a:lnTo>
                  <a:lnTo>
                    <a:pt x="139733" y="1019234"/>
                  </a:lnTo>
                  <a:lnTo>
                    <a:pt x="140990" y="1009434"/>
                  </a:lnTo>
                  <a:lnTo>
                    <a:pt x="142260" y="999634"/>
                  </a:lnTo>
                  <a:lnTo>
                    <a:pt x="143541" y="989833"/>
                  </a:lnTo>
                  <a:lnTo>
                    <a:pt x="144842" y="980033"/>
                  </a:lnTo>
                  <a:lnTo>
                    <a:pt x="146151" y="970233"/>
                  </a:lnTo>
                  <a:lnTo>
                    <a:pt x="147470" y="960432"/>
                  </a:lnTo>
                  <a:lnTo>
                    <a:pt x="148800" y="950632"/>
                  </a:lnTo>
                  <a:lnTo>
                    <a:pt x="150134" y="940832"/>
                  </a:lnTo>
                  <a:lnTo>
                    <a:pt x="151476" y="931031"/>
                  </a:lnTo>
                  <a:lnTo>
                    <a:pt x="152822" y="921231"/>
                  </a:lnTo>
                  <a:lnTo>
                    <a:pt x="154170" y="911431"/>
                  </a:lnTo>
                  <a:lnTo>
                    <a:pt x="155520" y="901630"/>
                  </a:lnTo>
                  <a:lnTo>
                    <a:pt x="156869" y="891830"/>
                  </a:lnTo>
                  <a:lnTo>
                    <a:pt x="158218" y="882030"/>
                  </a:lnTo>
                  <a:lnTo>
                    <a:pt x="159562" y="872229"/>
                  </a:lnTo>
                  <a:lnTo>
                    <a:pt x="160903" y="862429"/>
                  </a:lnTo>
                  <a:lnTo>
                    <a:pt x="162239" y="852629"/>
                  </a:lnTo>
                  <a:lnTo>
                    <a:pt x="163566" y="842828"/>
                  </a:lnTo>
                  <a:lnTo>
                    <a:pt x="164888" y="833028"/>
                  </a:lnTo>
                  <a:lnTo>
                    <a:pt x="166196" y="823228"/>
                  </a:lnTo>
                  <a:lnTo>
                    <a:pt x="167495" y="813427"/>
                  </a:lnTo>
                  <a:lnTo>
                    <a:pt x="168786" y="803627"/>
                  </a:lnTo>
                  <a:lnTo>
                    <a:pt x="170058" y="793827"/>
                  </a:lnTo>
                  <a:lnTo>
                    <a:pt x="171320" y="784026"/>
                  </a:lnTo>
                  <a:lnTo>
                    <a:pt x="172567" y="774226"/>
                  </a:lnTo>
                  <a:lnTo>
                    <a:pt x="173794" y="764426"/>
                  </a:lnTo>
                  <a:lnTo>
                    <a:pt x="175011" y="754625"/>
                  </a:lnTo>
                  <a:lnTo>
                    <a:pt x="176204" y="744825"/>
                  </a:lnTo>
                  <a:lnTo>
                    <a:pt x="177380" y="735025"/>
                  </a:lnTo>
                  <a:lnTo>
                    <a:pt x="178544" y="725224"/>
                  </a:lnTo>
                  <a:lnTo>
                    <a:pt x="179675" y="715424"/>
                  </a:lnTo>
                  <a:lnTo>
                    <a:pt x="180794" y="705624"/>
                  </a:lnTo>
                  <a:lnTo>
                    <a:pt x="181892" y="695823"/>
                  </a:lnTo>
                  <a:lnTo>
                    <a:pt x="182962" y="686023"/>
                  </a:lnTo>
                  <a:lnTo>
                    <a:pt x="184018" y="676223"/>
                  </a:lnTo>
                  <a:lnTo>
                    <a:pt x="185046" y="666422"/>
                  </a:lnTo>
                  <a:lnTo>
                    <a:pt x="186050" y="656622"/>
                  </a:lnTo>
                  <a:lnTo>
                    <a:pt x="187039" y="646822"/>
                  </a:lnTo>
                  <a:lnTo>
                    <a:pt x="187993" y="637021"/>
                  </a:lnTo>
                  <a:lnTo>
                    <a:pt x="188929" y="627221"/>
                  </a:lnTo>
                  <a:lnTo>
                    <a:pt x="189845" y="617421"/>
                  </a:lnTo>
                  <a:lnTo>
                    <a:pt x="190727" y="607620"/>
                  </a:lnTo>
                  <a:lnTo>
                    <a:pt x="191593" y="597820"/>
                  </a:lnTo>
                  <a:lnTo>
                    <a:pt x="192432" y="588020"/>
                  </a:lnTo>
                  <a:lnTo>
                    <a:pt x="193244" y="578219"/>
                  </a:lnTo>
                  <a:lnTo>
                    <a:pt x="194039" y="568419"/>
                  </a:lnTo>
                  <a:lnTo>
                    <a:pt x="194802" y="558619"/>
                  </a:lnTo>
                  <a:lnTo>
                    <a:pt x="195543" y="548818"/>
                  </a:lnTo>
                  <a:lnTo>
                    <a:pt x="196268" y="539018"/>
                  </a:lnTo>
                  <a:lnTo>
                    <a:pt x="196956" y="529218"/>
                  </a:lnTo>
                  <a:lnTo>
                    <a:pt x="197629" y="519417"/>
                  </a:lnTo>
                  <a:lnTo>
                    <a:pt x="198280" y="509617"/>
                  </a:lnTo>
                  <a:lnTo>
                    <a:pt x="198901" y="499817"/>
                  </a:lnTo>
                  <a:lnTo>
                    <a:pt x="199507" y="490016"/>
                  </a:lnTo>
                  <a:lnTo>
                    <a:pt x="200086" y="480216"/>
                  </a:lnTo>
                  <a:lnTo>
                    <a:pt x="200644" y="470416"/>
                  </a:lnTo>
                  <a:lnTo>
                    <a:pt x="201187" y="460615"/>
                  </a:lnTo>
                  <a:lnTo>
                    <a:pt x="201698" y="450815"/>
                  </a:lnTo>
                  <a:lnTo>
                    <a:pt x="202194" y="441015"/>
                  </a:lnTo>
                  <a:lnTo>
                    <a:pt x="202673" y="431214"/>
                  </a:lnTo>
                  <a:lnTo>
                    <a:pt x="203125" y="421414"/>
                  </a:lnTo>
                  <a:lnTo>
                    <a:pt x="203564" y="411614"/>
                  </a:lnTo>
                  <a:lnTo>
                    <a:pt x="203982" y="401813"/>
                  </a:lnTo>
                  <a:lnTo>
                    <a:pt x="204379" y="392013"/>
                  </a:lnTo>
                  <a:lnTo>
                    <a:pt x="204765" y="382213"/>
                  </a:lnTo>
                  <a:lnTo>
                    <a:pt x="205127" y="372412"/>
                  </a:lnTo>
                  <a:lnTo>
                    <a:pt x="205475" y="362612"/>
                  </a:lnTo>
                  <a:lnTo>
                    <a:pt x="205810" y="352812"/>
                  </a:lnTo>
                  <a:lnTo>
                    <a:pt x="206122" y="343011"/>
                  </a:lnTo>
                  <a:lnTo>
                    <a:pt x="206424" y="333211"/>
                  </a:lnTo>
                  <a:lnTo>
                    <a:pt x="206711" y="323411"/>
                  </a:lnTo>
                  <a:lnTo>
                    <a:pt x="206981" y="313610"/>
                  </a:lnTo>
                  <a:lnTo>
                    <a:pt x="207241" y="303810"/>
                  </a:lnTo>
                  <a:lnTo>
                    <a:pt x="207485" y="294010"/>
                  </a:lnTo>
                  <a:lnTo>
                    <a:pt x="207716" y="284209"/>
                  </a:lnTo>
                  <a:lnTo>
                    <a:pt x="207940" y="274409"/>
                  </a:lnTo>
                  <a:lnTo>
                    <a:pt x="208145" y="264609"/>
                  </a:lnTo>
                  <a:lnTo>
                    <a:pt x="208343" y="254808"/>
                  </a:lnTo>
                  <a:lnTo>
                    <a:pt x="208530" y="245008"/>
                  </a:lnTo>
                  <a:lnTo>
                    <a:pt x="208704" y="235208"/>
                  </a:lnTo>
                  <a:lnTo>
                    <a:pt x="208872" y="225407"/>
                  </a:lnTo>
                  <a:lnTo>
                    <a:pt x="209028" y="215607"/>
                  </a:lnTo>
                  <a:lnTo>
                    <a:pt x="209175" y="205807"/>
                  </a:lnTo>
                  <a:lnTo>
                    <a:pt x="209316" y="196006"/>
                  </a:lnTo>
                  <a:lnTo>
                    <a:pt x="209445" y="186206"/>
                  </a:lnTo>
                  <a:lnTo>
                    <a:pt x="209568" y="176406"/>
                  </a:lnTo>
                  <a:lnTo>
                    <a:pt x="209685" y="166605"/>
                  </a:lnTo>
                  <a:lnTo>
                    <a:pt x="209791" y="156805"/>
                  </a:lnTo>
                  <a:lnTo>
                    <a:pt x="209894" y="147005"/>
                  </a:lnTo>
                  <a:lnTo>
                    <a:pt x="209989" y="137204"/>
                  </a:lnTo>
                  <a:lnTo>
                    <a:pt x="210078" y="127404"/>
                  </a:lnTo>
                  <a:lnTo>
                    <a:pt x="210162" y="117604"/>
                  </a:lnTo>
                  <a:lnTo>
                    <a:pt x="210240" y="107803"/>
                  </a:lnTo>
                  <a:lnTo>
                    <a:pt x="210313" y="98003"/>
                  </a:lnTo>
                  <a:lnTo>
                    <a:pt x="210382" y="88203"/>
                  </a:lnTo>
                  <a:lnTo>
                    <a:pt x="210445" y="78402"/>
                  </a:lnTo>
                  <a:lnTo>
                    <a:pt x="210504" y="68602"/>
                  </a:lnTo>
                  <a:lnTo>
                    <a:pt x="210560" y="58802"/>
                  </a:lnTo>
                  <a:lnTo>
                    <a:pt x="210611" y="49001"/>
                  </a:lnTo>
                  <a:lnTo>
                    <a:pt x="210659" y="39201"/>
                  </a:lnTo>
                  <a:lnTo>
                    <a:pt x="210703" y="29401"/>
                  </a:lnTo>
                  <a:lnTo>
                    <a:pt x="210745" y="19600"/>
                  </a:lnTo>
                  <a:lnTo>
                    <a:pt x="210784" y="9800"/>
                  </a:lnTo>
                  <a:lnTo>
                    <a:pt x="210819" y="0"/>
                  </a:lnTo>
                  <a:lnTo>
                    <a:pt x="211633" y="0"/>
                  </a:lnTo>
                  <a:lnTo>
                    <a:pt x="211668" y="9800"/>
                  </a:lnTo>
                  <a:lnTo>
                    <a:pt x="211707" y="19600"/>
                  </a:lnTo>
                  <a:lnTo>
                    <a:pt x="211748" y="29401"/>
                  </a:lnTo>
                  <a:lnTo>
                    <a:pt x="211793" y="39201"/>
                  </a:lnTo>
                  <a:lnTo>
                    <a:pt x="211841" y="49001"/>
                  </a:lnTo>
                  <a:lnTo>
                    <a:pt x="211892" y="58802"/>
                  </a:lnTo>
                  <a:lnTo>
                    <a:pt x="211947" y="68602"/>
                  </a:lnTo>
                  <a:lnTo>
                    <a:pt x="212007" y="78402"/>
                  </a:lnTo>
                  <a:lnTo>
                    <a:pt x="212069" y="88203"/>
                  </a:lnTo>
                  <a:lnTo>
                    <a:pt x="212139" y="98003"/>
                  </a:lnTo>
                  <a:lnTo>
                    <a:pt x="212212" y="107803"/>
                  </a:lnTo>
                  <a:lnTo>
                    <a:pt x="212289" y="117604"/>
                  </a:lnTo>
                  <a:lnTo>
                    <a:pt x="212374" y="127404"/>
                  </a:lnTo>
                  <a:lnTo>
                    <a:pt x="212462" y="137204"/>
                  </a:lnTo>
                  <a:lnTo>
                    <a:pt x="212558" y="147005"/>
                  </a:lnTo>
                  <a:lnTo>
                    <a:pt x="212660" y="156805"/>
                  </a:lnTo>
                  <a:lnTo>
                    <a:pt x="212767" y="166605"/>
                  </a:lnTo>
                  <a:lnTo>
                    <a:pt x="212884" y="176406"/>
                  </a:lnTo>
                  <a:lnTo>
                    <a:pt x="213007" y="186206"/>
                  </a:lnTo>
                  <a:lnTo>
                    <a:pt x="213136" y="196006"/>
                  </a:lnTo>
                  <a:lnTo>
                    <a:pt x="213277" y="205807"/>
                  </a:lnTo>
                  <a:lnTo>
                    <a:pt x="213424" y="215607"/>
                  </a:lnTo>
                  <a:lnTo>
                    <a:pt x="213580" y="225407"/>
                  </a:lnTo>
                  <a:lnTo>
                    <a:pt x="213748" y="235208"/>
                  </a:lnTo>
                  <a:lnTo>
                    <a:pt x="213921" y="245008"/>
                  </a:lnTo>
                  <a:lnTo>
                    <a:pt x="214109" y="254808"/>
                  </a:lnTo>
                  <a:lnTo>
                    <a:pt x="214307" y="264609"/>
                  </a:lnTo>
                  <a:lnTo>
                    <a:pt x="214512" y="274409"/>
                  </a:lnTo>
                  <a:lnTo>
                    <a:pt x="214735" y="284209"/>
                  </a:lnTo>
                  <a:lnTo>
                    <a:pt x="214967" y="294010"/>
                  </a:lnTo>
                  <a:lnTo>
                    <a:pt x="215210" y="303810"/>
                  </a:lnTo>
                  <a:lnTo>
                    <a:pt x="215471" y="313610"/>
                  </a:lnTo>
                  <a:lnTo>
                    <a:pt x="215741" y="323411"/>
                  </a:lnTo>
                  <a:lnTo>
                    <a:pt x="216028" y="333211"/>
                  </a:lnTo>
                  <a:lnTo>
                    <a:pt x="216330" y="343011"/>
                  </a:lnTo>
                  <a:lnTo>
                    <a:pt x="216642" y="352812"/>
                  </a:lnTo>
                  <a:lnTo>
                    <a:pt x="216977" y="362612"/>
                  </a:lnTo>
                  <a:lnTo>
                    <a:pt x="217325" y="372412"/>
                  </a:lnTo>
                  <a:lnTo>
                    <a:pt x="217687" y="382213"/>
                  </a:lnTo>
                  <a:lnTo>
                    <a:pt x="218072" y="392013"/>
                  </a:lnTo>
                  <a:lnTo>
                    <a:pt x="218470" y="401813"/>
                  </a:lnTo>
                  <a:lnTo>
                    <a:pt x="218888" y="411614"/>
                  </a:lnTo>
                  <a:lnTo>
                    <a:pt x="219327" y="421414"/>
                  </a:lnTo>
                  <a:lnTo>
                    <a:pt x="219779" y="431214"/>
                  </a:lnTo>
                  <a:lnTo>
                    <a:pt x="220258" y="441015"/>
                  </a:lnTo>
                  <a:lnTo>
                    <a:pt x="220754" y="450815"/>
                  </a:lnTo>
                  <a:lnTo>
                    <a:pt x="221265" y="460615"/>
                  </a:lnTo>
                  <a:lnTo>
                    <a:pt x="221808" y="470416"/>
                  </a:lnTo>
                  <a:lnTo>
                    <a:pt x="222365" y="480216"/>
                  </a:lnTo>
                  <a:lnTo>
                    <a:pt x="222944" y="490016"/>
                  </a:lnTo>
                  <a:lnTo>
                    <a:pt x="223551" y="499817"/>
                  </a:lnTo>
                  <a:lnTo>
                    <a:pt x="224172" y="509617"/>
                  </a:lnTo>
                  <a:lnTo>
                    <a:pt x="224823" y="519417"/>
                  </a:lnTo>
                  <a:lnTo>
                    <a:pt x="225495" y="529218"/>
                  </a:lnTo>
                  <a:lnTo>
                    <a:pt x="226184" y="539018"/>
                  </a:lnTo>
                  <a:lnTo>
                    <a:pt x="226908" y="548818"/>
                  </a:lnTo>
                  <a:lnTo>
                    <a:pt x="227650" y="558619"/>
                  </a:lnTo>
                  <a:lnTo>
                    <a:pt x="228413" y="568419"/>
                  </a:lnTo>
                  <a:lnTo>
                    <a:pt x="229208" y="578219"/>
                  </a:lnTo>
                  <a:lnTo>
                    <a:pt x="230019" y="588020"/>
                  </a:lnTo>
                  <a:lnTo>
                    <a:pt x="230859" y="597820"/>
                  </a:lnTo>
                  <a:lnTo>
                    <a:pt x="231725" y="607620"/>
                  </a:lnTo>
                  <a:lnTo>
                    <a:pt x="232606" y="617421"/>
                  </a:lnTo>
                  <a:lnTo>
                    <a:pt x="233523" y="627221"/>
                  </a:lnTo>
                  <a:lnTo>
                    <a:pt x="234458" y="637021"/>
                  </a:lnTo>
                  <a:lnTo>
                    <a:pt x="235413" y="646822"/>
                  </a:lnTo>
                  <a:lnTo>
                    <a:pt x="236401" y="656622"/>
                  </a:lnTo>
                  <a:lnTo>
                    <a:pt x="237406" y="666422"/>
                  </a:lnTo>
                  <a:lnTo>
                    <a:pt x="238434" y="676223"/>
                  </a:lnTo>
                  <a:lnTo>
                    <a:pt x="239489" y="686023"/>
                  </a:lnTo>
                  <a:lnTo>
                    <a:pt x="240559" y="695823"/>
                  </a:lnTo>
                  <a:lnTo>
                    <a:pt x="241658" y="705624"/>
                  </a:lnTo>
                  <a:lnTo>
                    <a:pt x="242776" y="715424"/>
                  </a:lnTo>
                  <a:lnTo>
                    <a:pt x="243908" y="725224"/>
                  </a:lnTo>
                  <a:lnTo>
                    <a:pt x="245072" y="735025"/>
                  </a:lnTo>
                  <a:lnTo>
                    <a:pt x="246248" y="744825"/>
                  </a:lnTo>
                  <a:lnTo>
                    <a:pt x="247441" y="754625"/>
                  </a:lnTo>
                  <a:lnTo>
                    <a:pt x="248657" y="764426"/>
                  </a:lnTo>
                  <a:lnTo>
                    <a:pt x="249885" y="774226"/>
                  </a:lnTo>
                  <a:lnTo>
                    <a:pt x="251132" y="784026"/>
                  </a:lnTo>
                  <a:lnTo>
                    <a:pt x="252394" y="793827"/>
                  </a:lnTo>
                  <a:lnTo>
                    <a:pt x="253666" y="803627"/>
                  </a:lnTo>
                  <a:lnTo>
                    <a:pt x="254956" y="813427"/>
                  </a:lnTo>
                  <a:lnTo>
                    <a:pt x="256256" y="823228"/>
                  </a:lnTo>
                  <a:lnTo>
                    <a:pt x="257564" y="833028"/>
                  </a:lnTo>
                  <a:lnTo>
                    <a:pt x="258886" y="842828"/>
                  </a:lnTo>
                  <a:lnTo>
                    <a:pt x="260213" y="852629"/>
                  </a:lnTo>
                  <a:lnTo>
                    <a:pt x="261548" y="862429"/>
                  </a:lnTo>
                  <a:lnTo>
                    <a:pt x="262889" y="872229"/>
                  </a:lnTo>
                  <a:lnTo>
                    <a:pt x="264234" y="882030"/>
                  </a:lnTo>
                  <a:lnTo>
                    <a:pt x="265582" y="891830"/>
                  </a:lnTo>
                  <a:lnTo>
                    <a:pt x="266932" y="901630"/>
                  </a:lnTo>
                  <a:lnTo>
                    <a:pt x="268282" y="911431"/>
                  </a:lnTo>
                  <a:lnTo>
                    <a:pt x="269630" y="921231"/>
                  </a:lnTo>
                  <a:lnTo>
                    <a:pt x="270975" y="931031"/>
                  </a:lnTo>
                  <a:lnTo>
                    <a:pt x="272317" y="940832"/>
                  </a:lnTo>
                  <a:lnTo>
                    <a:pt x="273652" y="950632"/>
                  </a:lnTo>
                  <a:lnTo>
                    <a:pt x="274981" y="960432"/>
                  </a:lnTo>
                  <a:lnTo>
                    <a:pt x="276301" y="970233"/>
                  </a:lnTo>
                  <a:lnTo>
                    <a:pt x="277609" y="980033"/>
                  </a:lnTo>
                  <a:lnTo>
                    <a:pt x="278910" y="989833"/>
                  </a:lnTo>
                  <a:lnTo>
                    <a:pt x="280192" y="999634"/>
                  </a:lnTo>
                  <a:lnTo>
                    <a:pt x="281462" y="1009434"/>
                  </a:lnTo>
                  <a:lnTo>
                    <a:pt x="282718" y="1019234"/>
                  </a:lnTo>
                  <a:lnTo>
                    <a:pt x="283950" y="1029035"/>
                  </a:lnTo>
                  <a:lnTo>
                    <a:pt x="285169" y="1038835"/>
                  </a:lnTo>
                  <a:lnTo>
                    <a:pt x="286366" y="1048635"/>
                  </a:lnTo>
                  <a:lnTo>
                    <a:pt x="287537" y="1058436"/>
                  </a:lnTo>
                  <a:lnTo>
                    <a:pt x="288694" y="1068236"/>
                  </a:lnTo>
                  <a:lnTo>
                    <a:pt x="289816" y="1078036"/>
                  </a:lnTo>
                  <a:lnTo>
                    <a:pt x="290916" y="1087837"/>
                  </a:lnTo>
                  <a:lnTo>
                    <a:pt x="291996" y="1097637"/>
                  </a:lnTo>
                  <a:lnTo>
                    <a:pt x="293034" y="1107437"/>
                  </a:lnTo>
                  <a:lnTo>
                    <a:pt x="294051" y="1117238"/>
                  </a:lnTo>
                  <a:lnTo>
                    <a:pt x="295039" y="1127038"/>
                  </a:lnTo>
                  <a:lnTo>
                    <a:pt x="295986" y="1136838"/>
                  </a:lnTo>
                  <a:lnTo>
                    <a:pt x="296912" y="1146639"/>
                  </a:lnTo>
                  <a:lnTo>
                    <a:pt x="297796" y="1156439"/>
                  </a:lnTo>
                  <a:lnTo>
                    <a:pt x="298646" y="1166239"/>
                  </a:lnTo>
                  <a:lnTo>
                    <a:pt x="299472" y="1176040"/>
                  </a:lnTo>
                  <a:lnTo>
                    <a:pt x="300243" y="1185840"/>
                  </a:lnTo>
                  <a:lnTo>
                    <a:pt x="300987" y="1195640"/>
                  </a:lnTo>
                  <a:lnTo>
                    <a:pt x="301699" y="1205441"/>
                  </a:lnTo>
                  <a:lnTo>
                    <a:pt x="302358" y="1215241"/>
                  </a:lnTo>
                  <a:lnTo>
                    <a:pt x="302992" y="1225041"/>
                  </a:lnTo>
                  <a:lnTo>
                    <a:pt x="303580" y="1234842"/>
                  </a:lnTo>
                  <a:lnTo>
                    <a:pt x="304126" y="1244642"/>
                  </a:lnTo>
                  <a:lnTo>
                    <a:pt x="304645" y="1254442"/>
                  </a:lnTo>
                  <a:lnTo>
                    <a:pt x="305106" y="1264243"/>
                  </a:lnTo>
                  <a:lnTo>
                    <a:pt x="305535" y="1274043"/>
                  </a:lnTo>
                  <a:lnTo>
                    <a:pt x="305932" y="1283844"/>
                  </a:lnTo>
                  <a:lnTo>
                    <a:pt x="306269" y="1293644"/>
                  </a:lnTo>
                  <a:lnTo>
                    <a:pt x="306580" y="1303444"/>
                  </a:lnTo>
                  <a:lnTo>
                    <a:pt x="306848" y="1313245"/>
                  </a:lnTo>
                  <a:lnTo>
                    <a:pt x="307068" y="1323045"/>
                  </a:lnTo>
                  <a:lnTo>
                    <a:pt x="307260" y="1332845"/>
                  </a:lnTo>
                  <a:lnTo>
                    <a:pt x="307401" y="1342646"/>
                  </a:lnTo>
                  <a:lnTo>
                    <a:pt x="307504" y="1352446"/>
                  </a:lnTo>
                  <a:lnTo>
                    <a:pt x="307580" y="1362246"/>
                  </a:lnTo>
                  <a:lnTo>
                    <a:pt x="307596" y="1372047"/>
                  </a:lnTo>
                  <a:lnTo>
                    <a:pt x="307585" y="1381847"/>
                  </a:lnTo>
                  <a:lnTo>
                    <a:pt x="307540" y="1391647"/>
                  </a:lnTo>
                  <a:lnTo>
                    <a:pt x="307445" y="1401448"/>
                  </a:lnTo>
                  <a:lnTo>
                    <a:pt x="307325" y="1411248"/>
                  </a:lnTo>
                  <a:lnTo>
                    <a:pt x="307162" y="1421048"/>
                  </a:lnTo>
                  <a:lnTo>
                    <a:pt x="306962" y="1430849"/>
                  </a:lnTo>
                  <a:lnTo>
                    <a:pt x="306739" y="1440649"/>
                  </a:lnTo>
                  <a:lnTo>
                    <a:pt x="306465" y="1450449"/>
                  </a:lnTo>
                  <a:lnTo>
                    <a:pt x="306166" y="1460250"/>
                  </a:lnTo>
                  <a:lnTo>
                    <a:pt x="305841" y="1470050"/>
                  </a:lnTo>
                  <a:lnTo>
                    <a:pt x="305470" y="1479850"/>
                  </a:lnTo>
                  <a:lnTo>
                    <a:pt x="305079" y="1489651"/>
                  </a:lnTo>
                  <a:lnTo>
                    <a:pt x="304657" y="1499451"/>
                  </a:lnTo>
                  <a:lnTo>
                    <a:pt x="304200" y="1509251"/>
                  </a:lnTo>
                  <a:lnTo>
                    <a:pt x="303725" y="1519052"/>
                  </a:lnTo>
                  <a:lnTo>
                    <a:pt x="303214" y="1528852"/>
                  </a:lnTo>
                  <a:lnTo>
                    <a:pt x="302681" y="1538652"/>
                  </a:lnTo>
                  <a:lnTo>
                    <a:pt x="302130" y="1548453"/>
                  </a:lnTo>
                  <a:lnTo>
                    <a:pt x="301542" y="1558253"/>
                  </a:lnTo>
                  <a:lnTo>
                    <a:pt x="300939" y="1568053"/>
                  </a:lnTo>
                  <a:lnTo>
                    <a:pt x="300316" y="1577854"/>
                  </a:lnTo>
                  <a:lnTo>
                    <a:pt x="299666" y="1587654"/>
                  </a:lnTo>
                  <a:lnTo>
                    <a:pt x="299004" y="1597454"/>
                  </a:lnTo>
                  <a:lnTo>
                    <a:pt x="298319" y="1607255"/>
                  </a:lnTo>
                  <a:lnTo>
                    <a:pt x="297617" y="1617055"/>
                  </a:lnTo>
                  <a:lnTo>
                    <a:pt x="296904" y="1626855"/>
                  </a:lnTo>
                  <a:lnTo>
                    <a:pt x="296168" y="1636656"/>
                  </a:lnTo>
                  <a:lnTo>
                    <a:pt x="295423" y="1646456"/>
                  </a:lnTo>
                  <a:lnTo>
                    <a:pt x="294666" y="1656256"/>
                  </a:lnTo>
                  <a:lnTo>
                    <a:pt x="293893" y="1666057"/>
                  </a:lnTo>
                  <a:lnTo>
                    <a:pt x="293113" y="1675857"/>
                  </a:lnTo>
                  <a:lnTo>
                    <a:pt x="292322" y="1685657"/>
                  </a:lnTo>
                  <a:lnTo>
                    <a:pt x="291521" y="1695458"/>
                  </a:lnTo>
                  <a:lnTo>
                    <a:pt x="290716" y="1705258"/>
                  </a:lnTo>
                  <a:lnTo>
                    <a:pt x="289901" y="1715058"/>
                  </a:lnTo>
                  <a:lnTo>
                    <a:pt x="289081" y="1724859"/>
                  </a:lnTo>
                  <a:lnTo>
                    <a:pt x="288258" y="1734659"/>
                  </a:lnTo>
                  <a:lnTo>
                    <a:pt x="287429" y="1744459"/>
                  </a:lnTo>
                  <a:lnTo>
                    <a:pt x="286599" y="1754260"/>
                  </a:lnTo>
                  <a:lnTo>
                    <a:pt x="285766" y="1764060"/>
                  </a:lnTo>
                  <a:lnTo>
                    <a:pt x="284933" y="1773860"/>
                  </a:lnTo>
                  <a:lnTo>
                    <a:pt x="284100" y="1783661"/>
                  </a:lnTo>
                  <a:lnTo>
                    <a:pt x="283267" y="1793461"/>
                  </a:lnTo>
                  <a:lnTo>
                    <a:pt x="282437" y="1803261"/>
                  </a:lnTo>
                  <a:lnTo>
                    <a:pt x="281608" y="1813062"/>
                  </a:lnTo>
                  <a:lnTo>
                    <a:pt x="280783" y="1822862"/>
                  </a:lnTo>
                  <a:lnTo>
                    <a:pt x="279962" y="1832662"/>
                  </a:lnTo>
                  <a:lnTo>
                    <a:pt x="279145" y="1842463"/>
                  </a:lnTo>
                  <a:lnTo>
                    <a:pt x="278336" y="1852263"/>
                  </a:lnTo>
                  <a:lnTo>
                    <a:pt x="277530" y="1862063"/>
                  </a:lnTo>
                  <a:lnTo>
                    <a:pt x="276733" y="1871864"/>
                  </a:lnTo>
                  <a:lnTo>
                    <a:pt x="275943" y="1881664"/>
                  </a:lnTo>
                  <a:lnTo>
                    <a:pt x="275159" y="1891464"/>
                  </a:lnTo>
                  <a:lnTo>
                    <a:pt x="274387" y="1901265"/>
                  </a:lnTo>
                  <a:lnTo>
                    <a:pt x="273623" y="1911065"/>
                  </a:lnTo>
                  <a:lnTo>
                    <a:pt x="272866" y="1920865"/>
                  </a:lnTo>
                  <a:lnTo>
                    <a:pt x="272124" y="1930666"/>
                  </a:lnTo>
                  <a:lnTo>
                    <a:pt x="271389" y="1940466"/>
                  </a:lnTo>
                  <a:lnTo>
                    <a:pt x="270665" y="1950266"/>
                  </a:lnTo>
                  <a:lnTo>
                    <a:pt x="269956" y="1960067"/>
                  </a:lnTo>
                  <a:lnTo>
                    <a:pt x="269255" y="1969867"/>
                  </a:lnTo>
                  <a:lnTo>
                    <a:pt x="268569" y="1979667"/>
                  </a:lnTo>
                  <a:lnTo>
                    <a:pt x="267895" y="1989468"/>
                  </a:lnTo>
                  <a:lnTo>
                    <a:pt x="267230" y="1999268"/>
                  </a:lnTo>
                  <a:lnTo>
                    <a:pt x="266585" y="2009068"/>
                  </a:lnTo>
                  <a:lnTo>
                    <a:pt x="265949" y="2018869"/>
                  </a:lnTo>
                  <a:lnTo>
                    <a:pt x="265326" y="2028669"/>
                  </a:lnTo>
                  <a:lnTo>
                    <a:pt x="264721" y="2038469"/>
                  </a:lnTo>
                  <a:lnTo>
                    <a:pt x="264126" y="2048270"/>
                  </a:lnTo>
                  <a:lnTo>
                    <a:pt x="263547" y="2058070"/>
                  </a:lnTo>
                  <a:lnTo>
                    <a:pt x="262983" y="2067870"/>
                  </a:lnTo>
                  <a:lnTo>
                    <a:pt x="262429" y="2077671"/>
                  </a:lnTo>
                  <a:lnTo>
                    <a:pt x="261896" y="2087471"/>
                  </a:lnTo>
                  <a:lnTo>
                    <a:pt x="261375" y="2097271"/>
                  </a:lnTo>
                  <a:lnTo>
                    <a:pt x="260866" y="2107072"/>
                  </a:lnTo>
                  <a:lnTo>
                    <a:pt x="260377" y="2116872"/>
                  </a:lnTo>
                  <a:lnTo>
                    <a:pt x="259899" y="2126672"/>
                  </a:lnTo>
                  <a:lnTo>
                    <a:pt x="259436" y="2136473"/>
                  </a:lnTo>
                  <a:lnTo>
                    <a:pt x="258991" y="2146273"/>
                  </a:lnTo>
                  <a:lnTo>
                    <a:pt x="258555" y="2156073"/>
                  </a:lnTo>
                  <a:lnTo>
                    <a:pt x="258140" y="2165874"/>
                  </a:lnTo>
                  <a:lnTo>
                    <a:pt x="257737" y="2175674"/>
                  </a:lnTo>
                  <a:lnTo>
                    <a:pt x="257345" y="2185474"/>
                  </a:lnTo>
                  <a:lnTo>
                    <a:pt x="256976" y="2195275"/>
                  </a:lnTo>
                  <a:lnTo>
                    <a:pt x="256616" y="2205075"/>
                  </a:lnTo>
                  <a:lnTo>
                    <a:pt x="256270" y="2214875"/>
                  </a:lnTo>
                  <a:lnTo>
                    <a:pt x="255943" y="2224676"/>
                  </a:lnTo>
                  <a:lnTo>
                    <a:pt x="255626" y="2234476"/>
                  </a:lnTo>
                  <a:lnTo>
                    <a:pt x="255327" y="2244276"/>
                  </a:lnTo>
                  <a:lnTo>
                    <a:pt x="255042" y="2254077"/>
                  </a:lnTo>
                  <a:lnTo>
                    <a:pt x="254767" y="2263877"/>
                  </a:lnTo>
                  <a:lnTo>
                    <a:pt x="254513" y="2273677"/>
                  </a:lnTo>
                  <a:lnTo>
                    <a:pt x="254270" y="2283478"/>
                  </a:lnTo>
                  <a:lnTo>
                    <a:pt x="254039" y="2293278"/>
                  </a:lnTo>
                  <a:lnTo>
                    <a:pt x="253829" y="2303078"/>
                  </a:lnTo>
                  <a:lnTo>
                    <a:pt x="253628" y="2312879"/>
                  </a:lnTo>
                  <a:lnTo>
                    <a:pt x="253442" y="2322679"/>
                  </a:lnTo>
                  <a:lnTo>
                    <a:pt x="253274" y="2332479"/>
                  </a:lnTo>
                  <a:lnTo>
                    <a:pt x="253115" y="2342280"/>
                  </a:lnTo>
                  <a:lnTo>
                    <a:pt x="252975" y="2352080"/>
                  </a:lnTo>
                  <a:lnTo>
                    <a:pt x="252849" y="2361880"/>
                  </a:lnTo>
                  <a:lnTo>
                    <a:pt x="252733" y="2371681"/>
                  </a:lnTo>
                  <a:lnTo>
                    <a:pt x="252639" y="2381481"/>
                  </a:lnTo>
                  <a:lnTo>
                    <a:pt x="252556" y="2391281"/>
                  </a:lnTo>
                  <a:lnTo>
                    <a:pt x="252487" y="2401082"/>
                  </a:lnTo>
                  <a:lnTo>
                    <a:pt x="252437" y="2410882"/>
                  </a:lnTo>
                  <a:lnTo>
                    <a:pt x="252398" y="2420682"/>
                  </a:lnTo>
                  <a:lnTo>
                    <a:pt x="252378" y="2430483"/>
                  </a:lnTo>
                  <a:lnTo>
                    <a:pt x="252374" y="2440283"/>
                  </a:lnTo>
                  <a:lnTo>
                    <a:pt x="252380" y="2450083"/>
                  </a:lnTo>
                  <a:lnTo>
                    <a:pt x="252411" y="2459884"/>
                  </a:lnTo>
                  <a:lnTo>
                    <a:pt x="252454" y="2469684"/>
                  </a:lnTo>
                  <a:lnTo>
                    <a:pt x="252511" y="2479484"/>
                  </a:lnTo>
                  <a:lnTo>
                    <a:pt x="252592" y="2489285"/>
                  </a:lnTo>
                  <a:lnTo>
                    <a:pt x="252685" y="2499085"/>
                  </a:lnTo>
                  <a:lnTo>
                    <a:pt x="252797" y="2508885"/>
                  </a:lnTo>
                  <a:lnTo>
                    <a:pt x="252930" y="2518686"/>
                  </a:lnTo>
                  <a:lnTo>
                    <a:pt x="253075" y="2528486"/>
                  </a:lnTo>
                  <a:lnTo>
                    <a:pt x="253247" y="2538286"/>
                  </a:lnTo>
                  <a:lnTo>
                    <a:pt x="253434" y="2548087"/>
                  </a:lnTo>
                  <a:lnTo>
                    <a:pt x="253637" y="2557887"/>
                  </a:lnTo>
                  <a:lnTo>
                    <a:pt x="253869" y="2567688"/>
                  </a:lnTo>
                  <a:lnTo>
                    <a:pt x="254115" y="2577488"/>
                  </a:lnTo>
                  <a:lnTo>
                    <a:pt x="254382" y="2587288"/>
                  </a:lnTo>
                  <a:lnTo>
                    <a:pt x="254676" y="2597089"/>
                  </a:lnTo>
                  <a:lnTo>
                    <a:pt x="254984" y="2606889"/>
                  </a:lnTo>
                  <a:lnTo>
                    <a:pt x="255320" y="2616689"/>
                  </a:lnTo>
                  <a:lnTo>
                    <a:pt x="255679" y="2626490"/>
                  </a:lnTo>
                  <a:lnTo>
                    <a:pt x="256053" y="2636290"/>
                  </a:lnTo>
                  <a:lnTo>
                    <a:pt x="256464" y="2646090"/>
                  </a:lnTo>
                  <a:lnTo>
                    <a:pt x="256892" y="2655891"/>
                  </a:lnTo>
                  <a:lnTo>
                    <a:pt x="257342" y="2665691"/>
                  </a:lnTo>
                  <a:lnTo>
                    <a:pt x="257827" y="2675491"/>
                  </a:lnTo>
                  <a:lnTo>
                    <a:pt x="258328" y="2685292"/>
                  </a:lnTo>
                  <a:lnTo>
                    <a:pt x="258860" y="2695092"/>
                  </a:lnTo>
                  <a:lnTo>
                    <a:pt x="259421" y="2704892"/>
                  </a:lnTo>
                  <a:lnTo>
                    <a:pt x="260000" y="2714693"/>
                  </a:lnTo>
                  <a:lnTo>
                    <a:pt x="260619" y="2724493"/>
                  </a:lnTo>
                  <a:lnTo>
                    <a:pt x="261261" y="2734293"/>
                  </a:lnTo>
                  <a:lnTo>
                    <a:pt x="261925" y="2744094"/>
                  </a:lnTo>
                  <a:lnTo>
                    <a:pt x="262632" y="2753894"/>
                  </a:lnTo>
                  <a:lnTo>
                    <a:pt x="263359" y="2763694"/>
                  </a:lnTo>
                  <a:lnTo>
                    <a:pt x="264117" y="2773495"/>
                  </a:lnTo>
                  <a:lnTo>
                    <a:pt x="264913" y="2783295"/>
                  </a:lnTo>
                  <a:lnTo>
                    <a:pt x="265728" y="2793095"/>
                  </a:lnTo>
                  <a:lnTo>
                    <a:pt x="266585" y="2802896"/>
                  </a:lnTo>
                  <a:lnTo>
                    <a:pt x="267472" y="2812696"/>
                  </a:lnTo>
                  <a:lnTo>
                    <a:pt x="268380" y="2822496"/>
                  </a:lnTo>
                  <a:lnTo>
                    <a:pt x="269340" y="2832297"/>
                  </a:lnTo>
                  <a:lnTo>
                    <a:pt x="270322" y="2842097"/>
                  </a:lnTo>
                  <a:lnTo>
                    <a:pt x="271334" y="2851897"/>
                  </a:lnTo>
                  <a:lnTo>
                    <a:pt x="272391" y="2861698"/>
                  </a:lnTo>
                  <a:lnTo>
                    <a:pt x="273471" y="2871498"/>
                  </a:lnTo>
                  <a:lnTo>
                    <a:pt x="274592" y="2881298"/>
                  </a:lnTo>
                  <a:lnTo>
                    <a:pt x="275749" y="2891099"/>
                  </a:lnTo>
                  <a:lnTo>
                    <a:pt x="276929" y="2900899"/>
                  </a:lnTo>
                  <a:lnTo>
                    <a:pt x="278161" y="2910699"/>
                  </a:lnTo>
                  <a:lnTo>
                    <a:pt x="279420" y="2920500"/>
                  </a:lnTo>
                  <a:lnTo>
                    <a:pt x="280707" y="2930300"/>
                  </a:lnTo>
                  <a:lnTo>
                    <a:pt x="282046" y="2940100"/>
                  </a:lnTo>
                  <a:lnTo>
                    <a:pt x="283409" y="2949901"/>
                  </a:lnTo>
                  <a:lnTo>
                    <a:pt x="284810" y="2959701"/>
                  </a:lnTo>
                  <a:lnTo>
                    <a:pt x="286253" y="2969501"/>
                  </a:lnTo>
                  <a:lnTo>
                    <a:pt x="287720" y="2979302"/>
                  </a:lnTo>
                  <a:lnTo>
                    <a:pt x="289235" y="2989102"/>
                  </a:lnTo>
                  <a:lnTo>
                    <a:pt x="290782" y="2998902"/>
                  </a:lnTo>
                  <a:lnTo>
                    <a:pt x="292354" y="3008703"/>
                  </a:lnTo>
                  <a:lnTo>
                    <a:pt x="293981" y="3018503"/>
                  </a:lnTo>
                  <a:lnTo>
                    <a:pt x="295632" y="3028303"/>
                  </a:lnTo>
                  <a:lnTo>
                    <a:pt x="297316" y="3038104"/>
                  </a:lnTo>
                  <a:lnTo>
                    <a:pt x="299046" y="3047904"/>
                  </a:lnTo>
                  <a:lnTo>
                    <a:pt x="300798" y="3057704"/>
                  </a:lnTo>
                  <a:lnTo>
                    <a:pt x="302593" y="3067505"/>
                  </a:lnTo>
                  <a:lnTo>
                    <a:pt x="304422" y="3077305"/>
                  </a:lnTo>
                  <a:lnTo>
                    <a:pt x="306273" y="3087105"/>
                  </a:lnTo>
                  <a:lnTo>
                    <a:pt x="308174" y="3096906"/>
                  </a:lnTo>
                  <a:lnTo>
                    <a:pt x="310099" y="3106706"/>
                  </a:lnTo>
                  <a:lnTo>
                    <a:pt x="312051" y="3116506"/>
                  </a:lnTo>
                  <a:lnTo>
                    <a:pt x="314046" y="3126307"/>
                  </a:lnTo>
                  <a:lnTo>
                    <a:pt x="316061" y="3136107"/>
                  </a:lnTo>
                  <a:lnTo>
                    <a:pt x="318110" y="3145907"/>
                  </a:lnTo>
                  <a:lnTo>
                    <a:pt x="320190" y="3155708"/>
                  </a:lnTo>
                  <a:lnTo>
                    <a:pt x="322289" y="3165508"/>
                  </a:lnTo>
                  <a:lnTo>
                    <a:pt x="324425" y="3175308"/>
                  </a:lnTo>
                  <a:lnTo>
                    <a:pt x="326583" y="3185109"/>
                  </a:lnTo>
                  <a:lnTo>
                    <a:pt x="328759" y="3194909"/>
                  </a:lnTo>
                  <a:lnTo>
                    <a:pt x="330970" y="3204709"/>
                  </a:lnTo>
                  <a:lnTo>
                    <a:pt x="333194" y="3214510"/>
                  </a:lnTo>
                  <a:lnTo>
                    <a:pt x="335440" y="3224310"/>
                  </a:lnTo>
                  <a:lnTo>
                    <a:pt x="337709" y="3234110"/>
                  </a:lnTo>
                  <a:lnTo>
                    <a:pt x="339990" y="3243911"/>
                  </a:lnTo>
                  <a:lnTo>
                    <a:pt x="342290" y="3253711"/>
                  </a:lnTo>
                  <a:lnTo>
                    <a:pt x="344604" y="3263511"/>
                  </a:lnTo>
                  <a:lnTo>
                    <a:pt x="346927" y="3273312"/>
                  </a:lnTo>
                  <a:lnTo>
                    <a:pt x="349265" y="3283112"/>
                  </a:lnTo>
                  <a:lnTo>
                    <a:pt x="351608" y="3292912"/>
                  </a:lnTo>
                  <a:lnTo>
                    <a:pt x="353958" y="3302713"/>
                  </a:lnTo>
                  <a:lnTo>
                    <a:pt x="356312" y="3312513"/>
                  </a:lnTo>
                  <a:lnTo>
                    <a:pt x="358668" y="3322313"/>
                  </a:lnTo>
                  <a:lnTo>
                    <a:pt x="361024" y="3332114"/>
                  </a:lnTo>
                  <a:lnTo>
                    <a:pt x="363375" y="3341914"/>
                  </a:lnTo>
                  <a:lnTo>
                    <a:pt x="365724" y="3351714"/>
                  </a:lnTo>
                  <a:lnTo>
                    <a:pt x="368062" y="3361515"/>
                  </a:lnTo>
                  <a:lnTo>
                    <a:pt x="370390" y="3371315"/>
                  </a:lnTo>
                  <a:lnTo>
                    <a:pt x="372709" y="3381115"/>
                  </a:lnTo>
                  <a:lnTo>
                    <a:pt x="375004" y="3390916"/>
                  </a:lnTo>
                  <a:lnTo>
                    <a:pt x="377286" y="3400716"/>
                  </a:lnTo>
                  <a:lnTo>
                    <a:pt x="379547" y="3410516"/>
                  </a:lnTo>
                  <a:lnTo>
                    <a:pt x="381777" y="3420317"/>
                  </a:lnTo>
                  <a:lnTo>
                    <a:pt x="383990" y="3430117"/>
                  </a:lnTo>
                  <a:lnTo>
                    <a:pt x="386163" y="3439917"/>
                  </a:lnTo>
                  <a:lnTo>
                    <a:pt x="388303" y="3449718"/>
                  </a:lnTo>
                  <a:lnTo>
                    <a:pt x="390420" y="3459518"/>
                  </a:lnTo>
                  <a:lnTo>
                    <a:pt x="392475" y="3469318"/>
                  </a:lnTo>
                  <a:lnTo>
                    <a:pt x="394500" y="3479119"/>
                  </a:lnTo>
                  <a:lnTo>
                    <a:pt x="396484" y="3488919"/>
                  </a:lnTo>
                  <a:lnTo>
                    <a:pt x="398401" y="3498719"/>
                  </a:lnTo>
                  <a:lnTo>
                    <a:pt x="400284" y="3508520"/>
                  </a:lnTo>
                  <a:lnTo>
                    <a:pt x="402102" y="3518320"/>
                  </a:lnTo>
                  <a:lnTo>
                    <a:pt x="403857" y="3528120"/>
                  </a:lnTo>
                  <a:lnTo>
                    <a:pt x="405571" y="3537921"/>
                  </a:lnTo>
                  <a:lnTo>
                    <a:pt x="407192" y="3547721"/>
                  </a:lnTo>
                  <a:lnTo>
                    <a:pt x="408758" y="3557521"/>
                  </a:lnTo>
                  <a:lnTo>
                    <a:pt x="410270" y="3567322"/>
                  </a:lnTo>
                  <a:lnTo>
                    <a:pt x="411673" y="3577122"/>
                  </a:lnTo>
                  <a:lnTo>
                    <a:pt x="413026" y="3586922"/>
                  </a:lnTo>
                  <a:lnTo>
                    <a:pt x="414295" y="3596723"/>
                  </a:lnTo>
                  <a:lnTo>
                    <a:pt x="415466" y="3606523"/>
                  </a:lnTo>
                  <a:lnTo>
                    <a:pt x="416582" y="3616323"/>
                  </a:lnTo>
                  <a:lnTo>
                    <a:pt x="417582" y="3626124"/>
                  </a:lnTo>
                  <a:lnTo>
                    <a:pt x="418500" y="3635924"/>
                  </a:lnTo>
                  <a:lnTo>
                    <a:pt x="419356" y="3645724"/>
                  </a:lnTo>
                  <a:lnTo>
                    <a:pt x="420065" y="3655525"/>
                  </a:lnTo>
                  <a:lnTo>
                    <a:pt x="420709" y="3665325"/>
                  </a:lnTo>
                  <a:lnTo>
                    <a:pt x="421262" y="3675125"/>
                  </a:lnTo>
                  <a:lnTo>
                    <a:pt x="421685" y="3684926"/>
                  </a:lnTo>
                  <a:lnTo>
                    <a:pt x="422041" y="3694726"/>
                  </a:lnTo>
                  <a:lnTo>
                    <a:pt x="422273" y="3704526"/>
                  </a:lnTo>
                  <a:lnTo>
                    <a:pt x="422397" y="3714327"/>
                  </a:lnTo>
                  <a:lnTo>
                    <a:pt x="422452" y="3724127"/>
                  </a:lnTo>
                  <a:lnTo>
                    <a:pt x="422350" y="3733927"/>
                  </a:lnTo>
                  <a:lnTo>
                    <a:pt x="422166" y="3743728"/>
                  </a:lnTo>
                  <a:lnTo>
                    <a:pt x="421894" y="3753528"/>
                  </a:lnTo>
                  <a:lnTo>
                    <a:pt x="421468" y="3763328"/>
                  </a:lnTo>
                  <a:lnTo>
                    <a:pt x="420972" y="3773129"/>
                  </a:lnTo>
                  <a:lnTo>
                    <a:pt x="420357" y="3782929"/>
                  </a:lnTo>
                  <a:lnTo>
                    <a:pt x="419618" y="3792729"/>
                  </a:lnTo>
                  <a:lnTo>
                    <a:pt x="418809" y="3802530"/>
                  </a:lnTo>
                  <a:lnTo>
                    <a:pt x="417853" y="3812330"/>
                  </a:lnTo>
                  <a:lnTo>
                    <a:pt x="416804" y="3822131"/>
                  </a:lnTo>
                  <a:lnTo>
                    <a:pt x="415681" y="3831931"/>
                  </a:lnTo>
                  <a:lnTo>
                    <a:pt x="414397" y="3841731"/>
                  </a:lnTo>
                  <a:lnTo>
                    <a:pt x="413047" y="3851532"/>
                  </a:lnTo>
                  <a:lnTo>
                    <a:pt x="411596" y="3861332"/>
                  </a:lnTo>
                  <a:lnTo>
                    <a:pt x="410021" y="3871132"/>
                  </a:lnTo>
                  <a:lnTo>
                    <a:pt x="408381" y="3880933"/>
                  </a:lnTo>
                  <a:lnTo>
                    <a:pt x="406621" y="3890733"/>
                  </a:lnTo>
                  <a:lnTo>
                    <a:pt x="404769" y="3900533"/>
                  </a:lnTo>
                  <a:lnTo>
                    <a:pt x="402856" y="3910334"/>
                  </a:lnTo>
                  <a:lnTo>
                    <a:pt x="400809" y="3920134"/>
                  </a:lnTo>
                  <a:lnTo>
                    <a:pt x="398701" y="3929934"/>
                  </a:lnTo>
                  <a:lnTo>
                    <a:pt x="396520" y="3939735"/>
                  </a:lnTo>
                  <a:lnTo>
                    <a:pt x="394229" y="3949535"/>
                  </a:lnTo>
                  <a:lnTo>
                    <a:pt x="391889" y="3959335"/>
                  </a:lnTo>
                  <a:lnTo>
                    <a:pt x="389464" y="3969136"/>
                  </a:lnTo>
                  <a:lnTo>
                    <a:pt x="386962" y="3978936"/>
                  </a:lnTo>
                  <a:lnTo>
                    <a:pt x="384415" y="3988736"/>
                  </a:lnTo>
                  <a:lnTo>
                    <a:pt x="381780" y="3998537"/>
                  </a:lnTo>
                  <a:lnTo>
                    <a:pt x="379095" y="4008337"/>
                  </a:lnTo>
                  <a:lnTo>
                    <a:pt x="376368" y="4018137"/>
                  </a:lnTo>
                  <a:lnTo>
                    <a:pt x="373563" y="4027938"/>
                  </a:lnTo>
                  <a:lnTo>
                    <a:pt x="370727" y="4037738"/>
                  </a:lnTo>
                  <a:lnTo>
                    <a:pt x="367845" y="4047538"/>
                  </a:lnTo>
                  <a:lnTo>
                    <a:pt x="364914" y="4057339"/>
                  </a:lnTo>
                  <a:lnTo>
                    <a:pt x="361960" y="4067139"/>
                  </a:lnTo>
                  <a:lnTo>
                    <a:pt x="358962" y="4076939"/>
                  </a:lnTo>
                  <a:lnTo>
                    <a:pt x="355938" y="4086740"/>
                  </a:lnTo>
                  <a:lnTo>
                    <a:pt x="352897" y="4096540"/>
                  </a:lnTo>
                  <a:lnTo>
                    <a:pt x="349824" y="4106340"/>
                  </a:lnTo>
                  <a:lnTo>
                    <a:pt x="346740" y="4116141"/>
                  </a:lnTo>
                  <a:lnTo>
                    <a:pt x="343644" y="4125941"/>
                  </a:lnTo>
                  <a:lnTo>
                    <a:pt x="340536" y="4135741"/>
                  </a:lnTo>
                  <a:lnTo>
                    <a:pt x="337424" y="4145542"/>
                  </a:lnTo>
                  <a:lnTo>
                    <a:pt x="334310" y="4155342"/>
                  </a:lnTo>
                  <a:lnTo>
                    <a:pt x="331200" y="4165142"/>
                  </a:lnTo>
                  <a:lnTo>
                    <a:pt x="328092" y="4174943"/>
                  </a:lnTo>
                  <a:lnTo>
                    <a:pt x="324998" y="4184743"/>
                  </a:lnTo>
                  <a:lnTo>
                    <a:pt x="321914" y="4194543"/>
                  </a:lnTo>
                  <a:lnTo>
                    <a:pt x="318842" y="4204344"/>
                  </a:lnTo>
                  <a:lnTo>
                    <a:pt x="315798" y="4214144"/>
                  </a:lnTo>
                  <a:lnTo>
                    <a:pt x="312770" y="4223944"/>
                  </a:lnTo>
                  <a:lnTo>
                    <a:pt x="309767" y="4233745"/>
                  </a:lnTo>
                  <a:lnTo>
                    <a:pt x="306798" y="4243545"/>
                  </a:lnTo>
                  <a:lnTo>
                    <a:pt x="303849" y="4253345"/>
                  </a:lnTo>
                  <a:lnTo>
                    <a:pt x="300944" y="4263146"/>
                  </a:lnTo>
                  <a:lnTo>
                    <a:pt x="298073" y="4272946"/>
                  </a:lnTo>
                  <a:lnTo>
                    <a:pt x="295226" y="4282746"/>
                  </a:lnTo>
                  <a:lnTo>
                    <a:pt x="292444" y="4292547"/>
                  </a:lnTo>
                  <a:lnTo>
                    <a:pt x="289690" y="4302347"/>
                  </a:lnTo>
                  <a:lnTo>
                    <a:pt x="286977" y="4312147"/>
                  </a:lnTo>
                  <a:lnTo>
                    <a:pt x="284325" y="4321948"/>
                  </a:lnTo>
                  <a:lnTo>
                    <a:pt x="281705" y="4331748"/>
                  </a:lnTo>
                  <a:lnTo>
                    <a:pt x="279143" y="4341548"/>
                  </a:lnTo>
                  <a:lnTo>
                    <a:pt x="276636" y="4351349"/>
                  </a:lnTo>
                  <a:lnTo>
                    <a:pt x="274162" y="4361149"/>
                  </a:lnTo>
                  <a:lnTo>
                    <a:pt x="271766" y="4370949"/>
                  </a:lnTo>
                  <a:lnTo>
                    <a:pt x="269413" y="4380750"/>
                  </a:lnTo>
                  <a:lnTo>
                    <a:pt x="267104" y="4390550"/>
                  </a:lnTo>
                  <a:lnTo>
                    <a:pt x="264874" y="4400350"/>
                  </a:lnTo>
                  <a:lnTo>
                    <a:pt x="262682" y="4410151"/>
                  </a:lnTo>
                  <a:lnTo>
                    <a:pt x="260551" y="4419951"/>
                  </a:lnTo>
                  <a:lnTo>
                    <a:pt x="258487" y="4429751"/>
                  </a:lnTo>
                  <a:lnTo>
                    <a:pt x="256460" y="4439552"/>
                  </a:lnTo>
                  <a:lnTo>
                    <a:pt x="254511" y="4449352"/>
                  </a:lnTo>
                  <a:lnTo>
                    <a:pt x="252613" y="4459152"/>
                  </a:lnTo>
                  <a:lnTo>
                    <a:pt x="250755" y="4468953"/>
                  </a:lnTo>
                  <a:lnTo>
                    <a:pt x="248986" y="4478753"/>
                  </a:lnTo>
                  <a:lnTo>
                    <a:pt x="247253" y="4488553"/>
                  </a:lnTo>
                  <a:lnTo>
                    <a:pt x="245575" y="4498354"/>
                  </a:lnTo>
                  <a:lnTo>
                    <a:pt x="243969" y="4508154"/>
                  </a:lnTo>
                  <a:lnTo>
                    <a:pt x="242399" y="4517954"/>
                  </a:lnTo>
                  <a:lnTo>
                    <a:pt x="240897" y="4527755"/>
                  </a:lnTo>
                  <a:lnTo>
                    <a:pt x="239449" y="4537555"/>
                  </a:lnTo>
                  <a:lnTo>
                    <a:pt x="238036" y="4547355"/>
                  </a:lnTo>
                  <a:lnTo>
                    <a:pt x="236702" y="4557156"/>
                  </a:lnTo>
                  <a:lnTo>
                    <a:pt x="235405" y="4566956"/>
                  </a:lnTo>
                  <a:lnTo>
                    <a:pt x="234152" y="4576756"/>
                  </a:lnTo>
                  <a:lnTo>
                    <a:pt x="232968" y="4586557"/>
                  </a:lnTo>
                  <a:lnTo>
                    <a:pt x="231815" y="4596357"/>
                  </a:lnTo>
                  <a:lnTo>
                    <a:pt x="230716" y="4606157"/>
                  </a:lnTo>
                  <a:lnTo>
                    <a:pt x="229669" y="4615958"/>
                  </a:lnTo>
                  <a:lnTo>
                    <a:pt x="228651" y="4625758"/>
                  </a:lnTo>
                  <a:lnTo>
                    <a:pt x="227695" y="4635558"/>
                  </a:lnTo>
                  <a:lnTo>
                    <a:pt x="226775" y="4645359"/>
                  </a:lnTo>
                  <a:lnTo>
                    <a:pt x="225886" y="4655159"/>
                  </a:lnTo>
                  <a:lnTo>
                    <a:pt x="225058" y="4664959"/>
                  </a:lnTo>
                  <a:lnTo>
                    <a:pt x="224255" y="4674760"/>
                  </a:lnTo>
                  <a:lnTo>
                    <a:pt x="223490" y="4684560"/>
                  </a:lnTo>
                  <a:lnTo>
                    <a:pt x="222771" y="4694360"/>
                  </a:lnTo>
                  <a:lnTo>
                    <a:pt x="222076" y="4704161"/>
                  </a:lnTo>
                  <a:lnTo>
                    <a:pt x="221424" y="4713961"/>
                  </a:lnTo>
                  <a:lnTo>
                    <a:pt x="220804" y="4723761"/>
                  </a:lnTo>
                  <a:lnTo>
                    <a:pt x="220205" y="4733562"/>
                  </a:lnTo>
                  <a:lnTo>
                    <a:pt x="219654" y="4743362"/>
                  </a:lnTo>
                  <a:lnTo>
                    <a:pt x="219122" y="4753162"/>
                  </a:lnTo>
                  <a:lnTo>
                    <a:pt x="218617" y="4762963"/>
                  </a:lnTo>
                  <a:lnTo>
                    <a:pt x="218147" y="4772763"/>
                  </a:lnTo>
                  <a:lnTo>
                    <a:pt x="217695" y="4782563"/>
                  </a:lnTo>
                  <a:lnTo>
                    <a:pt x="217273" y="4792364"/>
                  </a:lnTo>
                  <a:lnTo>
                    <a:pt x="216875" y="4802164"/>
                  </a:lnTo>
                  <a:lnTo>
                    <a:pt x="216493" y="4811964"/>
                  </a:lnTo>
                  <a:lnTo>
                    <a:pt x="216142" y="4821765"/>
                  </a:lnTo>
                  <a:lnTo>
                    <a:pt x="215808" y="4831565"/>
                  </a:lnTo>
                  <a:lnTo>
                    <a:pt x="215490" y="4841365"/>
                  </a:lnTo>
                  <a:lnTo>
                    <a:pt x="215199" y="4851166"/>
                  </a:lnTo>
                  <a:lnTo>
                    <a:pt x="214919" y="4860966"/>
                  </a:lnTo>
                  <a:lnTo>
                    <a:pt x="214658" y="4870766"/>
                  </a:lnTo>
                  <a:lnTo>
                    <a:pt x="214416" y="4880567"/>
                  </a:lnTo>
                  <a:lnTo>
                    <a:pt x="214184" y="4890367"/>
                  </a:lnTo>
                  <a:lnTo>
                    <a:pt x="213971" y="4900167"/>
                  </a:lnTo>
                  <a:lnTo>
                    <a:pt x="213771" y="4909968"/>
                  </a:lnTo>
                  <a:lnTo>
                    <a:pt x="213580" y="4919768"/>
                  </a:lnTo>
                  <a:lnTo>
                    <a:pt x="213408" y="4929568"/>
                  </a:lnTo>
                  <a:lnTo>
                    <a:pt x="213244" y="4939369"/>
                  </a:lnTo>
                  <a:lnTo>
                    <a:pt x="213090" y="4949169"/>
                  </a:lnTo>
                  <a:lnTo>
                    <a:pt x="212950" y="4958969"/>
                  </a:lnTo>
                  <a:lnTo>
                    <a:pt x="212816" y="4968770"/>
                  </a:lnTo>
                  <a:lnTo>
                    <a:pt x="212693" y="4978570"/>
                  </a:lnTo>
                  <a:lnTo>
                    <a:pt x="212579" y="4988370"/>
                  </a:lnTo>
                  <a:lnTo>
                    <a:pt x="212471" y="4998171"/>
                  </a:lnTo>
                  <a:lnTo>
                    <a:pt x="212373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4657474"/>
              <a:ext cx="0" cy="157680"/>
            </a:xfrm>
            <a:custGeom>
              <a:avLst/>
              <a:pathLst>
                <a:path w="0" h="157680">
                  <a:moveTo>
                    <a:pt x="0" y="15768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5085463"/>
              <a:ext cx="0" cy="16894"/>
            </a:xfrm>
            <a:custGeom>
              <a:avLst/>
              <a:pathLst>
                <a:path w="0" h="16894">
                  <a:moveTo>
                    <a:pt x="0" y="0"/>
                  </a:moveTo>
                  <a:lnTo>
                    <a:pt x="0" y="1689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4815154"/>
              <a:ext cx="182029" cy="270309"/>
            </a:xfrm>
            <a:custGeom>
              <a:avLst/>
              <a:pathLst>
                <a:path w="182029" h="270309">
                  <a:moveTo>
                    <a:pt x="0" y="0"/>
                  </a:moveTo>
                  <a:lnTo>
                    <a:pt x="0" y="270309"/>
                  </a:lnTo>
                  <a:lnTo>
                    <a:pt x="182029" y="270309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5034780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2297902"/>
              <a:ext cx="0" cy="653950"/>
            </a:xfrm>
            <a:custGeom>
              <a:avLst/>
              <a:pathLst>
                <a:path w="0" h="653950">
                  <a:moveTo>
                    <a:pt x="0" y="6539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5034780"/>
              <a:ext cx="0" cy="73208"/>
            </a:xfrm>
            <a:custGeom>
              <a:avLst/>
              <a:pathLst>
                <a:path w="0" h="73208">
                  <a:moveTo>
                    <a:pt x="0" y="0"/>
                  </a:moveTo>
                  <a:lnTo>
                    <a:pt x="0" y="7320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2951852"/>
              <a:ext cx="182029" cy="2082928"/>
            </a:xfrm>
            <a:custGeom>
              <a:avLst/>
              <a:pathLst>
                <a:path w="182029" h="2082928">
                  <a:moveTo>
                    <a:pt x="0" y="0"/>
                  </a:moveTo>
                  <a:lnTo>
                    <a:pt x="0" y="2082928"/>
                  </a:lnTo>
                  <a:lnTo>
                    <a:pt x="182029" y="2082928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4640580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574386" y="5031259"/>
              <a:ext cx="18306" cy="183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514778" y="2835719"/>
              <a:ext cx="33759" cy="337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6124497" y="2611002"/>
              <a:ext cx="88992" cy="889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499221" y="4868145"/>
              <a:ext cx="91119" cy="911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060083" y="3512594"/>
              <a:ext cx="87868" cy="878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481353" y="4748930"/>
              <a:ext cx="87397" cy="873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134766" y="5062790"/>
              <a:ext cx="90397" cy="903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548690" y="4996304"/>
              <a:ext cx="88216" cy="882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788937" y="5038677"/>
              <a:ext cx="87941" cy="879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806023" y="5026287"/>
              <a:ext cx="152141" cy="152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661113" y="2344137"/>
              <a:ext cx="87736" cy="87736"/>
            </a:xfrm>
            <a:custGeom>
              <a:avLst/>
              <a:pathLst>
                <a:path w="87736" h="87736">
                  <a:moveTo>
                    <a:pt x="0" y="43868"/>
                  </a:moveTo>
                  <a:lnTo>
                    <a:pt x="43868" y="0"/>
                  </a:lnTo>
                  <a:lnTo>
                    <a:pt x="87736" y="43868"/>
                  </a:lnTo>
                  <a:lnTo>
                    <a:pt x="43868" y="8773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899399" y="2290562"/>
              <a:ext cx="87887" cy="87887"/>
            </a:xfrm>
            <a:custGeom>
              <a:avLst/>
              <a:pathLst>
                <a:path w="87887" h="87887">
                  <a:moveTo>
                    <a:pt x="0" y="43943"/>
                  </a:moveTo>
                  <a:lnTo>
                    <a:pt x="43943" y="0"/>
                  </a:lnTo>
                  <a:lnTo>
                    <a:pt x="87887" y="43943"/>
                  </a:lnTo>
                  <a:lnTo>
                    <a:pt x="43943" y="8788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178271" y="4171980"/>
              <a:ext cx="24906" cy="249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883460" y="2697796"/>
              <a:ext cx="11139" cy="111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070030" y="4869524"/>
              <a:ext cx="20784" cy="207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541277" y="4316545"/>
              <a:ext cx="73663" cy="736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646034" y="4767581"/>
              <a:ext cx="100778" cy="1007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948719" y="4669044"/>
              <a:ext cx="106383" cy="1063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473769" y="3914184"/>
              <a:ext cx="89983" cy="899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089893" y="3064024"/>
              <a:ext cx="89608" cy="896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904938" y="2350738"/>
              <a:ext cx="91427" cy="91427"/>
            </a:xfrm>
            <a:custGeom>
              <a:avLst/>
              <a:pathLst>
                <a:path w="91427" h="91427">
                  <a:moveTo>
                    <a:pt x="0" y="45713"/>
                  </a:moveTo>
                  <a:lnTo>
                    <a:pt x="45713" y="0"/>
                  </a:lnTo>
                  <a:lnTo>
                    <a:pt x="91427" y="45713"/>
                  </a:lnTo>
                  <a:lnTo>
                    <a:pt x="45713" y="9142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982424" y="5063037"/>
              <a:ext cx="89904" cy="899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966039" y="4947288"/>
              <a:ext cx="96144" cy="961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912399" y="3470939"/>
              <a:ext cx="86706" cy="867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824945" y="5064889"/>
              <a:ext cx="86201" cy="862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558900" y="5058130"/>
              <a:ext cx="88455" cy="884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110657" y="5058894"/>
              <a:ext cx="86926" cy="869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056026" y="3016132"/>
              <a:ext cx="89658" cy="896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908896" y="4806748"/>
              <a:ext cx="56233" cy="562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518731" y="4936270"/>
              <a:ext cx="56235" cy="562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595858" y="2689481"/>
              <a:ext cx="89715" cy="897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749591" y="3765428"/>
              <a:ext cx="89030" cy="890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702366" y="2398691"/>
              <a:ext cx="91257" cy="912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3741153" y="4623665"/>
              <a:ext cx="67617" cy="67617"/>
            </a:xfrm>
            <a:custGeom>
              <a:avLst/>
              <a:pathLst>
                <a:path w="67617" h="67617">
                  <a:moveTo>
                    <a:pt x="0" y="33808"/>
                  </a:moveTo>
                  <a:lnTo>
                    <a:pt x="33808" y="0"/>
                  </a:lnTo>
                  <a:lnTo>
                    <a:pt x="67617" y="33808"/>
                  </a:lnTo>
                  <a:lnTo>
                    <a:pt x="33808" y="6761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917729" y="2634303"/>
              <a:ext cx="93073" cy="930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638922" y="3475685"/>
              <a:ext cx="88478" cy="8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982334" y="2352956"/>
              <a:ext cx="86992" cy="86992"/>
            </a:xfrm>
            <a:custGeom>
              <a:avLst/>
              <a:pathLst>
                <a:path w="86992" h="86992">
                  <a:moveTo>
                    <a:pt x="0" y="43496"/>
                  </a:moveTo>
                  <a:lnTo>
                    <a:pt x="43496" y="0"/>
                  </a:lnTo>
                  <a:lnTo>
                    <a:pt x="86992" y="43496"/>
                  </a:lnTo>
                  <a:lnTo>
                    <a:pt x="43496" y="869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963305" y="4767262"/>
              <a:ext cx="95785" cy="957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128074" y="4860575"/>
              <a:ext cx="89365" cy="893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801927" y="5064851"/>
              <a:ext cx="52487" cy="524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927624" y="4814096"/>
              <a:ext cx="120377" cy="1203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909164" y="2680486"/>
              <a:ext cx="85178" cy="851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954841" y="5045977"/>
              <a:ext cx="90236" cy="902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706364" y="5035478"/>
              <a:ext cx="88708" cy="88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903200" y="2311603"/>
              <a:ext cx="90858" cy="90858"/>
            </a:xfrm>
            <a:custGeom>
              <a:avLst/>
              <a:pathLst>
                <a:path w="90858" h="90858">
                  <a:moveTo>
                    <a:pt x="0" y="45429"/>
                  </a:moveTo>
                  <a:lnTo>
                    <a:pt x="45429" y="0"/>
                  </a:lnTo>
                  <a:lnTo>
                    <a:pt x="90858" y="45429"/>
                  </a:lnTo>
                  <a:lnTo>
                    <a:pt x="45429" y="9085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685591" y="2808682"/>
              <a:ext cx="87833" cy="878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728694" y="2357160"/>
              <a:ext cx="89847" cy="89847"/>
            </a:xfrm>
            <a:custGeom>
              <a:avLst/>
              <a:pathLst>
                <a:path w="89847" h="89847">
                  <a:moveTo>
                    <a:pt x="0" y="44923"/>
                  </a:moveTo>
                  <a:lnTo>
                    <a:pt x="44923" y="0"/>
                  </a:lnTo>
                  <a:lnTo>
                    <a:pt x="89847" y="44923"/>
                  </a:lnTo>
                  <a:lnTo>
                    <a:pt x="44923" y="8984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610796" y="2269174"/>
              <a:ext cx="85612" cy="85612"/>
            </a:xfrm>
            <a:custGeom>
              <a:avLst/>
              <a:pathLst>
                <a:path w="85612" h="85612">
                  <a:moveTo>
                    <a:pt x="0" y="42806"/>
                  </a:moveTo>
                  <a:lnTo>
                    <a:pt x="42806" y="0"/>
                  </a:lnTo>
                  <a:lnTo>
                    <a:pt x="85612" y="42806"/>
                  </a:lnTo>
                  <a:lnTo>
                    <a:pt x="42806" y="8561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765971" y="3475892"/>
              <a:ext cx="48643" cy="486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837081" y="5048947"/>
              <a:ext cx="89926" cy="899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745569" y="2257983"/>
              <a:ext cx="91100" cy="91100"/>
            </a:xfrm>
            <a:custGeom>
              <a:avLst/>
              <a:pathLst>
                <a:path w="91100" h="91100">
                  <a:moveTo>
                    <a:pt x="0" y="45550"/>
                  </a:moveTo>
                  <a:lnTo>
                    <a:pt x="45550" y="0"/>
                  </a:lnTo>
                  <a:lnTo>
                    <a:pt x="91100" y="45550"/>
                  </a:lnTo>
                  <a:lnTo>
                    <a:pt x="45550" y="9110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974178" y="2429474"/>
              <a:ext cx="97266" cy="972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000949" y="4767896"/>
              <a:ext cx="60727" cy="607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470587" y="2254498"/>
              <a:ext cx="86807" cy="86807"/>
            </a:xfrm>
            <a:custGeom>
              <a:avLst/>
              <a:pathLst>
                <a:path w="86807" h="86807">
                  <a:moveTo>
                    <a:pt x="0" y="43403"/>
                  </a:moveTo>
                  <a:lnTo>
                    <a:pt x="43403" y="0"/>
                  </a:lnTo>
                  <a:lnTo>
                    <a:pt x="86807" y="43403"/>
                  </a:lnTo>
                  <a:lnTo>
                    <a:pt x="43403" y="868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933490" y="4732391"/>
              <a:ext cx="97949" cy="979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532632" y="4923409"/>
              <a:ext cx="87588" cy="875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292736" y="3408877"/>
              <a:ext cx="165778" cy="165778"/>
            </a:xfrm>
            <a:custGeom>
              <a:avLst/>
              <a:pathLst>
                <a:path w="165778" h="165778">
                  <a:moveTo>
                    <a:pt x="0" y="82889"/>
                  </a:moveTo>
                  <a:lnTo>
                    <a:pt x="82889" y="0"/>
                  </a:lnTo>
                  <a:lnTo>
                    <a:pt x="165778" y="82889"/>
                  </a:lnTo>
                  <a:lnTo>
                    <a:pt x="82889" y="16577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988341" y="4813242"/>
              <a:ext cx="43245" cy="432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826157" y="5024054"/>
              <a:ext cx="89030" cy="890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643570" y="4561030"/>
              <a:ext cx="46471" cy="464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475942" y="4994121"/>
              <a:ext cx="86950" cy="869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599093" y="5063656"/>
              <a:ext cx="88666" cy="886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772827" y="5002478"/>
              <a:ext cx="81499" cy="814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507015" y="2444636"/>
              <a:ext cx="89468" cy="894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981641" y="2255771"/>
              <a:ext cx="89892" cy="89892"/>
            </a:xfrm>
            <a:custGeom>
              <a:avLst/>
              <a:pathLst>
                <a:path w="89892" h="89892">
                  <a:moveTo>
                    <a:pt x="0" y="44946"/>
                  </a:moveTo>
                  <a:lnTo>
                    <a:pt x="44946" y="0"/>
                  </a:lnTo>
                  <a:lnTo>
                    <a:pt x="89892" y="44946"/>
                  </a:lnTo>
                  <a:lnTo>
                    <a:pt x="44946" y="8989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697246" y="4743119"/>
              <a:ext cx="82124" cy="821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886883" y="4919322"/>
              <a:ext cx="84499" cy="844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023450" y="2951733"/>
              <a:ext cx="88934" cy="889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810253" y="4491923"/>
              <a:ext cx="88950" cy="889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710827" y="3512053"/>
              <a:ext cx="88950" cy="889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833144" y="4550976"/>
              <a:ext cx="105999" cy="1059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849671" y="4093344"/>
              <a:ext cx="75181" cy="751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784057" y="2908992"/>
              <a:ext cx="56156" cy="561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788518" y="3048535"/>
              <a:ext cx="36116" cy="361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440732" y="2266774"/>
              <a:ext cx="90412" cy="90412"/>
            </a:xfrm>
            <a:custGeom>
              <a:avLst/>
              <a:pathLst>
                <a:path w="90412" h="90412">
                  <a:moveTo>
                    <a:pt x="0" y="45206"/>
                  </a:moveTo>
                  <a:lnTo>
                    <a:pt x="45206" y="0"/>
                  </a:lnTo>
                  <a:lnTo>
                    <a:pt x="90412" y="45206"/>
                  </a:lnTo>
                  <a:lnTo>
                    <a:pt x="45206" y="9041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055795" y="2297396"/>
              <a:ext cx="108008" cy="108008"/>
            </a:xfrm>
            <a:custGeom>
              <a:avLst/>
              <a:pathLst>
                <a:path w="108008" h="108008">
                  <a:moveTo>
                    <a:pt x="0" y="54004"/>
                  </a:moveTo>
                  <a:lnTo>
                    <a:pt x="54004" y="0"/>
                  </a:lnTo>
                  <a:lnTo>
                    <a:pt x="108008" y="54004"/>
                  </a:lnTo>
                  <a:lnTo>
                    <a:pt x="54004" y="10800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987827" y="2461303"/>
              <a:ext cx="89923" cy="899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623156" y="4347897"/>
              <a:ext cx="89798" cy="897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140081" y="4318992"/>
              <a:ext cx="91294" cy="91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605484" y="5064618"/>
              <a:ext cx="86742" cy="867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068462" y="4890207"/>
              <a:ext cx="41363" cy="41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665597" y="5007328"/>
              <a:ext cx="156270" cy="1562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625231" y="5061416"/>
              <a:ext cx="64988" cy="649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990516" y="4743293"/>
              <a:ext cx="47987" cy="479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035340" y="4573674"/>
              <a:ext cx="100022" cy="1000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629775" y="4505665"/>
              <a:ext cx="117780" cy="117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481312" y="4736927"/>
              <a:ext cx="88877" cy="888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440161" y="3652870"/>
              <a:ext cx="88888" cy="888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036413" y="5089480"/>
              <a:ext cx="37018" cy="370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747203" y="5047298"/>
              <a:ext cx="110119" cy="1101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872412" y="5045969"/>
              <a:ext cx="90251" cy="902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912051" y="5028080"/>
              <a:ext cx="148555" cy="1485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506028" y="5069695"/>
              <a:ext cx="65324" cy="65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484783" y="4300782"/>
              <a:ext cx="43243" cy="432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135271" y="4901110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912430" y="4782295"/>
              <a:ext cx="82613" cy="82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037183" y="5009531"/>
              <a:ext cx="89919" cy="899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886423" y="2592718"/>
              <a:ext cx="57982" cy="579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814638" y="5034625"/>
              <a:ext cx="67889" cy="678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958763" y="4802079"/>
              <a:ext cx="88096" cy="88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735766" y="4843271"/>
              <a:ext cx="90183" cy="901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003222" y="4832647"/>
              <a:ext cx="100169" cy="1001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562824" y="4429678"/>
              <a:ext cx="89548" cy="895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112684" y="3007385"/>
              <a:ext cx="90258" cy="902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920198" y="5014297"/>
              <a:ext cx="142332" cy="1423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968337" y="4613001"/>
              <a:ext cx="88946" cy="889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556107" y="4988687"/>
              <a:ext cx="75292" cy="75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582077" y="2568837"/>
              <a:ext cx="88850" cy="888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938475" y="4354030"/>
              <a:ext cx="88796" cy="887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931507" y="4823140"/>
              <a:ext cx="85395" cy="85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593494" y="5025317"/>
              <a:ext cx="63977" cy="639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736510" y="4371262"/>
              <a:ext cx="88119" cy="881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714022" y="4196510"/>
              <a:ext cx="88474" cy="884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097751" y="2906423"/>
              <a:ext cx="33137" cy="331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748268" y="4888459"/>
              <a:ext cx="89911" cy="899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927015" y="4982272"/>
              <a:ext cx="88123" cy="881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824113" y="5051597"/>
              <a:ext cx="90258" cy="902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157591" y="5075987"/>
              <a:ext cx="41478" cy="41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237111" y="4956999"/>
              <a:ext cx="155562" cy="155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553889" y="4748788"/>
              <a:ext cx="87681" cy="876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817363" y="5048534"/>
              <a:ext cx="90753" cy="907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047867" y="2734095"/>
              <a:ext cx="56800" cy="568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724212" y="2396744"/>
              <a:ext cx="89517" cy="895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5525059" y="2283380"/>
              <a:ext cx="90988" cy="90988"/>
            </a:xfrm>
            <a:custGeom>
              <a:avLst/>
              <a:pathLst>
                <a:path w="90988" h="90988">
                  <a:moveTo>
                    <a:pt x="0" y="45494"/>
                  </a:moveTo>
                  <a:lnTo>
                    <a:pt x="45494" y="0"/>
                  </a:lnTo>
                  <a:lnTo>
                    <a:pt x="90988" y="45494"/>
                  </a:lnTo>
                  <a:lnTo>
                    <a:pt x="45494" y="9098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117104" y="5001533"/>
              <a:ext cx="111545" cy="1115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445581" y="5041774"/>
              <a:ext cx="87378" cy="873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687738" y="4352819"/>
              <a:ext cx="85585" cy="85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744318" y="2239811"/>
              <a:ext cx="1082638" cy="63125"/>
            </a:xfrm>
            <a:custGeom>
              <a:avLst/>
              <a:pathLst>
                <a:path w="1082638" h="63125">
                  <a:moveTo>
                    <a:pt x="0" y="0"/>
                  </a:moveTo>
                  <a:lnTo>
                    <a:pt x="1082638" y="631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5664577" y="2038203"/>
              <a:ext cx="165697" cy="249316"/>
            </a:xfrm>
            <a:custGeom>
              <a:avLst/>
              <a:pathLst>
                <a:path w="165697" h="249316">
                  <a:moveTo>
                    <a:pt x="0" y="0"/>
                  </a:moveTo>
                  <a:lnTo>
                    <a:pt x="165697" y="249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5772171" y="2323491"/>
              <a:ext cx="59124" cy="115761"/>
            </a:xfrm>
            <a:custGeom>
              <a:avLst/>
              <a:pathLst>
                <a:path w="59124" h="115761">
                  <a:moveTo>
                    <a:pt x="0" y="115761"/>
                  </a:moveTo>
                  <a:lnTo>
                    <a:pt x="591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3359243" y="4458169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chr9:132897589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5385126" y="2098225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chr9:132903697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3222950" y="2165781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chr9:132904413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4661969" y="1875514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chr9:132905625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3175425" y="3544858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chr9:132905759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4287855" y="2099490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chr9:132905827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4996574" y="2453997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chr9:132906016</a:t>
              </a:r>
            </a:p>
          </p:txBody>
        </p:sp>
        <p:sp>
          <p:nvSpPr>
            <p:cNvPr id="151" name="pl151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tx152"/>
            <p:cNvSpPr/>
            <p:nvPr/>
          </p:nvSpPr>
          <p:spPr>
            <a:xfrm>
              <a:off x="2448133" y="5755017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2503125" y="505108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2503125" y="434715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2503125" y="364322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2503125" y="293929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2503125" y="223536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158" name="pl158"/>
            <p:cNvSpPr/>
            <p:nvPr/>
          </p:nvSpPr>
          <p:spPr>
            <a:xfrm>
              <a:off x="2880411" y="581473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880411" y="511080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2880411" y="440687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2880411" y="370294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2880411" y="29990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2880411" y="229508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tx167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170" name="tx170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7106490" y="2040979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172" name="pt172"/>
            <p:cNvSpPr/>
            <p:nvPr/>
          </p:nvSpPr>
          <p:spPr>
            <a:xfrm>
              <a:off x="7179089" y="239270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7179089" y="258755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7179089" y="2782406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5"/>
            <p:cNvSpPr/>
            <p:nvPr/>
          </p:nvSpPr>
          <p:spPr>
            <a:xfrm>
              <a:off x="7389908" y="2325595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7389908" y="2520444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7389908" y="2715293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7106490" y="3100284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179" name="pt179"/>
            <p:cNvSpPr/>
            <p:nvPr/>
          </p:nvSpPr>
          <p:spPr>
            <a:xfrm>
              <a:off x="7166763" y="3390788"/>
              <a:ext cx="87194" cy="8719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7205861" y="362473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7166763" y="3780487"/>
              <a:ext cx="87194" cy="8719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7150568" y="3959141"/>
              <a:ext cx="119584" cy="11958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7138142" y="4141564"/>
              <a:ext cx="144437" cy="14443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7127666" y="4332383"/>
              <a:ext cx="165389" cy="16538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>
              <a:off x="7402799" y="3378835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7402799" y="3569518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7402799" y="3768534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7402799" y="3961374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7402799" y="415406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7402799" y="435952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7106490" y="4692611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192" name="pt192"/>
            <p:cNvSpPr/>
            <p:nvPr/>
          </p:nvSpPr>
          <p:spPr>
            <a:xfrm>
              <a:off x="7179089" y="50238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7179089" y="5218700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tx194"/>
            <p:cNvSpPr/>
            <p:nvPr/>
          </p:nvSpPr>
          <p:spPr>
            <a:xfrm>
              <a:off x="7389908" y="4986281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7389908" y="5181130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2924695" y="619487"/>
              <a:ext cx="7755135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TSC1,Prostate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670108" y="1198960"/>
              <a:ext cx="693533" cy="5007971"/>
            </a:xfrm>
            <a:custGeom>
              <a:avLst/>
              <a:pathLst>
                <a:path w="693533" h="5007971">
                  <a:moveTo>
                    <a:pt x="343887" y="5007971"/>
                  </a:moveTo>
                  <a:lnTo>
                    <a:pt x="343718" y="4998171"/>
                  </a:lnTo>
                  <a:lnTo>
                    <a:pt x="343537" y="4988370"/>
                  </a:lnTo>
                  <a:lnTo>
                    <a:pt x="343351" y="4978570"/>
                  </a:lnTo>
                  <a:lnTo>
                    <a:pt x="343150" y="4968770"/>
                  </a:lnTo>
                  <a:lnTo>
                    <a:pt x="342946" y="4958969"/>
                  </a:lnTo>
                  <a:lnTo>
                    <a:pt x="342722" y="4949169"/>
                  </a:lnTo>
                  <a:lnTo>
                    <a:pt x="342495" y="4939369"/>
                  </a:lnTo>
                  <a:lnTo>
                    <a:pt x="342251" y="4929568"/>
                  </a:lnTo>
                  <a:lnTo>
                    <a:pt x="341999" y="4919768"/>
                  </a:lnTo>
                  <a:lnTo>
                    <a:pt x="341731" y="4909968"/>
                  </a:lnTo>
                  <a:lnTo>
                    <a:pt x="341452" y="4900167"/>
                  </a:lnTo>
                  <a:lnTo>
                    <a:pt x="341160" y="4890367"/>
                  </a:lnTo>
                  <a:lnTo>
                    <a:pt x="340852" y="4880567"/>
                  </a:lnTo>
                  <a:lnTo>
                    <a:pt x="340534" y="4870766"/>
                  </a:lnTo>
                  <a:lnTo>
                    <a:pt x="340193" y="4860966"/>
                  </a:lnTo>
                  <a:lnTo>
                    <a:pt x="339847" y="4851166"/>
                  </a:lnTo>
                  <a:lnTo>
                    <a:pt x="339471" y="4841365"/>
                  </a:lnTo>
                  <a:lnTo>
                    <a:pt x="339091" y="4831565"/>
                  </a:lnTo>
                  <a:lnTo>
                    <a:pt x="338682" y="4821765"/>
                  </a:lnTo>
                  <a:lnTo>
                    <a:pt x="338264" y="4811964"/>
                  </a:lnTo>
                  <a:lnTo>
                    <a:pt x="337821" y="4802164"/>
                  </a:lnTo>
                  <a:lnTo>
                    <a:pt x="337361" y="4792364"/>
                  </a:lnTo>
                  <a:lnTo>
                    <a:pt x="336882" y="4782563"/>
                  </a:lnTo>
                  <a:lnTo>
                    <a:pt x="336378" y="4772763"/>
                  </a:lnTo>
                  <a:lnTo>
                    <a:pt x="335861" y="4762963"/>
                  </a:lnTo>
                  <a:lnTo>
                    <a:pt x="335309" y="4753162"/>
                  </a:lnTo>
                  <a:lnTo>
                    <a:pt x="334751" y="4743362"/>
                  </a:lnTo>
                  <a:lnTo>
                    <a:pt x="334149" y="4733562"/>
                  </a:lnTo>
                  <a:lnTo>
                    <a:pt x="333540" y="4723761"/>
                  </a:lnTo>
                  <a:lnTo>
                    <a:pt x="332891" y="4713961"/>
                  </a:lnTo>
                  <a:lnTo>
                    <a:pt x="332227" y="4704161"/>
                  </a:lnTo>
                  <a:lnTo>
                    <a:pt x="331529" y="4694360"/>
                  </a:lnTo>
                  <a:lnTo>
                    <a:pt x="330807" y="4684560"/>
                  </a:lnTo>
                  <a:lnTo>
                    <a:pt x="330058" y="4674760"/>
                  </a:lnTo>
                  <a:lnTo>
                    <a:pt x="329274" y="4664959"/>
                  </a:lnTo>
                  <a:lnTo>
                    <a:pt x="328470" y="4655159"/>
                  </a:lnTo>
                  <a:lnTo>
                    <a:pt x="327621" y="4645359"/>
                  </a:lnTo>
                  <a:lnTo>
                    <a:pt x="326760" y="4635558"/>
                  </a:lnTo>
                  <a:lnTo>
                    <a:pt x="325842" y="4625758"/>
                  </a:lnTo>
                  <a:lnTo>
                    <a:pt x="324914" y="4615958"/>
                  </a:lnTo>
                  <a:lnTo>
                    <a:pt x="323931" y="4606157"/>
                  </a:lnTo>
                  <a:lnTo>
                    <a:pt x="322929" y="4596357"/>
                  </a:lnTo>
                  <a:lnTo>
                    <a:pt x="321880" y="4586557"/>
                  </a:lnTo>
                  <a:lnTo>
                    <a:pt x="320801" y="4576756"/>
                  </a:lnTo>
                  <a:lnTo>
                    <a:pt x="319684" y="4566956"/>
                  </a:lnTo>
                  <a:lnTo>
                    <a:pt x="318524" y="4557156"/>
                  </a:lnTo>
                  <a:lnTo>
                    <a:pt x="317336" y="4547355"/>
                  </a:lnTo>
                  <a:lnTo>
                    <a:pt x="316091" y="4537555"/>
                  </a:lnTo>
                  <a:lnTo>
                    <a:pt x="314830" y="4527755"/>
                  </a:lnTo>
                  <a:lnTo>
                    <a:pt x="313496" y="4517954"/>
                  </a:lnTo>
                  <a:lnTo>
                    <a:pt x="312149" y="4508154"/>
                  </a:lnTo>
                  <a:lnTo>
                    <a:pt x="310733" y="4498354"/>
                  </a:lnTo>
                  <a:lnTo>
                    <a:pt x="309294" y="4488553"/>
                  </a:lnTo>
                  <a:lnTo>
                    <a:pt x="307796" y="4478753"/>
                  </a:lnTo>
                  <a:lnTo>
                    <a:pt x="306261" y="4468953"/>
                  </a:lnTo>
                  <a:lnTo>
                    <a:pt x="304680" y="4459152"/>
                  </a:lnTo>
                  <a:lnTo>
                    <a:pt x="303045" y="4449352"/>
                  </a:lnTo>
                  <a:lnTo>
                    <a:pt x="301378" y="4439552"/>
                  </a:lnTo>
                  <a:lnTo>
                    <a:pt x="299641" y="4429751"/>
                  </a:lnTo>
                  <a:lnTo>
                    <a:pt x="297885" y="4419951"/>
                  </a:lnTo>
                  <a:lnTo>
                    <a:pt x="296044" y="4410151"/>
                  </a:lnTo>
                  <a:lnTo>
                    <a:pt x="294188" y="4400350"/>
                  </a:lnTo>
                  <a:lnTo>
                    <a:pt x="292250" y="4390550"/>
                  </a:lnTo>
                  <a:lnTo>
                    <a:pt x="290287" y="4380750"/>
                  </a:lnTo>
                  <a:lnTo>
                    <a:pt x="288255" y="4370949"/>
                  </a:lnTo>
                  <a:lnTo>
                    <a:pt x="286182" y="4361149"/>
                  </a:lnTo>
                  <a:lnTo>
                    <a:pt x="284055" y="4351349"/>
                  </a:lnTo>
                  <a:lnTo>
                    <a:pt x="281871" y="4341548"/>
                  </a:lnTo>
                  <a:lnTo>
                    <a:pt x="279648" y="4331748"/>
                  </a:lnTo>
                  <a:lnTo>
                    <a:pt x="277352" y="4321948"/>
                  </a:lnTo>
                  <a:lnTo>
                    <a:pt x="275032" y="4312147"/>
                  </a:lnTo>
                  <a:lnTo>
                    <a:pt x="272623" y="4302347"/>
                  </a:lnTo>
                  <a:lnTo>
                    <a:pt x="270197" y="4292547"/>
                  </a:lnTo>
                  <a:lnTo>
                    <a:pt x="267683" y="4282746"/>
                  </a:lnTo>
                  <a:lnTo>
                    <a:pt x="265143" y="4272946"/>
                  </a:lnTo>
                  <a:lnTo>
                    <a:pt x="262532" y="4263146"/>
                  </a:lnTo>
                  <a:lnTo>
                    <a:pt x="259880" y="4253345"/>
                  </a:lnTo>
                  <a:lnTo>
                    <a:pt x="257172" y="4243545"/>
                  </a:lnTo>
                  <a:lnTo>
                    <a:pt x="254407" y="4233745"/>
                  </a:lnTo>
                  <a:lnTo>
                    <a:pt x="251603" y="4223944"/>
                  </a:lnTo>
                  <a:lnTo>
                    <a:pt x="248728" y="4214144"/>
                  </a:lnTo>
                  <a:lnTo>
                    <a:pt x="245830" y="4204344"/>
                  </a:lnTo>
                  <a:lnTo>
                    <a:pt x="242846" y="4194543"/>
                  </a:lnTo>
                  <a:lnTo>
                    <a:pt x="239847" y="4184743"/>
                  </a:lnTo>
                  <a:lnTo>
                    <a:pt x="236765" y="4174943"/>
                  </a:lnTo>
                  <a:lnTo>
                    <a:pt x="233661" y="4165142"/>
                  </a:lnTo>
                  <a:lnTo>
                    <a:pt x="230491" y="4155342"/>
                  </a:lnTo>
                  <a:lnTo>
                    <a:pt x="227286" y="4145542"/>
                  </a:lnTo>
                  <a:lnTo>
                    <a:pt x="224031" y="4135741"/>
                  </a:lnTo>
                  <a:lnTo>
                    <a:pt x="220728" y="4125941"/>
                  </a:lnTo>
                  <a:lnTo>
                    <a:pt x="217392" y="4116141"/>
                  </a:lnTo>
                  <a:lnTo>
                    <a:pt x="213997" y="4106340"/>
                  </a:lnTo>
                  <a:lnTo>
                    <a:pt x="210583" y="4096540"/>
                  </a:lnTo>
                  <a:lnTo>
                    <a:pt x="207102" y="4086740"/>
                  </a:lnTo>
                  <a:lnTo>
                    <a:pt x="203609" y="4076939"/>
                  </a:lnTo>
                  <a:lnTo>
                    <a:pt x="200053" y="4067139"/>
                  </a:lnTo>
                  <a:lnTo>
                    <a:pt x="196481" y="4057339"/>
                  </a:lnTo>
                  <a:lnTo>
                    <a:pt x="192862" y="4047538"/>
                  </a:lnTo>
                  <a:lnTo>
                    <a:pt x="189220" y="4037738"/>
                  </a:lnTo>
                  <a:lnTo>
                    <a:pt x="185544" y="4027938"/>
                  </a:lnTo>
                  <a:lnTo>
                    <a:pt x="181838" y="4018137"/>
                  </a:lnTo>
                  <a:lnTo>
                    <a:pt x="178111" y="4008337"/>
                  </a:lnTo>
                  <a:lnTo>
                    <a:pt x="174351" y="3998537"/>
                  </a:lnTo>
                  <a:lnTo>
                    <a:pt x="170579" y="3988736"/>
                  </a:lnTo>
                  <a:lnTo>
                    <a:pt x="166774" y="3978936"/>
                  </a:lnTo>
                  <a:lnTo>
                    <a:pt x="162963" y="3969136"/>
                  </a:lnTo>
                  <a:lnTo>
                    <a:pt x="159124" y="3959335"/>
                  </a:lnTo>
                  <a:lnTo>
                    <a:pt x="155280" y="3949535"/>
                  </a:lnTo>
                  <a:lnTo>
                    <a:pt x="151420" y="3939735"/>
                  </a:lnTo>
                  <a:lnTo>
                    <a:pt x="147554" y="3929934"/>
                  </a:lnTo>
                  <a:lnTo>
                    <a:pt x="143680" y="3920134"/>
                  </a:lnTo>
                  <a:lnTo>
                    <a:pt x="139804" y="3910334"/>
                  </a:lnTo>
                  <a:lnTo>
                    <a:pt x="135925" y="3900533"/>
                  </a:lnTo>
                  <a:lnTo>
                    <a:pt x="132049" y="3890733"/>
                  </a:lnTo>
                  <a:lnTo>
                    <a:pt x="128174" y="3880933"/>
                  </a:lnTo>
                  <a:lnTo>
                    <a:pt x="124311" y="3871132"/>
                  </a:lnTo>
                  <a:lnTo>
                    <a:pt x="120451" y="3861332"/>
                  </a:lnTo>
                  <a:lnTo>
                    <a:pt x="116612" y="3851532"/>
                  </a:lnTo>
                  <a:lnTo>
                    <a:pt x="112780" y="3841731"/>
                  </a:lnTo>
                  <a:lnTo>
                    <a:pt x="108974" y="3831931"/>
                  </a:lnTo>
                  <a:lnTo>
                    <a:pt x="105183" y="3822131"/>
                  </a:lnTo>
                  <a:lnTo>
                    <a:pt x="101419" y="3812330"/>
                  </a:lnTo>
                  <a:lnTo>
                    <a:pt x="97683" y="3802530"/>
                  </a:lnTo>
                  <a:lnTo>
                    <a:pt x="93970" y="3792729"/>
                  </a:lnTo>
                  <a:lnTo>
                    <a:pt x="90302" y="3782929"/>
                  </a:lnTo>
                  <a:lnTo>
                    <a:pt x="86651" y="3773129"/>
                  </a:lnTo>
                  <a:lnTo>
                    <a:pt x="83064" y="3763328"/>
                  </a:lnTo>
                  <a:lnTo>
                    <a:pt x="79489" y="3753528"/>
                  </a:lnTo>
                  <a:lnTo>
                    <a:pt x="75992" y="3743728"/>
                  </a:lnTo>
                  <a:lnTo>
                    <a:pt x="72514" y="3733927"/>
                  </a:lnTo>
                  <a:lnTo>
                    <a:pt x="69109" y="3724127"/>
                  </a:lnTo>
                  <a:lnTo>
                    <a:pt x="65742" y="3714327"/>
                  </a:lnTo>
                  <a:lnTo>
                    <a:pt x="62438" y="3704526"/>
                  </a:lnTo>
                  <a:lnTo>
                    <a:pt x="59194" y="3694726"/>
                  </a:lnTo>
                  <a:lnTo>
                    <a:pt x="56002" y="3684926"/>
                  </a:lnTo>
                  <a:lnTo>
                    <a:pt x="52894" y="3675125"/>
                  </a:lnTo>
                  <a:lnTo>
                    <a:pt x="49822" y="3665325"/>
                  </a:lnTo>
                  <a:lnTo>
                    <a:pt x="46862" y="3655525"/>
                  </a:lnTo>
                  <a:lnTo>
                    <a:pt x="43923" y="3645724"/>
                  </a:lnTo>
                  <a:lnTo>
                    <a:pt x="41119" y="3635924"/>
                  </a:lnTo>
                  <a:lnTo>
                    <a:pt x="38343" y="3626124"/>
                  </a:lnTo>
                  <a:lnTo>
                    <a:pt x="35684" y="3616323"/>
                  </a:lnTo>
                  <a:lnTo>
                    <a:pt x="33082" y="3606523"/>
                  </a:lnTo>
                  <a:lnTo>
                    <a:pt x="30577" y="3596723"/>
                  </a:lnTo>
                  <a:lnTo>
                    <a:pt x="28158" y="3586922"/>
                  </a:lnTo>
                  <a:lnTo>
                    <a:pt x="25815" y="3577122"/>
                  </a:lnTo>
                  <a:lnTo>
                    <a:pt x="23589" y="3567322"/>
                  </a:lnTo>
                  <a:lnTo>
                    <a:pt x="21415" y="3557521"/>
                  </a:lnTo>
                  <a:lnTo>
                    <a:pt x="19390" y="3547721"/>
                  </a:lnTo>
                  <a:lnTo>
                    <a:pt x="17394" y="3537921"/>
                  </a:lnTo>
                  <a:lnTo>
                    <a:pt x="15574" y="3528120"/>
                  </a:lnTo>
                  <a:lnTo>
                    <a:pt x="13789" y="3518320"/>
                  </a:lnTo>
                  <a:lnTo>
                    <a:pt x="12155" y="3508520"/>
                  </a:lnTo>
                  <a:lnTo>
                    <a:pt x="10587" y="3498719"/>
                  </a:lnTo>
                  <a:lnTo>
                    <a:pt x="9142" y="3488919"/>
                  </a:lnTo>
                  <a:lnTo>
                    <a:pt x="7797" y="3479119"/>
                  </a:lnTo>
                  <a:lnTo>
                    <a:pt x="6545" y="3469318"/>
                  </a:lnTo>
                  <a:lnTo>
                    <a:pt x="5426" y="3459518"/>
                  </a:lnTo>
                  <a:lnTo>
                    <a:pt x="4370" y="3449718"/>
                  </a:lnTo>
                  <a:lnTo>
                    <a:pt x="3480" y="3439917"/>
                  </a:lnTo>
                  <a:lnTo>
                    <a:pt x="2624" y="3430117"/>
                  </a:lnTo>
                  <a:lnTo>
                    <a:pt x="1964" y="3420317"/>
                  </a:lnTo>
                  <a:lnTo>
                    <a:pt x="1340" y="3410516"/>
                  </a:lnTo>
                  <a:lnTo>
                    <a:pt x="879" y="3400716"/>
                  </a:lnTo>
                  <a:lnTo>
                    <a:pt x="487" y="3390916"/>
                  </a:lnTo>
                  <a:lnTo>
                    <a:pt x="225" y="3381115"/>
                  </a:lnTo>
                  <a:lnTo>
                    <a:pt x="63" y="3371315"/>
                  </a:lnTo>
                  <a:lnTo>
                    <a:pt x="0" y="3361515"/>
                  </a:lnTo>
                  <a:lnTo>
                    <a:pt x="67" y="3351714"/>
                  </a:lnTo>
                  <a:lnTo>
                    <a:pt x="198" y="3341914"/>
                  </a:lnTo>
                  <a:lnTo>
                    <a:pt x="491" y="3332114"/>
                  </a:lnTo>
                  <a:lnTo>
                    <a:pt x="815" y="3322313"/>
                  </a:lnTo>
                  <a:lnTo>
                    <a:pt x="1328" y="3312513"/>
                  </a:lnTo>
                  <a:lnTo>
                    <a:pt x="1871" y="3302713"/>
                  </a:lnTo>
                  <a:lnTo>
                    <a:pt x="2568" y="3292912"/>
                  </a:lnTo>
                  <a:lnTo>
                    <a:pt x="3325" y="3283112"/>
                  </a:lnTo>
                  <a:lnTo>
                    <a:pt x="4201" y="3273312"/>
                  </a:lnTo>
                  <a:lnTo>
                    <a:pt x="5163" y="3263511"/>
                  </a:lnTo>
                  <a:lnTo>
                    <a:pt x="6212" y="3253711"/>
                  </a:lnTo>
                  <a:lnTo>
                    <a:pt x="7371" y="3243911"/>
                  </a:lnTo>
                  <a:lnTo>
                    <a:pt x="8586" y="3234110"/>
                  </a:lnTo>
                  <a:lnTo>
                    <a:pt x="9932" y="3224310"/>
                  </a:lnTo>
                  <a:lnTo>
                    <a:pt x="11306" y="3214510"/>
                  </a:lnTo>
                  <a:lnTo>
                    <a:pt x="12828" y="3204709"/>
                  </a:lnTo>
                  <a:lnTo>
                    <a:pt x="14374" y="3194909"/>
                  </a:lnTo>
                  <a:lnTo>
                    <a:pt x="16039" y="3185109"/>
                  </a:lnTo>
                  <a:lnTo>
                    <a:pt x="17747" y="3175308"/>
                  </a:lnTo>
                  <a:lnTo>
                    <a:pt x="19544" y="3165508"/>
                  </a:lnTo>
                  <a:lnTo>
                    <a:pt x="21401" y="3155708"/>
                  </a:lnTo>
                  <a:lnTo>
                    <a:pt x="23321" y="3145907"/>
                  </a:lnTo>
                  <a:lnTo>
                    <a:pt x="25313" y="3136107"/>
                  </a:lnTo>
                  <a:lnTo>
                    <a:pt x="27344" y="3126307"/>
                  </a:lnTo>
                  <a:lnTo>
                    <a:pt x="29458" y="3116506"/>
                  </a:lnTo>
                  <a:lnTo>
                    <a:pt x="31590" y="3106706"/>
                  </a:lnTo>
                  <a:lnTo>
                    <a:pt x="33809" y="3096906"/>
                  </a:lnTo>
                  <a:lnTo>
                    <a:pt x="36042" y="3087105"/>
                  </a:lnTo>
                  <a:lnTo>
                    <a:pt x="38341" y="3077305"/>
                  </a:lnTo>
                  <a:lnTo>
                    <a:pt x="40661" y="3067505"/>
                  </a:lnTo>
                  <a:lnTo>
                    <a:pt x="43026" y="3057704"/>
                  </a:lnTo>
                  <a:lnTo>
                    <a:pt x="45417" y="3047904"/>
                  </a:lnTo>
                  <a:lnTo>
                    <a:pt x="47836" y="3038104"/>
                  </a:lnTo>
                  <a:lnTo>
                    <a:pt x="50282" y="3028303"/>
                  </a:lnTo>
                  <a:lnTo>
                    <a:pt x="52743" y="3018503"/>
                  </a:lnTo>
                  <a:lnTo>
                    <a:pt x="55227" y="3008703"/>
                  </a:lnTo>
                  <a:lnTo>
                    <a:pt x="57717" y="2998902"/>
                  </a:lnTo>
                  <a:lnTo>
                    <a:pt x="60224" y="2989102"/>
                  </a:lnTo>
                  <a:lnTo>
                    <a:pt x="62731" y="2979302"/>
                  </a:lnTo>
                  <a:lnTo>
                    <a:pt x="65242" y="2969501"/>
                  </a:lnTo>
                  <a:lnTo>
                    <a:pt x="67752" y="2959701"/>
                  </a:lnTo>
                  <a:lnTo>
                    <a:pt x="70255" y="2949901"/>
                  </a:lnTo>
                  <a:lnTo>
                    <a:pt x="72749" y="2940100"/>
                  </a:lnTo>
                  <a:lnTo>
                    <a:pt x="75233" y="2930300"/>
                  </a:lnTo>
                  <a:lnTo>
                    <a:pt x="77697" y="2920500"/>
                  </a:lnTo>
                  <a:lnTo>
                    <a:pt x="80148" y="2910699"/>
                  </a:lnTo>
                  <a:lnTo>
                    <a:pt x="82566" y="2900899"/>
                  </a:lnTo>
                  <a:lnTo>
                    <a:pt x="84974" y="2891099"/>
                  </a:lnTo>
                  <a:lnTo>
                    <a:pt x="87329" y="2881298"/>
                  </a:lnTo>
                  <a:lnTo>
                    <a:pt x="89674" y="2871498"/>
                  </a:lnTo>
                  <a:lnTo>
                    <a:pt x="91962" y="2861698"/>
                  </a:lnTo>
                  <a:lnTo>
                    <a:pt x="94227" y="2851897"/>
                  </a:lnTo>
                  <a:lnTo>
                    <a:pt x="96438" y="2842097"/>
                  </a:lnTo>
                  <a:lnTo>
                    <a:pt x="98609" y="2832297"/>
                  </a:lnTo>
                  <a:lnTo>
                    <a:pt x="100733" y="2822496"/>
                  </a:lnTo>
                  <a:lnTo>
                    <a:pt x="102798" y="2812696"/>
                  </a:lnTo>
                  <a:lnTo>
                    <a:pt x="104825" y="2802896"/>
                  </a:lnTo>
                  <a:lnTo>
                    <a:pt x="106771" y="2793095"/>
                  </a:lnTo>
                  <a:lnTo>
                    <a:pt x="108693" y="2783295"/>
                  </a:lnTo>
                  <a:lnTo>
                    <a:pt x="110507" y="2773495"/>
                  </a:lnTo>
                  <a:lnTo>
                    <a:pt x="112302" y="2763694"/>
                  </a:lnTo>
                  <a:lnTo>
                    <a:pt x="113988" y="2753894"/>
                  </a:lnTo>
                  <a:lnTo>
                    <a:pt x="115639" y="2744094"/>
                  </a:lnTo>
                  <a:lnTo>
                    <a:pt x="117196" y="2734293"/>
                  </a:lnTo>
                  <a:lnTo>
                    <a:pt x="118694" y="2724493"/>
                  </a:lnTo>
                  <a:lnTo>
                    <a:pt x="120115" y="2714693"/>
                  </a:lnTo>
                  <a:lnTo>
                    <a:pt x="121451" y="2704892"/>
                  </a:lnTo>
                  <a:lnTo>
                    <a:pt x="122731" y="2695092"/>
                  </a:lnTo>
                  <a:lnTo>
                    <a:pt x="123899" y="2685292"/>
                  </a:lnTo>
                  <a:lnTo>
                    <a:pt x="125032" y="2675491"/>
                  </a:lnTo>
                  <a:lnTo>
                    <a:pt x="126025" y="2665691"/>
                  </a:lnTo>
                  <a:lnTo>
                    <a:pt x="126992" y="2655891"/>
                  </a:lnTo>
                  <a:lnTo>
                    <a:pt x="127819" y="2646090"/>
                  </a:lnTo>
                  <a:lnTo>
                    <a:pt x="128606" y="2636290"/>
                  </a:lnTo>
                  <a:lnTo>
                    <a:pt x="129276" y="2626490"/>
                  </a:lnTo>
                  <a:lnTo>
                    <a:pt x="129878" y="2616689"/>
                  </a:lnTo>
                  <a:lnTo>
                    <a:pt x="130388" y="2606889"/>
                  </a:lnTo>
                  <a:lnTo>
                    <a:pt x="130803" y="2597089"/>
                  </a:lnTo>
                  <a:lnTo>
                    <a:pt x="131153" y="2587288"/>
                  </a:lnTo>
                  <a:lnTo>
                    <a:pt x="131380" y="2577488"/>
                  </a:lnTo>
                  <a:lnTo>
                    <a:pt x="131568" y="2567688"/>
                  </a:lnTo>
                  <a:lnTo>
                    <a:pt x="131607" y="2557887"/>
                  </a:lnTo>
                  <a:lnTo>
                    <a:pt x="131620" y="2548087"/>
                  </a:lnTo>
                  <a:lnTo>
                    <a:pt x="131487" y="2538286"/>
                  </a:lnTo>
                  <a:lnTo>
                    <a:pt x="131313" y="2528486"/>
                  </a:lnTo>
                  <a:lnTo>
                    <a:pt x="131021" y="2518686"/>
                  </a:lnTo>
                  <a:lnTo>
                    <a:pt x="130664" y="2508885"/>
                  </a:lnTo>
                  <a:lnTo>
                    <a:pt x="130216" y="2499085"/>
                  </a:lnTo>
                  <a:lnTo>
                    <a:pt x="129679" y="2489285"/>
                  </a:lnTo>
                  <a:lnTo>
                    <a:pt x="129078" y="2479484"/>
                  </a:lnTo>
                  <a:lnTo>
                    <a:pt x="128366" y="2469684"/>
                  </a:lnTo>
                  <a:lnTo>
                    <a:pt x="127617" y="2459884"/>
                  </a:lnTo>
                  <a:lnTo>
                    <a:pt x="126735" y="2450083"/>
                  </a:lnTo>
                  <a:lnTo>
                    <a:pt x="125831" y="2440283"/>
                  </a:lnTo>
                  <a:lnTo>
                    <a:pt x="124798" y="2430483"/>
                  </a:lnTo>
                  <a:lnTo>
                    <a:pt x="123732" y="2420682"/>
                  </a:lnTo>
                  <a:lnTo>
                    <a:pt x="122566" y="2410882"/>
                  </a:lnTo>
                  <a:lnTo>
                    <a:pt x="121348" y="2401082"/>
                  </a:lnTo>
                  <a:lnTo>
                    <a:pt x="120055" y="2391281"/>
                  </a:lnTo>
                  <a:lnTo>
                    <a:pt x="118694" y="2381481"/>
                  </a:lnTo>
                  <a:lnTo>
                    <a:pt x="117282" y="2371681"/>
                  </a:lnTo>
                  <a:lnTo>
                    <a:pt x="115786" y="2361880"/>
                  </a:lnTo>
                  <a:lnTo>
                    <a:pt x="114262" y="2352080"/>
                  </a:lnTo>
                  <a:lnTo>
                    <a:pt x="112644" y="2342280"/>
                  </a:lnTo>
                  <a:lnTo>
                    <a:pt x="111009" y="2332479"/>
                  </a:lnTo>
                  <a:lnTo>
                    <a:pt x="109285" y="2322679"/>
                  </a:lnTo>
                  <a:lnTo>
                    <a:pt x="107540" y="2312879"/>
                  </a:lnTo>
                  <a:lnTo>
                    <a:pt x="105730" y="2303078"/>
                  </a:lnTo>
                  <a:lnTo>
                    <a:pt x="103889" y="2293278"/>
                  </a:lnTo>
                  <a:lnTo>
                    <a:pt x="102001" y="2283478"/>
                  </a:lnTo>
                  <a:lnTo>
                    <a:pt x="100075" y="2273677"/>
                  </a:lnTo>
                  <a:lnTo>
                    <a:pt x="98120" y="2263877"/>
                  </a:lnTo>
                  <a:lnTo>
                    <a:pt x="96123" y="2254077"/>
                  </a:lnTo>
                  <a:lnTo>
                    <a:pt x="94110" y="2244276"/>
                  </a:lnTo>
                  <a:lnTo>
                    <a:pt x="92055" y="2234476"/>
                  </a:lnTo>
                  <a:lnTo>
                    <a:pt x="89993" y="2224676"/>
                  </a:lnTo>
                  <a:lnTo>
                    <a:pt x="87895" y="2214875"/>
                  </a:lnTo>
                  <a:lnTo>
                    <a:pt x="85792" y="2205075"/>
                  </a:lnTo>
                  <a:lnTo>
                    <a:pt x="83669" y="2195275"/>
                  </a:lnTo>
                  <a:lnTo>
                    <a:pt x="81539" y="2185474"/>
                  </a:lnTo>
                  <a:lnTo>
                    <a:pt x="79399" y="2175674"/>
                  </a:lnTo>
                  <a:lnTo>
                    <a:pt x="77257" y="2165874"/>
                  </a:lnTo>
                  <a:lnTo>
                    <a:pt x="75112" y="2156073"/>
                  </a:lnTo>
                  <a:lnTo>
                    <a:pt x="72972" y="2146273"/>
                  </a:lnTo>
                  <a:lnTo>
                    <a:pt x="70833" y="2136473"/>
                  </a:lnTo>
                  <a:lnTo>
                    <a:pt x="68709" y="2126672"/>
                  </a:lnTo>
                  <a:lnTo>
                    <a:pt x="66587" y="2116872"/>
                  </a:lnTo>
                  <a:lnTo>
                    <a:pt x="64492" y="2107072"/>
                  </a:lnTo>
                  <a:lnTo>
                    <a:pt x="62404" y="2097271"/>
                  </a:lnTo>
                  <a:lnTo>
                    <a:pt x="60346" y="2087471"/>
                  </a:lnTo>
                  <a:lnTo>
                    <a:pt x="58306" y="2077671"/>
                  </a:lnTo>
                  <a:lnTo>
                    <a:pt x="56296" y="2067870"/>
                  </a:lnTo>
                  <a:lnTo>
                    <a:pt x="54317" y="2058070"/>
                  </a:lnTo>
                  <a:lnTo>
                    <a:pt x="52365" y="2048270"/>
                  </a:lnTo>
                  <a:lnTo>
                    <a:pt x="50461" y="2038469"/>
                  </a:lnTo>
                  <a:lnTo>
                    <a:pt x="48577" y="2028669"/>
                  </a:lnTo>
                  <a:lnTo>
                    <a:pt x="46760" y="2018869"/>
                  </a:lnTo>
                  <a:lnTo>
                    <a:pt x="44957" y="2009068"/>
                  </a:lnTo>
                  <a:lnTo>
                    <a:pt x="43237" y="1999268"/>
                  </a:lnTo>
                  <a:lnTo>
                    <a:pt x="41536" y="1989468"/>
                  </a:lnTo>
                  <a:lnTo>
                    <a:pt x="39913" y="1979667"/>
                  </a:lnTo>
                  <a:lnTo>
                    <a:pt x="38327" y="1969867"/>
                  </a:lnTo>
                  <a:lnTo>
                    <a:pt x="36807" y="1960067"/>
                  </a:lnTo>
                  <a:lnTo>
                    <a:pt x="35347" y="1950266"/>
                  </a:lnTo>
                  <a:lnTo>
                    <a:pt x="33940" y="1940466"/>
                  </a:lnTo>
                  <a:lnTo>
                    <a:pt x="32616" y="1930666"/>
                  </a:lnTo>
                  <a:lnTo>
                    <a:pt x="31329" y="1920865"/>
                  </a:lnTo>
                  <a:lnTo>
                    <a:pt x="30151" y="1911065"/>
                  </a:lnTo>
                  <a:lnTo>
                    <a:pt x="28994" y="1901265"/>
                  </a:lnTo>
                  <a:lnTo>
                    <a:pt x="27968" y="1891464"/>
                  </a:lnTo>
                  <a:lnTo>
                    <a:pt x="26968" y="1881664"/>
                  </a:lnTo>
                  <a:lnTo>
                    <a:pt x="26082" y="1871864"/>
                  </a:lnTo>
                  <a:lnTo>
                    <a:pt x="25247" y="1862063"/>
                  </a:lnTo>
                  <a:lnTo>
                    <a:pt x="24506" y="1852263"/>
                  </a:lnTo>
                  <a:lnTo>
                    <a:pt x="23843" y="1842463"/>
                  </a:lnTo>
                  <a:lnTo>
                    <a:pt x="23253" y="1832662"/>
                  </a:lnTo>
                  <a:lnTo>
                    <a:pt x="22768" y="1822862"/>
                  </a:lnTo>
                  <a:lnTo>
                    <a:pt x="22332" y="1813062"/>
                  </a:lnTo>
                  <a:lnTo>
                    <a:pt x="22030" y="1803261"/>
                  </a:lnTo>
                  <a:lnTo>
                    <a:pt x="21754" y="1793461"/>
                  </a:lnTo>
                  <a:lnTo>
                    <a:pt x="21638" y="1783661"/>
                  </a:lnTo>
                  <a:lnTo>
                    <a:pt x="21551" y="1773860"/>
                  </a:lnTo>
                  <a:lnTo>
                    <a:pt x="21599" y="1764060"/>
                  </a:lnTo>
                  <a:lnTo>
                    <a:pt x="21703" y="1754260"/>
                  </a:lnTo>
                  <a:lnTo>
                    <a:pt x="21917" y="1744459"/>
                  </a:lnTo>
                  <a:lnTo>
                    <a:pt x="22215" y="1734659"/>
                  </a:lnTo>
                  <a:lnTo>
                    <a:pt x="22595" y="1724859"/>
                  </a:lnTo>
                  <a:lnTo>
                    <a:pt x="23088" y="1715058"/>
                  </a:lnTo>
                  <a:lnTo>
                    <a:pt x="23636" y="1705258"/>
                  </a:lnTo>
                  <a:lnTo>
                    <a:pt x="24324" y="1695458"/>
                  </a:lnTo>
                  <a:lnTo>
                    <a:pt x="25039" y="1685657"/>
                  </a:lnTo>
                  <a:lnTo>
                    <a:pt x="25921" y="1675857"/>
                  </a:lnTo>
                  <a:lnTo>
                    <a:pt x="26830" y="1666057"/>
                  </a:lnTo>
                  <a:lnTo>
                    <a:pt x="27878" y="1656256"/>
                  </a:lnTo>
                  <a:lnTo>
                    <a:pt x="28979" y="1646456"/>
                  </a:lnTo>
                  <a:lnTo>
                    <a:pt x="30190" y="1636656"/>
                  </a:lnTo>
                  <a:lnTo>
                    <a:pt x="31480" y="1626855"/>
                  </a:lnTo>
                  <a:lnTo>
                    <a:pt x="32852" y="1617055"/>
                  </a:lnTo>
                  <a:lnTo>
                    <a:pt x="34328" y="1607255"/>
                  </a:lnTo>
                  <a:lnTo>
                    <a:pt x="35857" y="1597454"/>
                  </a:lnTo>
                  <a:lnTo>
                    <a:pt x="37514" y="1587654"/>
                  </a:lnTo>
                  <a:lnTo>
                    <a:pt x="39198" y="1577854"/>
                  </a:lnTo>
                  <a:lnTo>
                    <a:pt x="41031" y="1568053"/>
                  </a:lnTo>
                  <a:lnTo>
                    <a:pt x="42888" y="1558253"/>
                  </a:lnTo>
                  <a:lnTo>
                    <a:pt x="44868" y="1548453"/>
                  </a:lnTo>
                  <a:lnTo>
                    <a:pt x="46893" y="1538652"/>
                  </a:lnTo>
                  <a:lnTo>
                    <a:pt x="49013" y="1528852"/>
                  </a:lnTo>
                  <a:lnTo>
                    <a:pt x="51199" y="1519052"/>
                  </a:lnTo>
                  <a:lnTo>
                    <a:pt x="53455" y="1509251"/>
                  </a:lnTo>
                  <a:lnTo>
                    <a:pt x="55795" y="1499451"/>
                  </a:lnTo>
                  <a:lnTo>
                    <a:pt x="58180" y="1489651"/>
                  </a:lnTo>
                  <a:lnTo>
                    <a:pt x="60665" y="1479850"/>
                  </a:lnTo>
                  <a:lnTo>
                    <a:pt x="63173" y="1470050"/>
                  </a:lnTo>
                  <a:lnTo>
                    <a:pt x="65795" y="1460250"/>
                  </a:lnTo>
                  <a:lnTo>
                    <a:pt x="68435" y="1450449"/>
                  </a:lnTo>
                  <a:lnTo>
                    <a:pt x="71169" y="1440649"/>
                  </a:lnTo>
                  <a:lnTo>
                    <a:pt x="73934" y="1430849"/>
                  </a:lnTo>
                  <a:lnTo>
                    <a:pt x="76770" y="1421048"/>
                  </a:lnTo>
                  <a:lnTo>
                    <a:pt x="79652" y="1411248"/>
                  </a:lnTo>
                  <a:lnTo>
                    <a:pt x="82583" y="1401448"/>
                  </a:lnTo>
                  <a:lnTo>
                    <a:pt x="85570" y="1391647"/>
                  </a:lnTo>
                  <a:lnTo>
                    <a:pt x="88588" y="1381847"/>
                  </a:lnTo>
                  <a:lnTo>
                    <a:pt x="91671" y="1372047"/>
                  </a:lnTo>
                  <a:lnTo>
                    <a:pt x="94769" y="1362246"/>
                  </a:lnTo>
                  <a:lnTo>
                    <a:pt x="97937" y="1352446"/>
                  </a:lnTo>
                  <a:lnTo>
                    <a:pt x="101116" y="1342646"/>
                  </a:lnTo>
                  <a:lnTo>
                    <a:pt x="104350" y="1332845"/>
                  </a:lnTo>
                  <a:lnTo>
                    <a:pt x="107601" y="1323045"/>
                  </a:lnTo>
                  <a:lnTo>
                    <a:pt x="110891" y="1313245"/>
                  </a:lnTo>
                  <a:lnTo>
                    <a:pt x="114203" y="1303444"/>
                  </a:lnTo>
                  <a:lnTo>
                    <a:pt x="117541" y="1293644"/>
                  </a:lnTo>
                  <a:lnTo>
                    <a:pt x="120905" y="1283844"/>
                  </a:lnTo>
                  <a:lnTo>
                    <a:pt x="124283" y="1274043"/>
                  </a:lnTo>
                  <a:lnTo>
                    <a:pt x="127686" y="1264243"/>
                  </a:lnTo>
                  <a:lnTo>
                    <a:pt x="131097" y="1254442"/>
                  </a:lnTo>
                  <a:lnTo>
                    <a:pt x="134530" y="1244642"/>
                  </a:lnTo>
                  <a:lnTo>
                    <a:pt x="137967" y="1234842"/>
                  </a:lnTo>
                  <a:lnTo>
                    <a:pt x="141419" y="1225041"/>
                  </a:lnTo>
                  <a:lnTo>
                    <a:pt x="144873" y="1215241"/>
                  </a:lnTo>
                  <a:lnTo>
                    <a:pt x="148333" y="1205441"/>
                  </a:lnTo>
                  <a:lnTo>
                    <a:pt x="151795" y="1195640"/>
                  </a:lnTo>
                  <a:lnTo>
                    <a:pt x="155257" y="1185840"/>
                  </a:lnTo>
                  <a:lnTo>
                    <a:pt x="158717" y="1176040"/>
                  </a:lnTo>
                  <a:lnTo>
                    <a:pt x="162174" y="1166239"/>
                  </a:lnTo>
                  <a:lnTo>
                    <a:pt x="165622" y="1156439"/>
                  </a:lnTo>
                  <a:lnTo>
                    <a:pt x="169067" y="1146639"/>
                  </a:lnTo>
                  <a:lnTo>
                    <a:pt x="172494" y="1136838"/>
                  </a:lnTo>
                  <a:lnTo>
                    <a:pt x="175917" y="1127038"/>
                  </a:lnTo>
                  <a:lnTo>
                    <a:pt x="179318" y="1117238"/>
                  </a:lnTo>
                  <a:lnTo>
                    <a:pt x="182711" y="1107437"/>
                  </a:lnTo>
                  <a:lnTo>
                    <a:pt x="186081" y="1097637"/>
                  </a:lnTo>
                  <a:lnTo>
                    <a:pt x="189434" y="1087837"/>
                  </a:lnTo>
                  <a:lnTo>
                    <a:pt x="192767" y="1078036"/>
                  </a:lnTo>
                  <a:lnTo>
                    <a:pt x="196074" y="1068236"/>
                  </a:lnTo>
                  <a:lnTo>
                    <a:pt x="199364" y="1058436"/>
                  </a:lnTo>
                  <a:lnTo>
                    <a:pt x="202618" y="1048635"/>
                  </a:lnTo>
                  <a:lnTo>
                    <a:pt x="205861" y="1038835"/>
                  </a:lnTo>
                  <a:lnTo>
                    <a:pt x="209054" y="1029035"/>
                  </a:lnTo>
                  <a:lnTo>
                    <a:pt x="212239" y="1019234"/>
                  </a:lnTo>
                  <a:lnTo>
                    <a:pt x="215372" y="1009434"/>
                  </a:lnTo>
                  <a:lnTo>
                    <a:pt x="218489" y="999634"/>
                  </a:lnTo>
                  <a:lnTo>
                    <a:pt x="221562" y="989833"/>
                  </a:lnTo>
                  <a:lnTo>
                    <a:pt x="224606" y="980033"/>
                  </a:lnTo>
                  <a:lnTo>
                    <a:pt x="227614" y="970233"/>
                  </a:lnTo>
                  <a:lnTo>
                    <a:pt x="230581" y="960432"/>
                  </a:lnTo>
                  <a:lnTo>
                    <a:pt x="233521" y="950632"/>
                  </a:lnTo>
                  <a:lnTo>
                    <a:pt x="236407" y="940832"/>
                  </a:lnTo>
                  <a:lnTo>
                    <a:pt x="239275" y="931031"/>
                  </a:lnTo>
                  <a:lnTo>
                    <a:pt x="242076" y="921231"/>
                  </a:lnTo>
                  <a:lnTo>
                    <a:pt x="244864" y="911431"/>
                  </a:lnTo>
                  <a:lnTo>
                    <a:pt x="247583" y="901630"/>
                  </a:lnTo>
                  <a:lnTo>
                    <a:pt x="250282" y="891830"/>
                  </a:lnTo>
                  <a:lnTo>
                    <a:pt x="252922" y="882030"/>
                  </a:lnTo>
                  <a:lnTo>
                    <a:pt x="255530" y="872229"/>
                  </a:lnTo>
                  <a:lnTo>
                    <a:pt x="258091" y="862429"/>
                  </a:lnTo>
                  <a:lnTo>
                    <a:pt x="260605" y="852629"/>
                  </a:lnTo>
                  <a:lnTo>
                    <a:pt x="263085" y="842828"/>
                  </a:lnTo>
                  <a:lnTo>
                    <a:pt x="265503" y="833028"/>
                  </a:lnTo>
                  <a:lnTo>
                    <a:pt x="267901" y="823228"/>
                  </a:lnTo>
                  <a:lnTo>
                    <a:pt x="270224" y="813427"/>
                  </a:lnTo>
                  <a:lnTo>
                    <a:pt x="272533" y="803627"/>
                  </a:lnTo>
                  <a:lnTo>
                    <a:pt x="274765" y="793827"/>
                  </a:lnTo>
                  <a:lnTo>
                    <a:pt x="276977" y="784026"/>
                  </a:lnTo>
                  <a:lnTo>
                    <a:pt x="279126" y="774226"/>
                  </a:lnTo>
                  <a:lnTo>
                    <a:pt x="281241" y="764426"/>
                  </a:lnTo>
                  <a:lnTo>
                    <a:pt x="283307" y="754625"/>
                  </a:lnTo>
                  <a:lnTo>
                    <a:pt x="285325" y="744825"/>
                  </a:lnTo>
                  <a:lnTo>
                    <a:pt x="287309" y="735025"/>
                  </a:lnTo>
                  <a:lnTo>
                    <a:pt x="289231" y="725224"/>
                  </a:lnTo>
                  <a:lnTo>
                    <a:pt x="291132" y="715424"/>
                  </a:lnTo>
                  <a:lnTo>
                    <a:pt x="292960" y="705624"/>
                  </a:lnTo>
                  <a:lnTo>
                    <a:pt x="294774" y="695823"/>
                  </a:lnTo>
                  <a:lnTo>
                    <a:pt x="296514" y="686023"/>
                  </a:lnTo>
                  <a:lnTo>
                    <a:pt x="298235" y="676223"/>
                  </a:lnTo>
                  <a:lnTo>
                    <a:pt x="299896" y="666422"/>
                  </a:lnTo>
                  <a:lnTo>
                    <a:pt x="301526" y="656622"/>
                  </a:lnTo>
                  <a:lnTo>
                    <a:pt x="303109" y="646822"/>
                  </a:lnTo>
                  <a:lnTo>
                    <a:pt x="304649" y="637021"/>
                  </a:lnTo>
                  <a:lnTo>
                    <a:pt x="306156" y="627221"/>
                  </a:lnTo>
                  <a:lnTo>
                    <a:pt x="307609" y="617421"/>
                  </a:lnTo>
                  <a:lnTo>
                    <a:pt x="309042" y="607620"/>
                  </a:lnTo>
                  <a:lnTo>
                    <a:pt x="310410" y="597820"/>
                  </a:lnTo>
                  <a:lnTo>
                    <a:pt x="311766" y="588020"/>
                  </a:lnTo>
                  <a:lnTo>
                    <a:pt x="313055" y="578219"/>
                  </a:lnTo>
                  <a:lnTo>
                    <a:pt x="314330" y="568419"/>
                  </a:lnTo>
                  <a:lnTo>
                    <a:pt x="315551" y="558619"/>
                  </a:lnTo>
                  <a:lnTo>
                    <a:pt x="316746" y="548818"/>
                  </a:lnTo>
                  <a:lnTo>
                    <a:pt x="317901" y="539018"/>
                  </a:lnTo>
                  <a:lnTo>
                    <a:pt x="319020" y="529218"/>
                  </a:lnTo>
                  <a:lnTo>
                    <a:pt x="320110" y="519417"/>
                  </a:lnTo>
                  <a:lnTo>
                    <a:pt x="321156" y="509617"/>
                  </a:lnTo>
                  <a:lnTo>
                    <a:pt x="322184" y="499817"/>
                  </a:lnTo>
                  <a:lnTo>
                    <a:pt x="323159" y="490016"/>
                  </a:lnTo>
                  <a:lnTo>
                    <a:pt x="324125" y="480216"/>
                  </a:lnTo>
                  <a:lnTo>
                    <a:pt x="325035" y="470416"/>
                  </a:lnTo>
                  <a:lnTo>
                    <a:pt x="325935" y="460615"/>
                  </a:lnTo>
                  <a:lnTo>
                    <a:pt x="326790" y="450815"/>
                  </a:lnTo>
                  <a:lnTo>
                    <a:pt x="327626" y="441015"/>
                  </a:lnTo>
                  <a:lnTo>
                    <a:pt x="328428" y="431214"/>
                  </a:lnTo>
                  <a:lnTo>
                    <a:pt x="329203" y="421414"/>
                  </a:lnTo>
                  <a:lnTo>
                    <a:pt x="329955" y="411614"/>
                  </a:lnTo>
                  <a:lnTo>
                    <a:pt x="330673" y="401813"/>
                  </a:lnTo>
                  <a:lnTo>
                    <a:pt x="331376" y="392013"/>
                  </a:lnTo>
                  <a:lnTo>
                    <a:pt x="332039" y="382213"/>
                  </a:lnTo>
                  <a:lnTo>
                    <a:pt x="332695" y="372412"/>
                  </a:lnTo>
                  <a:lnTo>
                    <a:pt x="333309" y="362612"/>
                  </a:lnTo>
                  <a:lnTo>
                    <a:pt x="333914" y="352812"/>
                  </a:lnTo>
                  <a:lnTo>
                    <a:pt x="334485" y="343011"/>
                  </a:lnTo>
                  <a:lnTo>
                    <a:pt x="335043" y="333211"/>
                  </a:lnTo>
                  <a:lnTo>
                    <a:pt x="335575" y="323411"/>
                  </a:lnTo>
                  <a:lnTo>
                    <a:pt x="336087" y="313610"/>
                  </a:lnTo>
                  <a:lnTo>
                    <a:pt x="336582" y="303810"/>
                  </a:lnTo>
                  <a:lnTo>
                    <a:pt x="337052" y="294010"/>
                  </a:lnTo>
                  <a:lnTo>
                    <a:pt x="337511" y="284209"/>
                  </a:lnTo>
                  <a:lnTo>
                    <a:pt x="337942" y="274409"/>
                  </a:lnTo>
                  <a:lnTo>
                    <a:pt x="338367" y="264609"/>
                  </a:lnTo>
                  <a:lnTo>
                    <a:pt x="338761" y="254808"/>
                  </a:lnTo>
                  <a:lnTo>
                    <a:pt x="339150" y="245008"/>
                  </a:lnTo>
                  <a:lnTo>
                    <a:pt x="339515" y="235208"/>
                  </a:lnTo>
                  <a:lnTo>
                    <a:pt x="339870" y="225407"/>
                  </a:lnTo>
                  <a:lnTo>
                    <a:pt x="340207" y="215607"/>
                  </a:lnTo>
                  <a:lnTo>
                    <a:pt x="340530" y="205807"/>
                  </a:lnTo>
                  <a:lnTo>
                    <a:pt x="340841" y="196006"/>
                  </a:lnTo>
                  <a:lnTo>
                    <a:pt x="341135" y="186206"/>
                  </a:lnTo>
                  <a:lnTo>
                    <a:pt x="341421" y="176406"/>
                  </a:lnTo>
                  <a:lnTo>
                    <a:pt x="341688" y="166605"/>
                  </a:lnTo>
                  <a:lnTo>
                    <a:pt x="341952" y="156805"/>
                  </a:lnTo>
                  <a:lnTo>
                    <a:pt x="342194" y="147005"/>
                  </a:lnTo>
                  <a:lnTo>
                    <a:pt x="342432" y="137204"/>
                  </a:lnTo>
                  <a:lnTo>
                    <a:pt x="342655" y="127404"/>
                  </a:lnTo>
                  <a:lnTo>
                    <a:pt x="342871" y="117604"/>
                  </a:lnTo>
                  <a:lnTo>
                    <a:pt x="343074" y="107803"/>
                  </a:lnTo>
                  <a:lnTo>
                    <a:pt x="343269" y="98003"/>
                  </a:lnTo>
                  <a:lnTo>
                    <a:pt x="343456" y="88203"/>
                  </a:lnTo>
                  <a:lnTo>
                    <a:pt x="343632" y="78402"/>
                  </a:lnTo>
                  <a:lnTo>
                    <a:pt x="343802" y="68602"/>
                  </a:lnTo>
                  <a:lnTo>
                    <a:pt x="343961" y="58802"/>
                  </a:lnTo>
                  <a:lnTo>
                    <a:pt x="344116" y="49001"/>
                  </a:lnTo>
                  <a:lnTo>
                    <a:pt x="344259" y="39201"/>
                  </a:lnTo>
                  <a:lnTo>
                    <a:pt x="344399" y="29401"/>
                  </a:lnTo>
                  <a:lnTo>
                    <a:pt x="344528" y="19600"/>
                  </a:lnTo>
                  <a:lnTo>
                    <a:pt x="344654" y="9800"/>
                  </a:lnTo>
                  <a:lnTo>
                    <a:pt x="344771" y="0"/>
                  </a:lnTo>
                  <a:lnTo>
                    <a:pt x="348761" y="0"/>
                  </a:lnTo>
                  <a:lnTo>
                    <a:pt x="348879" y="9800"/>
                  </a:lnTo>
                  <a:lnTo>
                    <a:pt x="349004" y="19600"/>
                  </a:lnTo>
                  <a:lnTo>
                    <a:pt x="349134" y="29401"/>
                  </a:lnTo>
                  <a:lnTo>
                    <a:pt x="349274" y="39201"/>
                  </a:lnTo>
                  <a:lnTo>
                    <a:pt x="349416" y="49001"/>
                  </a:lnTo>
                  <a:lnTo>
                    <a:pt x="349572" y="58802"/>
                  </a:lnTo>
                  <a:lnTo>
                    <a:pt x="349730" y="68602"/>
                  </a:lnTo>
                  <a:lnTo>
                    <a:pt x="349901" y="78402"/>
                  </a:lnTo>
                  <a:lnTo>
                    <a:pt x="350076" y="88203"/>
                  </a:lnTo>
                  <a:lnTo>
                    <a:pt x="350263" y="98003"/>
                  </a:lnTo>
                  <a:lnTo>
                    <a:pt x="350458" y="107803"/>
                  </a:lnTo>
                  <a:lnTo>
                    <a:pt x="350662" y="117604"/>
                  </a:lnTo>
                  <a:lnTo>
                    <a:pt x="350878" y="127404"/>
                  </a:lnTo>
                  <a:lnTo>
                    <a:pt x="351100" y="137204"/>
                  </a:lnTo>
                  <a:lnTo>
                    <a:pt x="351339" y="147005"/>
                  </a:lnTo>
                  <a:lnTo>
                    <a:pt x="351581" y="156805"/>
                  </a:lnTo>
                  <a:lnTo>
                    <a:pt x="351844" y="166605"/>
                  </a:lnTo>
                  <a:lnTo>
                    <a:pt x="352111" y="176406"/>
                  </a:lnTo>
                  <a:lnTo>
                    <a:pt x="352397" y="186206"/>
                  </a:lnTo>
                  <a:lnTo>
                    <a:pt x="352692" y="196006"/>
                  </a:lnTo>
                  <a:lnTo>
                    <a:pt x="353002" y="205807"/>
                  </a:lnTo>
                  <a:lnTo>
                    <a:pt x="353326" y="215607"/>
                  </a:lnTo>
                  <a:lnTo>
                    <a:pt x="353663" y="225407"/>
                  </a:lnTo>
                  <a:lnTo>
                    <a:pt x="354018" y="235208"/>
                  </a:lnTo>
                  <a:lnTo>
                    <a:pt x="354382" y="245008"/>
                  </a:lnTo>
                  <a:lnTo>
                    <a:pt x="354771" y="254808"/>
                  </a:lnTo>
                  <a:lnTo>
                    <a:pt x="355165" y="264609"/>
                  </a:lnTo>
                  <a:lnTo>
                    <a:pt x="355591" y="274409"/>
                  </a:lnTo>
                  <a:lnTo>
                    <a:pt x="356021" y="284209"/>
                  </a:lnTo>
                  <a:lnTo>
                    <a:pt x="356480" y="294010"/>
                  </a:lnTo>
                  <a:lnTo>
                    <a:pt x="356951" y="303810"/>
                  </a:lnTo>
                  <a:lnTo>
                    <a:pt x="357445" y="313610"/>
                  </a:lnTo>
                  <a:lnTo>
                    <a:pt x="357958" y="323411"/>
                  </a:lnTo>
                  <a:lnTo>
                    <a:pt x="358490" y="333211"/>
                  </a:lnTo>
                  <a:lnTo>
                    <a:pt x="359047" y="343011"/>
                  </a:lnTo>
                  <a:lnTo>
                    <a:pt x="359619" y="352812"/>
                  </a:lnTo>
                  <a:lnTo>
                    <a:pt x="360224" y="362612"/>
                  </a:lnTo>
                  <a:lnTo>
                    <a:pt x="360837" y="372412"/>
                  </a:lnTo>
                  <a:lnTo>
                    <a:pt x="361493" y="382213"/>
                  </a:lnTo>
                  <a:lnTo>
                    <a:pt x="362156" y="392013"/>
                  </a:lnTo>
                  <a:lnTo>
                    <a:pt x="362860" y="401813"/>
                  </a:lnTo>
                  <a:lnTo>
                    <a:pt x="363577" y="411614"/>
                  </a:lnTo>
                  <a:lnTo>
                    <a:pt x="364329" y="421414"/>
                  </a:lnTo>
                  <a:lnTo>
                    <a:pt x="365104" y="431214"/>
                  </a:lnTo>
                  <a:lnTo>
                    <a:pt x="365907" y="441015"/>
                  </a:lnTo>
                  <a:lnTo>
                    <a:pt x="366742" y="450815"/>
                  </a:lnTo>
                  <a:lnTo>
                    <a:pt x="367598" y="460615"/>
                  </a:lnTo>
                  <a:lnTo>
                    <a:pt x="368497" y="470416"/>
                  </a:lnTo>
                  <a:lnTo>
                    <a:pt x="369408" y="480216"/>
                  </a:lnTo>
                  <a:lnTo>
                    <a:pt x="370373" y="490016"/>
                  </a:lnTo>
                  <a:lnTo>
                    <a:pt x="371349" y="499817"/>
                  </a:lnTo>
                  <a:lnTo>
                    <a:pt x="372377" y="509617"/>
                  </a:lnTo>
                  <a:lnTo>
                    <a:pt x="373423" y="519417"/>
                  </a:lnTo>
                  <a:lnTo>
                    <a:pt x="374513" y="529218"/>
                  </a:lnTo>
                  <a:lnTo>
                    <a:pt x="375632" y="539018"/>
                  </a:lnTo>
                  <a:lnTo>
                    <a:pt x="376786" y="548818"/>
                  </a:lnTo>
                  <a:lnTo>
                    <a:pt x="377982" y="558619"/>
                  </a:lnTo>
                  <a:lnTo>
                    <a:pt x="379203" y="568419"/>
                  </a:lnTo>
                  <a:lnTo>
                    <a:pt x="380477" y="578219"/>
                  </a:lnTo>
                  <a:lnTo>
                    <a:pt x="381767" y="588020"/>
                  </a:lnTo>
                  <a:lnTo>
                    <a:pt x="383123" y="597820"/>
                  </a:lnTo>
                  <a:lnTo>
                    <a:pt x="384491" y="607620"/>
                  </a:lnTo>
                  <a:lnTo>
                    <a:pt x="385924" y="617421"/>
                  </a:lnTo>
                  <a:lnTo>
                    <a:pt x="387377" y="627221"/>
                  </a:lnTo>
                  <a:lnTo>
                    <a:pt x="388884" y="637021"/>
                  </a:lnTo>
                  <a:lnTo>
                    <a:pt x="390424" y="646822"/>
                  </a:lnTo>
                  <a:lnTo>
                    <a:pt x="392007" y="656622"/>
                  </a:lnTo>
                  <a:lnTo>
                    <a:pt x="393637" y="666422"/>
                  </a:lnTo>
                  <a:lnTo>
                    <a:pt x="395297" y="676223"/>
                  </a:lnTo>
                  <a:lnTo>
                    <a:pt x="397019" y="686023"/>
                  </a:lnTo>
                  <a:lnTo>
                    <a:pt x="398758" y="695823"/>
                  </a:lnTo>
                  <a:lnTo>
                    <a:pt x="400573" y="705624"/>
                  </a:lnTo>
                  <a:lnTo>
                    <a:pt x="402400" y="715424"/>
                  </a:lnTo>
                  <a:lnTo>
                    <a:pt x="404301" y="725224"/>
                  </a:lnTo>
                  <a:lnTo>
                    <a:pt x="406224" y="735025"/>
                  </a:lnTo>
                  <a:lnTo>
                    <a:pt x="408207" y="744825"/>
                  </a:lnTo>
                  <a:lnTo>
                    <a:pt x="410226" y="754625"/>
                  </a:lnTo>
                  <a:lnTo>
                    <a:pt x="412291" y="764426"/>
                  </a:lnTo>
                  <a:lnTo>
                    <a:pt x="414407" y="774226"/>
                  </a:lnTo>
                  <a:lnTo>
                    <a:pt x="416556" y="784026"/>
                  </a:lnTo>
                  <a:lnTo>
                    <a:pt x="418768" y="793827"/>
                  </a:lnTo>
                  <a:lnTo>
                    <a:pt x="421000" y="803627"/>
                  </a:lnTo>
                  <a:lnTo>
                    <a:pt x="423309" y="813427"/>
                  </a:lnTo>
                  <a:lnTo>
                    <a:pt x="425631" y="823228"/>
                  </a:lnTo>
                  <a:lnTo>
                    <a:pt x="428029" y="833028"/>
                  </a:lnTo>
                  <a:lnTo>
                    <a:pt x="430448" y="842828"/>
                  </a:lnTo>
                  <a:lnTo>
                    <a:pt x="432928" y="852629"/>
                  </a:lnTo>
                  <a:lnTo>
                    <a:pt x="435442" y="862429"/>
                  </a:lnTo>
                  <a:lnTo>
                    <a:pt x="438003" y="872229"/>
                  </a:lnTo>
                  <a:lnTo>
                    <a:pt x="440610" y="882030"/>
                  </a:lnTo>
                  <a:lnTo>
                    <a:pt x="443251" y="891830"/>
                  </a:lnTo>
                  <a:lnTo>
                    <a:pt x="445950" y="901630"/>
                  </a:lnTo>
                  <a:lnTo>
                    <a:pt x="448669" y="911431"/>
                  </a:lnTo>
                  <a:lnTo>
                    <a:pt x="451457" y="921231"/>
                  </a:lnTo>
                  <a:lnTo>
                    <a:pt x="454257" y="931031"/>
                  </a:lnTo>
                  <a:lnTo>
                    <a:pt x="457126" y="940832"/>
                  </a:lnTo>
                  <a:lnTo>
                    <a:pt x="460011" y="950632"/>
                  </a:lnTo>
                  <a:lnTo>
                    <a:pt x="462951" y="960432"/>
                  </a:lnTo>
                  <a:lnTo>
                    <a:pt x="465918" y="970233"/>
                  </a:lnTo>
                  <a:lnTo>
                    <a:pt x="468926" y="980033"/>
                  </a:lnTo>
                  <a:lnTo>
                    <a:pt x="471971" y="989833"/>
                  </a:lnTo>
                  <a:lnTo>
                    <a:pt x="475043" y="999634"/>
                  </a:lnTo>
                  <a:lnTo>
                    <a:pt x="478160" y="1009434"/>
                  </a:lnTo>
                  <a:lnTo>
                    <a:pt x="481294" y="1019234"/>
                  </a:lnTo>
                  <a:lnTo>
                    <a:pt x="484478" y="1029035"/>
                  </a:lnTo>
                  <a:lnTo>
                    <a:pt x="487672" y="1038835"/>
                  </a:lnTo>
                  <a:lnTo>
                    <a:pt x="490914" y="1048635"/>
                  </a:lnTo>
                  <a:lnTo>
                    <a:pt x="494168" y="1058436"/>
                  </a:lnTo>
                  <a:lnTo>
                    <a:pt x="497458" y="1068236"/>
                  </a:lnTo>
                  <a:lnTo>
                    <a:pt x="500765" y="1078036"/>
                  </a:lnTo>
                  <a:lnTo>
                    <a:pt x="504098" y="1087837"/>
                  </a:lnTo>
                  <a:lnTo>
                    <a:pt x="507452" y="1097637"/>
                  </a:lnTo>
                  <a:lnTo>
                    <a:pt x="510821" y="1107437"/>
                  </a:lnTo>
                  <a:lnTo>
                    <a:pt x="514214" y="1117238"/>
                  </a:lnTo>
                  <a:lnTo>
                    <a:pt x="517615" y="1127038"/>
                  </a:lnTo>
                  <a:lnTo>
                    <a:pt x="521039" y="1136838"/>
                  </a:lnTo>
                  <a:lnTo>
                    <a:pt x="524466" y="1146639"/>
                  </a:lnTo>
                  <a:lnTo>
                    <a:pt x="527911" y="1156439"/>
                  </a:lnTo>
                  <a:lnTo>
                    <a:pt x="531359" y="1166239"/>
                  </a:lnTo>
                  <a:lnTo>
                    <a:pt x="534816" y="1176040"/>
                  </a:lnTo>
                  <a:lnTo>
                    <a:pt x="538275" y="1185840"/>
                  </a:lnTo>
                  <a:lnTo>
                    <a:pt x="541738" y="1195640"/>
                  </a:lnTo>
                  <a:lnTo>
                    <a:pt x="545199" y="1205441"/>
                  </a:lnTo>
                  <a:lnTo>
                    <a:pt x="548660" y="1215241"/>
                  </a:lnTo>
                  <a:lnTo>
                    <a:pt x="552114" y="1225041"/>
                  </a:lnTo>
                  <a:lnTo>
                    <a:pt x="555565" y="1234842"/>
                  </a:lnTo>
                  <a:lnTo>
                    <a:pt x="559002" y="1244642"/>
                  </a:lnTo>
                  <a:lnTo>
                    <a:pt x="562436" y="1254442"/>
                  </a:lnTo>
                  <a:lnTo>
                    <a:pt x="565846" y="1264243"/>
                  </a:lnTo>
                  <a:lnTo>
                    <a:pt x="569250" y="1274043"/>
                  </a:lnTo>
                  <a:lnTo>
                    <a:pt x="572628" y="1283844"/>
                  </a:lnTo>
                  <a:lnTo>
                    <a:pt x="575991" y="1293644"/>
                  </a:lnTo>
                  <a:lnTo>
                    <a:pt x="579329" y="1303444"/>
                  </a:lnTo>
                  <a:lnTo>
                    <a:pt x="582642" y="1313245"/>
                  </a:lnTo>
                  <a:lnTo>
                    <a:pt x="585932" y="1323045"/>
                  </a:lnTo>
                  <a:lnTo>
                    <a:pt x="589182" y="1332845"/>
                  </a:lnTo>
                  <a:lnTo>
                    <a:pt x="592417" y="1342646"/>
                  </a:lnTo>
                  <a:lnTo>
                    <a:pt x="595595" y="1352446"/>
                  </a:lnTo>
                  <a:lnTo>
                    <a:pt x="598763" y="1362246"/>
                  </a:lnTo>
                  <a:lnTo>
                    <a:pt x="601861" y="1372047"/>
                  </a:lnTo>
                  <a:lnTo>
                    <a:pt x="604944" y="1381847"/>
                  </a:lnTo>
                  <a:lnTo>
                    <a:pt x="607963" y="1391647"/>
                  </a:lnTo>
                  <a:lnTo>
                    <a:pt x="610950" y="1401448"/>
                  </a:lnTo>
                  <a:lnTo>
                    <a:pt x="613881" y="1411248"/>
                  </a:lnTo>
                  <a:lnTo>
                    <a:pt x="616762" y="1421048"/>
                  </a:lnTo>
                  <a:lnTo>
                    <a:pt x="619598" y="1430849"/>
                  </a:lnTo>
                  <a:lnTo>
                    <a:pt x="622364" y="1440649"/>
                  </a:lnTo>
                  <a:lnTo>
                    <a:pt x="625098" y="1450449"/>
                  </a:lnTo>
                  <a:lnTo>
                    <a:pt x="627738" y="1460250"/>
                  </a:lnTo>
                  <a:lnTo>
                    <a:pt x="630360" y="1470050"/>
                  </a:lnTo>
                  <a:lnTo>
                    <a:pt x="632868" y="1479850"/>
                  </a:lnTo>
                  <a:lnTo>
                    <a:pt x="635353" y="1489651"/>
                  </a:lnTo>
                  <a:lnTo>
                    <a:pt x="637738" y="1499451"/>
                  </a:lnTo>
                  <a:lnTo>
                    <a:pt x="640077" y="1509251"/>
                  </a:lnTo>
                  <a:lnTo>
                    <a:pt x="642333" y="1519052"/>
                  </a:lnTo>
                  <a:lnTo>
                    <a:pt x="644519" y="1528852"/>
                  </a:lnTo>
                  <a:lnTo>
                    <a:pt x="646640" y="1538652"/>
                  </a:lnTo>
                  <a:lnTo>
                    <a:pt x="648664" y="1548453"/>
                  </a:lnTo>
                  <a:lnTo>
                    <a:pt x="650644" y="1558253"/>
                  </a:lnTo>
                  <a:lnTo>
                    <a:pt x="652501" y="1568053"/>
                  </a:lnTo>
                  <a:lnTo>
                    <a:pt x="654334" y="1577854"/>
                  </a:lnTo>
                  <a:lnTo>
                    <a:pt x="656018" y="1587654"/>
                  </a:lnTo>
                  <a:lnTo>
                    <a:pt x="657675" y="1597454"/>
                  </a:lnTo>
                  <a:lnTo>
                    <a:pt x="659205" y="1607255"/>
                  </a:lnTo>
                  <a:lnTo>
                    <a:pt x="660681" y="1617055"/>
                  </a:lnTo>
                  <a:lnTo>
                    <a:pt x="662052" y="1626855"/>
                  </a:lnTo>
                  <a:lnTo>
                    <a:pt x="663343" y="1636656"/>
                  </a:lnTo>
                  <a:lnTo>
                    <a:pt x="664554" y="1646456"/>
                  </a:lnTo>
                  <a:lnTo>
                    <a:pt x="665655" y="1656256"/>
                  </a:lnTo>
                  <a:lnTo>
                    <a:pt x="666702" y="1666057"/>
                  </a:lnTo>
                  <a:lnTo>
                    <a:pt x="667612" y="1675857"/>
                  </a:lnTo>
                  <a:lnTo>
                    <a:pt x="668493" y="1685657"/>
                  </a:lnTo>
                  <a:lnTo>
                    <a:pt x="669209" y="1695458"/>
                  </a:lnTo>
                  <a:lnTo>
                    <a:pt x="669897" y="1705258"/>
                  </a:lnTo>
                  <a:lnTo>
                    <a:pt x="670444" y="1715058"/>
                  </a:lnTo>
                  <a:lnTo>
                    <a:pt x="670937" y="1724859"/>
                  </a:lnTo>
                  <a:lnTo>
                    <a:pt x="671318" y="1734659"/>
                  </a:lnTo>
                  <a:lnTo>
                    <a:pt x="671616" y="1744459"/>
                  </a:lnTo>
                  <a:lnTo>
                    <a:pt x="671829" y="1754260"/>
                  </a:lnTo>
                  <a:lnTo>
                    <a:pt x="671933" y="1764060"/>
                  </a:lnTo>
                  <a:lnTo>
                    <a:pt x="671981" y="1773860"/>
                  </a:lnTo>
                  <a:lnTo>
                    <a:pt x="671894" y="1783661"/>
                  </a:lnTo>
                  <a:lnTo>
                    <a:pt x="671778" y="1793461"/>
                  </a:lnTo>
                  <a:lnTo>
                    <a:pt x="671502" y="1803261"/>
                  </a:lnTo>
                  <a:lnTo>
                    <a:pt x="671201" y="1813062"/>
                  </a:lnTo>
                  <a:lnTo>
                    <a:pt x="670765" y="1822862"/>
                  </a:lnTo>
                  <a:lnTo>
                    <a:pt x="670280" y="1832662"/>
                  </a:lnTo>
                  <a:lnTo>
                    <a:pt x="669689" y="1842463"/>
                  </a:lnTo>
                  <a:lnTo>
                    <a:pt x="669026" y="1852263"/>
                  </a:lnTo>
                  <a:lnTo>
                    <a:pt x="668285" y="1862063"/>
                  </a:lnTo>
                  <a:lnTo>
                    <a:pt x="667450" y="1871864"/>
                  </a:lnTo>
                  <a:lnTo>
                    <a:pt x="666564" y="1881664"/>
                  </a:lnTo>
                  <a:lnTo>
                    <a:pt x="665564" y="1891464"/>
                  </a:lnTo>
                  <a:lnTo>
                    <a:pt x="664538" y="1901265"/>
                  </a:lnTo>
                  <a:lnTo>
                    <a:pt x="663381" y="1911065"/>
                  </a:lnTo>
                  <a:lnTo>
                    <a:pt x="662204" y="1920865"/>
                  </a:lnTo>
                  <a:lnTo>
                    <a:pt x="660916" y="1930666"/>
                  </a:lnTo>
                  <a:lnTo>
                    <a:pt x="659593" y="1940466"/>
                  </a:lnTo>
                  <a:lnTo>
                    <a:pt x="658185" y="1950266"/>
                  </a:lnTo>
                  <a:lnTo>
                    <a:pt x="656725" y="1960067"/>
                  </a:lnTo>
                  <a:lnTo>
                    <a:pt x="655206" y="1969867"/>
                  </a:lnTo>
                  <a:lnTo>
                    <a:pt x="653620" y="1979667"/>
                  </a:lnTo>
                  <a:lnTo>
                    <a:pt x="651996" y="1989468"/>
                  </a:lnTo>
                  <a:lnTo>
                    <a:pt x="650295" y="1999268"/>
                  </a:lnTo>
                  <a:lnTo>
                    <a:pt x="648576" y="2009068"/>
                  </a:lnTo>
                  <a:lnTo>
                    <a:pt x="646772" y="2018869"/>
                  </a:lnTo>
                  <a:lnTo>
                    <a:pt x="644956" y="2028669"/>
                  </a:lnTo>
                  <a:lnTo>
                    <a:pt x="643071" y="2038469"/>
                  </a:lnTo>
                  <a:lnTo>
                    <a:pt x="641167" y="2048270"/>
                  </a:lnTo>
                  <a:lnTo>
                    <a:pt x="639215" y="2058070"/>
                  </a:lnTo>
                  <a:lnTo>
                    <a:pt x="637236" y="2067870"/>
                  </a:lnTo>
                  <a:lnTo>
                    <a:pt x="635226" y="2077671"/>
                  </a:lnTo>
                  <a:lnTo>
                    <a:pt x="633186" y="2087471"/>
                  </a:lnTo>
                  <a:lnTo>
                    <a:pt x="631128" y="2097271"/>
                  </a:lnTo>
                  <a:lnTo>
                    <a:pt x="629041" y="2107072"/>
                  </a:lnTo>
                  <a:lnTo>
                    <a:pt x="626945" y="2116872"/>
                  </a:lnTo>
                  <a:lnTo>
                    <a:pt x="624824" y="2126672"/>
                  </a:lnTo>
                  <a:lnTo>
                    <a:pt x="622699" y="2136473"/>
                  </a:lnTo>
                  <a:lnTo>
                    <a:pt x="620561" y="2146273"/>
                  </a:lnTo>
                  <a:lnTo>
                    <a:pt x="618420" y="2156073"/>
                  </a:lnTo>
                  <a:lnTo>
                    <a:pt x="616275" y="2165874"/>
                  </a:lnTo>
                  <a:lnTo>
                    <a:pt x="614133" y="2175674"/>
                  </a:lnTo>
                  <a:lnTo>
                    <a:pt x="611994" y="2185474"/>
                  </a:lnTo>
                  <a:lnTo>
                    <a:pt x="609864" y="2195275"/>
                  </a:lnTo>
                  <a:lnTo>
                    <a:pt x="607740" y="2205075"/>
                  </a:lnTo>
                  <a:lnTo>
                    <a:pt x="605637" y="2214875"/>
                  </a:lnTo>
                  <a:lnTo>
                    <a:pt x="603540" y="2224676"/>
                  </a:lnTo>
                  <a:lnTo>
                    <a:pt x="601477" y="2234476"/>
                  </a:lnTo>
                  <a:lnTo>
                    <a:pt x="599422" y="2244276"/>
                  </a:lnTo>
                  <a:lnTo>
                    <a:pt x="597409" y="2254077"/>
                  </a:lnTo>
                  <a:lnTo>
                    <a:pt x="595412" y="2263877"/>
                  </a:lnTo>
                  <a:lnTo>
                    <a:pt x="593457" y="2273677"/>
                  </a:lnTo>
                  <a:lnTo>
                    <a:pt x="591531" y="2283478"/>
                  </a:lnTo>
                  <a:lnTo>
                    <a:pt x="589644" y="2293278"/>
                  </a:lnTo>
                  <a:lnTo>
                    <a:pt x="587803" y="2303078"/>
                  </a:lnTo>
                  <a:lnTo>
                    <a:pt x="585992" y="2312879"/>
                  </a:lnTo>
                  <a:lnTo>
                    <a:pt x="584248" y="2322679"/>
                  </a:lnTo>
                  <a:lnTo>
                    <a:pt x="582524" y="2332479"/>
                  </a:lnTo>
                  <a:lnTo>
                    <a:pt x="580889" y="2342280"/>
                  </a:lnTo>
                  <a:lnTo>
                    <a:pt x="579271" y="2352080"/>
                  </a:lnTo>
                  <a:lnTo>
                    <a:pt x="577746" y="2361880"/>
                  </a:lnTo>
                  <a:lnTo>
                    <a:pt x="576251" y="2371681"/>
                  </a:lnTo>
                  <a:lnTo>
                    <a:pt x="574838" y="2381481"/>
                  </a:lnTo>
                  <a:lnTo>
                    <a:pt x="573477" y="2391281"/>
                  </a:lnTo>
                  <a:lnTo>
                    <a:pt x="572184" y="2401082"/>
                  </a:lnTo>
                  <a:lnTo>
                    <a:pt x="570966" y="2410882"/>
                  </a:lnTo>
                  <a:lnTo>
                    <a:pt x="569800" y="2420682"/>
                  </a:lnTo>
                  <a:lnTo>
                    <a:pt x="568735" y="2430483"/>
                  </a:lnTo>
                  <a:lnTo>
                    <a:pt x="567702" y="2440283"/>
                  </a:lnTo>
                  <a:lnTo>
                    <a:pt x="566797" y="2450083"/>
                  </a:lnTo>
                  <a:lnTo>
                    <a:pt x="565916" y="2459884"/>
                  </a:lnTo>
                  <a:lnTo>
                    <a:pt x="565166" y="2469684"/>
                  </a:lnTo>
                  <a:lnTo>
                    <a:pt x="564454" y="2479484"/>
                  </a:lnTo>
                  <a:lnTo>
                    <a:pt x="563853" y="2489285"/>
                  </a:lnTo>
                  <a:lnTo>
                    <a:pt x="563316" y="2499085"/>
                  </a:lnTo>
                  <a:lnTo>
                    <a:pt x="562868" y="2508885"/>
                  </a:lnTo>
                  <a:lnTo>
                    <a:pt x="562511" y="2518686"/>
                  </a:lnTo>
                  <a:lnTo>
                    <a:pt x="562219" y="2528486"/>
                  </a:lnTo>
                  <a:lnTo>
                    <a:pt x="562046" y="2538286"/>
                  </a:lnTo>
                  <a:lnTo>
                    <a:pt x="561912" y="2548087"/>
                  </a:lnTo>
                  <a:lnTo>
                    <a:pt x="561925" y="2557887"/>
                  </a:lnTo>
                  <a:lnTo>
                    <a:pt x="561964" y="2567688"/>
                  </a:lnTo>
                  <a:lnTo>
                    <a:pt x="562153" y="2577488"/>
                  </a:lnTo>
                  <a:lnTo>
                    <a:pt x="562380" y="2587288"/>
                  </a:lnTo>
                  <a:lnTo>
                    <a:pt x="562729" y="2597089"/>
                  </a:lnTo>
                  <a:lnTo>
                    <a:pt x="563144" y="2606889"/>
                  </a:lnTo>
                  <a:lnTo>
                    <a:pt x="563655" y="2616689"/>
                  </a:lnTo>
                  <a:lnTo>
                    <a:pt x="564257" y="2626490"/>
                  </a:lnTo>
                  <a:lnTo>
                    <a:pt x="564927" y="2636290"/>
                  </a:lnTo>
                  <a:lnTo>
                    <a:pt x="565713" y="2646090"/>
                  </a:lnTo>
                  <a:lnTo>
                    <a:pt x="566541" y="2655891"/>
                  </a:lnTo>
                  <a:lnTo>
                    <a:pt x="567508" y="2665691"/>
                  </a:lnTo>
                  <a:lnTo>
                    <a:pt x="568500" y="2675491"/>
                  </a:lnTo>
                  <a:lnTo>
                    <a:pt x="569634" y="2685292"/>
                  </a:lnTo>
                  <a:lnTo>
                    <a:pt x="570801" y="2695092"/>
                  </a:lnTo>
                  <a:lnTo>
                    <a:pt x="572081" y="2704892"/>
                  </a:lnTo>
                  <a:lnTo>
                    <a:pt x="573417" y="2714693"/>
                  </a:lnTo>
                  <a:lnTo>
                    <a:pt x="574839" y="2724493"/>
                  </a:lnTo>
                  <a:lnTo>
                    <a:pt x="576336" y="2734293"/>
                  </a:lnTo>
                  <a:lnTo>
                    <a:pt x="577893" y="2744094"/>
                  </a:lnTo>
                  <a:lnTo>
                    <a:pt x="579544" y="2753894"/>
                  </a:lnTo>
                  <a:lnTo>
                    <a:pt x="581231" y="2763694"/>
                  </a:lnTo>
                  <a:lnTo>
                    <a:pt x="583025" y="2773495"/>
                  </a:lnTo>
                  <a:lnTo>
                    <a:pt x="584840" y="2783295"/>
                  </a:lnTo>
                  <a:lnTo>
                    <a:pt x="586762" y="2793095"/>
                  </a:lnTo>
                  <a:lnTo>
                    <a:pt x="588707" y="2802896"/>
                  </a:lnTo>
                  <a:lnTo>
                    <a:pt x="590735" y="2812696"/>
                  </a:lnTo>
                  <a:lnTo>
                    <a:pt x="592799" y="2822496"/>
                  </a:lnTo>
                  <a:lnTo>
                    <a:pt x="594923" y="2832297"/>
                  </a:lnTo>
                  <a:lnTo>
                    <a:pt x="597095" y="2842097"/>
                  </a:lnTo>
                  <a:lnTo>
                    <a:pt x="599305" y="2851897"/>
                  </a:lnTo>
                  <a:lnTo>
                    <a:pt x="601571" y="2861698"/>
                  </a:lnTo>
                  <a:lnTo>
                    <a:pt x="603858" y="2871498"/>
                  </a:lnTo>
                  <a:lnTo>
                    <a:pt x="606203" y="2881298"/>
                  </a:lnTo>
                  <a:lnTo>
                    <a:pt x="608559" y="2891099"/>
                  </a:lnTo>
                  <a:lnTo>
                    <a:pt x="610967" y="2900899"/>
                  </a:lnTo>
                  <a:lnTo>
                    <a:pt x="613384" y="2910699"/>
                  </a:lnTo>
                  <a:lnTo>
                    <a:pt x="615836" y="2920500"/>
                  </a:lnTo>
                  <a:lnTo>
                    <a:pt x="618299" y="2930300"/>
                  </a:lnTo>
                  <a:lnTo>
                    <a:pt x="620783" y="2940100"/>
                  </a:lnTo>
                  <a:lnTo>
                    <a:pt x="623277" y="2949901"/>
                  </a:lnTo>
                  <a:lnTo>
                    <a:pt x="625781" y="2959701"/>
                  </a:lnTo>
                  <a:lnTo>
                    <a:pt x="628290" y="2969501"/>
                  </a:lnTo>
                  <a:lnTo>
                    <a:pt x="630801" y="2979302"/>
                  </a:lnTo>
                  <a:lnTo>
                    <a:pt x="633309" y="2989102"/>
                  </a:lnTo>
                  <a:lnTo>
                    <a:pt x="635815" y="2998902"/>
                  </a:lnTo>
                  <a:lnTo>
                    <a:pt x="638305" y="3008703"/>
                  </a:lnTo>
                  <a:lnTo>
                    <a:pt x="640789" y="3018503"/>
                  </a:lnTo>
                  <a:lnTo>
                    <a:pt x="643250" y="3028303"/>
                  </a:lnTo>
                  <a:lnTo>
                    <a:pt x="645696" y="3038104"/>
                  </a:lnTo>
                  <a:lnTo>
                    <a:pt x="648115" y="3047904"/>
                  </a:lnTo>
                  <a:lnTo>
                    <a:pt x="650506" y="3057704"/>
                  </a:lnTo>
                  <a:lnTo>
                    <a:pt x="652871" y="3067505"/>
                  </a:lnTo>
                  <a:lnTo>
                    <a:pt x="655191" y="3077305"/>
                  </a:lnTo>
                  <a:lnTo>
                    <a:pt x="657491" y="3087105"/>
                  </a:lnTo>
                  <a:lnTo>
                    <a:pt x="659723" y="3096906"/>
                  </a:lnTo>
                  <a:lnTo>
                    <a:pt x="661943" y="3106706"/>
                  </a:lnTo>
                  <a:lnTo>
                    <a:pt x="664075" y="3116506"/>
                  </a:lnTo>
                  <a:lnTo>
                    <a:pt x="666188" y="3126307"/>
                  </a:lnTo>
                  <a:lnTo>
                    <a:pt x="668220" y="3136107"/>
                  </a:lnTo>
                  <a:lnTo>
                    <a:pt x="670212" y="3145907"/>
                  </a:lnTo>
                  <a:lnTo>
                    <a:pt x="672131" y="3155708"/>
                  </a:lnTo>
                  <a:lnTo>
                    <a:pt x="673988" y="3165508"/>
                  </a:lnTo>
                  <a:lnTo>
                    <a:pt x="675786" y="3175308"/>
                  </a:lnTo>
                  <a:lnTo>
                    <a:pt x="677493" y="3185109"/>
                  </a:lnTo>
                  <a:lnTo>
                    <a:pt x="679159" y="3194909"/>
                  </a:lnTo>
                  <a:lnTo>
                    <a:pt x="680705" y="3204709"/>
                  </a:lnTo>
                  <a:lnTo>
                    <a:pt x="682227" y="3214510"/>
                  </a:lnTo>
                  <a:lnTo>
                    <a:pt x="683601" y="3224310"/>
                  </a:lnTo>
                  <a:lnTo>
                    <a:pt x="684947" y="3234110"/>
                  </a:lnTo>
                  <a:lnTo>
                    <a:pt x="686162" y="3243911"/>
                  </a:lnTo>
                  <a:lnTo>
                    <a:pt x="687320" y="3253711"/>
                  </a:lnTo>
                  <a:lnTo>
                    <a:pt x="688370" y="3263511"/>
                  </a:lnTo>
                  <a:lnTo>
                    <a:pt x="689331" y="3273312"/>
                  </a:lnTo>
                  <a:lnTo>
                    <a:pt x="690208" y="3283112"/>
                  </a:lnTo>
                  <a:lnTo>
                    <a:pt x="690964" y="3292912"/>
                  </a:lnTo>
                  <a:lnTo>
                    <a:pt x="691661" y="3302713"/>
                  </a:lnTo>
                  <a:lnTo>
                    <a:pt x="692205" y="3312513"/>
                  </a:lnTo>
                  <a:lnTo>
                    <a:pt x="692718" y="3322313"/>
                  </a:lnTo>
                  <a:lnTo>
                    <a:pt x="693042" y="3332114"/>
                  </a:lnTo>
                  <a:lnTo>
                    <a:pt x="693334" y="3341914"/>
                  </a:lnTo>
                  <a:lnTo>
                    <a:pt x="693466" y="3351714"/>
                  </a:lnTo>
                  <a:lnTo>
                    <a:pt x="693533" y="3361515"/>
                  </a:lnTo>
                  <a:lnTo>
                    <a:pt x="693469" y="3371315"/>
                  </a:lnTo>
                  <a:lnTo>
                    <a:pt x="693307" y="3381115"/>
                  </a:lnTo>
                  <a:lnTo>
                    <a:pt x="693046" y="3390916"/>
                  </a:lnTo>
                  <a:lnTo>
                    <a:pt x="692653" y="3400716"/>
                  </a:lnTo>
                  <a:lnTo>
                    <a:pt x="692193" y="3410516"/>
                  </a:lnTo>
                  <a:lnTo>
                    <a:pt x="691568" y="3420317"/>
                  </a:lnTo>
                  <a:lnTo>
                    <a:pt x="690908" y="3430117"/>
                  </a:lnTo>
                  <a:lnTo>
                    <a:pt x="690052" y="3439917"/>
                  </a:lnTo>
                  <a:lnTo>
                    <a:pt x="689163" y="3449718"/>
                  </a:lnTo>
                  <a:lnTo>
                    <a:pt x="688107" y="3459518"/>
                  </a:lnTo>
                  <a:lnTo>
                    <a:pt x="686988" y="3469318"/>
                  </a:lnTo>
                  <a:lnTo>
                    <a:pt x="685736" y="3479119"/>
                  </a:lnTo>
                  <a:lnTo>
                    <a:pt x="684390" y="3488919"/>
                  </a:lnTo>
                  <a:lnTo>
                    <a:pt x="682945" y="3498719"/>
                  </a:lnTo>
                  <a:lnTo>
                    <a:pt x="681377" y="3508520"/>
                  </a:lnTo>
                  <a:lnTo>
                    <a:pt x="679743" y="3518320"/>
                  </a:lnTo>
                  <a:lnTo>
                    <a:pt x="677958" y="3528120"/>
                  </a:lnTo>
                  <a:lnTo>
                    <a:pt x="676138" y="3537921"/>
                  </a:lnTo>
                  <a:lnTo>
                    <a:pt x="674142" y="3547721"/>
                  </a:lnTo>
                  <a:lnTo>
                    <a:pt x="672118" y="3557521"/>
                  </a:lnTo>
                  <a:lnTo>
                    <a:pt x="669943" y="3567322"/>
                  </a:lnTo>
                  <a:lnTo>
                    <a:pt x="667717" y="3577122"/>
                  </a:lnTo>
                  <a:lnTo>
                    <a:pt x="665374" y="3586922"/>
                  </a:lnTo>
                  <a:lnTo>
                    <a:pt x="662955" y="3596723"/>
                  </a:lnTo>
                  <a:lnTo>
                    <a:pt x="660451" y="3606523"/>
                  </a:lnTo>
                  <a:lnTo>
                    <a:pt x="657848" y="3616323"/>
                  </a:lnTo>
                  <a:lnTo>
                    <a:pt x="655190" y="3626124"/>
                  </a:lnTo>
                  <a:lnTo>
                    <a:pt x="652414" y="3635924"/>
                  </a:lnTo>
                  <a:lnTo>
                    <a:pt x="649609" y="3645724"/>
                  </a:lnTo>
                  <a:lnTo>
                    <a:pt x="646671" y="3655525"/>
                  </a:lnTo>
                  <a:lnTo>
                    <a:pt x="643711" y="3665325"/>
                  </a:lnTo>
                  <a:lnTo>
                    <a:pt x="640639" y="3675125"/>
                  </a:lnTo>
                  <a:lnTo>
                    <a:pt x="637531" y="3684926"/>
                  </a:lnTo>
                  <a:lnTo>
                    <a:pt x="634338" y="3694726"/>
                  </a:lnTo>
                  <a:lnTo>
                    <a:pt x="631094" y="3704526"/>
                  </a:lnTo>
                  <a:lnTo>
                    <a:pt x="627791" y="3714327"/>
                  </a:lnTo>
                  <a:lnTo>
                    <a:pt x="624423" y="3724127"/>
                  </a:lnTo>
                  <a:lnTo>
                    <a:pt x="621018" y="3733927"/>
                  </a:lnTo>
                  <a:lnTo>
                    <a:pt x="617541" y="3743728"/>
                  </a:lnTo>
                  <a:lnTo>
                    <a:pt x="614044" y="3753528"/>
                  </a:lnTo>
                  <a:lnTo>
                    <a:pt x="610469" y="3763328"/>
                  </a:lnTo>
                  <a:lnTo>
                    <a:pt x="606881" y="3773129"/>
                  </a:lnTo>
                  <a:lnTo>
                    <a:pt x="603231" y="3782929"/>
                  </a:lnTo>
                  <a:lnTo>
                    <a:pt x="599562" y="3792729"/>
                  </a:lnTo>
                  <a:lnTo>
                    <a:pt x="595850" y="3802530"/>
                  </a:lnTo>
                  <a:lnTo>
                    <a:pt x="592114" y="3812330"/>
                  </a:lnTo>
                  <a:lnTo>
                    <a:pt x="588349" y="3822131"/>
                  </a:lnTo>
                  <a:lnTo>
                    <a:pt x="584559" y="3831931"/>
                  </a:lnTo>
                  <a:lnTo>
                    <a:pt x="580752" y="3841731"/>
                  </a:lnTo>
                  <a:lnTo>
                    <a:pt x="576921" y="3851532"/>
                  </a:lnTo>
                  <a:lnTo>
                    <a:pt x="573082" y="3861332"/>
                  </a:lnTo>
                  <a:lnTo>
                    <a:pt x="569221" y="3871132"/>
                  </a:lnTo>
                  <a:lnTo>
                    <a:pt x="565358" y="3880933"/>
                  </a:lnTo>
                  <a:lnTo>
                    <a:pt x="561484" y="3890733"/>
                  </a:lnTo>
                  <a:lnTo>
                    <a:pt x="557608" y="3900533"/>
                  </a:lnTo>
                  <a:lnTo>
                    <a:pt x="553729" y="3910334"/>
                  </a:lnTo>
                  <a:lnTo>
                    <a:pt x="549852" y="3920134"/>
                  </a:lnTo>
                  <a:lnTo>
                    <a:pt x="545978" y="3929934"/>
                  </a:lnTo>
                  <a:lnTo>
                    <a:pt x="542113" y="3939735"/>
                  </a:lnTo>
                  <a:lnTo>
                    <a:pt x="538252" y="3949535"/>
                  </a:lnTo>
                  <a:lnTo>
                    <a:pt x="534408" y="3959335"/>
                  </a:lnTo>
                  <a:lnTo>
                    <a:pt x="530570" y="3969136"/>
                  </a:lnTo>
                  <a:lnTo>
                    <a:pt x="526759" y="3978936"/>
                  </a:lnTo>
                  <a:lnTo>
                    <a:pt x="522954" y="3988736"/>
                  </a:lnTo>
                  <a:lnTo>
                    <a:pt x="519182" y="3998537"/>
                  </a:lnTo>
                  <a:lnTo>
                    <a:pt x="515422" y="4008337"/>
                  </a:lnTo>
                  <a:lnTo>
                    <a:pt x="511694" y="4018137"/>
                  </a:lnTo>
                  <a:lnTo>
                    <a:pt x="507989" y="4027938"/>
                  </a:lnTo>
                  <a:lnTo>
                    <a:pt x="504313" y="4037738"/>
                  </a:lnTo>
                  <a:lnTo>
                    <a:pt x="500670" y="4047538"/>
                  </a:lnTo>
                  <a:lnTo>
                    <a:pt x="497051" y="4057339"/>
                  </a:lnTo>
                  <a:lnTo>
                    <a:pt x="493480" y="4067139"/>
                  </a:lnTo>
                  <a:lnTo>
                    <a:pt x="489924" y="4076939"/>
                  </a:lnTo>
                  <a:lnTo>
                    <a:pt x="486431" y="4086740"/>
                  </a:lnTo>
                  <a:lnTo>
                    <a:pt x="482950" y="4096540"/>
                  </a:lnTo>
                  <a:lnTo>
                    <a:pt x="479535" y="4106340"/>
                  </a:lnTo>
                  <a:lnTo>
                    <a:pt x="476141" y="4116141"/>
                  </a:lnTo>
                  <a:lnTo>
                    <a:pt x="472804" y="4125941"/>
                  </a:lnTo>
                  <a:lnTo>
                    <a:pt x="469502" y="4135741"/>
                  </a:lnTo>
                  <a:lnTo>
                    <a:pt x="466247" y="4145542"/>
                  </a:lnTo>
                  <a:lnTo>
                    <a:pt x="463041" y="4155342"/>
                  </a:lnTo>
                  <a:lnTo>
                    <a:pt x="459871" y="4165142"/>
                  </a:lnTo>
                  <a:lnTo>
                    <a:pt x="456767" y="4174943"/>
                  </a:lnTo>
                  <a:lnTo>
                    <a:pt x="453685" y="4184743"/>
                  </a:lnTo>
                  <a:lnTo>
                    <a:pt x="450687" y="4194543"/>
                  </a:lnTo>
                  <a:lnTo>
                    <a:pt x="447703" y="4204344"/>
                  </a:lnTo>
                  <a:lnTo>
                    <a:pt x="444804" y="4214144"/>
                  </a:lnTo>
                  <a:lnTo>
                    <a:pt x="441929" y="4223944"/>
                  </a:lnTo>
                  <a:lnTo>
                    <a:pt x="439125" y="4233745"/>
                  </a:lnTo>
                  <a:lnTo>
                    <a:pt x="436361" y="4243545"/>
                  </a:lnTo>
                  <a:lnTo>
                    <a:pt x="433653" y="4253345"/>
                  </a:lnTo>
                  <a:lnTo>
                    <a:pt x="431000" y="4263146"/>
                  </a:lnTo>
                  <a:lnTo>
                    <a:pt x="428389" y="4272946"/>
                  </a:lnTo>
                  <a:lnTo>
                    <a:pt x="425850" y="4282746"/>
                  </a:lnTo>
                  <a:lnTo>
                    <a:pt x="423336" y="4292547"/>
                  </a:lnTo>
                  <a:lnTo>
                    <a:pt x="420910" y="4302347"/>
                  </a:lnTo>
                  <a:lnTo>
                    <a:pt x="418500" y="4312147"/>
                  </a:lnTo>
                  <a:lnTo>
                    <a:pt x="416181" y="4321948"/>
                  </a:lnTo>
                  <a:lnTo>
                    <a:pt x="413884" y="4331748"/>
                  </a:lnTo>
                  <a:lnTo>
                    <a:pt x="411662" y="4341548"/>
                  </a:lnTo>
                  <a:lnTo>
                    <a:pt x="409477" y="4351349"/>
                  </a:lnTo>
                  <a:lnTo>
                    <a:pt x="407351" y="4361149"/>
                  </a:lnTo>
                  <a:lnTo>
                    <a:pt x="405277" y="4370949"/>
                  </a:lnTo>
                  <a:lnTo>
                    <a:pt x="403246" y="4380750"/>
                  </a:lnTo>
                  <a:lnTo>
                    <a:pt x="401282" y="4390550"/>
                  </a:lnTo>
                  <a:lnTo>
                    <a:pt x="399344" y="4400350"/>
                  </a:lnTo>
                  <a:lnTo>
                    <a:pt x="397488" y="4410151"/>
                  </a:lnTo>
                  <a:lnTo>
                    <a:pt x="395647" y="4419951"/>
                  </a:lnTo>
                  <a:lnTo>
                    <a:pt x="393891" y="4429751"/>
                  </a:lnTo>
                  <a:lnTo>
                    <a:pt x="392155" y="4439552"/>
                  </a:lnTo>
                  <a:lnTo>
                    <a:pt x="390487" y="4449352"/>
                  </a:lnTo>
                  <a:lnTo>
                    <a:pt x="388853" y="4459152"/>
                  </a:lnTo>
                  <a:lnTo>
                    <a:pt x="387271" y="4468953"/>
                  </a:lnTo>
                  <a:lnTo>
                    <a:pt x="385736" y="4478753"/>
                  </a:lnTo>
                  <a:lnTo>
                    <a:pt x="384239" y="4488553"/>
                  </a:lnTo>
                  <a:lnTo>
                    <a:pt x="382799" y="4498354"/>
                  </a:lnTo>
                  <a:lnTo>
                    <a:pt x="381383" y="4508154"/>
                  </a:lnTo>
                  <a:lnTo>
                    <a:pt x="380036" y="4517954"/>
                  </a:lnTo>
                  <a:lnTo>
                    <a:pt x="378703" y="4527755"/>
                  </a:lnTo>
                  <a:lnTo>
                    <a:pt x="377442" y="4537555"/>
                  </a:lnTo>
                  <a:lnTo>
                    <a:pt x="376196" y="4547355"/>
                  </a:lnTo>
                  <a:lnTo>
                    <a:pt x="375009" y="4557156"/>
                  </a:lnTo>
                  <a:lnTo>
                    <a:pt x="373848" y="4566956"/>
                  </a:lnTo>
                  <a:lnTo>
                    <a:pt x="372732" y="4576756"/>
                  </a:lnTo>
                  <a:lnTo>
                    <a:pt x="371652" y="4586557"/>
                  </a:lnTo>
                  <a:lnTo>
                    <a:pt x="370604" y="4596357"/>
                  </a:lnTo>
                  <a:lnTo>
                    <a:pt x="369602" y="4606157"/>
                  </a:lnTo>
                  <a:lnTo>
                    <a:pt x="368619" y="4615958"/>
                  </a:lnTo>
                  <a:lnTo>
                    <a:pt x="367690" y="4625758"/>
                  </a:lnTo>
                  <a:lnTo>
                    <a:pt x="366772" y="4635558"/>
                  </a:lnTo>
                  <a:lnTo>
                    <a:pt x="365911" y="4645359"/>
                  </a:lnTo>
                  <a:lnTo>
                    <a:pt x="365062" y="4655159"/>
                  </a:lnTo>
                  <a:lnTo>
                    <a:pt x="364259" y="4664959"/>
                  </a:lnTo>
                  <a:lnTo>
                    <a:pt x="363475" y="4674760"/>
                  </a:lnTo>
                  <a:lnTo>
                    <a:pt x="362726" y="4684560"/>
                  </a:lnTo>
                  <a:lnTo>
                    <a:pt x="362003" y="4694360"/>
                  </a:lnTo>
                  <a:lnTo>
                    <a:pt x="361306" y="4704161"/>
                  </a:lnTo>
                  <a:lnTo>
                    <a:pt x="360642" y="4713961"/>
                  </a:lnTo>
                  <a:lnTo>
                    <a:pt x="359993" y="4723761"/>
                  </a:lnTo>
                  <a:lnTo>
                    <a:pt x="359384" y="4733562"/>
                  </a:lnTo>
                  <a:lnTo>
                    <a:pt x="358782" y="4743362"/>
                  </a:lnTo>
                  <a:lnTo>
                    <a:pt x="358223" y="4753162"/>
                  </a:lnTo>
                  <a:lnTo>
                    <a:pt x="357672" y="4762963"/>
                  </a:lnTo>
                  <a:lnTo>
                    <a:pt x="357154" y="4772763"/>
                  </a:lnTo>
                  <a:lnTo>
                    <a:pt x="356650" y="4782563"/>
                  </a:lnTo>
                  <a:lnTo>
                    <a:pt x="356171" y="4792364"/>
                  </a:lnTo>
                  <a:lnTo>
                    <a:pt x="355711" y="4802164"/>
                  </a:lnTo>
                  <a:lnTo>
                    <a:pt x="355269" y="4811964"/>
                  </a:lnTo>
                  <a:lnTo>
                    <a:pt x="354850" y="4821765"/>
                  </a:lnTo>
                  <a:lnTo>
                    <a:pt x="354442" y="4831565"/>
                  </a:lnTo>
                  <a:lnTo>
                    <a:pt x="354061" y="4841365"/>
                  </a:lnTo>
                  <a:lnTo>
                    <a:pt x="353685" y="4851166"/>
                  </a:lnTo>
                  <a:lnTo>
                    <a:pt x="353340" y="4860966"/>
                  </a:lnTo>
                  <a:lnTo>
                    <a:pt x="352999" y="4870766"/>
                  </a:lnTo>
                  <a:lnTo>
                    <a:pt x="352681" y="4880567"/>
                  </a:lnTo>
                  <a:lnTo>
                    <a:pt x="352372" y="4890367"/>
                  </a:lnTo>
                  <a:lnTo>
                    <a:pt x="352080" y="4900167"/>
                  </a:lnTo>
                  <a:lnTo>
                    <a:pt x="351801" y="4909968"/>
                  </a:lnTo>
                  <a:lnTo>
                    <a:pt x="351534" y="4919768"/>
                  </a:lnTo>
                  <a:lnTo>
                    <a:pt x="351282" y="4929568"/>
                  </a:lnTo>
                  <a:lnTo>
                    <a:pt x="351037" y="4939369"/>
                  </a:lnTo>
                  <a:lnTo>
                    <a:pt x="350810" y="4949169"/>
                  </a:lnTo>
                  <a:lnTo>
                    <a:pt x="350586" y="4958969"/>
                  </a:lnTo>
                  <a:lnTo>
                    <a:pt x="350382" y="4968770"/>
                  </a:lnTo>
                  <a:lnTo>
                    <a:pt x="350181" y="4978570"/>
                  </a:lnTo>
                  <a:lnTo>
                    <a:pt x="349995" y="4988370"/>
                  </a:lnTo>
                  <a:lnTo>
                    <a:pt x="349815" y="4998171"/>
                  </a:lnTo>
                  <a:lnTo>
                    <a:pt x="349645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18040" y="2032727"/>
              <a:ext cx="1638269" cy="3340435"/>
            </a:xfrm>
            <a:custGeom>
              <a:avLst/>
              <a:pathLst>
                <a:path w="1638269" h="3340435">
                  <a:moveTo>
                    <a:pt x="814917" y="3340435"/>
                  </a:moveTo>
                  <a:lnTo>
                    <a:pt x="814550" y="3333898"/>
                  </a:lnTo>
                  <a:lnTo>
                    <a:pt x="814153" y="3327361"/>
                  </a:lnTo>
                  <a:lnTo>
                    <a:pt x="813737" y="3320824"/>
                  </a:lnTo>
                  <a:lnTo>
                    <a:pt x="813274" y="3314287"/>
                  </a:lnTo>
                  <a:lnTo>
                    <a:pt x="812784" y="3307750"/>
                  </a:lnTo>
                  <a:lnTo>
                    <a:pt x="812265" y="3301213"/>
                  </a:lnTo>
                  <a:lnTo>
                    <a:pt x="811691" y="3294676"/>
                  </a:lnTo>
                  <a:lnTo>
                    <a:pt x="811089" y="3288139"/>
                  </a:lnTo>
                  <a:lnTo>
                    <a:pt x="810441" y="3281602"/>
                  </a:lnTo>
                  <a:lnTo>
                    <a:pt x="809740" y="3275065"/>
                  </a:lnTo>
                  <a:lnTo>
                    <a:pt x="809006" y="3268528"/>
                  </a:lnTo>
                  <a:lnTo>
                    <a:pt x="808204" y="3261991"/>
                  </a:lnTo>
                  <a:lnTo>
                    <a:pt x="807352" y="3255454"/>
                  </a:lnTo>
                  <a:lnTo>
                    <a:pt x="806462" y="3248917"/>
                  </a:lnTo>
                  <a:lnTo>
                    <a:pt x="805478" y="3242380"/>
                  </a:lnTo>
                  <a:lnTo>
                    <a:pt x="804451" y="3235842"/>
                  </a:lnTo>
                  <a:lnTo>
                    <a:pt x="803361" y="3229305"/>
                  </a:lnTo>
                  <a:lnTo>
                    <a:pt x="802180" y="3222768"/>
                  </a:lnTo>
                  <a:lnTo>
                    <a:pt x="800950" y="3216231"/>
                  </a:lnTo>
                  <a:lnTo>
                    <a:pt x="799626" y="3209694"/>
                  </a:lnTo>
                  <a:lnTo>
                    <a:pt x="798218" y="3203157"/>
                  </a:lnTo>
                  <a:lnTo>
                    <a:pt x="796754" y="3196620"/>
                  </a:lnTo>
                  <a:lnTo>
                    <a:pt x="795158" y="3190083"/>
                  </a:lnTo>
                  <a:lnTo>
                    <a:pt x="793489" y="3183546"/>
                  </a:lnTo>
                  <a:lnTo>
                    <a:pt x="791742" y="3177009"/>
                  </a:lnTo>
                  <a:lnTo>
                    <a:pt x="789850" y="3170472"/>
                  </a:lnTo>
                  <a:lnTo>
                    <a:pt x="787887" y="3163935"/>
                  </a:lnTo>
                  <a:lnTo>
                    <a:pt x="785806" y="3157398"/>
                  </a:lnTo>
                  <a:lnTo>
                    <a:pt x="783590" y="3150861"/>
                  </a:lnTo>
                  <a:lnTo>
                    <a:pt x="781296" y="3144324"/>
                  </a:lnTo>
                  <a:lnTo>
                    <a:pt x="778835" y="3137787"/>
                  </a:lnTo>
                  <a:lnTo>
                    <a:pt x="776258" y="3131250"/>
                  </a:lnTo>
                  <a:lnTo>
                    <a:pt x="773590" y="3124713"/>
                  </a:lnTo>
                  <a:lnTo>
                    <a:pt x="770708" y="3118175"/>
                  </a:lnTo>
                  <a:lnTo>
                    <a:pt x="767731" y="3111638"/>
                  </a:lnTo>
                  <a:lnTo>
                    <a:pt x="764614" y="3105101"/>
                  </a:lnTo>
                  <a:lnTo>
                    <a:pt x="761301" y="3098564"/>
                  </a:lnTo>
                  <a:lnTo>
                    <a:pt x="757885" y="3092027"/>
                  </a:lnTo>
                  <a:lnTo>
                    <a:pt x="754272" y="3085490"/>
                  </a:lnTo>
                  <a:lnTo>
                    <a:pt x="750489" y="3078953"/>
                  </a:lnTo>
                  <a:lnTo>
                    <a:pt x="746595" y="3072416"/>
                  </a:lnTo>
                  <a:lnTo>
                    <a:pt x="742441" y="3065879"/>
                  </a:lnTo>
                  <a:lnTo>
                    <a:pt x="738151" y="3059342"/>
                  </a:lnTo>
                  <a:lnTo>
                    <a:pt x="733710" y="3052805"/>
                  </a:lnTo>
                  <a:lnTo>
                    <a:pt x="729004" y="3046268"/>
                  </a:lnTo>
                  <a:lnTo>
                    <a:pt x="724172" y="3039731"/>
                  </a:lnTo>
                  <a:lnTo>
                    <a:pt x="719128" y="3033194"/>
                  </a:lnTo>
                  <a:lnTo>
                    <a:pt x="713855" y="3026657"/>
                  </a:lnTo>
                  <a:lnTo>
                    <a:pt x="708449" y="3020120"/>
                  </a:lnTo>
                  <a:lnTo>
                    <a:pt x="702766" y="3013583"/>
                  </a:lnTo>
                  <a:lnTo>
                    <a:pt x="696898" y="3007045"/>
                  </a:lnTo>
                  <a:lnTo>
                    <a:pt x="690884" y="3000508"/>
                  </a:lnTo>
                  <a:lnTo>
                    <a:pt x="684542" y="2993971"/>
                  </a:lnTo>
                  <a:lnTo>
                    <a:pt x="678058" y="2987434"/>
                  </a:lnTo>
                  <a:lnTo>
                    <a:pt x="671366" y="2980897"/>
                  </a:lnTo>
                  <a:lnTo>
                    <a:pt x="664395" y="2974360"/>
                  </a:lnTo>
                  <a:lnTo>
                    <a:pt x="657280" y="2967823"/>
                  </a:lnTo>
                  <a:lnTo>
                    <a:pt x="649895" y="2961286"/>
                  </a:lnTo>
                  <a:lnTo>
                    <a:pt x="642288" y="2954749"/>
                  </a:lnTo>
                  <a:lnTo>
                    <a:pt x="634536" y="2948212"/>
                  </a:lnTo>
                  <a:lnTo>
                    <a:pt x="626457" y="2941675"/>
                  </a:lnTo>
                  <a:lnTo>
                    <a:pt x="618215" y="2935138"/>
                  </a:lnTo>
                  <a:lnTo>
                    <a:pt x="609791" y="2928601"/>
                  </a:lnTo>
                  <a:lnTo>
                    <a:pt x="601066" y="2922064"/>
                  </a:lnTo>
                  <a:lnTo>
                    <a:pt x="592201" y="2915527"/>
                  </a:lnTo>
                  <a:lnTo>
                    <a:pt x="583105" y="2908990"/>
                  </a:lnTo>
                  <a:lnTo>
                    <a:pt x="573774" y="2902453"/>
                  </a:lnTo>
                  <a:lnTo>
                    <a:pt x="564309" y="2895916"/>
                  </a:lnTo>
                  <a:lnTo>
                    <a:pt x="554573" y="2889378"/>
                  </a:lnTo>
                  <a:lnTo>
                    <a:pt x="544669" y="2882841"/>
                  </a:lnTo>
                  <a:lnTo>
                    <a:pt x="534631" y="2876304"/>
                  </a:lnTo>
                  <a:lnTo>
                    <a:pt x="524313" y="2869767"/>
                  </a:lnTo>
                  <a:lnTo>
                    <a:pt x="513882" y="2863230"/>
                  </a:lnTo>
                  <a:lnTo>
                    <a:pt x="503285" y="2856693"/>
                  </a:lnTo>
                  <a:lnTo>
                    <a:pt x="492484" y="2850156"/>
                  </a:lnTo>
                  <a:lnTo>
                    <a:pt x="481583" y="2843619"/>
                  </a:lnTo>
                  <a:lnTo>
                    <a:pt x="470501" y="2837082"/>
                  </a:lnTo>
                  <a:lnTo>
                    <a:pt x="459286" y="2830545"/>
                  </a:lnTo>
                  <a:lnTo>
                    <a:pt x="447985" y="2824008"/>
                  </a:lnTo>
                  <a:lnTo>
                    <a:pt x="436509" y="2817471"/>
                  </a:lnTo>
                  <a:lnTo>
                    <a:pt x="424958" y="2810934"/>
                  </a:lnTo>
                  <a:lnTo>
                    <a:pt x="413324" y="2804397"/>
                  </a:lnTo>
                  <a:lnTo>
                    <a:pt x="401574" y="2797860"/>
                  </a:lnTo>
                  <a:lnTo>
                    <a:pt x="389779" y="2791323"/>
                  </a:lnTo>
                  <a:lnTo>
                    <a:pt x="377914" y="2784786"/>
                  </a:lnTo>
                  <a:lnTo>
                    <a:pt x="366000" y="2778249"/>
                  </a:lnTo>
                  <a:lnTo>
                    <a:pt x="354062" y="2771711"/>
                  </a:lnTo>
                  <a:lnTo>
                    <a:pt x="342093" y="2765174"/>
                  </a:lnTo>
                  <a:lnTo>
                    <a:pt x="330122" y="2758637"/>
                  </a:lnTo>
                  <a:lnTo>
                    <a:pt x="318151" y="2752100"/>
                  </a:lnTo>
                  <a:lnTo>
                    <a:pt x="306212" y="2745563"/>
                  </a:lnTo>
                  <a:lnTo>
                    <a:pt x="294302" y="2739026"/>
                  </a:lnTo>
                  <a:lnTo>
                    <a:pt x="282433" y="2732489"/>
                  </a:lnTo>
                  <a:lnTo>
                    <a:pt x="270650" y="2725952"/>
                  </a:lnTo>
                  <a:lnTo>
                    <a:pt x="258919" y="2719415"/>
                  </a:lnTo>
                  <a:lnTo>
                    <a:pt x="247299" y="2712878"/>
                  </a:lnTo>
                  <a:lnTo>
                    <a:pt x="235794" y="2706341"/>
                  </a:lnTo>
                  <a:lnTo>
                    <a:pt x="224367" y="2699804"/>
                  </a:lnTo>
                  <a:lnTo>
                    <a:pt x="213145" y="2693267"/>
                  </a:lnTo>
                  <a:lnTo>
                    <a:pt x="202043" y="2686730"/>
                  </a:lnTo>
                  <a:lnTo>
                    <a:pt x="191076" y="2680193"/>
                  </a:lnTo>
                  <a:lnTo>
                    <a:pt x="180367" y="2673656"/>
                  </a:lnTo>
                  <a:lnTo>
                    <a:pt x="169791" y="2667119"/>
                  </a:lnTo>
                  <a:lnTo>
                    <a:pt x="159442" y="2660582"/>
                  </a:lnTo>
                  <a:lnTo>
                    <a:pt x="149355" y="2654044"/>
                  </a:lnTo>
                  <a:lnTo>
                    <a:pt x="139423" y="2647507"/>
                  </a:lnTo>
                  <a:lnTo>
                    <a:pt x="129833" y="2640970"/>
                  </a:lnTo>
                  <a:lnTo>
                    <a:pt x="120480" y="2634433"/>
                  </a:lnTo>
                  <a:lnTo>
                    <a:pt x="111318" y="2627896"/>
                  </a:lnTo>
                  <a:lnTo>
                    <a:pt x="102602" y="2621359"/>
                  </a:lnTo>
                  <a:lnTo>
                    <a:pt x="94089" y="2614822"/>
                  </a:lnTo>
                  <a:lnTo>
                    <a:pt x="85875" y="2608285"/>
                  </a:lnTo>
                  <a:lnTo>
                    <a:pt x="78075" y="2601748"/>
                  </a:lnTo>
                  <a:lnTo>
                    <a:pt x="70496" y="2595211"/>
                  </a:lnTo>
                  <a:lnTo>
                    <a:pt x="63339" y="2588674"/>
                  </a:lnTo>
                  <a:lnTo>
                    <a:pt x="56540" y="2582137"/>
                  </a:lnTo>
                  <a:lnTo>
                    <a:pt x="49977" y="2575600"/>
                  </a:lnTo>
                  <a:lnTo>
                    <a:pt x="43967" y="2569063"/>
                  </a:lnTo>
                  <a:lnTo>
                    <a:pt x="38239" y="2562526"/>
                  </a:lnTo>
                  <a:lnTo>
                    <a:pt x="32831" y="2555989"/>
                  </a:lnTo>
                  <a:lnTo>
                    <a:pt x="27968" y="2549452"/>
                  </a:lnTo>
                  <a:lnTo>
                    <a:pt x="23366" y="2542914"/>
                  </a:lnTo>
                  <a:lnTo>
                    <a:pt x="19202" y="2536377"/>
                  </a:lnTo>
                  <a:lnTo>
                    <a:pt x="15498" y="2529840"/>
                  </a:lnTo>
                  <a:lnTo>
                    <a:pt x="12060" y="2523303"/>
                  </a:lnTo>
                  <a:lnTo>
                    <a:pt x="9180" y="2516766"/>
                  </a:lnTo>
                  <a:lnTo>
                    <a:pt x="6659" y="2510229"/>
                  </a:lnTo>
                  <a:lnTo>
                    <a:pt x="4428" y="2503692"/>
                  </a:lnTo>
                  <a:lnTo>
                    <a:pt x="2827" y="2497155"/>
                  </a:lnTo>
                  <a:lnTo>
                    <a:pt x="1496" y="2490618"/>
                  </a:lnTo>
                  <a:lnTo>
                    <a:pt x="564" y="2484081"/>
                  </a:lnTo>
                  <a:lnTo>
                    <a:pt x="149" y="2477544"/>
                  </a:lnTo>
                  <a:lnTo>
                    <a:pt x="0" y="2471007"/>
                  </a:lnTo>
                  <a:lnTo>
                    <a:pt x="349" y="2464470"/>
                  </a:lnTo>
                  <a:lnTo>
                    <a:pt x="1096" y="2457933"/>
                  </a:lnTo>
                  <a:lnTo>
                    <a:pt x="2104" y="2451396"/>
                  </a:lnTo>
                  <a:lnTo>
                    <a:pt x="3696" y="2444859"/>
                  </a:lnTo>
                  <a:lnTo>
                    <a:pt x="5569" y="2438322"/>
                  </a:lnTo>
                  <a:lnTo>
                    <a:pt x="7762" y="2431785"/>
                  </a:lnTo>
                  <a:lnTo>
                    <a:pt x="10471" y="2425247"/>
                  </a:lnTo>
                  <a:lnTo>
                    <a:pt x="13418" y="2418710"/>
                  </a:lnTo>
                  <a:lnTo>
                    <a:pt x="16760" y="2412173"/>
                  </a:lnTo>
                  <a:lnTo>
                    <a:pt x="20494" y="2405636"/>
                  </a:lnTo>
                  <a:lnTo>
                    <a:pt x="24451" y="2399099"/>
                  </a:lnTo>
                  <a:lnTo>
                    <a:pt x="28861" y="2392562"/>
                  </a:lnTo>
                  <a:lnTo>
                    <a:pt x="33546" y="2386025"/>
                  </a:lnTo>
                  <a:lnTo>
                    <a:pt x="38455" y="2379488"/>
                  </a:lnTo>
                  <a:lnTo>
                    <a:pt x="43822" y="2372951"/>
                  </a:lnTo>
                  <a:lnTo>
                    <a:pt x="49376" y="2366414"/>
                  </a:lnTo>
                  <a:lnTo>
                    <a:pt x="55206" y="2359877"/>
                  </a:lnTo>
                  <a:lnTo>
                    <a:pt x="61372" y="2353340"/>
                  </a:lnTo>
                  <a:lnTo>
                    <a:pt x="67706" y="2346803"/>
                  </a:lnTo>
                  <a:lnTo>
                    <a:pt x="74348" y="2340266"/>
                  </a:lnTo>
                  <a:lnTo>
                    <a:pt x="81220" y="2333729"/>
                  </a:lnTo>
                  <a:lnTo>
                    <a:pt x="88242" y="2327192"/>
                  </a:lnTo>
                  <a:lnTo>
                    <a:pt x="95581" y="2320655"/>
                  </a:lnTo>
                  <a:lnTo>
                    <a:pt x="103062" y="2314118"/>
                  </a:lnTo>
                  <a:lnTo>
                    <a:pt x="110706" y="2307580"/>
                  </a:lnTo>
                  <a:lnTo>
                    <a:pt x="118593" y="2301043"/>
                  </a:lnTo>
                  <a:lnTo>
                    <a:pt x="126586" y="2294506"/>
                  </a:lnTo>
                  <a:lnTo>
                    <a:pt x="134751" y="2287969"/>
                  </a:lnTo>
                  <a:lnTo>
                    <a:pt x="143072" y="2281432"/>
                  </a:lnTo>
                  <a:lnTo>
                    <a:pt x="151479" y="2274895"/>
                  </a:lnTo>
                  <a:lnTo>
                    <a:pt x="160049" y="2268358"/>
                  </a:lnTo>
                  <a:lnTo>
                    <a:pt x="168707" y="2261821"/>
                  </a:lnTo>
                  <a:lnTo>
                    <a:pt x="177437" y="2255284"/>
                  </a:lnTo>
                  <a:lnTo>
                    <a:pt x="186295" y="2248747"/>
                  </a:lnTo>
                  <a:lnTo>
                    <a:pt x="195199" y="2242210"/>
                  </a:lnTo>
                  <a:lnTo>
                    <a:pt x="204167" y="2235673"/>
                  </a:lnTo>
                  <a:lnTo>
                    <a:pt x="213199" y="2229136"/>
                  </a:lnTo>
                  <a:lnTo>
                    <a:pt x="222259" y="2222599"/>
                  </a:lnTo>
                  <a:lnTo>
                    <a:pt x="231361" y="2216062"/>
                  </a:lnTo>
                  <a:lnTo>
                    <a:pt x="240483" y="2209525"/>
                  </a:lnTo>
                  <a:lnTo>
                    <a:pt x="249617" y="2202988"/>
                  </a:lnTo>
                  <a:lnTo>
                    <a:pt x="258758" y="2196450"/>
                  </a:lnTo>
                  <a:lnTo>
                    <a:pt x="267892" y="2189913"/>
                  </a:lnTo>
                  <a:lnTo>
                    <a:pt x="277019" y="2183376"/>
                  </a:lnTo>
                  <a:lnTo>
                    <a:pt x="286115" y="2176839"/>
                  </a:lnTo>
                  <a:lnTo>
                    <a:pt x="295190" y="2170302"/>
                  </a:lnTo>
                  <a:lnTo>
                    <a:pt x="304227" y="2163765"/>
                  </a:lnTo>
                  <a:lnTo>
                    <a:pt x="313212" y="2157228"/>
                  </a:lnTo>
                  <a:lnTo>
                    <a:pt x="322164" y="2150691"/>
                  </a:lnTo>
                  <a:lnTo>
                    <a:pt x="331038" y="2144154"/>
                  </a:lnTo>
                  <a:lnTo>
                    <a:pt x="339853" y="2137617"/>
                  </a:lnTo>
                  <a:lnTo>
                    <a:pt x="348621" y="2131080"/>
                  </a:lnTo>
                  <a:lnTo>
                    <a:pt x="357271" y="2124543"/>
                  </a:lnTo>
                  <a:lnTo>
                    <a:pt x="365866" y="2118006"/>
                  </a:lnTo>
                  <a:lnTo>
                    <a:pt x="374378" y="2111469"/>
                  </a:lnTo>
                  <a:lnTo>
                    <a:pt x="382771" y="2104932"/>
                  </a:lnTo>
                  <a:lnTo>
                    <a:pt x="391101" y="2098395"/>
                  </a:lnTo>
                  <a:lnTo>
                    <a:pt x="399305" y="2091858"/>
                  </a:lnTo>
                  <a:lnTo>
                    <a:pt x="407403" y="2085321"/>
                  </a:lnTo>
                  <a:lnTo>
                    <a:pt x="415430" y="2078783"/>
                  </a:lnTo>
                  <a:lnTo>
                    <a:pt x="423286" y="2072246"/>
                  </a:lnTo>
                  <a:lnTo>
                    <a:pt x="431054" y="2065709"/>
                  </a:lnTo>
                  <a:lnTo>
                    <a:pt x="438723" y="2059172"/>
                  </a:lnTo>
                  <a:lnTo>
                    <a:pt x="446219" y="2052635"/>
                  </a:lnTo>
                  <a:lnTo>
                    <a:pt x="453633" y="2046098"/>
                  </a:lnTo>
                  <a:lnTo>
                    <a:pt x="460904" y="2039561"/>
                  </a:lnTo>
                  <a:lnTo>
                    <a:pt x="468027" y="2033024"/>
                  </a:lnTo>
                  <a:lnTo>
                    <a:pt x="475064" y="2026487"/>
                  </a:lnTo>
                  <a:lnTo>
                    <a:pt x="481915" y="2019950"/>
                  </a:lnTo>
                  <a:lnTo>
                    <a:pt x="488647" y="2013413"/>
                  </a:lnTo>
                  <a:lnTo>
                    <a:pt x="495282" y="2006876"/>
                  </a:lnTo>
                  <a:lnTo>
                    <a:pt x="501704" y="2000339"/>
                  </a:lnTo>
                  <a:lnTo>
                    <a:pt x="508034" y="1993802"/>
                  </a:lnTo>
                  <a:lnTo>
                    <a:pt x="514224" y="1987265"/>
                  </a:lnTo>
                  <a:lnTo>
                    <a:pt x="520236" y="1980728"/>
                  </a:lnTo>
                  <a:lnTo>
                    <a:pt x="526154" y="1974191"/>
                  </a:lnTo>
                  <a:lnTo>
                    <a:pt x="531893" y="1967654"/>
                  </a:lnTo>
                  <a:lnTo>
                    <a:pt x="537488" y="1961116"/>
                  </a:lnTo>
                  <a:lnTo>
                    <a:pt x="542989" y="1954579"/>
                  </a:lnTo>
                  <a:lnTo>
                    <a:pt x="548272" y="1948042"/>
                  </a:lnTo>
                  <a:lnTo>
                    <a:pt x="553450" y="1941505"/>
                  </a:lnTo>
                  <a:lnTo>
                    <a:pt x="558505" y="1934968"/>
                  </a:lnTo>
                  <a:lnTo>
                    <a:pt x="563360" y="1928431"/>
                  </a:lnTo>
                  <a:lnTo>
                    <a:pt x="568121" y="1921894"/>
                  </a:lnTo>
                  <a:lnTo>
                    <a:pt x="572723" y="1915357"/>
                  </a:lnTo>
                  <a:lnTo>
                    <a:pt x="577164" y="1908820"/>
                  </a:lnTo>
                  <a:lnTo>
                    <a:pt x="581513" y="1902283"/>
                  </a:lnTo>
                  <a:lnTo>
                    <a:pt x="585667" y="1895746"/>
                  </a:lnTo>
                  <a:lnTo>
                    <a:pt x="589701" y="1889209"/>
                  </a:lnTo>
                  <a:lnTo>
                    <a:pt x="593635" y="1882672"/>
                  </a:lnTo>
                  <a:lnTo>
                    <a:pt x="597361" y="1876135"/>
                  </a:lnTo>
                  <a:lnTo>
                    <a:pt x="600996" y="1869598"/>
                  </a:lnTo>
                  <a:lnTo>
                    <a:pt x="604499" y="1863061"/>
                  </a:lnTo>
                  <a:lnTo>
                    <a:pt x="607834" y="1856524"/>
                  </a:lnTo>
                  <a:lnTo>
                    <a:pt x="611083" y="1849986"/>
                  </a:lnTo>
                  <a:lnTo>
                    <a:pt x="614168" y="1843449"/>
                  </a:lnTo>
                  <a:lnTo>
                    <a:pt x="617126" y="1836912"/>
                  </a:lnTo>
                  <a:lnTo>
                    <a:pt x="620001" y="1830375"/>
                  </a:lnTo>
                  <a:lnTo>
                    <a:pt x="622685" y="1823838"/>
                  </a:lnTo>
                  <a:lnTo>
                    <a:pt x="625282" y="1817301"/>
                  </a:lnTo>
                  <a:lnTo>
                    <a:pt x="627773" y="1810764"/>
                  </a:lnTo>
                  <a:lnTo>
                    <a:pt x="630100" y="1804227"/>
                  </a:lnTo>
                  <a:lnTo>
                    <a:pt x="632351" y="1797690"/>
                  </a:lnTo>
                  <a:lnTo>
                    <a:pt x="634472" y="1791153"/>
                  </a:lnTo>
                  <a:lnTo>
                    <a:pt x="636467" y="1784616"/>
                  </a:lnTo>
                  <a:lnTo>
                    <a:pt x="638390" y="1778079"/>
                  </a:lnTo>
                  <a:lnTo>
                    <a:pt x="640162" y="1771542"/>
                  </a:lnTo>
                  <a:lnTo>
                    <a:pt x="641845" y="1765005"/>
                  </a:lnTo>
                  <a:lnTo>
                    <a:pt x="643452" y="1758468"/>
                  </a:lnTo>
                  <a:lnTo>
                    <a:pt x="644907" y="1751931"/>
                  </a:lnTo>
                  <a:lnTo>
                    <a:pt x="646297" y="1745394"/>
                  </a:lnTo>
                  <a:lnTo>
                    <a:pt x="647591" y="1738857"/>
                  </a:lnTo>
                  <a:lnTo>
                    <a:pt x="648770" y="1732319"/>
                  </a:lnTo>
                  <a:lnTo>
                    <a:pt x="649888" y="1725782"/>
                  </a:lnTo>
                  <a:lnTo>
                    <a:pt x="650894" y="1719245"/>
                  </a:lnTo>
                  <a:lnTo>
                    <a:pt x="651817" y="1712708"/>
                  </a:lnTo>
                  <a:lnTo>
                    <a:pt x="652684" y="1706171"/>
                  </a:lnTo>
                  <a:lnTo>
                    <a:pt x="653429" y="1699634"/>
                  </a:lnTo>
                  <a:lnTo>
                    <a:pt x="654118" y="1693097"/>
                  </a:lnTo>
                  <a:lnTo>
                    <a:pt x="654740" y="1686560"/>
                  </a:lnTo>
                  <a:lnTo>
                    <a:pt x="655262" y="1680023"/>
                  </a:lnTo>
                  <a:lnTo>
                    <a:pt x="655737" y="1673486"/>
                  </a:lnTo>
                  <a:lnTo>
                    <a:pt x="656135" y="1666949"/>
                  </a:lnTo>
                  <a:lnTo>
                    <a:pt x="656460" y="1660412"/>
                  </a:lnTo>
                  <a:lnTo>
                    <a:pt x="656743" y="1653875"/>
                  </a:lnTo>
                  <a:lnTo>
                    <a:pt x="656940" y="1647338"/>
                  </a:lnTo>
                  <a:lnTo>
                    <a:pt x="657087" y="1640801"/>
                  </a:lnTo>
                  <a:lnTo>
                    <a:pt x="657193" y="1634264"/>
                  </a:lnTo>
                  <a:lnTo>
                    <a:pt x="657215" y="1627727"/>
                  </a:lnTo>
                  <a:lnTo>
                    <a:pt x="657204" y="1621190"/>
                  </a:lnTo>
                  <a:lnTo>
                    <a:pt x="657142" y="1614652"/>
                  </a:lnTo>
                  <a:lnTo>
                    <a:pt x="657020" y="1608115"/>
                  </a:lnTo>
                  <a:lnTo>
                    <a:pt x="656868" y="1601578"/>
                  </a:lnTo>
                  <a:lnTo>
                    <a:pt x="656659" y="1595041"/>
                  </a:lnTo>
                  <a:lnTo>
                    <a:pt x="656408" y="1588504"/>
                  </a:lnTo>
                  <a:lnTo>
                    <a:pt x="656130" y="1581967"/>
                  </a:lnTo>
                  <a:lnTo>
                    <a:pt x="655792" y="1575430"/>
                  </a:lnTo>
                  <a:lnTo>
                    <a:pt x="655428" y="1568893"/>
                  </a:lnTo>
                  <a:lnTo>
                    <a:pt x="655031" y="1562356"/>
                  </a:lnTo>
                  <a:lnTo>
                    <a:pt x="654587" y="1555819"/>
                  </a:lnTo>
                  <a:lnTo>
                    <a:pt x="654121" y="1549282"/>
                  </a:lnTo>
                  <a:lnTo>
                    <a:pt x="653618" y="1542745"/>
                  </a:lnTo>
                  <a:lnTo>
                    <a:pt x="653081" y="1536208"/>
                  </a:lnTo>
                  <a:lnTo>
                    <a:pt x="652524" y="1529671"/>
                  </a:lnTo>
                  <a:lnTo>
                    <a:pt x="651928" y="1523134"/>
                  </a:lnTo>
                  <a:lnTo>
                    <a:pt x="651308" y="1516597"/>
                  </a:lnTo>
                  <a:lnTo>
                    <a:pt x="650668" y="1510060"/>
                  </a:lnTo>
                  <a:lnTo>
                    <a:pt x="649989" y="1503522"/>
                  </a:lnTo>
                  <a:lnTo>
                    <a:pt x="649294" y="1496985"/>
                  </a:lnTo>
                  <a:lnTo>
                    <a:pt x="648575" y="1490448"/>
                  </a:lnTo>
                  <a:lnTo>
                    <a:pt x="647826" y="1483911"/>
                  </a:lnTo>
                  <a:lnTo>
                    <a:pt x="647062" y="1477374"/>
                  </a:lnTo>
                  <a:lnTo>
                    <a:pt x="646270" y="1470837"/>
                  </a:lnTo>
                  <a:lnTo>
                    <a:pt x="645456" y="1464300"/>
                  </a:lnTo>
                  <a:lnTo>
                    <a:pt x="644628" y="1457763"/>
                  </a:lnTo>
                  <a:lnTo>
                    <a:pt x="643767" y="1451226"/>
                  </a:lnTo>
                  <a:lnTo>
                    <a:pt x="642892" y="1444689"/>
                  </a:lnTo>
                  <a:lnTo>
                    <a:pt x="641999" y="1438152"/>
                  </a:lnTo>
                  <a:lnTo>
                    <a:pt x="641079" y="1431615"/>
                  </a:lnTo>
                  <a:lnTo>
                    <a:pt x="640145" y="1425078"/>
                  </a:lnTo>
                  <a:lnTo>
                    <a:pt x="639190" y="1418541"/>
                  </a:lnTo>
                  <a:lnTo>
                    <a:pt x="638212" y="1412004"/>
                  </a:lnTo>
                  <a:lnTo>
                    <a:pt x="637222" y="1405467"/>
                  </a:lnTo>
                  <a:lnTo>
                    <a:pt x="636206" y="1398930"/>
                  </a:lnTo>
                  <a:lnTo>
                    <a:pt x="635173" y="1392393"/>
                  </a:lnTo>
                  <a:lnTo>
                    <a:pt x="634126" y="1385855"/>
                  </a:lnTo>
                  <a:lnTo>
                    <a:pt x="633051" y="1379318"/>
                  </a:lnTo>
                  <a:lnTo>
                    <a:pt x="631964" y="1372781"/>
                  </a:lnTo>
                  <a:lnTo>
                    <a:pt x="630858" y="1366244"/>
                  </a:lnTo>
                  <a:lnTo>
                    <a:pt x="629730" y="1359707"/>
                  </a:lnTo>
                  <a:lnTo>
                    <a:pt x="628589" y="1353170"/>
                  </a:lnTo>
                  <a:lnTo>
                    <a:pt x="627425" y="1346633"/>
                  </a:lnTo>
                  <a:lnTo>
                    <a:pt x="626243" y="1340096"/>
                  </a:lnTo>
                  <a:lnTo>
                    <a:pt x="625049" y="1333559"/>
                  </a:lnTo>
                  <a:lnTo>
                    <a:pt x="623828" y="1327022"/>
                  </a:lnTo>
                  <a:lnTo>
                    <a:pt x="622595" y="1320485"/>
                  </a:lnTo>
                  <a:lnTo>
                    <a:pt x="621346" y="1313948"/>
                  </a:lnTo>
                  <a:lnTo>
                    <a:pt x="620073" y="1307411"/>
                  </a:lnTo>
                  <a:lnTo>
                    <a:pt x="618789" y="1300874"/>
                  </a:lnTo>
                  <a:lnTo>
                    <a:pt x="617486" y="1294337"/>
                  </a:lnTo>
                  <a:lnTo>
                    <a:pt x="616164" y="1287800"/>
                  </a:lnTo>
                  <a:lnTo>
                    <a:pt x="614832" y="1281263"/>
                  </a:lnTo>
                  <a:lnTo>
                    <a:pt x="613477" y="1274726"/>
                  </a:lnTo>
                  <a:lnTo>
                    <a:pt x="612109" y="1268188"/>
                  </a:lnTo>
                  <a:lnTo>
                    <a:pt x="610730" y="1261651"/>
                  </a:lnTo>
                  <a:lnTo>
                    <a:pt x="609329" y="1255114"/>
                  </a:lnTo>
                  <a:lnTo>
                    <a:pt x="607919" y="1248577"/>
                  </a:lnTo>
                  <a:lnTo>
                    <a:pt x="606495" y="1242040"/>
                  </a:lnTo>
                  <a:lnTo>
                    <a:pt x="605054" y="1235503"/>
                  </a:lnTo>
                  <a:lnTo>
                    <a:pt x="603606" y="1228966"/>
                  </a:lnTo>
                  <a:lnTo>
                    <a:pt x="602143" y="1222429"/>
                  </a:lnTo>
                  <a:lnTo>
                    <a:pt x="600669" y="1215892"/>
                  </a:lnTo>
                  <a:lnTo>
                    <a:pt x="599188" y="1209355"/>
                  </a:lnTo>
                  <a:lnTo>
                    <a:pt x="597693" y="1202818"/>
                  </a:lnTo>
                  <a:lnTo>
                    <a:pt x="596193" y="1196281"/>
                  </a:lnTo>
                  <a:lnTo>
                    <a:pt x="594686" y="1189744"/>
                  </a:lnTo>
                  <a:lnTo>
                    <a:pt x="593170" y="1183207"/>
                  </a:lnTo>
                  <a:lnTo>
                    <a:pt x="591651" y="1176670"/>
                  </a:lnTo>
                  <a:lnTo>
                    <a:pt x="590127" y="1170133"/>
                  </a:lnTo>
                  <a:lnTo>
                    <a:pt x="588600" y="1163596"/>
                  </a:lnTo>
                  <a:lnTo>
                    <a:pt x="587073" y="1157059"/>
                  </a:lnTo>
                  <a:lnTo>
                    <a:pt x="585545" y="1150521"/>
                  </a:lnTo>
                  <a:lnTo>
                    <a:pt x="584018" y="1143984"/>
                  </a:lnTo>
                  <a:lnTo>
                    <a:pt x="582493" y="1137447"/>
                  </a:lnTo>
                  <a:lnTo>
                    <a:pt x="580975" y="1130910"/>
                  </a:lnTo>
                  <a:lnTo>
                    <a:pt x="579462" y="1124373"/>
                  </a:lnTo>
                  <a:lnTo>
                    <a:pt x="577956" y="1117836"/>
                  </a:lnTo>
                  <a:lnTo>
                    <a:pt x="576462" y="1111299"/>
                  </a:lnTo>
                  <a:lnTo>
                    <a:pt x="574976" y="1104762"/>
                  </a:lnTo>
                  <a:lnTo>
                    <a:pt x="573506" y="1098225"/>
                  </a:lnTo>
                  <a:lnTo>
                    <a:pt x="572052" y="1091688"/>
                  </a:lnTo>
                  <a:lnTo>
                    <a:pt x="570610" y="1085151"/>
                  </a:lnTo>
                  <a:lnTo>
                    <a:pt x="569197" y="1078614"/>
                  </a:lnTo>
                  <a:lnTo>
                    <a:pt x="567801" y="1072077"/>
                  </a:lnTo>
                  <a:lnTo>
                    <a:pt x="566424" y="1065540"/>
                  </a:lnTo>
                  <a:lnTo>
                    <a:pt x="565085" y="1059003"/>
                  </a:lnTo>
                  <a:lnTo>
                    <a:pt x="563766" y="1052466"/>
                  </a:lnTo>
                  <a:lnTo>
                    <a:pt x="562481" y="1045929"/>
                  </a:lnTo>
                  <a:lnTo>
                    <a:pt x="561234" y="1039391"/>
                  </a:lnTo>
                  <a:lnTo>
                    <a:pt x="560012" y="1032854"/>
                  </a:lnTo>
                  <a:lnTo>
                    <a:pt x="558843" y="1026317"/>
                  </a:lnTo>
                  <a:lnTo>
                    <a:pt x="557711" y="1019780"/>
                  </a:lnTo>
                  <a:lnTo>
                    <a:pt x="556611" y="1013243"/>
                  </a:lnTo>
                  <a:lnTo>
                    <a:pt x="555581" y="1006706"/>
                  </a:lnTo>
                  <a:lnTo>
                    <a:pt x="554586" y="1000169"/>
                  </a:lnTo>
                  <a:lnTo>
                    <a:pt x="553642" y="993632"/>
                  </a:lnTo>
                  <a:lnTo>
                    <a:pt x="552767" y="987095"/>
                  </a:lnTo>
                  <a:lnTo>
                    <a:pt x="551931" y="980558"/>
                  </a:lnTo>
                  <a:lnTo>
                    <a:pt x="551172" y="974021"/>
                  </a:lnTo>
                  <a:lnTo>
                    <a:pt x="550475" y="967484"/>
                  </a:lnTo>
                  <a:lnTo>
                    <a:pt x="549822" y="960947"/>
                  </a:lnTo>
                  <a:lnTo>
                    <a:pt x="549274" y="954410"/>
                  </a:lnTo>
                  <a:lnTo>
                    <a:pt x="548778" y="947873"/>
                  </a:lnTo>
                  <a:lnTo>
                    <a:pt x="548347" y="941336"/>
                  </a:lnTo>
                  <a:lnTo>
                    <a:pt x="548021" y="934799"/>
                  </a:lnTo>
                  <a:lnTo>
                    <a:pt x="547748" y="928262"/>
                  </a:lnTo>
                  <a:lnTo>
                    <a:pt x="547568" y="921724"/>
                  </a:lnTo>
                  <a:lnTo>
                    <a:pt x="547481" y="915187"/>
                  </a:lnTo>
                  <a:lnTo>
                    <a:pt x="547452" y="908650"/>
                  </a:lnTo>
                  <a:lnTo>
                    <a:pt x="547546" y="902113"/>
                  </a:lnTo>
                  <a:lnTo>
                    <a:pt x="547718" y="895576"/>
                  </a:lnTo>
                  <a:lnTo>
                    <a:pt x="547958" y="889039"/>
                  </a:lnTo>
                  <a:lnTo>
                    <a:pt x="548341" y="882502"/>
                  </a:lnTo>
                  <a:lnTo>
                    <a:pt x="548788" y="875965"/>
                  </a:lnTo>
                  <a:lnTo>
                    <a:pt x="549333" y="869428"/>
                  </a:lnTo>
                  <a:lnTo>
                    <a:pt x="550001" y="862891"/>
                  </a:lnTo>
                  <a:lnTo>
                    <a:pt x="550736" y="856354"/>
                  </a:lnTo>
                  <a:lnTo>
                    <a:pt x="551601" y="849817"/>
                  </a:lnTo>
                  <a:lnTo>
                    <a:pt x="552566" y="843280"/>
                  </a:lnTo>
                  <a:lnTo>
                    <a:pt x="553599" y="836743"/>
                  </a:lnTo>
                  <a:lnTo>
                    <a:pt x="554792" y="830206"/>
                  </a:lnTo>
                  <a:lnTo>
                    <a:pt x="556060" y="823669"/>
                  </a:lnTo>
                  <a:lnTo>
                    <a:pt x="557420" y="817132"/>
                  </a:lnTo>
                  <a:lnTo>
                    <a:pt x="558924" y="810595"/>
                  </a:lnTo>
                  <a:lnTo>
                    <a:pt x="560497" y="804057"/>
                  </a:lnTo>
                  <a:lnTo>
                    <a:pt x="562189" y="797520"/>
                  </a:lnTo>
                  <a:lnTo>
                    <a:pt x="563997" y="790983"/>
                  </a:lnTo>
                  <a:lnTo>
                    <a:pt x="565873" y="784446"/>
                  </a:lnTo>
                  <a:lnTo>
                    <a:pt x="567893" y="777909"/>
                  </a:lnTo>
                  <a:lnTo>
                    <a:pt x="569997" y="771372"/>
                  </a:lnTo>
                  <a:lnTo>
                    <a:pt x="572177" y="764835"/>
                  </a:lnTo>
                  <a:lnTo>
                    <a:pt x="574504" y="758298"/>
                  </a:lnTo>
                  <a:lnTo>
                    <a:pt x="576895" y="751761"/>
                  </a:lnTo>
                  <a:lnTo>
                    <a:pt x="579382" y="745224"/>
                  </a:lnTo>
                  <a:lnTo>
                    <a:pt x="581984" y="738687"/>
                  </a:lnTo>
                  <a:lnTo>
                    <a:pt x="584645" y="732150"/>
                  </a:lnTo>
                  <a:lnTo>
                    <a:pt x="587418" y="725613"/>
                  </a:lnTo>
                  <a:lnTo>
                    <a:pt x="590274" y="719076"/>
                  </a:lnTo>
                  <a:lnTo>
                    <a:pt x="593185" y="712539"/>
                  </a:lnTo>
                  <a:lnTo>
                    <a:pt x="596219" y="706002"/>
                  </a:lnTo>
                  <a:lnTo>
                    <a:pt x="599305" y="699465"/>
                  </a:lnTo>
                  <a:lnTo>
                    <a:pt x="602457" y="692927"/>
                  </a:lnTo>
                  <a:lnTo>
                    <a:pt x="605703" y="686390"/>
                  </a:lnTo>
                  <a:lnTo>
                    <a:pt x="608993" y="679853"/>
                  </a:lnTo>
                  <a:lnTo>
                    <a:pt x="612355" y="673316"/>
                  </a:lnTo>
                  <a:lnTo>
                    <a:pt x="615780" y="666779"/>
                  </a:lnTo>
                  <a:lnTo>
                    <a:pt x="619243" y="660242"/>
                  </a:lnTo>
                  <a:lnTo>
                    <a:pt x="622777" y="653705"/>
                  </a:lnTo>
                  <a:lnTo>
                    <a:pt x="626349" y="647168"/>
                  </a:lnTo>
                  <a:lnTo>
                    <a:pt x="629955" y="640631"/>
                  </a:lnTo>
                  <a:lnTo>
                    <a:pt x="633618" y="634094"/>
                  </a:lnTo>
                  <a:lnTo>
                    <a:pt x="637302" y="627557"/>
                  </a:lnTo>
                  <a:lnTo>
                    <a:pt x="641018" y="621020"/>
                  </a:lnTo>
                  <a:lnTo>
                    <a:pt x="644765" y="614483"/>
                  </a:lnTo>
                  <a:lnTo>
                    <a:pt x="648526" y="607946"/>
                  </a:lnTo>
                  <a:lnTo>
                    <a:pt x="652310" y="601409"/>
                  </a:lnTo>
                  <a:lnTo>
                    <a:pt x="656105" y="594872"/>
                  </a:lnTo>
                  <a:lnTo>
                    <a:pt x="659907" y="588335"/>
                  </a:lnTo>
                  <a:lnTo>
                    <a:pt x="663716" y="581798"/>
                  </a:lnTo>
                  <a:lnTo>
                    <a:pt x="667523" y="575260"/>
                  </a:lnTo>
                  <a:lnTo>
                    <a:pt x="671329" y="568723"/>
                  </a:lnTo>
                  <a:lnTo>
                    <a:pt x="675124" y="562186"/>
                  </a:lnTo>
                  <a:lnTo>
                    <a:pt x="678910" y="555649"/>
                  </a:lnTo>
                  <a:lnTo>
                    <a:pt x="682679" y="549112"/>
                  </a:lnTo>
                  <a:lnTo>
                    <a:pt x="686425" y="542575"/>
                  </a:lnTo>
                  <a:lnTo>
                    <a:pt x="690157" y="536038"/>
                  </a:lnTo>
                  <a:lnTo>
                    <a:pt x="693852" y="529501"/>
                  </a:lnTo>
                  <a:lnTo>
                    <a:pt x="697519" y="522964"/>
                  </a:lnTo>
                  <a:lnTo>
                    <a:pt x="701163" y="516427"/>
                  </a:lnTo>
                  <a:lnTo>
                    <a:pt x="704752" y="509890"/>
                  </a:lnTo>
                  <a:lnTo>
                    <a:pt x="708313" y="503353"/>
                  </a:lnTo>
                  <a:lnTo>
                    <a:pt x="711832" y="496816"/>
                  </a:lnTo>
                  <a:lnTo>
                    <a:pt x="715294" y="490279"/>
                  </a:lnTo>
                  <a:lnTo>
                    <a:pt x="718725" y="483742"/>
                  </a:lnTo>
                  <a:lnTo>
                    <a:pt x="722091" y="477205"/>
                  </a:lnTo>
                  <a:lnTo>
                    <a:pt x="725404" y="470668"/>
                  </a:lnTo>
                  <a:lnTo>
                    <a:pt x="728682" y="464131"/>
                  </a:lnTo>
                  <a:lnTo>
                    <a:pt x="731871" y="457593"/>
                  </a:lnTo>
                  <a:lnTo>
                    <a:pt x="735018" y="451056"/>
                  </a:lnTo>
                  <a:lnTo>
                    <a:pt x="738112" y="444519"/>
                  </a:lnTo>
                  <a:lnTo>
                    <a:pt x="741121" y="437982"/>
                  </a:lnTo>
                  <a:lnTo>
                    <a:pt x="744087" y="431445"/>
                  </a:lnTo>
                  <a:lnTo>
                    <a:pt x="746979" y="424908"/>
                  </a:lnTo>
                  <a:lnTo>
                    <a:pt x="749798" y="418371"/>
                  </a:lnTo>
                  <a:lnTo>
                    <a:pt x="752572" y="411834"/>
                  </a:lnTo>
                  <a:lnTo>
                    <a:pt x="755251" y="405297"/>
                  </a:lnTo>
                  <a:lnTo>
                    <a:pt x="757873" y="398760"/>
                  </a:lnTo>
                  <a:lnTo>
                    <a:pt x="760443" y="392223"/>
                  </a:lnTo>
                  <a:lnTo>
                    <a:pt x="762909" y="385686"/>
                  </a:lnTo>
                  <a:lnTo>
                    <a:pt x="765330" y="379149"/>
                  </a:lnTo>
                  <a:lnTo>
                    <a:pt x="767680" y="372612"/>
                  </a:lnTo>
                  <a:lnTo>
                    <a:pt x="769944" y="366075"/>
                  </a:lnTo>
                  <a:lnTo>
                    <a:pt x="772162" y="359538"/>
                  </a:lnTo>
                  <a:lnTo>
                    <a:pt x="774292" y="353001"/>
                  </a:lnTo>
                  <a:lnTo>
                    <a:pt x="776356" y="346463"/>
                  </a:lnTo>
                  <a:lnTo>
                    <a:pt x="778375" y="339926"/>
                  </a:lnTo>
                  <a:lnTo>
                    <a:pt x="780290" y="333389"/>
                  </a:lnTo>
                  <a:lnTo>
                    <a:pt x="782158" y="326852"/>
                  </a:lnTo>
                  <a:lnTo>
                    <a:pt x="783967" y="320315"/>
                  </a:lnTo>
                  <a:lnTo>
                    <a:pt x="785688" y="313778"/>
                  </a:lnTo>
                  <a:lnTo>
                    <a:pt x="787367" y="307241"/>
                  </a:lnTo>
                  <a:lnTo>
                    <a:pt x="788972" y="300704"/>
                  </a:lnTo>
                  <a:lnTo>
                    <a:pt x="790511" y="294167"/>
                  </a:lnTo>
                  <a:lnTo>
                    <a:pt x="792009" y="287630"/>
                  </a:lnTo>
                  <a:lnTo>
                    <a:pt x="793423" y="281093"/>
                  </a:lnTo>
                  <a:lnTo>
                    <a:pt x="794788" y="274556"/>
                  </a:lnTo>
                  <a:lnTo>
                    <a:pt x="796111" y="268019"/>
                  </a:lnTo>
                  <a:lnTo>
                    <a:pt x="797350" y="261482"/>
                  </a:lnTo>
                  <a:lnTo>
                    <a:pt x="798554" y="254945"/>
                  </a:lnTo>
                  <a:lnTo>
                    <a:pt x="799704" y="248408"/>
                  </a:lnTo>
                  <a:lnTo>
                    <a:pt x="800791" y="241871"/>
                  </a:lnTo>
                  <a:lnTo>
                    <a:pt x="801845" y="235334"/>
                  </a:lnTo>
                  <a:lnTo>
                    <a:pt x="802837" y="228796"/>
                  </a:lnTo>
                  <a:lnTo>
                    <a:pt x="803784" y="222259"/>
                  </a:lnTo>
                  <a:lnTo>
                    <a:pt x="804700" y="215722"/>
                  </a:lnTo>
                  <a:lnTo>
                    <a:pt x="805549" y="209185"/>
                  </a:lnTo>
                  <a:lnTo>
                    <a:pt x="806368" y="202648"/>
                  </a:lnTo>
                  <a:lnTo>
                    <a:pt x="807151" y="196111"/>
                  </a:lnTo>
                  <a:lnTo>
                    <a:pt x="807880" y="189574"/>
                  </a:lnTo>
                  <a:lnTo>
                    <a:pt x="808584" y="183037"/>
                  </a:lnTo>
                  <a:lnTo>
                    <a:pt x="809245" y="176500"/>
                  </a:lnTo>
                  <a:lnTo>
                    <a:pt x="809869" y="169963"/>
                  </a:lnTo>
                  <a:lnTo>
                    <a:pt x="810470" y="163426"/>
                  </a:lnTo>
                  <a:lnTo>
                    <a:pt x="811025" y="156889"/>
                  </a:lnTo>
                  <a:lnTo>
                    <a:pt x="811554" y="150352"/>
                  </a:lnTo>
                  <a:lnTo>
                    <a:pt x="812061" y="143815"/>
                  </a:lnTo>
                  <a:lnTo>
                    <a:pt x="812525" y="137278"/>
                  </a:lnTo>
                  <a:lnTo>
                    <a:pt x="812972" y="130741"/>
                  </a:lnTo>
                  <a:lnTo>
                    <a:pt x="813392" y="124204"/>
                  </a:lnTo>
                  <a:lnTo>
                    <a:pt x="813782" y="117667"/>
                  </a:lnTo>
                  <a:lnTo>
                    <a:pt x="814157" y="111129"/>
                  </a:lnTo>
                  <a:lnTo>
                    <a:pt x="814502" y="104592"/>
                  </a:lnTo>
                  <a:lnTo>
                    <a:pt x="814827" y="98055"/>
                  </a:lnTo>
                  <a:lnTo>
                    <a:pt x="815139" y="91518"/>
                  </a:lnTo>
                  <a:lnTo>
                    <a:pt x="815421" y="84981"/>
                  </a:lnTo>
                  <a:lnTo>
                    <a:pt x="815691" y="78444"/>
                  </a:lnTo>
                  <a:lnTo>
                    <a:pt x="815944" y="71907"/>
                  </a:lnTo>
                  <a:lnTo>
                    <a:pt x="816176" y="65370"/>
                  </a:lnTo>
                  <a:lnTo>
                    <a:pt x="816398" y="58833"/>
                  </a:lnTo>
                  <a:lnTo>
                    <a:pt x="816603" y="52296"/>
                  </a:lnTo>
                  <a:lnTo>
                    <a:pt x="816793" y="45759"/>
                  </a:lnTo>
                  <a:lnTo>
                    <a:pt x="816975" y="39222"/>
                  </a:lnTo>
                  <a:lnTo>
                    <a:pt x="817138" y="32685"/>
                  </a:lnTo>
                  <a:lnTo>
                    <a:pt x="817293" y="26148"/>
                  </a:lnTo>
                  <a:lnTo>
                    <a:pt x="817439" y="19611"/>
                  </a:lnTo>
                  <a:lnTo>
                    <a:pt x="817571" y="13074"/>
                  </a:lnTo>
                  <a:lnTo>
                    <a:pt x="817696" y="6537"/>
                  </a:lnTo>
                  <a:lnTo>
                    <a:pt x="817811" y="0"/>
                  </a:lnTo>
                  <a:lnTo>
                    <a:pt x="820457" y="0"/>
                  </a:lnTo>
                  <a:lnTo>
                    <a:pt x="820573" y="6537"/>
                  </a:lnTo>
                  <a:lnTo>
                    <a:pt x="820698" y="13074"/>
                  </a:lnTo>
                  <a:lnTo>
                    <a:pt x="820829" y="19611"/>
                  </a:lnTo>
                  <a:lnTo>
                    <a:pt x="820976" y="26148"/>
                  </a:lnTo>
                  <a:lnTo>
                    <a:pt x="821130" y="32685"/>
                  </a:lnTo>
                  <a:lnTo>
                    <a:pt x="821294" y="39222"/>
                  </a:lnTo>
                  <a:lnTo>
                    <a:pt x="821476" y="45759"/>
                  </a:lnTo>
                  <a:lnTo>
                    <a:pt x="821666" y="52296"/>
                  </a:lnTo>
                  <a:lnTo>
                    <a:pt x="821870" y="58833"/>
                  </a:lnTo>
                  <a:lnTo>
                    <a:pt x="822092" y="65370"/>
                  </a:lnTo>
                  <a:lnTo>
                    <a:pt x="822324" y="71907"/>
                  </a:lnTo>
                  <a:lnTo>
                    <a:pt x="822578" y="78444"/>
                  </a:lnTo>
                  <a:lnTo>
                    <a:pt x="822848" y="84981"/>
                  </a:lnTo>
                  <a:lnTo>
                    <a:pt x="823130" y="91518"/>
                  </a:lnTo>
                  <a:lnTo>
                    <a:pt x="823441" y="98055"/>
                  </a:lnTo>
                  <a:lnTo>
                    <a:pt x="823767" y="104592"/>
                  </a:lnTo>
                  <a:lnTo>
                    <a:pt x="824112" y="111129"/>
                  </a:lnTo>
                  <a:lnTo>
                    <a:pt x="824487" y="117667"/>
                  </a:lnTo>
                  <a:lnTo>
                    <a:pt x="824877" y="124204"/>
                  </a:lnTo>
                  <a:lnTo>
                    <a:pt x="825297" y="130741"/>
                  </a:lnTo>
                  <a:lnTo>
                    <a:pt x="825743" y="137278"/>
                  </a:lnTo>
                  <a:lnTo>
                    <a:pt x="826208" y="143815"/>
                  </a:lnTo>
                  <a:lnTo>
                    <a:pt x="826715" y="150352"/>
                  </a:lnTo>
                  <a:lnTo>
                    <a:pt x="827244" y="156889"/>
                  </a:lnTo>
                  <a:lnTo>
                    <a:pt x="827799" y="163426"/>
                  </a:lnTo>
                  <a:lnTo>
                    <a:pt x="828400" y="169963"/>
                  </a:lnTo>
                  <a:lnTo>
                    <a:pt x="829023" y="176500"/>
                  </a:lnTo>
                  <a:lnTo>
                    <a:pt x="829685" y="183037"/>
                  </a:lnTo>
                  <a:lnTo>
                    <a:pt x="830389" y="189574"/>
                  </a:lnTo>
                  <a:lnTo>
                    <a:pt x="831118" y="196111"/>
                  </a:lnTo>
                  <a:lnTo>
                    <a:pt x="831901" y="202648"/>
                  </a:lnTo>
                  <a:lnTo>
                    <a:pt x="832720" y="209185"/>
                  </a:lnTo>
                  <a:lnTo>
                    <a:pt x="833569" y="215722"/>
                  </a:lnTo>
                  <a:lnTo>
                    <a:pt x="834485" y="222259"/>
                  </a:lnTo>
                  <a:lnTo>
                    <a:pt x="835432" y="228796"/>
                  </a:lnTo>
                  <a:lnTo>
                    <a:pt x="836424" y="235334"/>
                  </a:lnTo>
                  <a:lnTo>
                    <a:pt x="837478" y="241871"/>
                  </a:lnTo>
                  <a:lnTo>
                    <a:pt x="838565" y="248408"/>
                  </a:lnTo>
                  <a:lnTo>
                    <a:pt x="839715" y="254945"/>
                  </a:lnTo>
                  <a:lnTo>
                    <a:pt x="840919" y="261482"/>
                  </a:lnTo>
                  <a:lnTo>
                    <a:pt x="842158" y="268019"/>
                  </a:lnTo>
                  <a:lnTo>
                    <a:pt x="843481" y="274556"/>
                  </a:lnTo>
                  <a:lnTo>
                    <a:pt x="844846" y="281093"/>
                  </a:lnTo>
                  <a:lnTo>
                    <a:pt x="846260" y="287630"/>
                  </a:lnTo>
                  <a:lnTo>
                    <a:pt x="847758" y="294167"/>
                  </a:lnTo>
                  <a:lnTo>
                    <a:pt x="849296" y="300704"/>
                  </a:lnTo>
                  <a:lnTo>
                    <a:pt x="850902" y="307241"/>
                  </a:lnTo>
                  <a:lnTo>
                    <a:pt x="852581" y="313778"/>
                  </a:lnTo>
                  <a:lnTo>
                    <a:pt x="854302" y="320315"/>
                  </a:lnTo>
                  <a:lnTo>
                    <a:pt x="856111" y="326852"/>
                  </a:lnTo>
                  <a:lnTo>
                    <a:pt x="857979" y="333389"/>
                  </a:lnTo>
                  <a:lnTo>
                    <a:pt x="859894" y="339926"/>
                  </a:lnTo>
                  <a:lnTo>
                    <a:pt x="861912" y="346463"/>
                  </a:lnTo>
                  <a:lnTo>
                    <a:pt x="863976" y="353001"/>
                  </a:lnTo>
                  <a:lnTo>
                    <a:pt x="866106" y="359538"/>
                  </a:lnTo>
                  <a:lnTo>
                    <a:pt x="868325" y="366075"/>
                  </a:lnTo>
                  <a:lnTo>
                    <a:pt x="870589" y="372612"/>
                  </a:lnTo>
                  <a:lnTo>
                    <a:pt x="872939" y="379149"/>
                  </a:lnTo>
                  <a:lnTo>
                    <a:pt x="875359" y="385686"/>
                  </a:lnTo>
                  <a:lnTo>
                    <a:pt x="877826" y="392223"/>
                  </a:lnTo>
                  <a:lnTo>
                    <a:pt x="880396" y="398760"/>
                  </a:lnTo>
                  <a:lnTo>
                    <a:pt x="883017" y="405297"/>
                  </a:lnTo>
                  <a:lnTo>
                    <a:pt x="885696" y="411834"/>
                  </a:lnTo>
                  <a:lnTo>
                    <a:pt x="888471" y="418371"/>
                  </a:lnTo>
                  <a:lnTo>
                    <a:pt x="891290" y="424908"/>
                  </a:lnTo>
                  <a:lnTo>
                    <a:pt x="894182" y="431445"/>
                  </a:lnTo>
                  <a:lnTo>
                    <a:pt x="897148" y="437982"/>
                  </a:lnTo>
                  <a:lnTo>
                    <a:pt x="900156" y="444519"/>
                  </a:lnTo>
                  <a:lnTo>
                    <a:pt x="903250" y="451056"/>
                  </a:lnTo>
                  <a:lnTo>
                    <a:pt x="906397" y="457593"/>
                  </a:lnTo>
                  <a:lnTo>
                    <a:pt x="909587" y="464131"/>
                  </a:lnTo>
                  <a:lnTo>
                    <a:pt x="912865" y="470668"/>
                  </a:lnTo>
                  <a:lnTo>
                    <a:pt x="916178" y="477205"/>
                  </a:lnTo>
                  <a:lnTo>
                    <a:pt x="919544" y="483742"/>
                  </a:lnTo>
                  <a:lnTo>
                    <a:pt x="922974" y="490279"/>
                  </a:lnTo>
                  <a:lnTo>
                    <a:pt x="926436" y="496816"/>
                  </a:lnTo>
                  <a:lnTo>
                    <a:pt x="929955" y="503353"/>
                  </a:lnTo>
                  <a:lnTo>
                    <a:pt x="933517" y="509890"/>
                  </a:lnTo>
                  <a:lnTo>
                    <a:pt x="937105" y="516427"/>
                  </a:lnTo>
                  <a:lnTo>
                    <a:pt x="940749" y="522964"/>
                  </a:lnTo>
                  <a:lnTo>
                    <a:pt x="944417" y="529501"/>
                  </a:lnTo>
                  <a:lnTo>
                    <a:pt x="948112" y="536038"/>
                  </a:lnTo>
                  <a:lnTo>
                    <a:pt x="951844" y="542575"/>
                  </a:lnTo>
                  <a:lnTo>
                    <a:pt x="955590" y="549112"/>
                  </a:lnTo>
                  <a:lnTo>
                    <a:pt x="959359" y="555649"/>
                  </a:lnTo>
                  <a:lnTo>
                    <a:pt x="963145" y="562186"/>
                  </a:lnTo>
                  <a:lnTo>
                    <a:pt x="966939" y="568723"/>
                  </a:lnTo>
                  <a:lnTo>
                    <a:pt x="970745" y="575260"/>
                  </a:lnTo>
                  <a:lnTo>
                    <a:pt x="974553" y="581798"/>
                  </a:lnTo>
                  <a:lnTo>
                    <a:pt x="978362" y="588335"/>
                  </a:lnTo>
                  <a:lnTo>
                    <a:pt x="982164" y="594872"/>
                  </a:lnTo>
                  <a:lnTo>
                    <a:pt x="985959" y="601409"/>
                  </a:lnTo>
                  <a:lnTo>
                    <a:pt x="989743" y="607946"/>
                  </a:lnTo>
                  <a:lnTo>
                    <a:pt x="993504" y="614483"/>
                  </a:lnTo>
                  <a:lnTo>
                    <a:pt x="997251" y="621020"/>
                  </a:lnTo>
                  <a:lnTo>
                    <a:pt x="1000967" y="627557"/>
                  </a:lnTo>
                  <a:lnTo>
                    <a:pt x="1004651" y="634094"/>
                  </a:lnTo>
                  <a:lnTo>
                    <a:pt x="1008314" y="640631"/>
                  </a:lnTo>
                  <a:lnTo>
                    <a:pt x="1011920" y="647168"/>
                  </a:lnTo>
                  <a:lnTo>
                    <a:pt x="1015492" y="653705"/>
                  </a:lnTo>
                  <a:lnTo>
                    <a:pt x="1019026" y="660242"/>
                  </a:lnTo>
                  <a:lnTo>
                    <a:pt x="1022489" y="666779"/>
                  </a:lnTo>
                  <a:lnTo>
                    <a:pt x="1025914" y="673316"/>
                  </a:lnTo>
                  <a:lnTo>
                    <a:pt x="1029276" y="679853"/>
                  </a:lnTo>
                  <a:lnTo>
                    <a:pt x="1032566" y="686390"/>
                  </a:lnTo>
                  <a:lnTo>
                    <a:pt x="1035812" y="692927"/>
                  </a:lnTo>
                  <a:lnTo>
                    <a:pt x="1038964" y="699465"/>
                  </a:lnTo>
                  <a:lnTo>
                    <a:pt x="1042050" y="706002"/>
                  </a:lnTo>
                  <a:lnTo>
                    <a:pt x="1045084" y="712539"/>
                  </a:lnTo>
                  <a:lnTo>
                    <a:pt x="1047995" y="719076"/>
                  </a:lnTo>
                  <a:lnTo>
                    <a:pt x="1050850" y="725613"/>
                  </a:lnTo>
                  <a:lnTo>
                    <a:pt x="1053624" y="732150"/>
                  </a:lnTo>
                  <a:lnTo>
                    <a:pt x="1056285" y="738687"/>
                  </a:lnTo>
                  <a:lnTo>
                    <a:pt x="1058887" y="745224"/>
                  </a:lnTo>
                  <a:lnTo>
                    <a:pt x="1061374" y="751761"/>
                  </a:lnTo>
                  <a:lnTo>
                    <a:pt x="1063764" y="758298"/>
                  </a:lnTo>
                  <a:lnTo>
                    <a:pt x="1066092" y="764835"/>
                  </a:lnTo>
                  <a:lnTo>
                    <a:pt x="1068272" y="771372"/>
                  </a:lnTo>
                  <a:lnTo>
                    <a:pt x="1070376" y="777909"/>
                  </a:lnTo>
                  <a:lnTo>
                    <a:pt x="1072396" y="784446"/>
                  </a:lnTo>
                  <a:lnTo>
                    <a:pt x="1074272" y="790983"/>
                  </a:lnTo>
                  <a:lnTo>
                    <a:pt x="1076079" y="797520"/>
                  </a:lnTo>
                  <a:lnTo>
                    <a:pt x="1077772" y="804057"/>
                  </a:lnTo>
                  <a:lnTo>
                    <a:pt x="1079345" y="810595"/>
                  </a:lnTo>
                  <a:lnTo>
                    <a:pt x="1080849" y="817132"/>
                  </a:lnTo>
                  <a:lnTo>
                    <a:pt x="1082209" y="823669"/>
                  </a:lnTo>
                  <a:lnTo>
                    <a:pt x="1083477" y="830206"/>
                  </a:lnTo>
                  <a:lnTo>
                    <a:pt x="1084670" y="836743"/>
                  </a:lnTo>
                  <a:lnTo>
                    <a:pt x="1085703" y="843280"/>
                  </a:lnTo>
                  <a:lnTo>
                    <a:pt x="1086668" y="849817"/>
                  </a:lnTo>
                  <a:lnTo>
                    <a:pt x="1087532" y="856354"/>
                  </a:lnTo>
                  <a:lnTo>
                    <a:pt x="1088268" y="862891"/>
                  </a:lnTo>
                  <a:lnTo>
                    <a:pt x="1088936" y="869428"/>
                  </a:lnTo>
                  <a:lnTo>
                    <a:pt x="1089481" y="875965"/>
                  </a:lnTo>
                  <a:lnTo>
                    <a:pt x="1089928" y="882502"/>
                  </a:lnTo>
                  <a:lnTo>
                    <a:pt x="1090311" y="889039"/>
                  </a:lnTo>
                  <a:lnTo>
                    <a:pt x="1090551" y="895576"/>
                  </a:lnTo>
                  <a:lnTo>
                    <a:pt x="1090723" y="902113"/>
                  </a:lnTo>
                  <a:lnTo>
                    <a:pt x="1090817" y="908650"/>
                  </a:lnTo>
                  <a:lnTo>
                    <a:pt x="1090788" y="915187"/>
                  </a:lnTo>
                  <a:lnTo>
                    <a:pt x="1090701" y="921724"/>
                  </a:lnTo>
                  <a:lnTo>
                    <a:pt x="1090521" y="928262"/>
                  </a:lnTo>
                  <a:lnTo>
                    <a:pt x="1090248" y="934799"/>
                  </a:lnTo>
                  <a:lnTo>
                    <a:pt x="1089922" y="941336"/>
                  </a:lnTo>
                  <a:lnTo>
                    <a:pt x="1089490" y="947873"/>
                  </a:lnTo>
                  <a:lnTo>
                    <a:pt x="1088995" y="954410"/>
                  </a:lnTo>
                  <a:lnTo>
                    <a:pt x="1088447" y="960947"/>
                  </a:lnTo>
                  <a:lnTo>
                    <a:pt x="1087793" y="967484"/>
                  </a:lnTo>
                  <a:lnTo>
                    <a:pt x="1087097" y="974021"/>
                  </a:lnTo>
                  <a:lnTo>
                    <a:pt x="1086337" y="980558"/>
                  </a:lnTo>
                  <a:lnTo>
                    <a:pt x="1085501" y="987095"/>
                  </a:lnTo>
                  <a:lnTo>
                    <a:pt x="1084627" y="993632"/>
                  </a:lnTo>
                  <a:lnTo>
                    <a:pt x="1083683" y="1000169"/>
                  </a:lnTo>
                  <a:lnTo>
                    <a:pt x="1082687" y="1006706"/>
                  </a:lnTo>
                  <a:lnTo>
                    <a:pt x="1081658" y="1013243"/>
                  </a:lnTo>
                  <a:lnTo>
                    <a:pt x="1080558" y="1019780"/>
                  </a:lnTo>
                  <a:lnTo>
                    <a:pt x="1079426" y="1026317"/>
                  </a:lnTo>
                  <a:lnTo>
                    <a:pt x="1078257" y="1032854"/>
                  </a:lnTo>
                  <a:lnTo>
                    <a:pt x="1077034" y="1039391"/>
                  </a:lnTo>
                  <a:lnTo>
                    <a:pt x="1075788" y="1045929"/>
                  </a:lnTo>
                  <a:lnTo>
                    <a:pt x="1074503" y="1052466"/>
                  </a:lnTo>
                  <a:lnTo>
                    <a:pt x="1073183" y="1059003"/>
                  </a:lnTo>
                  <a:lnTo>
                    <a:pt x="1071844" y="1065540"/>
                  </a:lnTo>
                  <a:lnTo>
                    <a:pt x="1070468" y="1072077"/>
                  </a:lnTo>
                  <a:lnTo>
                    <a:pt x="1069072" y="1078614"/>
                  </a:lnTo>
                  <a:lnTo>
                    <a:pt x="1067659" y="1085151"/>
                  </a:lnTo>
                  <a:lnTo>
                    <a:pt x="1066216" y="1091688"/>
                  </a:lnTo>
                  <a:lnTo>
                    <a:pt x="1064763" y="1098225"/>
                  </a:lnTo>
                  <a:lnTo>
                    <a:pt x="1063293" y="1104762"/>
                  </a:lnTo>
                  <a:lnTo>
                    <a:pt x="1061807" y="1111299"/>
                  </a:lnTo>
                  <a:lnTo>
                    <a:pt x="1060313" y="1117836"/>
                  </a:lnTo>
                  <a:lnTo>
                    <a:pt x="1058807" y="1124373"/>
                  </a:lnTo>
                  <a:lnTo>
                    <a:pt x="1057293" y="1130910"/>
                  </a:lnTo>
                  <a:lnTo>
                    <a:pt x="1055775" y="1137447"/>
                  </a:lnTo>
                  <a:lnTo>
                    <a:pt x="1054250" y="1143984"/>
                  </a:lnTo>
                  <a:lnTo>
                    <a:pt x="1052724" y="1150521"/>
                  </a:lnTo>
                  <a:lnTo>
                    <a:pt x="1051196" y="1157059"/>
                  </a:lnTo>
                  <a:lnTo>
                    <a:pt x="1049668" y="1163596"/>
                  </a:lnTo>
                  <a:lnTo>
                    <a:pt x="1048142" y="1170133"/>
                  </a:lnTo>
                  <a:lnTo>
                    <a:pt x="1046618" y="1176670"/>
                  </a:lnTo>
                  <a:lnTo>
                    <a:pt x="1045099" y="1183207"/>
                  </a:lnTo>
                  <a:lnTo>
                    <a:pt x="1043583" y="1189744"/>
                  </a:lnTo>
                  <a:lnTo>
                    <a:pt x="1042076" y="1196281"/>
                  </a:lnTo>
                  <a:lnTo>
                    <a:pt x="1040575" y="1202818"/>
                  </a:lnTo>
                  <a:lnTo>
                    <a:pt x="1039081" y="1209355"/>
                  </a:lnTo>
                  <a:lnTo>
                    <a:pt x="1037600" y="1215892"/>
                  </a:lnTo>
                  <a:lnTo>
                    <a:pt x="1036126" y="1222429"/>
                  </a:lnTo>
                  <a:lnTo>
                    <a:pt x="1034663" y="1228966"/>
                  </a:lnTo>
                  <a:lnTo>
                    <a:pt x="1033214" y="1235503"/>
                  </a:lnTo>
                  <a:lnTo>
                    <a:pt x="1031774" y="1242040"/>
                  </a:lnTo>
                  <a:lnTo>
                    <a:pt x="1030350" y="1248577"/>
                  </a:lnTo>
                  <a:lnTo>
                    <a:pt x="1028940" y="1255114"/>
                  </a:lnTo>
                  <a:lnTo>
                    <a:pt x="1027538" y="1261651"/>
                  </a:lnTo>
                  <a:lnTo>
                    <a:pt x="1026159" y="1268188"/>
                  </a:lnTo>
                  <a:lnTo>
                    <a:pt x="1024792" y="1274726"/>
                  </a:lnTo>
                  <a:lnTo>
                    <a:pt x="1023437" y="1281263"/>
                  </a:lnTo>
                  <a:lnTo>
                    <a:pt x="1022104" y="1287800"/>
                  </a:lnTo>
                  <a:lnTo>
                    <a:pt x="1020783" y="1294337"/>
                  </a:lnTo>
                  <a:lnTo>
                    <a:pt x="1019480" y="1300874"/>
                  </a:lnTo>
                  <a:lnTo>
                    <a:pt x="1018196" y="1307411"/>
                  </a:lnTo>
                  <a:lnTo>
                    <a:pt x="1016923" y="1313948"/>
                  </a:lnTo>
                  <a:lnTo>
                    <a:pt x="1015674" y="1320485"/>
                  </a:lnTo>
                  <a:lnTo>
                    <a:pt x="1014440" y="1327022"/>
                  </a:lnTo>
                  <a:lnTo>
                    <a:pt x="1013219" y="1333559"/>
                  </a:lnTo>
                  <a:lnTo>
                    <a:pt x="1012026" y="1340096"/>
                  </a:lnTo>
                  <a:lnTo>
                    <a:pt x="1010844" y="1346633"/>
                  </a:lnTo>
                  <a:lnTo>
                    <a:pt x="1009680" y="1353170"/>
                  </a:lnTo>
                  <a:lnTo>
                    <a:pt x="1008539" y="1359707"/>
                  </a:lnTo>
                  <a:lnTo>
                    <a:pt x="1007410" y="1366244"/>
                  </a:lnTo>
                  <a:lnTo>
                    <a:pt x="1006305" y="1372781"/>
                  </a:lnTo>
                  <a:lnTo>
                    <a:pt x="1005217" y="1379318"/>
                  </a:lnTo>
                  <a:lnTo>
                    <a:pt x="1004142" y="1385855"/>
                  </a:lnTo>
                  <a:lnTo>
                    <a:pt x="1003096" y="1392393"/>
                  </a:lnTo>
                  <a:lnTo>
                    <a:pt x="1002063" y="1398930"/>
                  </a:lnTo>
                  <a:lnTo>
                    <a:pt x="1001046" y="1405467"/>
                  </a:lnTo>
                  <a:lnTo>
                    <a:pt x="1000056" y="1412004"/>
                  </a:lnTo>
                  <a:lnTo>
                    <a:pt x="999079" y="1418541"/>
                  </a:lnTo>
                  <a:lnTo>
                    <a:pt x="998123" y="1425078"/>
                  </a:lnTo>
                  <a:lnTo>
                    <a:pt x="997190" y="1431615"/>
                  </a:lnTo>
                  <a:lnTo>
                    <a:pt x="996269" y="1438152"/>
                  </a:lnTo>
                  <a:lnTo>
                    <a:pt x="995377" y="1444689"/>
                  </a:lnTo>
                  <a:lnTo>
                    <a:pt x="994501" y="1451226"/>
                  </a:lnTo>
                  <a:lnTo>
                    <a:pt x="993641" y="1457763"/>
                  </a:lnTo>
                  <a:lnTo>
                    <a:pt x="992813" y="1464300"/>
                  </a:lnTo>
                  <a:lnTo>
                    <a:pt x="991999" y="1470837"/>
                  </a:lnTo>
                  <a:lnTo>
                    <a:pt x="991207" y="1477374"/>
                  </a:lnTo>
                  <a:lnTo>
                    <a:pt x="990443" y="1483911"/>
                  </a:lnTo>
                  <a:lnTo>
                    <a:pt x="989694" y="1490448"/>
                  </a:lnTo>
                  <a:lnTo>
                    <a:pt x="988974" y="1496985"/>
                  </a:lnTo>
                  <a:lnTo>
                    <a:pt x="988279" y="1503522"/>
                  </a:lnTo>
                  <a:lnTo>
                    <a:pt x="987601" y="1510060"/>
                  </a:lnTo>
                  <a:lnTo>
                    <a:pt x="986961" y="1516597"/>
                  </a:lnTo>
                  <a:lnTo>
                    <a:pt x="986341" y="1523134"/>
                  </a:lnTo>
                  <a:lnTo>
                    <a:pt x="985744" y="1529671"/>
                  </a:lnTo>
                  <a:lnTo>
                    <a:pt x="985188" y="1536208"/>
                  </a:lnTo>
                  <a:lnTo>
                    <a:pt x="984651" y="1542745"/>
                  </a:lnTo>
                  <a:lnTo>
                    <a:pt x="984148" y="1549282"/>
                  </a:lnTo>
                  <a:lnTo>
                    <a:pt x="983682" y="1555819"/>
                  </a:lnTo>
                  <a:lnTo>
                    <a:pt x="983238" y="1562356"/>
                  </a:lnTo>
                  <a:lnTo>
                    <a:pt x="982841" y="1568893"/>
                  </a:lnTo>
                  <a:lnTo>
                    <a:pt x="982477" y="1575430"/>
                  </a:lnTo>
                  <a:lnTo>
                    <a:pt x="982139" y="1581967"/>
                  </a:lnTo>
                  <a:lnTo>
                    <a:pt x="981860" y="1588504"/>
                  </a:lnTo>
                  <a:lnTo>
                    <a:pt x="981610" y="1595041"/>
                  </a:lnTo>
                  <a:lnTo>
                    <a:pt x="981401" y="1601578"/>
                  </a:lnTo>
                  <a:lnTo>
                    <a:pt x="981248" y="1608115"/>
                  </a:lnTo>
                  <a:lnTo>
                    <a:pt x="981127" y="1614652"/>
                  </a:lnTo>
                  <a:lnTo>
                    <a:pt x="981065" y="1621190"/>
                  </a:lnTo>
                  <a:lnTo>
                    <a:pt x="981053" y="1627727"/>
                  </a:lnTo>
                  <a:lnTo>
                    <a:pt x="981076" y="1634264"/>
                  </a:lnTo>
                  <a:lnTo>
                    <a:pt x="981182" y="1640801"/>
                  </a:lnTo>
                  <a:lnTo>
                    <a:pt x="981329" y="1647338"/>
                  </a:lnTo>
                  <a:lnTo>
                    <a:pt x="981526" y="1653875"/>
                  </a:lnTo>
                  <a:lnTo>
                    <a:pt x="981809" y="1660412"/>
                  </a:lnTo>
                  <a:lnTo>
                    <a:pt x="982133" y="1666949"/>
                  </a:lnTo>
                  <a:lnTo>
                    <a:pt x="982531" y="1673486"/>
                  </a:lnTo>
                  <a:lnTo>
                    <a:pt x="983007" y="1680023"/>
                  </a:lnTo>
                  <a:lnTo>
                    <a:pt x="983528" y="1686560"/>
                  </a:lnTo>
                  <a:lnTo>
                    <a:pt x="984151" y="1693097"/>
                  </a:lnTo>
                  <a:lnTo>
                    <a:pt x="984840" y="1699634"/>
                  </a:lnTo>
                  <a:lnTo>
                    <a:pt x="985584" y="1706171"/>
                  </a:lnTo>
                  <a:lnTo>
                    <a:pt x="986451" y="1712708"/>
                  </a:lnTo>
                  <a:lnTo>
                    <a:pt x="987374" y="1719245"/>
                  </a:lnTo>
                  <a:lnTo>
                    <a:pt x="988381" y="1725782"/>
                  </a:lnTo>
                  <a:lnTo>
                    <a:pt x="989499" y="1732319"/>
                  </a:lnTo>
                  <a:lnTo>
                    <a:pt x="990677" y="1738857"/>
                  </a:lnTo>
                  <a:lnTo>
                    <a:pt x="991972" y="1745394"/>
                  </a:lnTo>
                  <a:lnTo>
                    <a:pt x="993362" y="1751931"/>
                  </a:lnTo>
                  <a:lnTo>
                    <a:pt x="994816" y="1758468"/>
                  </a:lnTo>
                  <a:lnTo>
                    <a:pt x="996423" y="1765005"/>
                  </a:lnTo>
                  <a:lnTo>
                    <a:pt x="998106" y="1771542"/>
                  </a:lnTo>
                  <a:lnTo>
                    <a:pt x="999879" y="1778079"/>
                  </a:lnTo>
                  <a:lnTo>
                    <a:pt x="1001801" y="1784616"/>
                  </a:lnTo>
                  <a:lnTo>
                    <a:pt x="1003797" y="1791153"/>
                  </a:lnTo>
                  <a:lnTo>
                    <a:pt x="1005918" y="1797690"/>
                  </a:lnTo>
                  <a:lnTo>
                    <a:pt x="1008168" y="1804227"/>
                  </a:lnTo>
                  <a:lnTo>
                    <a:pt x="1010495" y="1810764"/>
                  </a:lnTo>
                  <a:lnTo>
                    <a:pt x="1012987" y="1817301"/>
                  </a:lnTo>
                  <a:lnTo>
                    <a:pt x="1015583" y="1823838"/>
                  </a:lnTo>
                  <a:lnTo>
                    <a:pt x="1018268" y="1830375"/>
                  </a:lnTo>
                  <a:lnTo>
                    <a:pt x="1021142" y="1836912"/>
                  </a:lnTo>
                  <a:lnTo>
                    <a:pt x="1024101" y="1843449"/>
                  </a:lnTo>
                  <a:lnTo>
                    <a:pt x="1027186" y="1849986"/>
                  </a:lnTo>
                  <a:lnTo>
                    <a:pt x="1030434" y="1856524"/>
                  </a:lnTo>
                  <a:lnTo>
                    <a:pt x="1033770" y="1863061"/>
                  </a:lnTo>
                  <a:lnTo>
                    <a:pt x="1037272" y="1869598"/>
                  </a:lnTo>
                  <a:lnTo>
                    <a:pt x="1040908" y="1876135"/>
                  </a:lnTo>
                  <a:lnTo>
                    <a:pt x="1044633" y="1882672"/>
                  </a:lnTo>
                  <a:lnTo>
                    <a:pt x="1048567" y="1889209"/>
                  </a:lnTo>
                  <a:lnTo>
                    <a:pt x="1052602" y="1895746"/>
                  </a:lnTo>
                  <a:lnTo>
                    <a:pt x="1056756" y="1902283"/>
                  </a:lnTo>
                  <a:lnTo>
                    <a:pt x="1061104" y="1908820"/>
                  </a:lnTo>
                  <a:lnTo>
                    <a:pt x="1065546" y="1915357"/>
                  </a:lnTo>
                  <a:lnTo>
                    <a:pt x="1070147" y="1921894"/>
                  </a:lnTo>
                  <a:lnTo>
                    <a:pt x="1074908" y="1928431"/>
                  </a:lnTo>
                  <a:lnTo>
                    <a:pt x="1079764" y="1934968"/>
                  </a:lnTo>
                  <a:lnTo>
                    <a:pt x="1084819" y="1941505"/>
                  </a:lnTo>
                  <a:lnTo>
                    <a:pt x="1089997" y="1948042"/>
                  </a:lnTo>
                  <a:lnTo>
                    <a:pt x="1095280" y="1954579"/>
                  </a:lnTo>
                  <a:lnTo>
                    <a:pt x="1100780" y="1961116"/>
                  </a:lnTo>
                  <a:lnTo>
                    <a:pt x="1106376" y="1967654"/>
                  </a:lnTo>
                  <a:lnTo>
                    <a:pt x="1112115" y="1974191"/>
                  </a:lnTo>
                  <a:lnTo>
                    <a:pt x="1118033" y="1980728"/>
                  </a:lnTo>
                  <a:lnTo>
                    <a:pt x="1124044" y="1987265"/>
                  </a:lnTo>
                  <a:lnTo>
                    <a:pt x="1130235" y="1993802"/>
                  </a:lnTo>
                  <a:lnTo>
                    <a:pt x="1136565" y="2000339"/>
                  </a:lnTo>
                  <a:lnTo>
                    <a:pt x="1142987" y="2006876"/>
                  </a:lnTo>
                  <a:lnTo>
                    <a:pt x="1149621" y="2013413"/>
                  </a:lnTo>
                  <a:lnTo>
                    <a:pt x="1156354" y="2019950"/>
                  </a:lnTo>
                  <a:lnTo>
                    <a:pt x="1163205" y="2026487"/>
                  </a:lnTo>
                  <a:lnTo>
                    <a:pt x="1170241" y="2033024"/>
                  </a:lnTo>
                  <a:lnTo>
                    <a:pt x="1177365" y="2039561"/>
                  </a:lnTo>
                  <a:lnTo>
                    <a:pt x="1184636" y="2046098"/>
                  </a:lnTo>
                  <a:lnTo>
                    <a:pt x="1192049" y="2052635"/>
                  </a:lnTo>
                  <a:lnTo>
                    <a:pt x="1199546" y="2059172"/>
                  </a:lnTo>
                  <a:lnTo>
                    <a:pt x="1207214" y="2065709"/>
                  </a:lnTo>
                  <a:lnTo>
                    <a:pt x="1214983" y="2072246"/>
                  </a:lnTo>
                  <a:lnTo>
                    <a:pt x="1222839" y="2078783"/>
                  </a:lnTo>
                  <a:lnTo>
                    <a:pt x="1230866" y="2085321"/>
                  </a:lnTo>
                  <a:lnTo>
                    <a:pt x="1238963" y="2091858"/>
                  </a:lnTo>
                  <a:lnTo>
                    <a:pt x="1247168" y="2098395"/>
                  </a:lnTo>
                  <a:lnTo>
                    <a:pt x="1255498" y="2104932"/>
                  </a:lnTo>
                  <a:lnTo>
                    <a:pt x="1263891" y="2111469"/>
                  </a:lnTo>
                  <a:lnTo>
                    <a:pt x="1272402" y="2118006"/>
                  </a:lnTo>
                  <a:lnTo>
                    <a:pt x="1280997" y="2124543"/>
                  </a:lnTo>
                  <a:lnTo>
                    <a:pt x="1289648" y="2131080"/>
                  </a:lnTo>
                  <a:lnTo>
                    <a:pt x="1298415" y="2137617"/>
                  </a:lnTo>
                  <a:lnTo>
                    <a:pt x="1307231" y="2144154"/>
                  </a:lnTo>
                  <a:lnTo>
                    <a:pt x="1316105" y="2150691"/>
                  </a:lnTo>
                  <a:lnTo>
                    <a:pt x="1325057" y="2157228"/>
                  </a:lnTo>
                  <a:lnTo>
                    <a:pt x="1334042" y="2163765"/>
                  </a:lnTo>
                  <a:lnTo>
                    <a:pt x="1343079" y="2170302"/>
                  </a:lnTo>
                  <a:lnTo>
                    <a:pt x="1352154" y="2176839"/>
                  </a:lnTo>
                  <a:lnTo>
                    <a:pt x="1361250" y="2183376"/>
                  </a:lnTo>
                  <a:lnTo>
                    <a:pt x="1370376" y="2189913"/>
                  </a:lnTo>
                  <a:lnTo>
                    <a:pt x="1379511" y="2196450"/>
                  </a:lnTo>
                  <a:lnTo>
                    <a:pt x="1388652" y="2202988"/>
                  </a:lnTo>
                  <a:lnTo>
                    <a:pt x="1397785" y="2209525"/>
                  </a:lnTo>
                  <a:lnTo>
                    <a:pt x="1406907" y="2216062"/>
                  </a:lnTo>
                  <a:lnTo>
                    <a:pt x="1416010" y="2222599"/>
                  </a:lnTo>
                  <a:lnTo>
                    <a:pt x="1425070" y="2229136"/>
                  </a:lnTo>
                  <a:lnTo>
                    <a:pt x="1434102" y="2235673"/>
                  </a:lnTo>
                  <a:lnTo>
                    <a:pt x="1443070" y="2242210"/>
                  </a:lnTo>
                  <a:lnTo>
                    <a:pt x="1451973" y="2248747"/>
                  </a:lnTo>
                  <a:lnTo>
                    <a:pt x="1460831" y="2255284"/>
                  </a:lnTo>
                  <a:lnTo>
                    <a:pt x="1469562" y="2261821"/>
                  </a:lnTo>
                  <a:lnTo>
                    <a:pt x="1478220" y="2268358"/>
                  </a:lnTo>
                  <a:lnTo>
                    <a:pt x="1486790" y="2274895"/>
                  </a:lnTo>
                  <a:lnTo>
                    <a:pt x="1495197" y="2281432"/>
                  </a:lnTo>
                  <a:lnTo>
                    <a:pt x="1503518" y="2287969"/>
                  </a:lnTo>
                  <a:lnTo>
                    <a:pt x="1511683" y="2294506"/>
                  </a:lnTo>
                  <a:lnTo>
                    <a:pt x="1519676" y="2301043"/>
                  </a:lnTo>
                  <a:lnTo>
                    <a:pt x="1527563" y="2307580"/>
                  </a:lnTo>
                  <a:lnTo>
                    <a:pt x="1535207" y="2314118"/>
                  </a:lnTo>
                  <a:lnTo>
                    <a:pt x="1542688" y="2320655"/>
                  </a:lnTo>
                  <a:lnTo>
                    <a:pt x="1550027" y="2327192"/>
                  </a:lnTo>
                  <a:lnTo>
                    <a:pt x="1557049" y="2333729"/>
                  </a:lnTo>
                  <a:lnTo>
                    <a:pt x="1563921" y="2340266"/>
                  </a:lnTo>
                  <a:lnTo>
                    <a:pt x="1570562" y="2346803"/>
                  </a:lnTo>
                  <a:lnTo>
                    <a:pt x="1576897" y="2353340"/>
                  </a:lnTo>
                  <a:lnTo>
                    <a:pt x="1583063" y="2359877"/>
                  </a:lnTo>
                  <a:lnTo>
                    <a:pt x="1588893" y="2366414"/>
                  </a:lnTo>
                  <a:lnTo>
                    <a:pt x="1594447" y="2372951"/>
                  </a:lnTo>
                  <a:lnTo>
                    <a:pt x="1599814" y="2379488"/>
                  </a:lnTo>
                  <a:lnTo>
                    <a:pt x="1604723" y="2386025"/>
                  </a:lnTo>
                  <a:lnTo>
                    <a:pt x="1609408" y="2392562"/>
                  </a:lnTo>
                  <a:lnTo>
                    <a:pt x="1613818" y="2399099"/>
                  </a:lnTo>
                  <a:lnTo>
                    <a:pt x="1617775" y="2405636"/>
                  </a:lnTo>
                  <a:lnTo>
                    <a:pt x="1621509" y="2412173"/>
                  </a:lnTo>
                  <a:lnTo>
                    <a:pt x="1624851" y="2418710"/>
                  </a:lnTo>
                  <a:lnTo>
                    <a:pt x="1627798" y="2425247"/>
                  </a:lnTo>
                  <a:lnTo>
                    <a:pt x="1630507" y="2431785"/>
                  </a:lnTo>
                  <a:lnTo>
                    <a:pt x="1632700" y="2438322"/>
                  </a:lnTo>
                  <a:lnTo>
                    <a:pt x="1634573" y="2444859"/>
                  </a:lnTo>
                  <a:lnTo>
                    <a:pt x="1636165" y="2451396"/>
                  </a:lnTo>
                  <a:lnTo>
                    <a:pt x="1637173" y="2457933"/>
                  </a:lnTo>
                  <a:lnTo>
                    <a:pt x="1637920" y="2464470"/>
                  </a:lnTo>
                  <a:lnTo>
                    <a:pt x="1638269" y="2471007"/>
                  </a:lnTo>
                  <a:lnTo>
                    <a:pt x="1638120" y="2477544"/>
                  </a:lnTo>
                  <a:lnTo>
                    <a:pt x="1637704" y="2484081"/>
                  </a:lnTo>
                  <a:lnTo>
                    <a:pt x="1636773" y="2490618"/>
                  </a:lnTo>
                  <a:lnTo>
                    <a:pt x="1635442" y="2497155"/>
                  </a:lnTo>
                  <a:lnTo>
                    <a:pt x="1633841" y="2503692"/>
                  </a:lnTo>
                  <a:lnTo>
                    <a:pt x="1631610" y="2510229"/>
                  </a:lnTo>
                  <a:lnTo>
                    <a:pt x="1629088" y="2516766"/>
                  </a:lnTo>
                  <a:lnTo>
                    <a:pt x="1626209" y="2523303"/>
                  </a:lnTo>
                  <a:lnTo>
                    <a:pt x="1622771" y="2529840"/>
                  </a:lnTo>
                  <a:lnTo>
                    <a:pt x="1619066" y="2536377"/>
                  </a:lnTo>
                  <a:lnTo>
                    <a:pt x="1614903" y="2542914"/>
                  </a:lnTo>
                  <a:lnTo>
                    <a:pt x="1610301" y="2549452"/>
                  </a:lnTo>
                  <a:lnTo>
                    <a:pt x="1605438" y="2555989"/>
                  </a:lnTo>
                  <a:lnTo>
                    <a:pt x="1600030" y="2562526"/>
                  </a:lnTo>
                  <a:lnTo>
                    <a:pt x="1594302" y="2569063"/>
                  </a:lnTo>
                  <a:lnTo>
                    <a:pt x="1588292" y="2575600"/>
                  </a:lnTo>
                  <a:lnTo>
                    <a:pt x="1581729" y="2582137"/>
                  </a:lnTo>
                  <a:lnTo>
                    <a:pt x="1574930" y="2588674"/>
                  </a:lnTo>
                  <a:lnTo>
                    <a:pt x="1567773" y="2595211"/>
                  </a:lnTo>
                  <a:lnTo>
                    <a:pt x="1560193" y="2601748"/>
                  </a:lnTo>
                  <a:lnTo>
                    <a:pt x="1552394" y="2608285"/>
                  </a:lnTo>
                  <a:lnTo>
                    <a:pt x="1544180" y="2614822"/>
                  </a:lnTo>
                  <a:lnTo>
                    <a:pt x="1535667" y="2621359"/>
                  </a:lnTo>
                  <a:lnTo>
                    <a:pt x="1526951" y="2627896"/>
                  </a:lnTo>
                  <a:lnTo>
                    <a:pt x="1517789" y="2634433"/>
                  </a:lnTo>
                  <a:lnTo>
                    <a:pt x="1508436" y="2640970"/>
                  </a:lnTo>
                  <a:lnTo>
                    <a:pt x="1498846" y="2647507"/>
                  </a:lnTo>
                  <a:lnTo>
                    <a:pt x="1488914" y="2654044"/>
                  </a:lnTo>
                  <a:lnTo>
                    <a:pt x="1478826" y="2660582"/>
                  </a:lnTo>
                  <a:lnTo>
                    <a:pt x="1468478" y="2667119"/>
                  </a:lnTo>
                  <a:lnTo>
                    <a:pt x="1457902" y="2673656"/>
                  </a:lnTo>
                  <a:lnTo>
                    <a:pt x="1447193" y="2680193"/>
                  </a:lnTo>
                  <a:lnTo>
                    <a:pt x="1436226" y="2686730"/>
                  </a:lnTo>
                  <a:lnTo>
                    <a:pt x="1425124" y="2693267"/>
                  </a:lnTo>
                  <a:lnTo>
                    <a:pt x="1413902" y="2699804"/>
                  </a:lnTo>
                  <a:lnTo>
                    <a:pt x="1402475" y="2706341"/>
                  </a:lnTo>
                  <a:lnTo>
                    <a:pt x="1390970" y="2712878"/>
                  </a:lnTo>
                  <a:lnTo>
                    <a:pt x="1379350" y="2719415"/>
                  </a:lnTo>
                  <a:lnTo>
                    <a:pt x="1367619" y="2725952"/>
                  </a:lnTo>
                  <a:lnTo>
                    <a:pt x="1355836" y="2732489"/>
                  </a:lnTo>
                  <a:lnTo>
                    <a:pt x="1343967" y="2739026"/>
                  </a:lnTo>
                  <a:lnTo>
                    <a:pt x="1332056" y="2745563"/>
                  </a:lnTo>
                  <a:lnTo>
                    <a:pt x="1320118" y="2752100"/>
                  </a:lnTo>
                  <a:lnTo>
                    <a:pt x="1308146" y="2758637"/>
                  </a:lnTo>
                  <a:lnTo>
                    <a:pt x="1296176" y="2765174"/>
                  </a:lnTo>
                  <a:lnTo>
                    <a:pt x="1284207" y="2771711"/>
                  </a:lnTo>
                  <a:lnTo>
                    <a:pt x="1272269" y="2778249"/>
                  </a:lnTo>
                  <a:lnTo>
                    <a:pt x="1260355" y="2784786"/>
                  </a:lnTo>
                  <a:lnTo>
                    <a:pt x="1248490" y="2791323"/>
                  </a:lnTo>
                  <a:lnTo>
                    <a:pt x="1236695" y="2797860"/>
                  </a:lnTo>
                  <a:lnTo>
                    <a:pt x="1224945" y="2804397"/>
                  </a:lnTo>
                  <a:lnTo>
                    <a:pt x="1213311" y="2810934"/>
                  </a:lnTo>
                  <a:lnTo>
                    <a:pt x="1201760" y="2817471"/>
                  </a:lnTo>
                  <a:lnTo>
                    <a:pt x="1190284" y="2824008"/>
                  </a:lnTo>
                  <a:lnTo>
                    <a:pt x="1178983" y="2830545"/>
                  </a:lnTo>
                  <a:lnTo>
                    <a:pt x="1167767" y="2837082"/>
                  </a:lnTo>
                  <a:lnTo>
                    <a:pt x="1156686" y="2843619"/>
                  </a:lnTo>
                  <a:lnTo>
                    <a:pt x="1145784" y="2850156"/>
                  </a:lnTo>
                  <a:lnTo>
                    <a:pt x="1134984" y="2856693"/>
                  </a:lnTo>
                  <a:lnTo>
                    <a:pt x="1124387" y="2863230"/>
                  </a:lnTo>
                  <a:lnTo>
                    <a:pt x="1113956" y="2869767"/>
                  </a:lnTo>
                  <a:lnTo>
                    <a:pt x="1103638" y="2876304"/>
                  </a:lnTo>
                  <a:lnTo>
                    <a:pt x="1093600" y="2882841"/>
                  </a:lnTo>
                  <a:lnTo>
                    <a:pt x="1083696" y="2889378"/>
                  </a:lnTo>
                  <a:lnTo>
                    <a:pt x="1073960" y="2895916"/>
                  </a:lnTo>
                  <a:lnTo>
                    <a:pt x="1064495" y="2902453"/>
                  </a:lnTo>
                  <a:lnTo>
                    <a:pt x="1055164" y="2908990"/>
                  </a:lnTo>
                  <a:lnTo>
                    <a:pt x="1046068" y="2915527"/>
                  </a:lnTo>
                  <a:lnTo>
                    <a:pt x="1037203" y="2922064"/>
                  </a:lnTo>
                  <a:lnTo>
                    <a:pt x="1028477" y="2928601"/>
                  </a:lnTo>
                  <a:lnTo>
                    <a:pt x="1020054" y="2935138"/>
                  </a:lnTo>
                  <a:lnTo>
                    <a:pt x="1011812" y="2941675"/>
                  </a:lnTo>
                  <a:lnTo>
                    <a:pt x="1003733" y="2948212"/>
                  </a:lnTo>
                  <a:lnTo>
                    <a:pt x="995981" y="2954749"/>
                  </a:lnTo>
                  <a:lnTo>
                    <a:pt x="988373" y="2961286"/>
                  </a:lnTo>
                  <a:lnTo>
                    <a:pt x="980989" y="2967823"/>
                  </a:lnTo>
                  <a:lnTo>
                    <a:pt x="973874" y="2974360"/>
                  </a:lnTo>
                  <a:lnTo>
                    <a:pt x="966903" y="2980897"/>
                  </a:lnTo>
                  <a:lnTo>
                    <a:pt x="960211" y="2987434"/>
                  </a:lnTo>
                  <a:lnTo>
                    <a:pt x="953727" y="2993971"/>
                  </a:lnTo>
                  <a:lnTo>
                    <a:pt x="947385" y="3000508"/>
                  </a:lnTo>
                  <a:lnTo>
                    <a:pt x="941371" y="3007045"/>
                  </a:lnTo>
                  <a:lnTo>
                    <a:pt x="935503" y="3013583"/>
                  </a:lnTo>
                  <a:lnTo>
                    <a:pt x="929820" y="3020120"/>
                  </a:lnTo>
                  <a:lnTo>
                    <a:pt x="924414" y="3026657"/>
                  </a:lnTo>
                  <a:lnTo>
                    <a:pt x="919141" y="3033194"/>
                  </a:lnTo>
                  <a:lnTo>
                    <a:pt x="914097" y="3039731"/>
                  </a:lnTo>
                  <a:lnTo>
                    <a:pt x="909264" y="3046268"/>
                  </a:lnTo>
                  <a:lnTo>
                    <a:pt x="904559" y="3052805"/>
                  </a:lnTo>
                  <a:lnTo>
                    <a:pt x="900118" y="3059342"/>
                  </a:lnTo>
                  <a:lnTo>
                    <a:pt x="895828" y="3065879"/>
                  </a:lnTo>
                  <a:lnTo>
                    <a:pt x="891674" y="3072416"/>
                  </a:lnTo>
                  <a:lnTo>
                    <a:pt x="887780" y="3078953"/>
                  </a:lnTo>
                  <a:lnTo>
                    <a:pt x="883997" y="3085490"/>
                  </a:lnTo>
                  <a:lnTo>
                    <a:pt x="880384" y="3092027"/>
                  </a:lnTo>
                  <a:lnTo>
                    <a:pt x="876968" y="3098564"/>
                  </a:lnTo>
                  <a:lnTo>
                    <a:pt x="873655" y="3105101"/>
                  </a:lnTo>
                  <a:lnTo>
                    <a:pt x="870538" y="3111638"/>
                  </a:lnTo>
                  <a:lnTo>
                    <a:pt x="867560" y="3118175"/>
                  </a:lnTo>
                  <a:lnTo>
                    <a:pt x="864679" y="3124713"/>
                  </a:lnTo>
                  <a:lnTo>
                    <a:pt x="862011" y="3131250"/>
                  </a:lnTo>
                  <a:lnTo>
                    <a:pt x="859434" y="3137787"/>
                  </a:lnTo>
                  <a:lnTo>
                    <a:pt x="856973" y="3144324"/>
                  </a:lnTo>
                  <a:lnTo>
                    <a:pt x="854679" y="3150861"/>
                  </a:lnTo>
                  <a:lnTo>
                    <a:pt x="852463" y="3157398"/>
                  </a:lnTo>
                  <a:lnTo>
                    <a:pt x="850381" y="3163935"/>
                  </a:lnTo>
                  <a:lnTo>
                    <a:pt x="848419" y="3170472"/>
                  </a:lnTo>
                  <a:lnTo>
                    <a:pt x="846527" y="3177009"/>
                  </a:lnTo>
                  <a:lnTo>
                    <a:pt x="844779" y="3183546"/>
                  </a:lnTo>
                  <a:lnTo>
                    <a:pt x="843111" y="3190083"/>
                  </a:lnTo>
                  <a:lnTo>
                    <a:pt x="841515" y="3196620"/>
                  </a:lnTo>
                  <a:lnTo>
                    <a:pt x="840051" y="3203157"/>
                  </a:lnTo>
                  <a:lnTo>
                    <a:pt x="838643" y="3209694"/>
                  </a:lnTo>
                  <a:lnTo>
                    <a:pt x="837319" y="3216231"/>
                  </a:lnTo>
                  <a:lnTo>
                    <a:pt x="836089" y="3222768"/>
                  </a:lnTo>
                  <a:lnTo>
                    <a:pt x="834907" y="3229305"/>
                  </a:lnTo>
                  <a:lnTo>
                    <a:pt x="833818" y="3235842"/>
                  </a:lnTo>
                  <a:lnTo>
                    <a:pt x="832791" y="3242380"/>
                  </a:lnTo>
                  <a:lnTo>
                    <a:pt x="831807" y="3248917"/>
                  </a:lnTo>
                  <a:lnTo>
                    <a:pt x="830916" y="3255454"/>
                  </a:lnTo>
                  <a:lnTo>
                    <a:pt x="830065" y="3261991"/>
                  </a:lnTo>
                  <a:lnTo>
                    <a:pt x="829262" y="3268528"/>
                  </a:lnTo>
                  <a:lnTo>
                    <a:pt x="828529" y="3275065"/>
                  </a:lnTo>
                  <a:lnTo>
                    <a:pt x="827828" y="3281602"/>
                  </a:lnTo>
                  <a:lnTo>
                    <a:pt x="827180" y="3288139"/>
                  </a:lnTo>
                  <a:lnTo>
                    <a:pt x="826578" y="3294676"/>
                  </a:lnTo>
                  <a:lnTo>
                    <a:pt x="826004" y="3301213"/>
                  </a:lnTo>
                  <a:lnTo>
                    <a:pt x="825485" y="3307750"/>
                  </a:lnTo>
                  <a:lnTo>
                    <a:pt x="824995" y="3314287"/>
                  </a:lnTo>
                  <a:lnTo>
                    <a:pt x="824532" y="3320824"/>
                  </a:lnTo>
                  <a:lnTo>
                    <a:pt x="824116" y="3327361"/>
                  </a:lnTo>
                  <a:lnTo>
                    <a:pt x="823719" y="3333898"/>
                  </a:lnTo>
                  <a:lnTo>
                    <a:pt x="823352" y="33404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2767366"/>
              <a:ext cx="0" cy="208481"/>
            </a:xfrm>
            <a:custGeom>
              <a:avLst/>
              <a:pathLst>
                <a:path w="0" h="208481">
                  <a:moveTo>
                    <a:pt x="0" y="20848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4574992"/>
              <a:ext cx="0" cy="63532"/>
            </a:xfrm>
            <a:custGeom>
              <a:avLst/>
              <a:pathLst>
                <a:path w="0" h="63532">
                  <a:moveTo>
                    <a:pt x="0" y="0"/>
                  </a:moveTo>
                  <a:lnTo>
                    <a:pt x="0" y="6353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2975848"/>
              <a:ext cx="182029" cy="1599144"/>
            </a:xfrm>
            <a:custGeom>
              <a:avLst/>
              <a:pathLst>
                <a:path w="182029" h="1599144">
                  <a:moveTo>
                    <a:pt x="0" y="0"/>
                  </a:moveTo>
                  <a:lnTo>
                    <a:pt x="0" y="1599144"/>
                  </a:lnTo>
                  <a:lnTo>
                    <a:pt x="182029" y="1599144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3871425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2763601"/>
              <a:ext cx="0" cy="800984"/>
            </a:xfrm>
            <a:custGeom>
              <a:avLst/>
              <a:pathLst>
                <a:path w="0" h="800984">
                  <a:moveTo>
                    <a:pt x="0" y="8009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4595229"/>
              <a:ext cx="0" cy="47061"/>
            </a:xfrm>
            <a:custGeom>
              <a:avLst/>
              <a:pathLst>
                <a:path w="0" h="47061">
                  <a:moveTo>
                    <a:pt x="0" y="0"/>
                  </a:moveTo>
                  <a:lnTo>
                    <a:pt x="0" y="4706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3564585"/>
              <a:ext cx="182029" cy="1030643"/>
            </a:xfrm>
            <a:custGeom>
              <a:avLst/>
              <a:pathLst>
                <a:path w="182029" h="1030643">
                  <a:moveTo>
                    <a:pt x="0" y="0"/>
                  </a:moveTo>
                  <a:lnTo>
                    <a:pt x="0" y="1030643"/>
                  </a:lnTo>
                  <a:lnTo>
                    <a:pt x="182029" y="1030643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4414513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484824" y="4579673"/>
              <a:ext cx="34876" cy="348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838569" y="3125361"/>
              <a:ext cx="18165" cy="18165"/>
            </a:xfrm>
            <a:custGeom>
              <a:avLst/>
              <a:pathLst>
                <a:path w="18165" h="18165">
                  <a:moveTo>
                    <a:pt x="0" y="9082"/>
                  </a:moveTo>
                  <a:lnTo>
                    <a:pt x="9082" y="0"/>
                  </a:lnTo>
                  <a:lnTo>
                    <a:pt x="18165" y="9082"/>
                  </a:lnTo>
                  <a:lnTo>
                    <a:pt x="9082" y="1816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689049" y="4431994"/>
              <a:ext cx="160812" cy="1608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907698" y="3556076"/>
              <a:ext cx="97962" cy="979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138697" y="4382105"/>
              <a:ext cx="98700" cy="98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516497" y="4593016"/>
              <a:ext cx="98547" cy="9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069633" y="4548033"/>
              <a:ext cx="98155" cy="98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870850" y="4576172"/>
              <a:ext cx="98351" cy="98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836063" y="4559854"/>
              <a:ext cx="157342" cy="157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873302" y="2792476"/>
              <a:ext cx="62726" cy="62726"/>
            </a:xfrm>
            <a:custGeom>
              <a:avLst/>
              <a:pathLst>
                <a:path w="62726" h="62726">
                  <a:moveTo>
                    <a:pt x="0" y="31363"/>
                  </a:moveTo>
                  <a:lnTo>
                    <a:pt x="31363" y="0"/>
                  </a:lnTo>
                  <a:lnTo>
                    <a:pt x="62726" y="31363"/>
                  </a:lnTo>
                  <a:lnTo>
                    <a:pt x="31363" y="6272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424746" y="2712948"/>
              <a:ext cx="150250" cy="150250"/>
            </a:xfrm>
            <a:custGeom>
              <a:avLst/>
              <a:pathLst>
                <a:path w="150250" h="150250">
                  <a:moveTo>
                    <a:pt x="0" y="75125"/>
                  </a:moveTo>
                  <a:lnTo>
                    <a:pt x="75125" y="0"/>
                  </a:lnTo>
                  <a:lnTo>
                    <a:pt x="150250" y="75125"/>
                  </a:lnTo>
                  <a:lnTo>
                    <a:pt x="75125" y="15025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613753" y="3975444"/>
              <a:ext cx="98802" cy="98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750414" y="2985328"/>
              <a:ext cx="98692" cy="986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516843" y="4440569"/>
              <a:ext cx="98483" cy="9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982171" y="4112392"/>
              <a:ext cx="50800" cy="508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134402" y="3898521"/>
              <a:ext cx="98287" cy="98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842346" y="4399392"/>
              <a:ext cx="98009" cy="980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600456" y="4335218"/>
              <a:ext cx="98351" cy="98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047662" y="3256395"/>
              <a:ext cx="98705" cy="98705"/>
            </a:xfrm>
            <a:custGeom>
              <a:avLst/>
              <a:pathLst>
                <a:path w="98705" h="98705">
                  <a:moveTo>
                    <a:pt x="0" y="49352"/>
                  </a:moveTo>
                  <a:lnTo>
                    <a:pt x="49352" y="0"/>
                  </a:lnTo>
                  <a:lnTo>
                    <a:pt x="98705" y="49352"/>
                  </a:lnTo>
                  <a:lnTo>
                    <a:pt x="49352" y="9870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069442" y="2780168"/>
              <a:ext cx="98637" cy="98637"/>
            </a:xfrm>
            <a:custGeom>
              <a:avLst/>
              <a:pathLst>
                <a:path w="98637" h="98637">
                  <a:moveTo>
                    <a:pt x="0" y="49318"/>
                  </a:moveTo>
                  <a:lnTo>
                    <a:pt x="49318" y="0"/>
                  </a:lnTo>
                  <a:lnTo>
                    <a:pt x="98637" y="49318"/>
                  </a:lnTo>
                  <a:lnTo>
                    <a:pt x="49318" y="9863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855144" y="4537044"/>
              <a:ext cx="59894" cy="598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036343" y="4589398"/>
              <a:ext cx="98253" cy="982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727330" y="4589330"/>
              <a:ext cx="98390" cy="983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047641" y="3224632"/>
              <a:ext cx="98227" cy="98227"/>
            </a:xfrm>
            <a:custGeom>
              <a:avLst/>
              <a:pathLst>
                <a:path w="98227" h="98227">
                  <a:moveTo>
                    <a:pt x="0" y="49113"/>
                  </a:moveTo>
                  <a:lnTo>
                    <a:pt x="49113" y="0"/>
                  </a:lnTo>
                  <a:lnTo>
                    <a:pt x="98227" y="49113"/>
                  </a:lnTo>
                  <a:lnTo>
                    <a:pt x="49113" y="9822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785911" y="2719898"/>
              <a:ext cx="98700" cy="98700"/>
            </a:xfrm>
            <a:custGeom>
              <a:avLst/>
              <a:pathLst>
                <a:path w="98700" h="98700">
                  <a:moveTo>
                    <a:pt x="0" y="49350"/>
                  </a:moveTo>
                  <a:lnTo>
                    <a:pt x="49350" y="0"/>
                  </a:lnTo>
                  <a:lnTo>
                    <a:pt x="98700" y="49350"/>
                  </a:lnTo>
                  <a:lnTo>
                    <a:pt x="49350" y="9870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044240" y="2693324"/>
              <a:ext cx="140553" cy="140553"/>
            </a:xfrm>
            <a:custGeom>
              <a:avLst/>
              <a:pathLst>
                <a:path w="140553" h="140553">
                  <a:moveTo>
                    <a:pt x="0" y="70276"/>
                  </a:moveTo>
                  <a:lnTo>
                    <a:pt x="70276" y="0"/>
                  </a:lnTo>
                  <a:lnTo>
                    <a:pt x="140553" y="70276"/>
                  </a:lnTo>
                  <a:lnTo>
                    <a:pt x="70276" y="14055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004829" y="4422541"/>
              <a:ext cx="74301" cy="743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727236" y="4509138"/>
              <a:ext cx="74293" cy="742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108806" y="4318428"/>
              <a:ext cx="45339" cy="45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5493186" y="2970488"/>
              <a:ext cx="98253" cy="98253"/>
            </a:xfrm>
            <a:custGeom>
              <a:avLst/>
              <a:pathLst>
                <a:path w="98253" h="98253">
                  <a:moveTo>
                    <a:pt x="0" y="49126"/>
                  </a:moveTo>
                  <a:lnTo>
                    <a:pt x="49126" y="0"/>
                  </a:lnTo>
                  <a:lnTo>
                    <a:pt x="98253" y="49126"/>
                  </a:lnTo>
                  <a:lnTo>
                    <a:pt x="49126" y="9825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980664" y="2687835"/>
              <a:ext cx="159062" cy="1590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721551" y="3531446"/>
              <a:ext cx="98279" cy="982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824572" y="2746343"/>
              <a:ext cx="166288" cy="166288"/>
            </a:xfrm>
            <a:custGeom>
              <a:avLst/>
              <a:pathLst>
                <a:path w="166288" h="166288">
                  <a:moveTo>
                    <a:pt x="0" y="83144"/>
                  </a:moveTo>
                  <a:lnTo>
                    <a:pt x="83144" y="0"/>
                  </a:lnTo>
                  <a:lnTo>
                    <a:pt x="166288" y="83144"/>
                  </a:lnTo>
                  <a:lnTo>
                    <a:pt x="83144" y="16628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708316" y="4411037"/>
              <a:ext cx="70955" cy="709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459813" y="4581838"/>
              <a:ext cx="98313" cy="983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078371" y="4598801"/>
              <a:ext cx="64388" cy="643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928610" y="4574183"/>
              <a:ext cx="98564" cy="9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704676" y="2723925"/>
              <a:ext cx="98176" cy="98176"/>
            </a:xfrm>
            <a:custGeom>
              <a:avLst/>
              <a:pathLst>
                <a:path w="98176" h="98176">
                  <a:moveTo>
                    <a:pt x="0" y="49088"/>
                  </a:moveTo>
                  <a:lnTo>
                    <a:pt x="49088" y="0"/>
                  </a:lnTo>
                  <a:lnTo>
                    <a:pt x="98176" y="49088"/>
                  </a:lnTo>
                  <a:lnTo>
                    <a:pt x="49088" y="9817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513432" y="3518156"/>
              <a:ext cx="98505" cy="9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092976" y="2834936"/>
              <a:ext cx="98283" cy="98283"/>
            </a:xfrm>
            <a:custGeom>
              <a:avLst/>
              <a:pathLst>
                <a:path w="98283" h="98283">
                  <a:moveTo>
                    <a:pt x="0" y="49141"/>
                  </a:moveTo>
                  <a:lnTo>
                    <a:pt x="49141" y="0"/>
                  </a:lnTo>
                  <a:lnTo>
                    <a:pt x="98283" y="49141"/>
                  </a:lnTo>
                  <a:lnTo>
                    <a:pt x="49141" y="9828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467591" y="4381649"/>
              <a:ext cx="107142" cy="1071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702883" y="4370987"/>
              <a:ext cx="105876" cy="1058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433891" y="3494370"/>
              <a:ext cx="134781" cy="1347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535850" y="4424029"/>
              <a:ext cx="71325" cy="713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729815" y="4566747"/>
              <a:ext cx="98377" cy="983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874720" y="4242943"/>
              <a:ext cx="98420" cy="98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098265" y="4592838"/>
              <a:ext cx="98904" cy="989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748199" y="4542155"/>
              <a:ext cx="113675" cy="113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439627" y="4385532"/>
              <a:ext cx="80550" cy="805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611565" y="4489957"/>
              <a:ext cx="108890" cy="1088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097374" y="3153660"/>
              <a:ext cx="153579" cy="1535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813212" y="4221621"/>
              <a:ext cx="77061" cy="77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153722" y="3566527"/>
              <a:ext cx="77061" cy="770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023596" y="4255999"/>
              <a:ext cx="98662" cy="9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078787" y="3927176"/>
              <a:ext cx="123805" cy="1238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893972" y="3174131"/>
              <a:ext cx="33573" cy="33573"/>
            </a:xfrm>
            <a:custGeom>
              <a:avLst/>
              <a:pathLst>
                <a:path w="33573" h="33573">
                  <a:moveTo>
                    <a:pt x="0" y="16786"/>
                  </a:moveTo>
                  <a:lnTo>
                    <a:pt x="16786" y="0"/>
                  </a:lnTo>
                  <a:lnTo>
                    <a:pt x="33573" y="16786"/>
                  </a:lnTo>
                  <a:lnTo>
                    <a:pt x="16786" y="3357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605961" y="3240144"/>
              <a:ext cx="74733" cy="74733"/>
            </a:xfrm>
            <a:custGeom>
              <a:avLst/>
              <a:pathLst>
                <a:path w="74733" h="74733">
                  <a:moveTo>
                    <a:pt x="0" y="37366"/>
                  </a:moveTo>
                  <a:lnTo>
                    <a:pt x="37366" y="0"/>
                  </a:lnTo>
                  <a:lnTo>
                    <a:pt x="74733" y="37366"/>
                  </a:lnTo>
                  <a:lnTo>
                    <a:pt x="37366" y="7473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531410" y="2723795"/>
              <a:ext cx="98437" cy="98437"/>
            </a:xfrm>
            <a:custGeom>
              <a:avLst/>
              <a:pathLst>
                <a:path w="98437" h="98437">
                  <a:moveTo>
                    <a:pt x="0" y="49218"/>
                  </a:moveTo>
                  <a:lnTo>
                    <a:pt x="49218" y="0"/>
                  </a:lnTo>
                  <a:lnTo>
                    <a:pt x="98437" y="49218"/>
                  </a:lnTo>
                  <a:lnTo>
                    <a:pt x="49218" y="9843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640066" y="2726621"/>
              <a:ext cx="145493" cy="1454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721496" y="2853776"/>
              <a:ext cx="98253" cy="98253"/>
            </a:xfrm>
            <a:custGeom>
              <a:avLst/>
              <a:pathLst>
                <a:path w="98253" h="98253">
                  <a:moveTo>
                    <a:pt x="0" y="49126"/>
                  </a:moveTo>
                  <a:lnTo>
                    <a:pt x="49126" y="0"/>
                  </a:lnTo>
                  <a:lnTo>
                    <a:pt x="98253" y="49126"/>
                  </a:lnTo>
                  <a:lnTo>
                    <a:pt x="49126" y="9825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939346" y="4078343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605721" y="4593189"/>
              <a:ext cx="98202" cy="982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075585" y="4461206"/>
              <a:ext cx="98624" cy="98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984985" y="4583570"/>
              <a:ext cx="98615" cy="986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882333" y="4384168"/>
              <a:ext cx="60690" cy="606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612617" y="4284505"/>
              <a:ext cx="68005" cy="680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931062" y="4374681"/>
              <a:ext cx="98488" cy="9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449688" y="3649819"/>
              <a:ext cx="98722" cy="987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823298" y="4610086"/>
              <a:ext cx="64407" cy="644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976168" y="4599790"/>
              <a:ext cx="62410" cy="624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508155" y="4589128"/>
              <a:ext cx="98794" cy="987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609001" y="4589215"/>
              <a:ext cx="98620" cy="986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032359" y="4092976"/>
              <a:ext cx="48218" cy="482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922867" y="4479270"/>
              <a:ext cx="164148" cy="164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431518" y="4402899"/>
              <a:ext cx="98526" cy="98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489167" y="2966213"/>
              <a:ext cx="27741" cy="27741"/>
            </a:xfrm>
            <a:custGeom>
              <a:avLst/>
              <a:pathLst>
                <a:path w="27741" h="27741">
                  <a:moveTo>
                    <a:pt x="0" y="13870"/>
                  </a:moveTo>
                  <a:lnTo>
                    <a:pt x="13870" y="0"/>
                  </a:lnTo>
                  <a:lnTo>
                    <a:pt x="27741" y="13870"/>
                  </a:lnTo>
                  <a:lnTo>
                    <a:pt x="13870" y="2774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245241" y="4571812"/>
              <a:ext cx="88246" cy="88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690883" y="4417863"/>
              <a:ext cx="98717" cy="98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599945" y="4446142"/>
              <a:ext cx="98632" cy="986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079292" y="4169428"/>
              <a:ext cx="98620" cy="986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6017676" y="3235569"/>
              <a:ext cx="65059" cy="65059"/>
            </a:xfrm>
            <a:custGeom>
              <a:avLst/>
              <a:pathLst>
                <a:path w="65059" h="65059">
                  <a:moveTo>
                    <a:pt x="0" y="32529"/>
                  </a:moveTo>
                  <a:lnTo>
                    <a:pt x="32529" y="0"/>
                  </a:lnTo>
                  <a:lnTo>
                    <a:pt x="65059" y="32529"/>
                  </a:lnTo>
                  <a:lnTo>
                    <a:pt x="32529" y="6505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084157" y="4291992"/>
              <a:ext cx="98210" cy="982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496130" y="4570248"/>
              <a:ext cx="34902" cy="349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741271" y="4118557"/>
              <a:ext cx="98709" cy="98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103825" y="4431255"/>
              <a:ext cx="98287" cy="98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020996" y="4593998"/>
              <a:ext cx="28815" cy="28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689338" y="4130150"/>
              <a:ext cx="98112" cy="981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827281" y="3992789"/>
              <a:ext cx="139409" cy="1394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798246" y="3153520"/>
              <a:ext cx="55971" cy="55971"/>
            </a:xfrm>
            <a:custGeom>
              <a:avLst/>
              <a:pathLst>
                <a:path w="55971" h="55971">
                  <a:moveTo>
                    <a:pt x="0" y="27985"/>
                  </a:moveTo>
                  <a:lnTo>
                    <a:pt x="27985" y="0"/>
                  </a:lnTo>
                  <a:lnTo>
                    <a:pt x="55971" y="27985"/>
                  </a:lnTo>
                  <a:lnTo>
                    <a:pt x="27985" y="5597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049687" y="4538525"/>
              <a:ext cx="98347" cy="98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943642" y="4585747"/>
              <a:ext cx="98026" cy="980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537127" y="4619465"/>
              <a:ext cx="30589" cy="30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117395" y="4543945"/>
              <a:ext cx="98802" cy="98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824774" y="4369172"/>
              <a:ext cx="124566" cy="1245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128697" y="3025004"/>
              <a:ext cx="98402" cy="98402"/>
            </a:xfrm>
            <a:custGeom>
              <a:avLst/>
              <a:pathLst>
                <a:path w="98402" h="98402">
                  <a:moveTo>
                    <a:pt x="0" y="49201"/>
                  </a:moveTo>
                  <a:lnTo>
                    <a:pt x="49201" y="0"/>
                  </a:lnTo>
                  <a:lnTo>
                    <a:pt x="98402" y="49201"/>
                  </a:lnTo>
                  <a:lnTo>
                    <a:pt x="49201" y="9840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966145" y="2831971"/>
              <a:ext cx="55271" cy="55271"/>
            </a:xfrm>
            <a:custGeom>
              <a:avLst/>
              <a:pathLst>
                <a:path w="55271" h="55271">
                  <a:moveTo>
                    <a:pt x="0" y="27635"/>
                  </a:moveTo>
                  <a:lnTo>
                    <a:pt x="27635" y="0"/>
                  </a:lnTo>
                  <a:lnTo>
                    <a:pt x="55271" y="27635"/>
                  </a:lnTo>
                  <a:lnTo>
                    <a:pt x="27635" y="5527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706350" y="2734940"/>
              <a:ext cx="98734" cy="98734"/>
            </a:xfrm>
            <a:custGeom>
              <a:avLst/>
              <a:pathLst>
                <a:path w="98734" h="98734">
                  <a:moveTo>
                    <a:pt x="0" y="49367"/>
                  </a:moveTo>
                  <a:lnTo>
                    <a:pt x="49367" y="0"/>
                  </a:lnTo>
                  <a:lnTo>
                    <a:pt x="98734" y="49367"/>
                  </a:lnTo>
                  <a:lnTo>
                    <a:pt x="49367" y="9873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713008" y="4576166"/>
              <a:ext cx="64479" cy="644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984461" y="4578101"/>
              <a:ext cx="98257" cy="98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5518615" y="2282501"/>
              <a:ext cx="311717" cy="476291"/>
            </a:xfrm>
            <a:custGeom>
              <a:avLst/>
              <a:pathLst>
                <a:path w="311717" h="476291">
                  <a:moveTo>
                    <a:pt x="0" y="0"/>
                  </a:moveTo>
                  <a:lnTo>
                    <a:pt x="311717" y="4762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5842370" y="2502850"/>
              <a:ext cx="106608" cy="248633"/>
            </a:xfrm>
            <a:custGeom>
              <a:avLst/>
              <a:pathLst>
                <a:path w="106608" h="248633">
                  <a:moveTo>
                    <a:pt x="106608" y="0"/>
                  </a:moveTo>
                  <a:lnTo>
                    <a:pt x="0" y="2486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5512123" y="2650428"/>
              <a:ext cx="315189" cy="118866"/>
            </a:xfrm>
            <a:custGeom>
              <a:avLst/>
              <a:pathLst>
                <a:path w="315189" h="118866">
                  <a:moveTo>
                    <a:pt x="0" y="0"/>
                  </a:moveTo>
                  <a:lnTo>
                    <a:pt x="315189" y="1188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4356128" y="2119812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chr9:132897513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5226371" y="2340161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chr9:132897514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3990754" y="2573439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chr9:132903698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5385126" y="2563918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chr9:132906016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4284241" y="2814971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chr9:132927301</a:t>
              </a:r>
            </a:p>
          </p:txBody>
        </p:sp>
        <p:sp>
          <p:nvSpPr>
            <p:cNvPr id="121" name="pl121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2448133" y="5996295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2448133" y="5525682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2448133" y="5055068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503125" y="458445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503125" y="411384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503125" y="364322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503125" y="317261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503125" y="270200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130" name="pl130"/>
            <p:cNvSpPr/>
            <p:nvPr/>
          </p:nvSpPr>
          <p:spPr>
            <a:xfrm>
              <a:off x="2880411" y="605601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880411" y="558539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880411" y="511478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880411" y="464417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880411" y="417355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880411" y="370294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880411" y="323233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880411" y="276171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144" name="tx144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7106490" y="2141828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146" name="pt146"/>
            <p:cNvSpPr/>
            <p:nvPr/>
          </p:nvSpPr>
          <p:spPr>
            <a:xfrm>
              <a:off x="7179089" y="249355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7179089" y="268840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7179089" y="2883255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9"/>
            <p:cNvSpPr/>
            <p:nvPr/>
          </p:nvSpPr>
          <p:spPr>
            <a:xfrm>
              <a:off x="7389908" y="2426444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7389908" y="2621293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7389908" y="2816142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7106490" y="3201133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153" name="pt153"/>
            <p:cNvSpPr/>
            <p:nvPr/>
          </p:nvSpPr>
          <p:spPr>
            <a:xfrm>
              <a:off x="7158779" y="3487077"/>
              <a:ext cx="96314" cy="9631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7202436" y="3725584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7158779" y="3876776"/>
              <a:ext cx="96314" cy="9631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7140695" y="4053541"/>
              <a:ext cx="132481" cy="13248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7126819" y="4237536"/>
              <a:ext cx="160233" cy="16023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tx158"/>
            <p:cNvSpPr/>
            <p:nvPr/>
          </p:nvSpPr>
          <p:spPr>
            <a:xfrm>
              <a:off x="7395950" y="3479684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7395950" y="367036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7395950" y="3869383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395950" y="4062223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7395950" y="425793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7106490" y="4591762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164" name="pt164"/>
            <p:cNvSpPr/>
            <p:nvPr/>
          </p:nvSpPr>
          <p:spPr>
            <a:xfrm>
              <a:off x="7179089" y="49230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7179089" y="5117851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tx166"/>
            <p:cNvSpPr/>
            <p:nvPr/>
          </p:nvSpPr>
          <p:spPr>
            <a:xfrm>
              <a:off x="7389908" y="4885432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7389908" y="5080281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2924695" y="619487"/>
              <a:ext cx="7307857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TSC1,Rare cancer,Polyphen Score,Variants by P Value Category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greaty01</cp:lastModifiedBy>
  <cp:revision>5</cp:revision>
  <dcterms:created xsi:type="dcterms:W3CDTF">2015-07-14T21:05:00Z</dcterms:created>
  <dcterms:modified xsi:type="dcterms:W3CDTF">2024-01-21T17:22:13Z</dcterms:modified>
</cp:coreProperties>
</file>