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386370" y="1198960"/>
              <a:ext cx="1261009" cy="5007971"/>
            </a:xfrm>
            <a:custGeom>
              <a:avLst/>
              <a:pathLst>
                <a:path w="1261009" h="5007971">
                  <a:moveTo>
                    <a:pt x="628432" y="5007971"/>
                  </a:moveTo>
                  <a:lnTo>
                    <a:pt x="628285" y="4998171"/>
                  </a:lnTo>
                  <a:lnTo>
                    <a:pt x="628126" y="4988370"/>
                  </a:lnTo>
                  <a:lnTo>
                    <a:pt x="627962" y="4978570"/>
                  </a:lnTo>
                  <a:lnTo>
                    <a:pt x="627782" y="4968770"/>
                  </a:lnTo>
                  <a:lnTo>
                    <a:pt x="627595" y="4958969"/>
                  </a:lnTo>
                  <a:lnTo>
                    <a:pt x="627395" y="4949169"/>
                  </a:lnTo>
                  <a:lnTo>
                    <a:pt x="627182" y="4939369"/>
                  </a:lnTo>
                  <a:lnTo>
                    <a:pt x="626962" y="4929568"/>
                  </a:lnTo>
                  <a:lnTo>
                    <a:pt x="626720" y="4919768"/>
                  </a:lnTo>
                  <a:lnTo>
                    <a:pt x="626471" y="4909968"/>
                  </a:lnTo>
                  <a:lnTo>
                    <a:pt x="626204" y="4900167"/>
                  </a:lnTo>
                  <a:lnTo>
                    <a:pt x="625922" y="4890367"/>
                  </a:lnTo>
                  <a:lnTo>
                    <a:pt x="625629" y="4880567"/>
                  </a:lnTo>
                  <a:lnTo>
                    <a:pt x="625311" y="4870766"/>
                  </a:lnTo>
                  <a:lnTo>
                    <a:pt x="624983" y="4860966"/>
                  </a:lnTo>
                  <a:lnTo>
                    <a:pt x="624631" y="4851166"/>
                  </a:lnTo>
                  <a:lnTo>
                    <a:pt x="624263" y="4841365"/>
                  </a:lnTo>
                  <a:lnTo>
                    <a:pt x="623879" y="4831565"/>
                  </a:lnTo>
                  <a:lnTo>
                    <a:pt x="623465" y="4821765"/>
                  </a:lnTo>
                  <a:lnTo>
                    <a:pt x="623041" y="4811964"/>
                  </a:lnTo>
                  <a:lnTo>
                    <a:pt x="622584" y="4802164"/>
                  </a:lnTo>
                  <a:lnTo>
                    <a:pt x="622109" y="4792364"/>
                  </a:lnTo>
                  <a:lnTo>
                    <a:pt x="621613" y="4782563"/>
                  </a:lnTo>
                  <a:lnTo>
                    <a:pt x="621084" y="4772763"/>
                  </a:lnTo>
                  <a:lnTo>
                    <a:pt x="620541" y="4762963"/>
                  </a:lnTo>
                  <a:lnTo>
                    <a:pt x="619957" y="4753162"/>
                  </a:lnTo>
                  <a:lnTo>
                    <a:pt x="619354" y="4743362"/>
                  </a:lnTo>
                  <a:lnTo>
                    <a:pt x="618722" y="4733562"/>
                  </a:lnTo>
                  <a:lnTo>
                    <a:pt x="618054" y="4723761"/>
                  </a:lnTo>
                  <a:lnTo>
                    <a:pt x="617370" y="4713961"/>
                  </a:lnTo>
                  <a:lnTo>
                    <a:pt x="616633" y="4704161"/>
                  </a:lnTo>
                  <a:lnTo>
                    <a:pt x="615878" y="4694360"/>
                  </a:lnTo>
                  <a:lnTo>
                    <a:pt x="615085" y="4684560"/>
                  </a:lnTo>
                  <a:lnTo>
                    <a:pt x="614254" y="4674760"/>
                  </a:lnTo>
                  <a:lnTo>
                    <a:pt x="613401" y="4664959"/>
                  </a:lnTo>
                  <a:lnTo>
                    <a:pt x="612489" y="4655159"/>
                  </a:lnTo>
                  <a:lnTo>
                    <a:pt x="611557" y="4645359"/>
                  </a:lnTo>
                  <a:lnTo>
                    <a:pt x="610576" y="4635558"/>
                  </a:lnTo>
                  <a:lnTo>
                    <a:pt x="609557" y="4625758"/>
                  </a:lnTo>
                  <a:lnTo>
                    <a:pt x="608508" y="4615958"/>
                  </a:lnTo>
                  <a:lnTo>
                    <a:pt x="607396" y="4606157"/>
                  </a:lnTo>
                  <a:lnTo>
                    <a:pt x="606262" y="4596357"/>
                  </a:lnTo>
                  <a:lnTo>
                    <a:pt x="605068" y="4586557"/>
                  </a:lnTo>
                  <a:lnTo>
                    <a:pt x="603836" y="4576756"/>
                  </a:lnTo>
                  <a:lnTo>
                    <a:pt x="602565" y="4566956"/>
                  </a:lnTo>
                  <a:lnTo>
                    <a:pt x="601230" y="4557156"/>
                  </a:lnTo>
                  <a:lnTo>
                    <a:pt x="599870" y="4547355"/>
                  </a:lnTo>
                  <a:lnTo>
                    <a:pt x="598438" y="4537555"/>
                  </a:lnTo>
                  <a:lnTo>
                    <a:pt x="596970" y="4527755"/>
                  </a:lnTo>
                  <a:lnTo>
                    <a:pt x="595454" y="4517954"/>
                  </a:lnTo>
                  <a:lnTo>
                    <a:pt x="593874" y="4508154"/>
                  </a:lnTo>
                  <a:lnTo>
                    <a:pt x="592267" y="4498354"/>
                  </a:lnTo>
                  <a:lnTo>
                    <a:pt x="590576" y="4488553"/>
                  </a:lnTo>
                  <a:lnTo>
                    <a:pt x="588852" y="4478753"/>
                  </a:lnTo>
                  <a:lnTo>
                    <a:pt x="587071" y="4468953"/>
                  </a:lnTo>
                  <a:lnTo>
                    <a:pt x="585229" y="4459152"/>
                  </a:lnTo>
                  <a:lnTo>
                    <a:pt x="583356" y="4449352"/>
                  </a:lnTo>
                  <a:lnTo>
                    <a:pt x="581392" y="4439552"/>
                  </a:lnTo>
                  <a:lnTo>
                    <a:pt x="579399" y="4429751"/>
                  </a:lnTo>
                  <a:lnTo>
                    <a:pt x="577340" y="4419951"/>
                  </a:lnTo>
                  <a:lnTo>
                    <a:pt x="575224" y="4410151"/>
                  </a:lnTo>
                  <a:lnTo>
                    <a:pt x="573070" y="4400350"/>
                  </a:lnTo>
                  <a:lnTo>
                    <a:pt x="570830" y="4390550"/>
                  </a:lnTo>
                  <a:lnTo>
                    <a:pt x="568560" y="4380750"/>
                  </a:lnTo>
                  <a:lnTo>
                    <a:pt x="566217" y="4370949"/>
                  </a:lnTo>
                  <a:lnTo>
                    <a:pt x="563823" y="4361149"/>
                  </a:lnTo>
                  <a:lnTo>
                    <a:pt x="561386" y="4351349"/>
                  </a:lnTo>
                  <a:lnTo>
                    <a:pt x="558869" y="4341548"/>
                  </a:lnTo>
                  <a:lnTo>
                    <a:pt x="556324" y="4331748"/>
                  </a:lnTo>
                  <a:lnTo>
                    <a:pt x="553701" y="4321948"/>
                  </a:lnTo>
                  <a:lnTo>
                    <a:pt x="551036" y="4312147"/>
                  </a:lnTo>
                  <a:lnTo>
                    <a:pt x="548322" y="4302347"/>
                  </a:lnTo>
                  <a:lnTo>
                    <a:pt x="545540" y="4292547"/>
                  </a:lnTo>
                  <a:lnTo>
                    <a:pt x="542730" y="4282746"/>
                  </a:lnTo>
                  <a:lnTo>
                    <a:pt x="539843" y="4272946"/>
                  </a:lnTo>
                  <a:lnTo>
                    <a:pt x="536922" y="4263146"/>
                  </a:lnTo>
                  <a:lnTo>
                    <a:pt x="533951" y="4253345"/>
                  </a:lnTo>
                  <a:lnTo>
                    <a:pt x="530924" y="4243545"/>
                  </a:lnTo>
                  <a:lnTo>
                    <a:pt x="527873" y="4233745"/>
                  </a:lnTo>
                  <a:lnTo>
                    <a:pt x="524748" y="4223944"/>
                  </a:lnTo>
                  <a:lnTo>
                    <a:pt x="521599" y="4214144"/>
                  </a:lnTo>
                  <a:lnTo>
                    <a:pt x="518402" y="4204344"/>
                  </a:lnTo>
                  <a:lnTo>
                    <a:pt x="515163" y="4194543"/>
                  </a:lnTo>
                  <a:lnTo>
                    <a:pt x="511901" y="4184743"/>
                  </a:lnTo>
                  <a:lnTo>
                    <a:pt x="508580" y="4174943"/>
                  </a:lnTo>
                  <a:lnTo>
                    <a:pt x="505242" y="4165142"/>
                  </a:lnTo>
                  <a:lnTo>
                    <a:pt x="501863" y="4155342"/>
                  </a:lnTo>
                  <a:lnTo>
                    <a:pt x="498456" y="4145542"/>
                  </a:lnTo>
                  <a:lnTo>
                    <a:pt x="495028" y="4135741"/>
                  </a:lnTo>
                  <a:lnTo>
                    <a:pt x="491563" y="4125941"/>
                  </a:lnTo>
                  <a:lnTo>
                    <a:pt x="488085" y="4116141"/>
                  </a:lnTo>
                  <a:lnTo>
                    <a:pt x="484579" y="4106340"/>
                  </a:lnTo>
                  <a:lnTo>
                    <a:pt x="481057" y="4096540"/>
                  </a:lnTo>
                  <a:lnTo>
                    <a:pt x="477522" y="4086740"/>
                  </a:lnTo>
                  <a:lnTo>
                    <a:pt x="473970" y="4076939"/>
                  </a:lnTo>
                  <a:lnTo>
                    <a:pt x="470411" y="4067139"/>
                  </a:lnTo>
                  <a:lnTo>
                    <a:pt x="466841" y="4057339"/>
                  </a:lnTo>
                  <a:lnTo>
                    <a:pt x="463269" y="4047538"/>
                  </a:lnTo>
                  <a:lnTo>
                    <a:pt x="459693" y="4037738"/>
                  </a:lnTo>
                  <a:lnTo>
                    <a:pt x="456119" y="4027938"/>
                  </a:lnTo>
                  <a:lnTo>
                    <a:pt x="452547" y="4018137"/>
                  </a:lnTo>
                  <a:lnTo>
                    <a:pt x="448985" y="4008337"/>
                  </a:lnTo>
                  <a:lnTo>
                    <a:pt x="445429" y="3998537"/>
                  </a:lnTo>
                  <a:lnTo>
                    <a:pt x="441886" y="3988736"/>
                  </a:lnTo>
                  <a:lnTo>
                    <a:pt x="438361" y="3978936"/>
                  </a:lnTo>
                  <a:lnTo>
                    <a:pt x="434845" y="3969136"/>
                  </a:lnTo>
                  <a:lnTo>
                    <a:pt x="431365" y="3959335"/>
                  </a:lnTo>
                  <a:lnTo>
                    <a:pt x="427899" y="3949535"/>
                  </a:lnTo>
                  <a:lnTo>
                    <a:pt x="424463" y="3939735"/>
                  </a:lnTo>
                  <a:lnTo>
                    <a:pt x="421059" y="3929934"/>
                  </a:lnTo>
                  <a:lnTo>
                    <a:pt x="417676" y="3920134"/>
                  </a:lnTo>
                  <a:lnTo>
                    <a:pt x="414349" y="3910334"/>
                  </a:lnTo>
                  <a:lnTo>
                    <a:pt x="411042" y="3900533"/>
                  </a:lnTo>
                  <a:lnTo>
                    <a:pt x="407788" y="3890733"/>
                  </a:lnTo>
                  <a:lnTo>
                    <a:pt x="404575" y="3880933"/>
                  </a:lnTo>
                  <a:lnTo>
                    <a:pt x="401396" y="3871132"/>
                  </a:lnTo>
                  <a:lnTo>
                    <a:pt x="398289" y="3861332"/>
                  </a:lnTo>
                  <a:lnTo>
                    <a:pt x="395210" y="3851532"/>
                  </a:lnTo>
                  <a:lnTo>
                    <a:pt x="392205" y="3841731"/>
                  </a:lnTo>
                  <a:lnTo>
                    <a:pt x="389246" y="3831931"/>
                  </a:lnTo>
                  <a:lnTo>
                    <a:pt x="386338" y="3822131"/>
                  </a:lnTo>
                  <a:lnTo>
                    <a:pt x="383512" y="3812330"/>
                  </a:lnTo>
                  <a:lnTo>
                    <a:pt x="380718" y="3802530"/>
                  </a:lnTo>
                  <a:lnTo>
                    <a:pt x="378022" y="3792729"/>
                  </a:lnTo>
                  <a:lnTo>
                    <a:pt x="375373" y="3782929"/>
                  </a:lnTo>
                  <a:lnTo>
                    <a:pt x="372791" y="3773129"/>
                  </a:lnTo>
                  <a:lnTo>
                    <a:pt x="370294" y="3763328"/>
                  </a:lnTo>
                  <a:lnTo>
                    <a:pt x="367835" y="3753528"/>
                  </a:lnTo>
                  <a:lnTo>
                    <a:pt x="365494" y="3743728"/>
                  </a:lnTo>
                  <a:lnTo>
                    <a:pt x="363196" y="3733927"/>
                  </a:lnTo>
                  <a:lnTo>
                    <a:pt x="360981" y="3724127"/>
                  </a:lnTo>
                  <a:lnTo>
                    <a:pt x="358851" y="3714327"/>
                  </a:lnTo>
                  <a:lnTo>
                    <a:pt x="356764" y="3704526"/>
                  </a:lnTo>
                  <a:lnTo>
                    <a:pt x="354805" y="3694726"/>
                  </a:lnTo>
                  <a:lnTo>
                    <a:pt x="352887" y="3684926"/>
                  </a:lnTo>
                  <a:lnTo>
                    <a:pt x="351065" y="3675125"/>
                  </a:lnTo>
                  <a:lnTo>
                    <a:pt x="349321" y="3665325"/>
                  </a:lnTo>
                  <a:lnTo>
                    <a:pt x="347633" y="3655525"/>
                  </a:lnTo>
                  <a:lnTo>
                    <a:pt x="346065" y="3645724"/>
                  </a:lnTo>
                  <a:lnTo>
                    <a:pt x="344539" y="3635924"/>
                  </a:lnTo>
                  <a:lnTo>
                    <a:pt x="343118" y="3626124"/>
                  </a:lnTo>
                  <a:lnTo>
                    <a:pt x="341766" y="3616323"/>
                  </a:lnTo>
                  <a:lnTo>
                    <a:pt x="340478" y="3606523"/>
                  </a:lnTo>
                  <a:lnTo>
                    <a:pt x="339299" y="3596723"/>
                  </a:lnTo>
                  <a:lnTo>
                    <a:pt x="338160" y="3586922"/>
                  </a:lnTo>
                  <a:lnTo>
                    <a:pt x="337132" y="3577122"/>
                  </a:lnTo>
                  <a:lnTo>
                    <a:pt x="336161" y="3567322"/>
                  </a:lnTo>
                  <a:lnTo>
                    <a:pt x="335259" y="3557521"/>
                  </a:lnTo>
                  <a:lnTo>
                    <a:pt x="334451" y="3547721"/>
                  </a:lnTo>
                  <a:lnTo>
                    <a:pt x="333681" y="3537921"/>
                  </a:lnTo>
                  <a:lnTo>
                    <a:pt x="333020" y="3528120"/>
                  </a:lnTo>
                  <a:lnTo>
                    <a:pt x="332404" y="3518320"/>
                  </a:lnTo>
                  <a:lnTo>
                    <a:pt x="331858" y="3508520"/>
                  </a:lnTo>
                  <a:lnTo>
                    <a:pt x="331388" y="3498719"/>
                  </a:lnTo>
                  <a:lnTo>
                    <a:pt x="330952" y="3488919"/>
                  </a:lnTo>
                  <a:lnTo>
                    <a:pt x="330620" y="3479119"/>
                  </a:lnTo>
                  <a:lnTo>
                    <a:pt x="330319" y="3469318"/>
                  </a:lnTo>
                  <a:lnTo>
                    <a:pt x="330085" y="3459518"/>
                  </a:lnTo>
                  <a:lnTo>
                    <a:pt x="329909" y="3449718"/>
                  </a:lnTo>
                  <a:lnTo>
                    <a:pt x="329768" y="3439917"/>
                  </a:lnTo>
                  <a:lnTo>
                    <a:pt x="329707" y="3430117"/>
                  </a:lnTo>
                  <a:lnTo>
                    <a:pt x="329671" y="3420317"/>
                  </a:lnTo>
                  <a:lnTo>
                    <a:pt x="329695" y="3410516"/>
                  </a:lnTo>
                  <a:lnTo>
                    <a:pt x="329759" y="3400716"/>
                  </a:lnTo>
                  <a:lnTo>
                    <a:pt x="329855" y="3390916"/>
                  </a:lnTo>
                  <a:lnTo>
                    <a:pt x="330008" y="3381115"/>
                  </a:lnTo>
                  <a:lnTo>
                    <a:pt x="330180" y="3371315"/>
                  </a:lnTo>
                  <a:lnTo>
                    <a:pt x="330399" y="3361515"/>
                  </a:lnTo>
                  <a:lnTo>
                    <a:pt x="330642" y="3351714"/>
                  </a:lnTo>
                  <a:lnTo>
                    <a:pt x="330911" y="3341914"/>
                  </a:lnTo>
                  <a:lnTo>
                    <a:pt x="331215" y="3332114"/>
                  </a:lnTo>
                  <a:lnTo>
                    <a:pt x="331531" y="3322313"/>
                  </a:lnTo>
                  <a:lnTo>
                    <a:pt x="331878" y="3312513"/>
                  </a:lnTo>
                  <a:lnTo>
                    <a:pt x="332237" y="3302713"/>
                  </a:lnTo>
                  <a:lnTo>
                    <a:pt x="332612" y="3292912"/>
                  </a:lnTo>
                  <a:lnTo>
                    <a:pt x="333002" y="3283112"/>
                  </a:lnTo>
                  <a:lnTo>
                    <a:pt x="333397" y="3273312"/>
                  </a:lnTo>
                  <a:lnTo>
                    <a:pt x="333804" y="3263511"/>
                  </a:lnTo>
                  <a:lnTo>
                    <a:pt x="334214" y="3253711"/>
                  </a:lnTo>
                  <a:lnTo>
                    <a:pt x="334626" y="3243911"/>
                  </a:lnTo>
                  <a:lnTo>
                    <a:pt x="335037" y="3234110"/>
                  </a:lnTo>
                  <a:lnTo>
                    <a:pt x="335446" y="3224310"/>
                  </a:lnTo>
                  <a:lnTo>
                    <a:pt x="335847" y="3214510"/>
                  </a:lnTo>
                  <a:lnTo>
                    <a:pt x="336242" y="3204709"/>
                  </a:lnTo>
                  <a:lnTo>
                    <a:pt x="336626" y="3194909"/>
                  </a:lnTo>
                  <a:lnTo>
                    <a:pt x="336995" y="3185109"/>
                  </a:lnTo>
                  <a:lnTo>
                    <a:pt x="337355" y="3175308"/>
                  </a:lnTo>
                  <a:lnTo>
                    <a:pt x="337687" y="3165508"/>
                  </a:lnTo>
                  <a:lnTo>
                    <a:pt x="338009" y="3155708"/>
                  </a:lnTo>
                  <a:lnTo>
                    <a:pt x="338301" y="3145907"/>
                  </a:lnTo>
                  <a:lnTo>
                    <a:pt x="338571" y="3136107"/>
                  </a:lnTo>
                  <a:lnTo>
                    <a:pt x="338820" y="3126307"/>
                  </a:lnTo>
                  <a:lnTo>
                    <a:pt x="339028" y="3116506"/>
                  </a:lnTo>
                  <a:lnTo>
                    <a:pt x="339219" y="3106706"/>
                  </a:lnTo>
                  <a:lnTo>
                    <a:pt x="339364" y="3096906"/>
                  </a:lnTo>
                  <a:lnTo>
                    <a:pt x="339480" y="3087105"/>
                  </a:lnTo>
                  <a:lnTo>
                    <a:pt x="339564" y="3077305"/>
                  </a:lnTo>
                  <a:lnTo>
                    <a:pt x="339596" y="3067505"/>
                  </a:lnTo>
                  <a:lnTo>
                    <a:pt x="339608" y="3057704"/>
                  </a:lnTo>
                  <a:lnTo>
                    <a:pt x="339554" y="3047904"/>
                  </a:lnTo>
                  <a:lnTo>
                    <a:pt x="339469" y="3038104"/>
                  </a:lnTo>
                  <a:lnTo>
                    <a:pt x="339339" y="3028303"/>
                  </a:lnTo>
                  <a:lnTo>
                    <a:pt x="339151" y="3018503"/>
                  </a:lnTo>
                  <a:lnTo>
                    <a:pt x="338938" y="3008703"/>
                  </a:lnTo>
                  <a:lnTo>
                    <a:pt x="338642" y="2998902"/>
                  </a:lnTo>
                  <a:lnTo>
                    <a:pt x="338315" y="2989102"/>
                  </a:lnTo>
                  <a:lnTo>
                    <a:pt x="337929" y="2979302"/>
                  </a:lnTo>
                  <a:lnTo>
                    <a:pt x="337483" y="2969501"/>
                  </a:lnTo>
                  <a:lnTo>
                    <a:pt x="337004" y="2959701"/>
                  </a:lnTo>
                  <a:lnTo>
                    <a:pt x="336432" y="2949901"/>
                  </a:lnTo>
                  <a:lnTo>
                    <a:pt x="335829" y="2940100"/>
                  </a:lnTo>
                  <a:lnTo>
                    <a:pt x="335152" y="2930300"/>
                  </a:lnTo>
                  <a:lnTo>
                    <a:pt x="334416" y="2920500"/>
                  </a:lnTo>
                  <a:lnTo>
                    <a:pt x="333636" y="2910699"/>
                  </a:lnTo>
                  <a:lnTo>
                    <a:pt x="332761" y="2900899"/>
                  </a:lnTo>
                  <a:lnTo>
                    <a:pt x="331854" y="2891099"/>
                  </a:lnTo>
                  <a:lnTo>
                    <a:pt x="330859" y="2881298"/>
                  </a:lnTo>
                  <a:lnTo>
                    <a:pt x="329807" y="2871498"/>
                  </a:lnTo>
                  <a:lnTo>
                    <a:pt x="328701" y="2861698"/>
                  </a:lnTo>
                  <a:lnTo>
                    <a:pt x="327503" y="2851897"/>
                  </a:lnTo>
                  <a:lnTo>
                    <a:pt x="326269" y="2842097"/>
                  </a:lnTo>
                  <a:lnTo>
                    <a:pt x="324936" y="2832297"/>
                  </a:lnTo>
                  <a:lnTo>
                    <a:pt x="323551" y="2822496"/>
                  </a:lnTo>
                  <a:lnTo>
                    <a:pt x="322102" y="2812696"/>
                  </a:lnTo>
                  <a:lnTo>
                    <a:pt x="320565" y="2802896"/>
                  </a:lnTo>
                  <a:lnTo>
                    <a:pt x="318991" y="2793095"/>
                  </a:lnTo>
                  <a:lnTo>
                    <a:pt x="317306" y="2783295"/>
                  </a:lnTo>
                  <a:lnTo>
                    <a:pt x="315578" y="2773495"/>
                  </a:lnTo>
                  <a:lnTo>
                    <a:pt x="313775" y="2763694"/>
                  </a:lnTo>
                  <a:lnTo>
                    <a:pt x="311891" y="2753894"/>
                  </a:lnTo>
                  <a:lnTo>
                    <a:pt x="309970" y="2744094"/>
                  </a:lnTo>
                  <a:lnTo>
                    <a:pt x="307931" y="2734293"/>
                  </a:lnTo>
                  <a:lnTo>
                    <a:pt x="305855" y="2724493"/>
                  </a:lnTo>
                  <a:lnTo>
                    <a:pt x="303697" y="2714693"/>
                  </a:lnTo>
                  <a:lnTo>
                    <a:pt x="301467" y="2704892"/>
                  </a:lnTo>
                  <a:lnTo>
                    <a:pt x="299193" y="2695092"/>
                  </a:lnTo>
                  <a:lnTo>
                    <a:pt x="296810" y="2685292"/>
                  </a:lnTo>
                  <a:lnTo>
                    <a:pt x="294392" y="2675491"/>
                  </a:lnTo>
                  <a:lnTo>
                    <a:pt x="291887" y="2665691"/>
                  </a:lnTo>
                  <a:lnTo>
                    <a:pt x="289320" y="2655891"/>
                  </a:lnTo>
                  <a:lnTo>
                    <a:pt x="286702" y="2646090"/>
                  </a:lnTo>
                  <a:lnTo>
                    <a:pt x="283988" y="2636290"/>
                  </a:lnTo>
                  <a:lnTo>
                    <a:pt x="281241" y="2626490"/>
                  </a:lnTo>
                  <a:lnTo>
                    <a:pt x="278404" y="2616689"/>
                  </a:lnTo>
                  <a:lnTo>
                    <a:pt x="275517" y="2606889"/>
                  </a:lnTo>
                  <a:lnTo>
                    <a:pt x="272575" y="2597089"/>
                  </a:lnTo>
                  <a:lnTo>
                    <a:pt x="269552" y="2587288"/>
                  </a:lnTo>
                  <a:lnTo>
                    <a:pt x="266497" y="2577488"/>
                  </a:lnTo>
                  <a:lnTo>
                    <a:pt x="263354" y="2567688"/>
                  </a:lnTo>
                  <a:lnTo>
                    <a:pt x="260172" y="2557887"/>
                  </a:lnTo>
                  <a:lnTo>
                    <a:pt x="256934" y="2548087"/>
                  </a:lnTo>
                  <a:lnTo>
                    <a:pt x="253631" y="2538286"/>
                  </a:lnTo>
                  <a:lnTo>
                    <a:pt x="250299" y="2528486"/>
                  </a:lnTo>
                  <a:lnTo>
                    <a:pt x="246884" y="2518686"/>
                  </a:lnTo>
                  <a:lnTo>
                    <a:pt x="243441" y="2508885"/>
                  </a:lnTo>
                  <a:lnTo>
                    <a:pt x="239944" y="2499085"/>
                  </a:lnTo>
                  <a:lnTo>
                    <a:pt x="236397" y="2489285"/>
                  </a:lnTo>
                  <a:lnTo>
                    <a:pt x="232824" y="2479484"/>
                  </a:lnTo>
                  <a:lnTo>
                    <a:pt x="229182" y="2469684"/>
                  </a:lnTo>
                  <a:lnTo>
                    <a:pt x="225519" y="2459884"/>
                  </a:lnTo>
                  <a:lnTo>
                    <a:pt x="221808" y="2450083"/>
                  </a:lnTo>
                  <a:lnTo>
                    <a:pt x="218062" y="2440283"/>
                  </a:lnTo>
                  <a:lnTo>
                    <a:pt x="214292" y="2430483"/>
                  </a:lnTo>
                  <a:lnTo>
                    <a:pt x="210472" y="2420682"/>
                  </a:lnTo>
                  <a:lnTo>
                    <a:pt x="206637" y="2410882"/>
                  </a:lnTo>
                  <a:lnTo>
                    <a:pt x="202764" y="2401082"/>
                  </a:lnTo>
                  <a:lnTo>
                    <a:pt x="198869" y="2391281"/>
                  </a:lnTo>
                  <a:lnTo>
                    <a:pt x="194954" y="2381481"/>
                  </a:lnTo>
                  <a:lnTo>
                    <a:pt x="191010" y="2371681"/>
                  </a:lnTo>
                  <a:lnTo>
                    <a:pt x="187056" y="2361880"/>
                  </a:lnTo>
                  <a:lnTo>
                    <a:pt x="183077" y="2352080"/>
                  </a:lnTo>
                  <a:lnTo>
                    <a:pt x="179088" y="2342280"/>
                  </a:lnTo>
                  <a:lnTo>
                    <a:pt x="175086" y="2332479"/>
                  </a:lnTo>
                  <a:lnTo>
                    <a:pt x="171073" y="2322679"/>
                  </a:lnTo>
                  <a:lnTo>
                    <a:pt x="167056" y="2312879"/>
                  </a:lnTo>
                  <a:lnTo>
                    <a:pt x="163031" y="2303078"/>
                  </a:lnTo>
                  <a:lnTo>
                    <a:pt x="159005" y="2293278"/>
                  </a:lnTo>
                  <a:lnTo>
                    <a:pt x="154979" y="2283478"/>
                  </a:lnTo>
                  <a:lnTo>
                    <a:pt x="150955" y="2273677"/>
                  </a:lnTo>
                  <a:lnTo>
                    <a:pt x="146934" y="2263877"/>
                  </a:lnTo>
                  <a:lnTo>
                    <a:pt x="142924" y="2254077"/>
                  </a:lnTo>
                  <a:lnTo>
                    <a:pt x="138921" y="2244276"/>
                  </a:lnTo>
                  <a:lnTo>
                    <a:pt x="134930" y="2234476"/>
                  </a:lnTo>
                  <a:lnTo>
                    <a:pt x="130956" y="2224676"/>
                  </a:lnTo>
                  <a:lnTo>
                    <a:pt x="126991" y="2214875"/>
                  </a:lnTo>
                  <a:lnTo>
                    <a:pt x="123057" y="2205075"/>
                  </a:lnTo>
                  <a:lnTo>
                    <a:pt x="119135" y="2195275"/>
                  </a:lnTo>
                  <a:lnTo>
                    <a:pt x="115242" y="2185474"/>
                  </a:lnTo>
                  <a:lnTo>
                    <a:pt x="111375" y="2175674"/>
                  </a:lnTo>
                  <a:lnTo>
                    <a:pt x="107529" y="2165874"/>
                  </a:lnTo>
                  <a:lnTo>
                    <a:pt x="103729" y="2156073"/>
                  </a:lnTo>
                  <a:lnTo>
                    <a:pt x="99946" y="2146273"/>
                  </a:lnTo>
                  <a:lnTo>
                    <a:pt x="96211" y="2136473"/>
                  </a:lnTo>
                  <a:lnTo>
                    <a:pt x="92510" y="2126672"/>
                  </a:lnTo>
                  <a:lnTo>
                    <a:pt x="88841" y="2116872"/>
                  </a:lnTo>
                  <a:lnTo>
                    <a:pt x="85231" y="2107072"/>
                  </a:lnTo>
                  <a:lnTo>
                    <a:pt x="81644" y="2097271"/>
                  </a:lnTo>
                  <a:lnTo>
                    <a:pt x="78127" y="2087471"/>
                  </a:lnTo>
                  <a:lnTo>
                    <a:pt x="74646" y="2077671"/>
                  </a:lnTo>
                  <a:lnTo>
                    <a:pt x="71214" y="2067870"/>
                  </a:lnTo>
                  <a:lnTo>
                    <a:pt x="67849" y="2058070"/>
                  </a:lnTo>
                  <a:lnTo>
                    <a:pt x="64513" y="2048270"/>
                  </a:lnTo>
                  <a:lnTo>
                    <a:pt x="61270" y="2038469"/>
                  </a:lnTo>
                  <a:lnTo>
                    <a:pt x="58065" y="2028669"/>
                  </a:lnTo>
                  <a:lnTo>
                    <a:pt x="54925" y="2018869"/>
                  </a:lnTo>
                  <a:lnTo>
                    <a:pt x="51860" y="2009068"/>
                  </a:lnTo>
                  <a:lnTo>
                    <a:pt x="48830" y="1999268"/>
                  </a:lnTo>
                  <a:lnTo>
                    <a:pt x="45915" y="1989468"/>
                  </a:lnTo>
                  <a:lnTo>
                    <a:pt x="43037" y="1979667"/>
                  </a:lnTo>
                  <a:lnTo>
                    <a:pt x="40245" y="1969867"/>
                  </a:lnTo>
                  <a:lnTo>
                    <a:pt x="37531" y="1960067"/>
                  </a:lnTo>
                  <a:lnTo>
                    <a:pt x="34868" y="1950266"/>
                  </a:lnTo>
                  <a:lnTo>
                    <a:pt x="32327" y="1940466"/>
                  </a:lnTo>
                  <a:lnTo>
                    <a:pt x="29829" y="1930666"/>
                  </a:lnTo>
                  <a:lnTo>
                    <a:pt x="27440" y="1920865"/>
                  </a:lnTo>
                  <a:lnTo>
                    <a:pt x="25129" y="1911065"/>
                  </a:lnTo>
                  <a:lnTo>
                    <a:pt x="22887" y="1901265"/>
                  </a:lnTo>
                  <a:lnTo>
                    <a:pt x="20772" y="1891464"/>
                  </a:lnTo>
                  <a:lnTo>
                    <a:pt x="18706" y="1881664"/>
                  </a:lnTo>
                  <a:lnTo>
                    <a:pt x="16774" y="1871864"/>
                  </a:lnTo>
                  <a:lnTo>
                    <a:pt x="14918" y="1862063"/>
                  </a:lnTo>
                  <a:lnTo>
                    <a:pt x="13149" y="1852263"/>
                  </a:lnTo>
                  <a:lnTo>
                    <a:pt x="11513" y="1842463"/>
                  </a:lnTo>
                  <a:lnTo>
                    <a:pt x="9930" y="1832662"/>
                  </a:lnTo>
                  <a:lnTo>
                    <a:pt x="8508" y="1822862"/>
                  </a:lnTo>
                  <a:lnTo>
                    <a:pt x="7159" y="1813062"/>
                  </a:lnTo>
                  <a:lnTo>
                    <a:pt x="5919" y="1803261"/>
                  </a:lnTo>
                  <a:lnTo>
                    <a:pt x="4812" y="1793461"/>
                  </a:lnTo>
                  <a:lnTo>
                    <a:pt x="3763" y="1783661"/>
                  </a:lnTo>
                  <a:lnTo>
                    <a:pt x="2904" y="1773860"/>
                  </a:lnTo>
                  <a:lnTo>
                    <a:pt x="2112" y="1764060"/>
                  </a:lnTo>
                  <a:lnTo>
                    <a:pt x="1452" y="1754260"/>
                  </a:lnTo>
                  <a:lnTo>
                    <a:pt x="924" y="1744459"/>
                  </a:lnTo>
                  <a:lnTo>
                    <a:pt x="470" y="1734659"/>
                  </a:lnTo>
                  <a:lnTo>
                    <a:pt x="216" y="1724859"/>
                  </a:lnTo>
                  <a:lnTo>
                    <a:pt x="28" y="1715058"/>
                  </a:lnTo>
                  <a:lnTo>
                    <a:pt x="0" y="1705258"/>
                  </a:lnTo>
                  <a:lnTo>
                    <a:pt x="97" y="1695458"/>
                  </a:lnTo>
                  <a:lnTo>
                    <a:pt x="290" y="1685657"/>
                  </a:lnTo>
                  <a:lnTo>
                    <a:pt x="681" y="1675857"/>
                  </a:lnTo>
                  <a:lnTo>
                    <a:pt x="1143" y="1666057"/>
                  </a:lnTo>
                  <a:lnTo>
                    <a:pt x="1791" y="1656256"/>
                  </a:lnTo>
                  <a:lnTo>
                    <a:pt x="2557" y="1646456"/>
                  </a:lnTo>
                  <a:lnTo>
                    <a:pt x="3439" y="1636656"/>
                  </a:lnTo>
                  <a:lnTo>
                    <a:pt x="4515" y="1626855"/>
                  </a:lnTo>
                  <a:lnTo>
                    <a:pt x="5665" y="1617055"/>
                  </a:lnTo>
                  <a:lnTo>
                    <a:pt x="7026" y="1607255"/>
                  </a:lnTo>
                  <a:lnTo>
                    <a:pt x="8494" y="1597454"/>
                  </a:lnTo>
                  <a:lnTo>
                    <a:pt x="10100" y="1587654"/>
                  </a:lnTo>
                  <a:lnTo>
                    <a:pt x="11890" y="1577854"/>
                  </a:lnTo>
                  <a:lnTo>
                    <a:pt x="13758" y="1568053"/>
                  </a:lnTo>
                  <a:lnTo>
                    <a:pt x="15859" y="1558253"/>
                  </a:lnTo>
                  <a:lnTo>
                    <a:pt x="18053" y="1548453"/>
                  </a:lnTo>
                  <a:lnTo>
                    <a:pt x="20405" y="1538652"/>
                  </a:lnTo>
                  <a:lnTo>
                    <a:pt x="22927" y="1528852"/>
                  </a:lnTo>
                  <a:lnTo>
                    <a:pt x="25530" y="1519052"/>
                  </a:lnTo>
                  <a:lnTo>
                    <a:pt x="28381" y="1509251"/>
                  </a:lnTo>
                  <a:lnTo>
                    <a:pt x="31311" y="1499451"/>
                  </a:lnTo>
                  <a:lnTo>
                    <a:pt x="34415" y="1489651"/>
                  </a:lnTo>
                  <a:lnTo>
                    <a:pt x="37672" y="1479850"/>
                  </a:lnTo>
                  <a:lnTo>
                    <a:pt x="41026" y="1470050"/>
                  </a:lnTo>
                  <a:lnTo>
                    <a:pt x="44608" y="1460250"/>
                  </a:lnTo>
                  <a:lnTo>
                    <a:pt x="48267" y="1450449"/>
                  </a:lnTo>
                  <a:lnTo>
                    <a:pt x="52112" y="1440649"/>
                  </a:lnTo>
                  <a:lnTo>
                    <a:pt x="56089" y="1430849"/>
                  </a:lnTo>
                  <a:lnTo>
                    <a:pt x="60176" y="1421048"/>
                  </a:lnTo>
                  <a:lnTo>
                    <a:pt x="64465" y="1411248"/>
                  </a:lnTo>
                  <a:lnTo>
                    <a:pt x="68827" y="1401448"/>
                  </a:lnTo>
                  <a:lnTo>
                    <a:pt x="73382" y="1391647"/>
                  </a:lnTo>
                  <a:lnTo>
                    <a:pt x="78044" y="1381847"/>
                  </a:lnTo>
                  <a:lnTo>
                    <a:pt x="82825" y="1372047"/>
                  </a:lnTo>
                  <a:lnTo>
                    <a:pt x="87778" y="1362246"/>
                  </a:lnTo>
                  <a:lnTo>
                    <a:pt x="92799" y="1352446"/>
                  </a:lnTo>
                  <a:lnTo>
                    <a:pt x="98009" y="1342646"/>
                  </a:lnTo>
                  <a:lnTo>
                    <a:pt x="103304" y="1332845"/>
                  </a:lnTo>
                  <a:lnTo>
                    <a:pt x="108718" y="1323045"/>
                  </a:lnTo>
                  <a:lnTo>
                    <a:pt x="114272" y="1313245"/>
                  </a:lnTo>
                  <a:lnTo>
                    <a:pt x="119886" y="1303444"/>
                  </a:lnTo>
                  <a:lnTo>
                    <a:pt x="125679" y="1293644"/>
                  </a:lnTo>
                  <a:lnTo>
                    <a:pt x="131532" y="1283844"/>
                  </a:lnTo>
                  <a:lnTo>
                    <a:pt x="137499" y="1274043"/>
                  </a:lnTo>
                  <a:lnTo>
                    <a:pt x="143573" y="1264243"/>
                  </a:lnTo>
                  <a:lnTo>
                    <a:pt x="149703" y="1254442"/>
                  </a:lnTo>
                  <a:lnTo>
                    <a:pt x="155979" y="1244642"/>
                  </a:lnTo>
                  <a:lnTo>
                    <a:pt x="162300" y="1234842"/>
                  </a:lnTo>
                  <a:lnTo>
                    <a:pt x="168721" y="1225041"/>
                  </a:lnTo>
                  <a:lnTo>
                    <a:pt x="175217" y="1215241"/>
                  </a:lnTo>
                  <a:lnTo>
                    <a:pt x="181765" y="1205441"/>
                  </a:lnTo>
                  <a:lnTo>
                    <a:pt x="188415" y="1195640"/>
                  </a:lnTo>
                  <a:lnTo>
                    <a:pt x="195097" y="1185840"/>
                  </a:lnTo>
                  <a:lnTo>
                    <a:pt x="201859" y="1176040"/>
                  </a:lnTo>
                  <a:lnTo>
                    <a:pt x="208666" y="1166239"/>
                  </a:lnTo>
                  <a:lnTo>
                    <a:pt x="215515" y="1156439"/>
                  </a:lnTo>
                  <a:lnTo>
                    <a:pt x="222424" y="1146639"/>
                  </a:lnTo>
                  <a:lnTo>
                    <a:pt x="229353" y="1136838"/>
                  </a:lnTo>
                  <a:lnTo>
                    <a:pt x="236333" y="1127038"/>
                  </a:lnTo>
                  <a:lnTo>
                    <a:pt x="243332" y="1117238"/>
                  </a:lnTo>
                  <a:lnTo>
                    <a:pt x="250356" y="1107437"/>
                  </a:lnTo>
                  <a:lnTo>
                    <a:pt x="257402" y="1097637"/>
                  </a:lnTo>
                  <a:lnTo>
                    <a:pt x="264457" y="1087837"/>
                  </a:lnTo>
                  <a:lnTo>
                    <a:pt x="271527" y="1078036"/>
                  </a:lnTo>
                  <a:lnTo>
                    <a:pt x="278597" y="1068236"/>
                  </a:lnTo>
                  <a:lnTo>
                    <a:pt x="285668" y="1058436"/>
                  </a:lnTo>
                  <a:lnTo>
                    <a:pt x="292730" y="1048635"/>
                  </a:lnTo>
                  <a:lnTo>
                    <a:pt x="299789" y="1038835"/>
                  </a:lnTo>
                  <a:lnTo>
                    <a:pt x="306822" y="1029035"/>
                  </a:lnTo>
                  <a:lnTo>
                    <a:pt x="313842" y="1019234"/>
                  </a:lnTo>
                  <a:lnTo>
                    <a:pt x="320835" y="1009434"/>
                  </a:lnTo>
                  <a:lnTo>
                    <a:pt x="327796" y="999634"/>
                  </a:lnTo>
                  <a:lnTo>
                    <a:pt x="334736" y="989833"/>
                  </a:lnTo>
                  <a:lnTo>
                    <a:pt x="341616" y="980033"/>
                  </a:lnTo>
                  <a:lnTo>
                    <a:pt x="348473" y="970233"/>
                  </a:lnTo>
                  <a:lnTo>
                    <a:pt x="355272" y="960432"/>
                  </a:lnTo>
                  <a:lnTo>
                    <a:pt x="362021" y="950632"/>
                  </a:lnTo>
                  <a:lnTo>
                    <a:pt x="368732" y="940832"/>
                  </a:lnTo>
                  <a:lnTo>
                    <a:pt x="375355" y="931031"/>
                  </a:lnTo>
                  <a:lnTo>
                    <a:pt x="381946" y="921231"/>
                  </a:lnTo>
                  <a:lnTo>
                    <a:pt x="388447" y="911431"/>
                  </a:lnTo>
                  <a:lnTo>
                    <a:pt x="394889" y="901630"/>
                  </a:lnTo>
                  <a:lnTo>
                    <a:pt x="401270" y="891830"/>
                  </a:lnTo>
                  <a:lnTo>
                    <a:pt x="407548" y="882030"/>
                  </a:lnTo>
                  <a:lnTo>
                    <a:pt x="413785" y="872229"/>
                  </a:lnTo>
                  <a:lnTo>
                    <a:pt x="419900" y="862429"/>
                  </a:lnTo>
                  <a:lnTo>
                    <a:pt x="425955" y="852629"/>
                  </a:lnTo>
                  <a:lnTo>
                    <a:pt x="431926" y="842828"/>
                  </a:lnTo>
                  <a:lnTo>
                    <a:pt x="437786" y="833028"/>
                  </a:lnTo>
                  <a:lnTo>
                    <a:pt x="443599" y="823228"/>
                  </a:lnTo>
                  <a:lnTo>
                    <a:pt x="449261" y="813427"/>
                  </a:lnTo>
                  <a:lnTo>
                    <a:pt x="454866" y="803627"/>
                  </a:lnTo>
                  <a:lnTo>
                    <a:pt x="460366" y="793827"/>
                  </a:lnTo>
                  <a:lnTo>
                    <a:pt x="465754" y="784026"/>
                  </a:lnTo>
                  <a:lnTo>
                    <a:pt x="471087" y="774226"/>
                  </a:lnTo>
                  <a:lnTo>
                    <a:pt x="476252" y="764426"/>
                  </a:lnTo>
                  <a:lnTo>
                    <a:pt x="481364" y="754625"/>
                  </a:lnTo>
                  <a:lnTo>
                    <a:pt x="486352" y="744825"/>
                  </a:lnTo>
                  <a:lnTo>
                    <a:pt x="491234" y="735025"/>
                  </a:lnTo>
                  <a:lnTo>
                    <a:pt x="496045" y="725224"/>
                  </a:lnTo>
                  <a:lnTo>
                    <a:pt x="500694" y="715424"/>
                  </a:lnTo>
                  <a:lnTo>
                    <a:pt x="505288" y="705624"/>
                  </a:lnTo>
                  <a:lnTo>
                    <a:pt x="509743" y="695823"/>
                  </a:lnTo>
                  <a:lnTo>
                    <a:pt x="514102" y="686023"/>
                  </a:lnTo>
                  <a:lnTo>
                    <a:pt x="518377" y="676223"/>
                  </a:lnTo>
                  <a:lnTo>
                    <a:pt x="522502" y="666422"/>
                  </a:lnTo>
                  <a:lnTo>
                    <a:pt x="526571" y="656622"/>
                  </a:lnTo>
                  <a:lnTo>
                    <a:pt x="530489" y="646822"/>
                  </a:lnTo>
                  <a:lnTo>
                    <a:pt x="534326" y="637021"/>
                  </a:lnTo>
                  <a:lnTo>
                    <a:pt x="538068" y="627221"/>
                  </a:lnTo>
                  <a:lnTo>
                    <a:pt x="541675" y="617421"/>
                  </a:lnTo>
                  <a:lnTo>
                    <a:pt x="545228" y="607620"/>
                  </a:lnTo>
                  <a:lnTo>
                    <a:pt x="548624" y="597820"/>
                  </a:lnTo>
                  <a:lnTo>
                    <a:pt x="551953" y="588020"/>
                  </a:lnTo>
                  <a:lnTo>
                    <a:pt x="555180" y="578219"/>
                  </a:lnTo>
                  <a:lnTo>
                    <a:pt x="558290" y="568419"/>
                  </a:lnTo>
                  <a:lnTo>
                    <a:pt x="561348" y="558619"/>
                  </a:lnTo>
                  <a:lnTo>
                    <a:pt x="564248" y="548818"/>
                  </a:lnTo>
                  <a:lnTo>
                    <a:pt x="567096" y="539018"/>
                  </a:lnTo>
                  <a:lnTo>
                    <a:pt x="569838" y="529218"/>
                  </a:lnTo>
                  <a:lnTo>
                    <a:pt x="572482" y="519417"/>
                  </a:lnTo>
                  <a:lnTo>
                    <a:pt x="575071" y="509617"/>
                  </a:lnTo>
                  <a:lnTo>
                    <a:pt x="577518" y="499817"/>
                  </a:lnTo>
                  <a:lnTo>
                    <a:pt x="579921" y="490016"/>
                  </a:lnTo>
                  <a:lnTo>
                    <a:pt x="582217" y="480216"/>
                  </a:lnTo>
                  <a:lnTo>
                    <a:pt x="584433" y="470416"/>
                  </a:lnTo>
                  <a:lnTo>
                    <a:pt x="586591" y="460615"/>
                  </a:lnTo>
                  <a:lnTo>
                    <a:pt x="588630" y="450815"/>
                  </a:lnTo>
                  <a:lnTo>
                    <a:pt x="590628" y="441015"/>
                  </a:lnTo>
                  <a:lnTo>
                    <a:pt x="592523" y="431214"/>
                  </a:lnTo>
                  <a:lnTo>
                    <a:pt x="594356" y="421414"/>
                  </a:lnTo>
                  <a:lnTo>
                    <a:pt x="596128" y="411614"/>
                  </a:lnTo>
                  <a:lnTo>
                    <a:pt x="597804" y="401813"/>
                  </a:lnTo>
                  <a:lnTo>
                    <a:pt x="599443" y="392013"/>
                  </a:lnTo>
                  <a:lnTo>
                    <a:pt x="600985" y="382213"/>
                  </a:lnTo>
                  <a:lnTo>
                    <a:pt x="602480" y="372412"/>
                  </a:lnTo>
                  <a:lnTo>
                    <a:pt x="603914" y="362612"/>
                  </a:lnTo>
                  <a:lnTo>
                    <a:pt x="605273" y="352812"/>
                  </a:lnTo>
                  <a:lnTo>
                    <a:pt x="606600" y="343011"/>
                  </a:lnTo>
                  <a:lnTo>
                    <a:pt x="607836" y="333211"/>
                  </a:lnTo>
                  <a:lnTo>
                    <a:pt x="609038" y="323411"/>
                  </a:lnTo>
                  <a:lnTo>
                    <a:pt x="610183" y="313610"/>
                  </a:lnTo>
                  <a:lnTo>
                    <a:pt x="611269" y="303810"/>
                  </a:lnTo>
                  <a:lnTo>
                    <a:pt x="612328" y="294010"/>
                  </a:lnTo>
                  <a:lnTo>
                    <a:pt x="613306" y="284209"/>
                  </a:lnTo>
                  <a:lnTo>
                    <a:pt x="614260" y="274409"/>
                  </a:lnTo>
                  <a:lnTo>
                    <a:pt x="615161" y="264609"/>
                  </a:lnTo>
                  <a:lnTo>
                    <a:pt x="616017" y="254808"/>
                  </a:lnTo>
                  <a:lnTo>
                    <a:pt x="616846" y="245008"/>
                  </a:lnTo>
                  <a:lnTo>
                    <a:pt x="617613" y="235208"/>
                  </a:lnTo>
                  <a:lnTo>
                    <a:pt x="618360" y="225407"/>
                  </a:lnTo>
                  <a:lnTo>
                    <a:pt x="619059" y="215607"/>
                  </a:lnTo>
                  <a:lnTo>
                    <a:pt x="619726" y="205807"/>
                  </a:lnTo>
                  <a:lnTo>
                    <a:pt x="620366" y="196006"/>
                  </a:lnTo>
                  <a:lnTo>
                    <a:pt x="620959" y="186206"/>
                  </a:lnTo>
                  <a:lnTo>
                    <a:pt x="621536" y="176406"/>
                  </a:lnTo>
                  <a:lnTo>
                    <a:pt x="622070" y="166605"/>
                  </a:lnTo>
                  <a:lnTo>
                    <a:pt x="622582" y="156805"/>
                  </a:lnTo>
                  <a:lnTo>
                    <a:pt x="623070" y="147005"/>
                  </a:lnTo>
                  <a:lnTo>
                    <a:pt x="623523" y="137204"/>
                  </a:lnTo>
                  <a:lnTo>
                    <a:pt x="623962" y="127404"/>
                  </a:lnTo>
                  <a:lnTo>
                    <a:pt x="624365" y="117604"/>
                  </a:lnTo>
                  <a:lnTo>
                    <a:pt x="624753" y="107803"/>
                  </a:lnTo>
                  <a:lnTo>
                    <a:pt x="625119" y="98003"/>
                  </a:lnTo>
                  <a:lnTo>
                    <a:pt x="625460" y="88203"/>
                  </a:lnTo>
                  <a:lnTo>
                    <a:pt x="625790" y="78402"/>
                  </a:lnTo>
                  <a:lnTo>
                    <a:pt x="626090" y="68602"/>
                  </a:lnTo>
                  <a:lnTo>
                    <a:pt x="626380" y="58802"/>
                  </a:lnTo>
                  <a:lnTo>
                    <a:pt x="626651" y="49001"/>
                  </a:lnTo>
                  <a:lnTo>
                    <a:pt x="626904" y="39201"/>
                  </a:lnTo>
                  <a:lnTo>
                    <a:pt x="627149" y="29401"/>
                  </a:lnTo>
                  <a:lnTo>
                    <a:pt x="627369" y="19600"/>
                  </a:lnTo>
                  <a:lnTo>
                    <a:pt x="627583" y="9800"/>
                  </a:lnTo>
                  <a:lnTo>
                    <a:pt x="627781" y="0"/>
                  </a:lnTo>
                  <a:lnTo>
                    <a:pt x="633228" y="0"/>
                  </a:lnTo>
                  <a:lnTo>
                    <a:pt x="633426" y="9800"/>
                  </a:lnTo>
                  <a:lnTo>
                    <a:pt x="633639" y="19600"/>
                  </a:lnTo>
                  <a:lnTo>
                    <a:pt x="633860" y="29401"/>
                  </a:lnTo>
                  <a:lnTo>
                    <a:pt x="634105" y="39201"/>
                  </a:lnTo>
                  <a:lnTo>
                    <a:pt x="634358" y="49001"/>
                  </a:lnTo>
                  <a:lnTo>
                    <a:pt x="634629" y="58802"/>
                  </a:lnTo>
                  <a:lnTo>
                    <a:pt x="634919" y="68602"/>
                  </a:lnTo>
                  <a:lnTo>
                    <a:pt x="635219" y="78402"/>
                  </a:lnTo>
                  <a:lnTo>
                    <a:pt x="635549" y="88203"/>
                  </a:lnTo>
                  <a:lnTo>
                    <a:pt x="635890" y="98003"/>
                  </a:lnTo>
                  <a:lnTo>
                    <a:pt x="636256" y="107803"/>
                  </a:lnTo>
                  <a:lnTo>
                    <a:pt x="636644" y="117604"/>
                  </a:lnTo>
                  <a:lnTo>
                    <a:pt x="637047" y="127404"/>
                  </a:lnTo>
                  <a:lnTo>
                    <a:pt x="637486" y="137204"/>
                  </a:lnTo>
                  <a:lnTo>
                    <a:pt x="637939" y="147005"/>
                  </a:lnTo>
                  <a:lnTo>
                    <a:pt x="638427" y="156805"/>
                  </a:lnTo>
                  <a:lnTo>
                    <a:pt x="638939" y="166605"/>
                  </a:lnTo>
                  <a:lnTo>
                    <a:pt x="639473" y="176406"/>
                  </a:lnTo>
                  <a:lnTo>
                    <a:pt x="640050" y="186206"/>
                  </a:lnTo>
                  <a:lnTo>
                    <a:pt x="640643" y="196006"/>
                  </a:lnTo>
                  <a:lnTo>
                    <a:pt x="641283" y="205807"/>
                  </a:lnTo>
                  <a:lnTo>
                    <a:pt x="641950" y="215607"/>
                  </a:lnTo>
                  <a:lnTo>
                    <a:pt x="642649" y="225407"/>
                  </a:lnTo>
                  <a:lnTo>
                    <a:pt x="643396" y="235208"/>
                  </a:lnTo>
                  <a:lnTo>
                    <a:pt x="644163" y="245008"/>
                  </a:lnTo>
                  <a:lnTo>
                    <a:pt x="644992" y="254808"/>
                  </a:lnTo>
                  <a:lnTo>
                    <a:pt x="645848" y="264609"/>
                  </a:lnTo>
                  <a:lnTo>
                    <a:pt x="646749" y="274409"/>
                  </a:lnTo>
                  <a:lnTo>
                    <a:pt x="647703" y="284209"/>
                  </a:lnTo>
                  <a:lnTo>
                    <a:pt x="648681" y="294010"/>
                  </a:lnTo>
                  <a:lnTo>
                    <a:pt x="649740" y="303810"/>
                  </a:lnTo>
                  <a:lnTo>
                    <a:pt x="650826" y="313610"/>
                  </a:lnTo>
                  <a:lnTo>
                    <a:pt x="651971" y="323411"/>
                  </a:lnTo>
                  <a:lnTo>
                    <a:pt x="653173" y="333211"/>
                  </a:lnTo>
                  <a:lnTo>
                    <a:pt x="654409" y="343011"/>
                  </a:lnTo>
                  <a:lnTo>
                    <a:pt x="655736" y="352812"/>
                  </a:lnTo>
                  <a:lnTo>
                    <a:pt x="657095" y="362612"/>
                  </a:lnTo>
                  <a:lnTo>
                    <a:pt x="658529" y="372412"/>
                  </a:lnTo>
                  <a:lnTo>
                    <a:pt x="660024" y="382213"/>
                  </a:lnTo>
                  <a:lnTo>
                    <a:pt x="661566" y="392013"/>
                  </a:lnTo>
                  <a:lnTo>
                    <a:pt x="663205" y="401813"/>
                  </a:lnTo>
                  <a:lnTo>
                    <a:pt x="664881" y="411614"/>
                  </a:lnTo>
                  <a:lnTo>
                    <a:pt x="666653" y="421414"/>
                  </a:lnTo>
                  <a:lnTo>
                    <a:pt x="668486" y="431214"/>
                  </a:lnTo>
                  <a:lnTo>
                    <a:pt x="670381" y="441015"/>
                  </a:lnTo>
                  <a:lnTo>
                    <a:pt x="672379" y="450815"/>
                  </a:lnTo>
                  <a:lnTo>
                    <a:pt x="674418" y="460615"/>
                  </a:lnTo>
                  <a:lnTo>
                    <a:pt x="676576" y="470416"/>
                  </a:lnTo>
                  <a:lnTo>
                    <a:pt x="678792" y="480216"/>
                  </a:lnTo>
                  <a:lnTo>
                    <a:pt x="681088" y="490016"/>
                  </a:lnTo>
                  <a:lnTo>
                    <a:pt x="683491" y="499817"/>
                  </a:lnTo>
                  <a:lnTo>
                    <a:pt x="685938" y="509617"/>
                  </a:lnTo>
                  <a:lnTo>
                    <a:pt x="688527" y="519417"/>
                  </a:lnTo>
                  <a:lnTo>
                    <a:pt x="691171" y="529218"/>
                  </a:lnTo>
                  <a:lnTo>
                    <a:pt x="693913" y="539018"/>
                  </a:lnTo>
                  <a:lnTo>
                    <a:pt x="696761" y="548818"/>
                  </a:lnTo>
                  <a:lnTo>
                    <a:pt x="699661" y="558619"/>
                  </a:lnTo>
                  <a:lnTo>
                    <a:pt x="702719" y="568419"/>
                  </a:lnTo>
                  <a:lnTo>
                    <a:pt x="705829" y="578219"/>
                  </a:lnTo>
                  <a:lnTo>
                    <a:pt x="709056" y="588020"/>
                  </a:lnTo>
                  <a:lnTo>
                    <a:pt x="712385" y="597820"/>
                  </a:lnTo>
                  <a:lnTo>
                    <a:pt x="715781" y="607620"/>
                  </a:lnTo>
                  <a:lnTo>
                    <a:pt x="719334" y="617421"/>
                  </a:lnTo>
                  <a:lnTo>
                    <a:pt x="722941" y="627221"/>
                  </a:lnTo>
                  <a:lnTo>
                    <a:pt x="726683" y="637021"/>
                  </a:lnTo>
                  <a:lnTo>
                    <a:pt x="730520" y="646822"/>
                  </a:lnTo>
                  <a:lnTo>
                    <a:pt x="734438" y="656622"/>
                  </a:lnTo>
                  <a:lnTo>
                    <a:pt x="738507" y="666422"/>
                  </a:lnTo>
                  <a:lnTo>
                    <a:pt x="742632" y="676223"/>
                  </a:lnTo>
                  <a:lnTo>
                    <a:pt x="746907" y="686023"/>
                  </a:lnTo>
                  <a:lnTo>
                    <a:pt x="751266" y="695823"/>
                  </a:lnTo>
                  <a:lnTo>
                    <a:pt x="755721" y="705624"/>
                  </a:lnTo>
                  <a:lnTo>
                    <a:pt x="760315" y="715424"/>
                  </a:lnTo>
                  <a:lnTo>
                    <a:pt x="764964" y="725224"/>
                  </a:lnTo>
                  <a:lnTo>
                    <a:pt x="769775" y="735025"/>
                  </a:lnTo>
                  <a:lnTo>
                    <a:pt x="774657" y="744825"/>
                  </a:lnTo>
                  <a:lnTo>
                    <a:pt x="779645" y="754625"/>
                  </a:lnTo>
                  <a:lnTo>
                    <a:pt x="784757" y="764426"/>
                  </a:lnTo>
                  <a:lnTo>
                    <a:pt x="789922" y="774226"/>
                  </a:lnTo>
                  <a:lnTo>
                    <a:pt x="795255" y="784026"/>
                  </a:lnTo>
                  <a:lnTo>
                    <a:pt x="800643" y="793827"/>
                  </a:lnTo>
                  <a:lnTo>
                    <a:pt x="806143" y="803627"/>
                  </a:lnTo>
                  <a:lnTo>
                    <a:pt x="811748" y="813427"/>
                  </a:lnTo>
                  <a:lnTo>
                    <a:pt x="817410" y="823228"/>
                  </a:lnTo>
                  <a:lnTo>
                    <a:pt x="823223" y="833028"/>
                  </a:lnTo>
                  <a:lnTo>
                    <a:pt x="829083" y="842828"/>
                  </a:lnTo>
                  <a:lnTo>
                    <a:pt x="835054" y="852629"/>
                  </a:lnTo>
                  <a:lnTo>
                    <a:pt x="841108" y="862429"/>
                  </a:lnTo>
                  <a:lnTo>
                    <a:pt x="847224" y="872229"/>
                  </a:lnTo>
                  <a:lnTo>
                    <a:pt x="853461" y="882030"/>
                  </a:lnTo>
                  <a:lnTo>
                    <a:pt x="859739" y="891830"/>
                  </a:lnTo>
                  <a:lnTo>
                    <a:pt x="866120" y="901630"/>
                  </a:lnTo>
                  <a:lnTo>
                    <a:pt x="872562" y="911431"/>
                  </a:lnTo>
                  <a:lnTo>
                    <a:pt x="879063" y="921231"/>
                  </a:lnTo>
                  <a:lnTo>
                    <a:pt x="885654" y="931031"/>
                  </a:lnTo>
                  <a:lnTo>
                    <a:pt x="892277" y="940832"/>
                  </a:lnTo>
                  <a:lnTo>
                    <a:pt x="898988" y="950632"/>
                  </a:lnTo>
                  <a:lnTo>
                    <a:pt x="905737" y="960432"/>
                  </a:lnTo>
                  <a:lnTo>
                    <a:pt x="912536" y="970233"/>
                  </a:lnTo>
                  <a:lnTo>
                    <a:pt x="919393" y="980033"/>
                  </a:lnTo>
                  <a:lnTo>
                    <a:pt x="926273" y="989833"/>
                  </a:lnTo>
                  <a:lnTo>
                    <a:pt x="933213" y="999634"/>
                  </a:lnTo>
                  <a:lnTo>
                    <a:pt x="940174" y="1009434"/>
                  </a:lnTo>
                  <a:lnTo>
                    <a:pt x="947167" y="1019234"/>
                  </a:lnTo>
                  <a:lnTo>
                    <a:pt x="954187" y="1029035"/>
                  </a:lnTo>
                  <a:lnTo>
                    <a:pt x="961220" y="1038835"/>
                  </a:lnTo>
                  <a:lnTo>
                    <a:pt x="968279" y="1048635"/>
                  </a:lnTo>
                  <a:lnTo>
                    <a:pt x="975341" y="1058436"/>
                  </a:lnTo>
                  <a:lnTo>
                    <a:pt x="982412" y="1068236"/>
                  </a:lnTo>
                  <a:lnTo>
                    <a:pt x="989482" y="1078036"/>
                  </a:lnTo>
                  <a:lnTo>
                    <a:pt x="996552" y="1087837"/>
                  </a:lnTo>
                  <a:lnTo>
                    <a:pt x="1003606" y="1097637"/>
                  </a:lnTo>
                  <a:lnTo>
                    <a:pt x="1010653" y="1107437"/>
                  </a:lnTo>
                  <a:lnTo>
                    <a:pt x="1017677" y="1117238"/>
                  </a:lnTo>
                  <a:lnTo>
                    <a:pt x="1024676" y="1127038"/>
                  </a:lnTo>
                  <a:lnTo>
                    <a:pt x="1031656" y="1136838"/>
                  </a:lnTo>
                  <a:lnTo>
                    <a:pt x="1038585" y="1146639"/>
                  </a:lnTo>
                  <a:lnTo>
                    <a:pt x="1045494" y="1156439"/>
                  </a:lnTo>
                  <a:lnTo>
                    <a:pt x="1052343" y="1166239"/>
                  </a:lnTo>
                  <a:lnTo>
                    <a:pt x="1059150" y="1176040"/>
                  </a:lnTo>
                  <a:lnTo>
                    <a:pt x="1065912" y="1185840"/>
                  </a:lnTo>
                  <a:lnTo>
                    <a:pt x="1072594" y="1195640"/>
                  </a:lnTo>
                  <a:lnTo>
                    <a:pt x="1079244" y="1205441"/>
                  </a:lnTo>
                  <a:lnTo>
                    <a:pt x="1085792" y="1215241"/>
                  </a:lnTo>
                  <a:lnTo>
                    <a:pt x="1092288" y="1225041"/>
                  </a:lnTo>
                  <a:lnTo>
                    <a:pt x="1098709" y="1234842"/>
                  </a:lnTo>
                  <a:lnTo>
                    <a:pt x="1105029" y="1244642"/>
                  </a:lnTo>
                  <a:lnTo>
                    <a:pt x="1111306" y="1254442"/>
                  </a:lnTo>
                  <a:lnTo>
                    <a:pt x="1117436" y="1264243"/>
                  </a:lnTo>
                  <a:lnTo>
                    <a:pt x="1123510" y="1274043"/>
                  </a:lnTo>
                  <a:lnTo>
                    <a:pt x="1129477" y="1283844"/>
                  </a:lnTo>
                  <a:lnTo>
                    <a:pt x="1135330" y="1293644"/>
                  </a:lnTo>
                  <a:lnTo>
                    <a:pt x="1141123" y="1303444"/>
                  </a:lnTo>
                  <a:lnTo>
                    <a:pt x="1146737" y="1313245"/>
                  </a:lnTo>
                  <a:lnTo>
                    <a:pt x="1152291" y="1323045"/>
                  </a:lnTo>
                  <a:lnTo>
                    <a:pt x="1157705" y="1332845"/>
                  </a:lnTo>
                  <a:lnTo>
                    <a:pt x="1163000" y="1342646"/>
                  </a:lnTo>
                  <a:lnTo>
                    <a:pt x="1168210" y="1352446"/>
                  </a:lnTo>
                  <a:lnTo>
                    <a:pt x="1173231" y="1362246"/>
                  </a:lnTo>
                  <a:lnTo>
                    <a:pt x="1178184" y="1372047"/>
                  </a:lnTo>
                  <a:lnTo>
                    <a:pt x="1182965" y="1381847"/>
                  </a:lnTo>
                  <a:lnTo>
                    <a:pt x="1187627" y="1391647"/>
                  </a:lnTo>
                  <a:lnTo>
                    <a:pt x="1192182" y="1401448"/>
                  </a:lnTo>
                  <a:lnTo>
                    <a:pt x="1196544" y="1411248"/>
                  </a:lnTo>
                  <a:lnTo>
                    <a:pt x="1200833" y="1421048"/>
                  </a:lnTo>
                  <a:lnTo>
                    <a:pt x="1204920" y="1430849"/>
                  </a:lnTo>
                  <a:lnTo>
                    <a:pt x="1208897" y="1440649"/>
                  </a:lnTo>
                  <a:lnTo>
                    <a:pt x="1212742" y="1450449"/>
                  </a:lnTo>
                  <a:lnTo>
                    <a:pt x="1216401" y="1460250"/>
                  </a:lnTo>
                  <a:lnTo>
                    <a:pt x="1219983" y="1470050"/>
                  </a:lnTo>
                  <a:lnTo>
                    <a:pt x="1223337" y="1479850"/>
                  </a:lnTo>
                  <a:lnTo>
                    <a:pt x="1226594" y="1489651"/>
                  </a:lnTo>
                  <a:lnTo>
                    <a:pt x="1229698" y="1499451"/>
                  </a:lnTo>
                  <a:lnTo>
                    <a:pt x="1232628" y="1509251"/>
                  </a:lnTo>
                  <a:lnTo>
                    <a:pt x="1235479" y="1519052"/>
                  </a:lnTo>
                  <a:lnTo>
                    <a:pt x="1238082" y="1528852"/>
                  </a:lnTo>
                  <a:lnTo>
                    <a:pt x="1240604" y="1538652"/>
                  </a:lnTo>
                  <a:lnTo>
                    <a:pt x="1242956" y="1548453"/>
                  </a:lnTo>
                  <a:lnTo>
                    <a:pt x="1245150" y="1558253"/>
                  </a:lnTo>
                  <a:lnTo>
                    <a:pt x="1247251" y="1568053"/>
                  </a:lnTo>
                  <a:lnTo>
                    <a:pt x="1249119" y="1577854"/>
                  </a:lnTo>
                  <a:lnTo>
                    <a:pt x="1250909" y="1587654"/>
                  </a:lnTo>
                  <a:lnTo>
                    <a:pt x="1252514" y="1597454"/>
                  </a:lnTo>
                  <a:lnTo>
                    <a:pt x="1253983" y="1607255"/>
                  </a:lnTo>
                  <a:lnTo>
                    <a:pt x="1255344" y="1617055"/>
                  </a:lnTo>
                  <a:lnTo>
                    <a:pt x="1256494" y="1626855"/>
                  </a:lnTo>
                  <a:lnTo>
                    <a:pt x="1257570" y="1636656"/>
                  </a:lnTo>
                  <a:lnTo>
                    <a:pt x="1258452" y="1646456"/>
                  </a:lnTo>
                  <a:lnTo>
                    <a:pt x="1259218" y="1656256"/>
                  </a:lnTo>
                  <a:lnTo>
                    <a:pt x="1259865" y="1666057"/>
                  </a:lnTo>
                  <a:lnTo>
                    <a:pt x="1260328" y="1675857"/>
                  </a:lnTo>
                  <a:lnTo>
                    <a:pt x="1260719" y="1685657"/>
                  </a:lnTo>
                  <a:lnTo>
                    <a:pt x="1260911" y="1695458"/>
                  </a:lnTo>
                  <a:lnTo>
                    <a:pt x="1261009" y="1705258"/>
                  </a:lnTo>
                  <a:lnTo>
                    <a:pt x="1260981" y="1715058"/>
                  </a:lnTo>
                  <a:lnTo>
                    <a:pt x="1260793" y="1724859"/>
                  </a:lnTo>
                  <a:lnTo>
                    <a:pt x="1260539" y="1734659"/>
                  </a:lnTo>
                  <a:lnTo>
                    <a:pt x="1260085" y="1744459"/>
                  </a:lnTo>
                  <a:lnTo>
                    <a:pt x="1259557" y="1754260"/>
                  </a:lnTo>
                  <a:lnTo>
                    <a:pt x="1258897" y="1764060"/>
                  </a:lnTo>
                  <a:lnTo>
                    <a:pt x="1258105" y="1773860"/>
                  </a:lnTo>
                  <a:lnTo>
                    <a:pt x="1257246" y="1783661"/>
                  </a:lnTo>
                  <a:lnTo>
                    <a:pt x="1256197" y="1793461"/>
                  </a:lnTo>
                  <a:lnTo>
                    <a:pt x="1255090" y="1803261"/>
                  </a:lnTo>
                  <a:lnTo>
                    <a:pt x="1253850" y="1813062"/>
                  </a:lnTo>
                  <a:lnTo>
                    <a:pt x="1252501" y="1822862"/>
                  </a:lnTo>
                  <a:lnTo>
                    <a:pt x="1251079" y="1832662"/>
                  </a:lnTo>
                  <a:lnTo>
                    <a:pt x="1249496" y="1842463"/>
                  </a:lnTo>
                  <a:lnTo>
                    <a:pt x="1247860" y="1852263"/>
                  </a:lnTo>
                  <a:lnTo>
                    <a:pt x="1246091" y="1862063"/>
                  </a:lnTo>
                  <a:lnTo>
                    <a:pt x="1244235" y="1871864"/>
                  </a:lnTo>
                  <a:lnTo>
                    <a:pt x="1242303" y="1881664"/>
                  </a:lnTo>
                  <a:lnTo>
                    <a:pt x="1240237" y="1891464"/>
                  </a:lnTo>
                  <a:lnTo>
                    <a:pt x="1238122" y="1901265"/>
                  </a:lnTo>
                  <a:lnTo>
                    <a:pt x="1235880" y="1911065"/>
                  </a:lnTo>
                  <a:lnTo>
                    <a:pt x="1233569" y="1920865"/>
                  </a:lnTo>
                  <a:lnTo>
                    <a:pt x="1231180" y="1930666"/>
                  </a:lnTo>
                  <a:lnTo>
                    <a:pt x="1228682" y="1940466"/>
                  </a:lnTo>
                  <a:lnTo>
                    <a:pt x="1226141" y="1950266"/>
                  </a:lnTo>
                  <a:lnTo>
                    <a:pt x="1223478" y="1960067"/>
                  </a:lnTo>
                  <a:lnTo>
                    <a:pt x="1220764" y="1969867"/>
                  </a:lnTo>
                  <a:lnTo>
                    <a:pt x="1217972" y="1979667"/>
                  </a:lnTo>
                  <a:lnTo>
                    <a:pt x="1215094" y="1989468"/>
                  </a:lnTo>
                  <a:lnTo>
                    <a:pt x="1212179" y="1999268"/>
                  </a:lnTo>
                  <a:lnTo>
                    <a:pt x="1209149" y="2009068"/>
                  </a:lnTo>
                  <a:lnTo>
                    <a:pt x="1206084" y="2018869"/>
                  </a:lnTo>
                  <a:lnTo>
                    <a:pt x="1202944" y="2028669"/>
                  </a:lnTo>
                  <a:lnTo>
                    <a:pt x="1199738" y="2038469"/>
                  </a:lnTo>
                  <a:lnTo>
                    <a:pt x="1196496" y="2048270"/>
                  </a:lnTo>
                  <a:lnTo>
                    <a:pt x="1193159" y="2058070"/>
                  </a:lnTo>
                  <a:lnTo>
                    <a:pt x="1189795" y="2067870"/>
                  </a:lnTo>
                  <a:lnTo>
                    <a:pt x="1186363" y="2077671"/>
                  </a:lnTo>
                  <a:lnTo>
                    <a:pt x="1182882" y="2087471"/>
                  </a:lnTo>
                  <a:lnTo>
                    <a:pt x="1179365" y="2097271"/>
                  </a:lnTo>
                  <a:lnTo>
                    <a:pt x="1175778" y="2107072"/>
                  </a:lnTo>
                  <a:lnTo>
                    <a:pt x="1172168" y="2116872"/>
                  </a:lnTo>
                  <a:lnTo>
                    <a:pt x="1168499" y="2126672"/>
                  </a:lnTo>
                  <a:lnTo>
                    <a:pt x="1164798" y="2136473"/>
                  </a:lnTo>
                  <a:lnTo>
                    <a:pt x="1161063" y="2146273"/>
                  </a:lnTo>
                  <a:lnTo>
                    <a:pt x="1157280" y="2156073"/>
                  </a:lnTo>
                  <a:lnTo>
                    <a:pt x="1153480" y="2165874"/>
                  </a:lnTo>
                  <a:lnTo>
                    <a:pt x="1149633" y="2175674"/>
                  </a:lnTo>
                  <a:lnTo>
                    <a:pt x="1145767" y="2185474"/>
                  </a:lnTo>
                  <a:lnTo>
                    <a:pt x="1141874" y="2195275"/>
                  </a:lnTo>
                  <a:lnTo>
                    <a:pt x="1137952" y="2205075"/>
                  </a:lnTo>
                  <a:lnTo>
                    <a:pt x="1134018" y="2214875"/>
                  </a:lnTo>
                  <a:lnTo>
                    <a:pt x="1130053" y="2224676"/>
                  </a:lnTo>
                  <a:lnTo>
                    <a:pt x="1126079" y="2234476"/>
                  </a:lnTo>
                  <a:lnTo>
                    <a:pt x="1122088" y="2244276"/>
                  </a:lnTo>
                  <a:lnTo>
                    <a:pt x="1118085" y="2254077"/>
                  </a:lnTo>
                  <a:lnTo>
                    <a:pt x="1114075" y="2263877"/>
                  </a:lnTo>
                  <a:lnTo>
                    <a:pt x="1110054" y="2273677"/>
                  </a:lnTo>
                  <a:lnTo>
                    <a:pt x="1106030" y="2283478"/>
                  </a:lnTo>
                  <a:lnTo>
                    <a:pt x="1102004" y="2293278"/>
                  </a:lnTo>
                  <a:lnTo>
                    <a:pt x="1097978" y="2303078"/>
                  </a:lnTo>
                  <a:lnTo>
                    <a:pt x="1093953" y="2312879"/>
                  </a:lnTo>
                  <a:lnTo>
                    <a:pt x="1089936" y="2322679"/>
                  </a:lnTo>
                  <a:lnTo>
                    <a:pt x="1085923" y="2332479"/>
                  </a:lnTo>
                  <a:lnTo>
                    <a:pt x="1081921" y="2342280"/>
                  </a:lnTo>
                  <a:lnTo>
                    <a:pt x="1077932" y="2352080"/>
                  </a:lnTo>
                  <a:lnTo>
                    <a:pt x="1073953" y="2361880"/>
                  </a:lnTo>
                  <a:lnTo>
                    <a:pt x="1069999" y="2371681"/>
                  </a:lnTo>
                  <a:lnTo>
                    <a:pt x="1066055" y="2381481"/>
                  </a:lnTo>
                  <a:lnTo>
                    <a:pt x="1062140" y="2391281"/>
                  </a:lnTo>
                  <a:lnTo>
                    <a:pt x="1058245" y="2401082"/>
                  </a:lnTo>
                  <a:lnTo>
                    <a:pt x="1054372" y="2410882"/>
                  </a:lnTo>
                  <a:lnTo>
                    <a:pt x="1050537" y="2420682"/>
                  </a:lnTo>
                  <a:lnTo>
                    <a:pt x="1046717" y="2430483"/>
                  </a:lnTo>
                  <a:lnTo>
                    <a:pt x="1042947" y="2440283"/>
                  </a:lnTo>
                  <a:lnTo>
                    <a:pt x="1039201" y="2450083"/>
                  </a:lnTo>
                  <a:lnTo>
                    <a:pt x="1035490" y="2459884"/>
                  </a:lnTo>
                  <a:lnTo>
                    <a:pt x="1031827" y="2469684"/>
                  </a:lnTo>
                  <a:lnTo>
                    <a:pt x="1028185" y="2479484"/>
                  </a:lnTo>
                  <a:lnTo>
                    <a:pt x="1024612" y="2489285"/>
                  </a:lnTo>
                  <a:lnTo>
                    <a:pt x="1021065" y="2499085"/>
                  </a:lnTo>
                  <a:lnTo>
                    <a:pt x="1017568" y="2508885"/>
                  </a:lnTo>
                  <a:lnTo>
                    <a:pt x="1014125" y="2518686"/>
                  </a:lnTo>
                  <a:lnTo>
                    <a:pt x="1010710" y="2528486"/>
                  </a:lnTo>
                  <a:lnTo>
                    <a:pt x="1007378" y="2538286"/>
                  </a:lnTo>
                  <a:lnTo>
                    <a:pt x="1004075" y="2548087"/>
                  </a:lnTo>
                  <a:lnTo>
                    <a:pt x="1000837" y="2557887"/>
                  </a:lnTo>
                  <a:lnTo>
                    <a:pt x="997655" y="2567688"/>
                  </a:lnTo>
                  <a:lnTo>
                    <a:pt x="994511" y="2577488"/>
                  </a:lnTo>
                  <a:lnTo>
                    <a:pt x="991457" y="2587288"/>
                  </a:lnTo>
                  <a:lnTo>
                    <a:pt x="988434" y="2597089"/>
                  </a:lnTo>
                  <a:lnTo>
                    <a:pt x="985492" y="2606889"/>
                  </a:lnTo>
                  <a:lnTo>
                    <a:pt x="982604" y="2616689"/>
                  </a:lnTo>
                  <a:lnTo>
                    <a:pt x="979768" y="2626490"/>
                  </a:lnTo>
                  <a:lnTo>
                    <a:pt x="977021" y="2636290"/>
                  </a:lnTo>
                  <a:lnTo>
                    <a:pt x="974307" y="2646090"/>
                  </a:lnTo>
                  <a:lnTo>
                    <a:pt x="971689" y="2655891"/>
                  </a:lnTo>
                  <a:lnTo>
                    <a:pt x="969122" y="2665691"/>
                  </a:lnTo>
                  <a:lnTo>
                    <a:pt x="966617" y="2675491"/>
                  </a:lnTo>
                  <a:lnTo>
                    <a:pt x="964199" y="2685292"/>
                  </a:lnTo>
                  <a:lnTo>
                    <a:pt x="961816" y="2695092"/>
                  </a:lnTo>
                  <a:lnTo>
                    <a:pt x="959542" y="2704892"/>
                  </a:lnTo>
                  <a:lnTo>
                    <a:pt x="957312" y="2714693"/>
                  </a:lnTo>
                  <a:lnTo>
                    <a:pt x="955154" y="2724493"/>
                  </a:lnTo>
                  <a:lnTo>
                    <a:pt x="953078" y="2734293"/>
                  </a:lnTo>
                  <a:lnTo>
                    <a:pt x="951039" y="2744094"/>
                  </a:lnTo>
                  <a:lnTo>
                    <a:pt x="949118" y="2753894"/>
                  </a:lnTo>
                  <a:lnTo>
                    <a:pt x="947234" y="2763694"/>
                  </a:lnTo>
                  <a:lnTo>
                    <a:pt x="945431" y="2773495"/>
                  </a:lnTo>
                  <a:lnTo>
                    <a:pt x="943703" y="2783295"/>
                  </a:lnTo>
                  <a:lnTo>
                    <a:pt x="942018" y="2793095"/>
                  </a:lnTo>
                  <a:lnTo>
                    <a:pt x="940444" y="2802896"/>
                  </a:lnTo>
                  <a:lnTo>
                    <a:pt x="938907" y="2812696"/>
                  </a:lnTo>
                  <a:lnTo>
                    <a:pt x="937458" y="2822496"/>
                  </a:lnTo>
                  <a:lnTo>
                    <a:pt x="936073" y="2832297"/>
                  </a:lnTo>
                  <a:lnTo>
                    <a:pt x="934740" y="2842097"/>
                  </a:lnTo>
                  <a:lnTo>
                    <a:pt x="933506" y="2851897"/>
                  </a:lnTo>
                  <a:lnTo>
                    <a:pt x="932308" y="2861698"/>
                  </a:lnTo>
                  <a:lnTo>
                    <a:pt x="931202" y="2871498"/>
                  </a:lnTo>
                  <a:lnTo>
                    <a:pt x="930150" y="2881298"/>
                  </a:lnTo>
                  <a:lnTo>
                    <a:pt x="929155" y="2891099"/>
                  </a:lnTo>
                  <a:lnTo>
                    <a:pt x="928247" y="2900899"/>
                  </a:lnTo>
                  <a:lnTo>
                    <a:pt x="927373" y="2910699"/>
                  </a:lnTo>
                  <a:lnTo>
                    <a:pt x="926593" y="2920500"/>
                  </a:lnTo>
                  <a:lnTo>
                    <a:pt x="925857" y="2930300"/>
                  </a:lnTo>
                  <a:lnTo>
                    <a:pt x="925180" y="2940100"/>
                  </a:lnTo>
                  <a:lnTo>
                    <a:pt x="924577" y="2949901"/>
                  </a:lnTo>
                  <a:lnTo>
                    <a:pt x="924005" y="2959701"/>
                  </a:lnTo>
                  <a:lnTo>
                    <a:pt x="923526" y="2969501"/>
                  </a:lnTo>
                  <a:lnTo>
                    <a:pt x="923080" y="2979302"/>
                  </a:lnTo>
                  <a:lnTo>
                    <a:pt x="922693" y="2989102"/>
                  </a:lnTo>
                  <a:lnTo>
                    <a:pt x="922367" y="2998902"/>
                  </a:lnTo>
                  <a:lnTo>
                    <a:pt x="922071" y="3008703"/>
                  </a:lnTo>
                  <a:lnTo>
                    <a:pt x="921858" y="3018503"/>
                  </a:lnTo>
                  <a:lnTo>
                    <a:pt x="921670" y="3028303"/>
                  </a:lnTo>
                  <a:lnTo>
                    <a:pt x="921540" y="3038104"/>
                  </a:lnTo>
                  <a:lnTo>
                    <a:pt x="921455" y="3047904"/>
                  </a:lnTo>
                  <a:lnTo>
                    <a:pt x="921401" y="3057704"/>
                  </a:lnTo>
                  <a:lnTo>
                    <a:pt x="921412" y="3067505"/>
                  </a:lnTo>
                  <a:lnTo>
                    <a:pt x="921445" y="3077305"/>
                  </a:lnTo>
                  <a:lnTo>
                    <a:pt x="921529" y="3087105"/>
                  </a:lnTo>
                  <a:lnTo>
                    <a:pt x="921645" y="3096906"/>
                  </a:lnTo>
                  <a:lnTo>
                    <a:pt x="921790" y="3106706"/>
                  </a:lnTo>
                  <a:lnTo>
                    <a:pt x="921981" y="3116506"/>
                  </a:lnTo>
                  <a:lnTo>
                    <a:pt x="922189" y="3126307"/>
                  </a:lnTo>
                  <a:lnTo>
                    <a:pt x="922438" y="3136107"/>
                  </a:lnTo>
                  <a:lnTo>
                    <a:pt x="922708" y="3145907"/>
                  </a:lnTo>
                  <a:lnTo>
                    <a:pt x="923000" y="3155708"/>
                  </a:lnTo>
                  <a:lnTo>
                    <a:pt x="923322" y="3165508"/>
                  </a:lnTo>
                  <a:lnTo>
                    <a:pt x="923654" y="3175308"/>
                  </a:lnTo>
                  <a:lnTo>
                    <a:pt x="924014" y="3185109"/>
                  </a:lnTo>
                  <a:lnTo>
                    <a:pt x="924383" y="3194909"/>
                  </a:lnTo>
                  <a:lnTo>
                    <a:pt x="924767" y="3204709"/>
                  </a:lnTo>
                  <a:lnTo>
                    <a:pt x="925162" y="3214510"/>
                  </a:lnTo>
                  <a:lnTo>
                    <a:pt x="925563" y="3224310"/>
                  </a:lnTo>
                  <a:lnTo>
                    <a:pt x="925972" y="3234110"/>
                  </a:lnTo>
                  <a:lnTo>
                    <a:pt x="926383" y="3243911"/>
                  </a:lnTo>
                  <a:lnTo>
                    <a:pt x="926795" y="3253711"/>
                  </a:lnTo>
                  <a:lnTo>
                    <a:pt x="927205" y="3263511"/>
                  </a:lnTo>
                  <a:lnTo>
                    <a:pt x="927612" y="3273312"/>
                  </a:lnTo>
                  <a:lnTo>
                    <a:pt x="928007" y="3283112"/>
                  </a:lnTo>
                  <a:lnTo>
                    <a:pt x="928397" y="3292912"/>
                  </a:lnTo>
                  <a:lnTo>
                    <a:pt x="928772" y="3302713"/>
                  </a:lnTo>
                  <a:lnTo>
                    <a:pt x="929131" y="3312513"/>
                  </a:lnTo>
                  <a:lnTo>
                    <a:pt x="929478" y="3322313"/>
                  </a:lnTo>
                  <a:lnTo>
                    <a:pt x="929794" y="3332114"/>
                  </a:lnTo>
                  <a:lnTo>
                    <a:pt x="930097" y="3341914"/>
                  </a:lnTo>
                  <a:lnTo>
                    <a:pt x="930367" y="3351714"/>
                  </a:lnTo>
                  <a:lnTo>
                    <a:pt x="930610" y="3361515"/>
                  </a:lnTo>
                  <a:lnTo>
                    <a:pt x="930829" y="3371315"/>
                  </a:lnTo>
                  <a:lnTo>
                    <a:pt x="931001" y="3381115"/>
                  </a:lnTo>
                  <a:lnTo>
                    <a:pt x="931154" y="3390916"/>
                  </a:lnTo>
                  <a:lnTo>
                    <a:pt x="931250" y="3400716"/>
                  </a:lnTo>
                  <a:lnTo>
                    <a:pt x="931314" y="3410516"/>
                  </a:lnTo>
                  <a:lnTo>
                    <a:pt x="931337" y="3420317"/>
                  </a:lnTo>
                  <a:lnTo>
                    <a:pt x="931302" y="3430117"/>
                  </a:lnTo>
                  <a:lnTo>
                    <a:pt x="931241" y="3439917"/>
                  </a:lnTo>
                  <a:lnTo>
                    <a:pt x="931100" y="3449718"/>
                  </a:lnTo>
                  <a:lnTo>
                    <a:pt x="930924" y="3459518"/>
                  </a:lnTo>
                  <a:lnTo>
                    <a:pt x="930690" y="3469318"/>
                  </a:lnTo>
                  <a:lnTo>
                    <a:pt x="930389" y="3479119"/>
                  </a:lnTo>
                  <a:lnTo>
                    <a:pt x="930057" y="3488919"/>
                  </a:lnTo>
                  <a:lnTo>
                    <a:pt x="929621" y="3498719"/>
                  </a:lnTo>
                  <a:lnTo>
                    <a:pt x="929151" y="3508520"/>
                  </a:lnTo>
                  <a:lnTo>
                    <a:pt x="928605" y="3518320"/>
                  </a:lnTo>
                  <a:lnTo>
                    <a:pt x="927989" y="3528120"/>
                  </a:lnTo>
                  <a:lnTo>
                    <a:pt x="927328" y="3537921"/>
                  </a:lnTo>
                  <a:lnTo>
                    <a:pt x="926558" y="3547721"/>
                  </a:lnTo>
                  <a:lnTo>
                    <a:pt x="925750" y="3557521"/>
                  </a:lnTo>
                  <a:lnTo>
                    <a:pt x="924848" y="3567322"/>
                  </a:lnTo>
                  <a:lnTo>
                    <a:pt x="923877" y="3577122"/>
                  </a:lnTo>
                  <a:lnTo>
                    <a:pt x="922849" y="3586922"/>
                  </a:lnTo>
                  <a:lnTo>
                    <a:pt x="921710" y="3596723"/>
                  </a:lnTo>
                  <a:lnTo>
                    <a:pt x="920531" y="3606523"/>
                  </a:lnTo>
                  <a:lnTo>
                    <a:pt x="919243" y="3616323"/>
                  </a:lnTo>
                  <a:lnTo>
                    <a:pt x="917891" y="3626124"/>
                  </a:lnTo>
                  <a:lnTo>
                    <a:pt x="916470" y="3635924"/>
                  </a:lnTo>
                  <a:lnTo>
                    <a:pt x="914944" y="3645724"/>
                  </a:lnTo>
                  <a:lnTo>
                    <a:pt x="913376" y="3655525"/>
                  </a:lnTo>
                  <a:lnTo>
                    <a:pt x="911688" y="3665325"/>
                  </a:lnTo>
                  <a:lnTo>
                    <a:pt x="909944" y="3675125"/>
                  </a:lnTo>
                  <a:lnTo>
                    <a:pt x="908122" y="3684926"/>
                  </a:lnTo>
                  <a:lnTo>
                    <a:pt x="906204" y="3694726"/>
                  </a:lnTo>
                  <a:lnTo>
                    <a:pt x="904245" y="3704526"/>
                  </a:lnTo>
                  <a:lnTo>
                    <a:pt x="902158" y="3714327"/>
                  </a:lnTo>
                  <a:lnTo>
                    <a:pt x="900028" y="3724127"/>
                  </a:lnTo>
                  <a:lnTo>
                    <a:pt x="897813" y="3733927"/>
                  </a:lnTo>
                  <a:lnTo>
                    <a:pt x="895515" y="3743728"/>
                  </a:lnTo>
                  <a:lnTo>
                    <a:pt x="893174" y="3753528"/>
                  </a:lnTo>
                  <a:lnTo>
                    <a:pt x="890715" y="3763328"/>
                  </a:lnTo>
                  <a:lnTo>
                    <a:pt x="888218" y="3773129"/>
                  </a:lnTo>
                  <a:lnTo>
                    <a:pt x="885636" y="3782929"/>
                  </a:lnTo>
                  <a:lnTo>
                    <a:pt x="882987" y="3792729"/>
                  </a:lnTo>
                  <a:lnTo>
                    <a:pt x="880291" y="3802530"/>
                  </a:lnTo>
                  <a:lnTo>
                    <a:pt x="877497" y="3812330"/>
                  </a:lnTo>
                  <a:lnTo>
                    <a:pt x="874671" y="3822131"/>
                  </a:lnTo>
                  <a:lnTo>
                    <a:pt x="871763" y="3831931"/>
                  </a:lnTo>
                  <a:lnTo>
                    <a:pt x="868804" y="3841731"/>
                  </a:lnTo>
                  <a:lnTo>
                    <a:pt x="865799" y="3851532"/>
                  </a:lnTo>
                  <a:lnTo>
                    <a:pt x="862720" y="3861332"/>
                  </a:lnTo>
                  <a:lnTo>
                    <a:pt x="859613" y="3871132"/>
                  </a:lnTo>
                  <a:lnTo>
                    <a:pt x="856434" y="3880933"/>
                  </a:lnTo>
                  <a:lnTo>
                    <a:pt x="853221" y="3890733"/>
                  </a:lnTo>
                  <a:lnTo>
                    <a:pt x="849967" y="3900533"/>
                  </a:lnTo>
                  <a:lnTo>
                    <a:pt x="846660" y="3910334"/>
                  </a:lnTo>
                  <a:lnTo>
                    <a:pt x="843333" y="3920134"/>
                  </a:lnTo>
                  <a:lnTo>
                    <a:pt x="839950" y="3929934"/>
                  </a:lnTo>
                  <a:lnTo>
                    <a:pt x="836546" y="3939735"/>
                  </a:lnTo>
                  <a:lnTo>
                    <a:pt x="833110" y="3949535"/>
                  </a:lnTo>
                  <a:lnTo>
                    <a:pt x="829644" y="3959335"/>
                  </a:lnTo>
                  <a:lnTo>
                    <a:pt x="826164" y="3969136"/>
                  </a:lnTo>
                  <a:lnTo>
                    <a:pt x="822648" y="3978936"/>
                  </a:lnTo>
                  <a:lnTo>
                    <a:pt x="819123" y="3988736"/>
                  </a:lnTo>
                  <a:lnTo>
                    <a:pt x="815580" y="3998537"/>
                  </a:lnTo>
                  <a:lnTo>
                    <a:pt x="812024" y="4008337"/>
                  </a:lnTo>
                  <a:lnTo>
                    <a:pt x="808462" y="4018137"/>
                  </a:lnTo>
                  <a:lnTo>
                    <a:pt x="804890" y="4027938"/>
                  </a:lnTo>
                  <a:lnTo>
                    <a:pt x="801316" y="4037738"/>
                  </a:lnTo>
                  <a:lnTo>
                    <a:pt x="797740" y="4047538"/>
                  </a:lnTo>
                  <a:lnTo>
                    <a:pt x="794168" y="4057339"/>
                  </a:lnTo>
                  <a:lnTo>
                    <a:pt x="790598" y="4067139"/>
                  </a:lnTo>
                  <a:lnTo>
                    <a:pt x="787039" y="4076939"/>
                  </a:lnTo>
                  <a:lnTo>
                    <a:pt x="783487" y="4086740"/>
                  </a:lnTo>
                  <a:lnTo>
                    <a:pt x="779951" y="4096540"/>
                  </a:lnTo>
                  <a:lnTo>
                    <a:pt x="776430" y="4106340"/>
                  </a:lnTo>
                  <a:lnTo>
                    <a:pt x="772924" y="4116141"/>
                  </a:lnTo>
                  <a:lnTo>
                    <a:pt x="769446" y="4125941"/>
                  </a:lnTo>
                  <a:lnTo>
                    <a:pt x="765981" y="4135741"/>
                  </a:lnTo>
                  <a:lnTo>
                    <a:pt x="762553" y="4145542"/>
                  </a:lnTo>
                  <a:lnTo>
                    <a:pt x="759146" y="4155342"/>
                  </a:lnTo>
                  <a:lnTo>
                    <a:pt x="755767" y="4165142"/>
                  </a:lnTo>
                  <a:lnTo>
                    <a:pt x="752429" y="4174943"/>
                  </a:lnTo>
                  <a:lnTo>
                    <a:pt x="749108" y="4184743"/>
                  </a:lnTo>
                  <a:lnTo>
                    <a:pt x="745846" y="4194543"/>
                  </a:lnTo>
                  <a:lnTo>
                    <a:pt x="742607" y="4204344"/>
                  </a:lnTo>
                  <a:lnTo>
                    <a:pt x="739410" y="4214144"/>
                  </a:lnTo>
                  <a:lnTo>
                    <a:pt x="736261" y="4223944"/>
                  </a:lnTo>
                  <a:lnTo>
                    <a:pt x="733136" y="4233745"/>
                  </a:lnTo>
                  <a:lnTo>
                    <a:pt x="730085" y="4243545"/>
                  </a:lnTo>
                  <a:lnTo>
                    <a:pt x="727058" y="4253345"/>
                  </a:lnTo>
                  <a:lnTo>
                    <a:pt x="724087" y="4263146"/>
                  </a:lnTo>
                  <a:lnTo>
                    <a:pt x="721166" y="4272946"/>
                  </a:lnTo>
                  <a:lnTo>
                    <a:pt x="718279" y="4282746"/>
                  </a:lnTo>
                  <a:lnTo>
                    <a:pt x="715469" y="4292547"/>
                  </a:lnTo>
                  <a:lnTo>
                    <a:pt x="712687" y="4302347"/>
                  </a:lnTo>
                  <a:lnTo>
                    <a:pt x="709973" y="4312147"/>
                  </a:lnTo>
                  <a:lnTo>
                    <a:pt x="707308" y="4321948"/>
                  </a:lnTo>
                  <a:lnTo>
                    <a:pt x="704685" y="4331748"/>
                  </a:lnTo>
                  <a:lnTo>
                    <a:pt x="702140" y="4341548"/>
                  </a:lnTo>
                  <a:lnTo>
                    <a:pt x="699623" y="4351349"/>
                  </a:lnTo>
                  <a:lnTo>
                    <a:pt x="697186" y="4361149"/>
                  </a:lnTo>
                  <a:lnTo>
                    <a:pt x="694792" y="4370949"/>
                  </a:lnTo>
                  <a:lnTo>
                    <a:pt x="692449" y="4380750"/>
                  </a:lnTo>
                  <a:lnTo>
                    <a:pt x="690179" y="4390550"/>
                  </a:lnTo>
                  <a:lnTo>
                    <a:pt x="687939" y="4400350"/>
                  </a:lnTo>
                  <a:lnTo>
                    <a:pt x="685785" y="4410151"/>
                  </a:lnTo>
                  <a:lnTo>
                    <a:pt x="683669" y="4419951"/>
                  </a:lnTo>
                  <a:lnTo>
                    <a:pt x="681610" y="4429751"/>
                  </a:lnTo>
                  <a:lnTo>
                    <a:pt x="679617" y="4439552"/>
                  </a:lnTo>
                  <a:lnTo>
                    <a:pt x="677653" y="4449352"/>
                  </a:lnTo>
                  <a:lnTo>
                    <a:pt x="675780" y="4459152"/>
                  </a:lnTo>
                  <a:lnTo>
                    <a:pt x="673938" y="4468953"/>
                  </a:lnTo>
                  <a:lnTo>
                    <a:pt x="672157" y="4478753"/>
                  </a:lnTo>
                  <a:lnTo>
                    <a:pt x="670433" y="4488553"/>
                  </a:lnTo>
                  <a:lnTo>
                    <a:pt x="668742" y="4498354"/>
                  </a:lnTo>
                  <a:lnTo>
                    <a:pt x="667135" y="4508154"/>
                  </a:lnTo>
                  <a:lnTo>
                    <a:pt x="665555" y="4517954"/>
                  </a:lnTo>
                  <a:lnTo>
                    <a:pt x="664039" y="4527755"/>
                  </a:lnTo>
                  <a:lnTo>
                    <a:pt x="662571" y="4537555"/>
                  </a:lnTo>
                  <a:lnTo>
                    <a:pt x="661139" y="4547355"/>
                  </a:lnTo>
                  <a:lnTo>
                    <a:pt x="659779" y="4557156"/>
                  </a:lnTo>
                  <a:lnTo>
                    <a:pt x="658444" y="4566956"/>
                  </a:lnTo>
                  <a:lnTo>
                    <a:pt x="657173" y="4576756"/>
                  </a:lnTo>
                  <a:lnTo>
                    <a:pt x="655941" y="4586557"/>
                  </a:lnTo>
                  <a:lnTo>
                    <a:pt x="654747" y="4596357"/>
                  </a:lnTo>
                  <a:lnTo>
                    <a:pt x="653613" y="4606157"/>
                  </a:lnTo>
                  <a:lnTo>
                    <a:pt x="652501" y="4615958"/>
                  </a:lnTo>
                  <a:lnTo>
                    <a:pt x="651452" y="4625758"/>
                  </a:lnTo>
                  <a:lnTo>
                    <a:pt x="650433" y="4635558"/>
                  </a:lnTo>
                  <a:lnTo>
                    <a:pt x="649452" y="4645359"/>
                  </a:lnTo>
                  <a:lnTo>
                    <a:pt x="648520" y="4655159"/>
                  </a:lnTo>
                  <a:lnTo>
                    <a:pt x="647608" y="4664959"/>
                  </a:lnTo>
                  <a:lnTo>
                    <a:pt x="646755" y="4674760"/>
                  </a:lnTo>
                  <a:lnTo>
                    <a:pt x="645924" y="4684560"/>
                  </a:lnTo>
                  <a:lnTo>
                    <a:pt x="645131" y="4694360"/>
                  </a:lnTo>
                  <a:lnTo>
                    <a:pt x="644376" y="4704161"/>
                  </a:lnTo>
                  <a:lnTo>
                    <a:pt x="643639" y="4713961"/>
                  </a:lnTo>
                  <a:lnTo>
                    <a:pt x="642955" y="4723761"/>
                  </a:lnTo>
                  <a:lnTo>
                    <a:pt x="642287" y="4733562"/>
                  </a:lnTo>
                  <a:lnTo>
                    <a:pt x="641655" y="4743362"/>
                  </a:lnTo>
                  <a:lnTo>
                    <a:pt x="641052" y="4753162"/>
                  </a:lnTo>
                  <a:lnTo>
                    <a:pt x="640468" y="4762963"/>
                  </a:lnTo>
                  <a:lnTo>
                    <a:pt x="639925" y="4772763"/>
                  </a:lnTo>
                  <a:lnTo>
                    <a:pt x="639396" y="4782563"/>
                  </a:lnTo>
                  <a:lnTo>
                    <a:pt x="638900" y="4792364"/>
                  </a:lnTo>
                  <a:lnTo>
                    <a:pt x="638425" y="4802164"/>
                  </a:lnTo>
                  <a:lnTo>
                    <a:pt x="637968" y="4811964"/>
                  </a:lnTo>
                  <a:lnTo>
                    <a:pt x="637544" y="4821765"/>
                  </a:lnTo>
                  <a:lnTo>
                    <a:pt x="637130" y="4831565"/>
                  </a:lnTo>
                  <a:lnTo>
                    <a:pt x="636746" y="4841365"/>
                  </a:lnTo>
                  <a:lnTo>
                    <a:pt x="636378" y="4851166"/>
                  </a:lnTo>
                  <a:lnTo>
                    <a:pt x="636026" y="4860966"/>
                  </a:lnTo>
                  <a:lnTo>
                    <a:pt x="635698" y="4870766"/>
                  </a:lnTo>
                  <a:lnTo>
                    <a:pt x="635380" y="4880567"/>
                  </a:lnTo>
                  <a:lnTo>
                    <a:pt x="635087" y="4890367"/>
                  </a:lnTo>
                  <a:lnTo>
                    <a:pt x="634805" y="4900167"/>
                  </a:lnTo>
                  <a:lnTo>
                    <a:pt x="634538" y="4909968"/>
                  </a:lnTo>
                  <a:lnTo>
                    <a:pt x="634289" y="4919768"/>
                  </a:lnTo>
                  <a:lnTo>
                    <a:pt x="634047" y="4929568"/>
                  </a:lnTo>
                  <a:lnTo>
                    <a:pt x="633827" y="4939369"/>
                  </a:lnTo>
                  <a:lnTo>
                    <a:pt x="633614" y="4949169"/>
                  </a:lnTo>
                  <a:lnTo>
                    <a:pt x="633414" y="4958969"/>
                  </a:lnTo>
                  <a:lnTo>
                    <a:pt x="633227" y="4968770"/>
                  </a:lnTo>
                  <a:lnTo>
                    <a:pt x="633047" y="4978570"/>
                  </a:lnTo>
                  <a:lnTo>
                    <a:pt x="632883" y="4988370"/>
                  </a:lnTo>
                  <a:lnTo>
                    <a:pt x="632724" y="4998171"/>
                  </a:lnTo>
                  <a:lnTo>
                    <a:pt x="63257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18040" y="1620060"/>
              <a:ext cx="1638269" cy="4170629"/>
            </a:xfrm>
            <a:custGeom>
              <a:avLst/>
              <a:pathLst>
                <a:path w="1638269" h="4170629">
                  <a:moveTo>
                    <a:pt x="813993" y="4170629"/>
                  </a:moveTo>
                  <a:lnTo>
                    <a:pt x="813534" y="4162467"/>
                  </a:lnTo>
                  <a:lnTo>
                    <a:pt x="813035" y="4154306"/>
                  </a:lnTo>
                  <a:lnTo>
                    <a:pt x="812490" y="4146144"/>
                  </a:lnTo>
                  <a:lnTo>
                    <a:pt x="811917" y="4137982"/>
                  </a:lnTo>
                  <a:lnTo>
                    <a:pt x="811286" y="4129821"/>
                  </a:lnTo>
                  <a:lnTo>
                    <a:pt x="810608" y="4121659"/>
                  </a:lnTo>
                  <a:lnTo>
                    <a:pt x="809896" y="4113497"/>
                  </a:lnTo>
                  <a:lnTo>
                    <a:pt x="809105" y="4105335"/>
                  </a:lnTo>
                  <a:lnTo>
                    <a:pt x="808268" y="4097174"/>
                  </a:lnTo>
                  <a:lnTo>
                    <a:pt x="807385" y="4089012"/>
                  </a:lnTo>
                  <a:lnTo>
                    <a:pt x="806407" y="4080850"/>
                  </a:lnTo>
                  <a:lnTo>
                    <a:pt x="805381" y="4072689"/>
                  </a:lnTo>
                  <a:lnTo>
                    <a:pt x="804287" y="4064527"/>
                  </a:lnTo>
                  <a:lnTo>
                    <a:pt x="803095" y="4056365"/>
                  </a:lnTo>
                  <a:lnTo>
                    <a:pt x="801847" y="4048203"/>
                  </a:lnTo>
                  <a:lnTo>
                    <a:pt x="800503" y="4040042"/>
                  </a:lnTo>
                  <a:lnTo>
                    <a:pt x="799060" y="4031880"/>
                  </a:lnTo>
                  <a:lnTo>
                    <a:pt x="797554" y="4023718"/>
                  </a:lnTo>
                  <a:lnTo>
                    <a:pt x="795917" y="4015557"/>
                  </a:lnTo>
                  <a:lnTo>
                    <a:pt x="794184" y="4007395"/>
                  </a:lnTo>
                  <a:lnTo>
                    <a:pt x="792378" y="3999233"/>
                  </a:lnTo>
                  <a:lnTo>
                    <a:pt x="790401" y="3991072"/>
                  </a:lnTo>
                  <a:lnTo>
                    <a:pt x="788335" y="3982910"/>
                  </a:lnTo>
                  <a:lnTo>
                    <a:pt x="786169" y="3974748"/>
                  </a:lnTo>
                  <a:lnTo>
                    <a:pt x="783819" y="3966586"/>
                  </a:lnTo>
                  <a:lnTo>
                    <a:pt x="781375" y="3958425"/>
                  </a:lnTo>
                  <a:lnTo>
                    <a:pt x="778792" y="3950263"/>
                  </a:lnTo>
                  <a:lnTo>
                    <a:pt x="776027" y="3942101"/>
                  </a:lnTo>
                  <a:lnTo>
                    <a:pt x="773157" y="3933940"/>
                  </a:lnTo>
                  <a:lnTo>
                    <a:pt x="770102" y="3925778"/>
                  </a:lnTo>
                  <a:lnTo>
                    <a:pt x="766874" y="3917616"/>
                  </a:lnTo>
                  <a:lnTo>
                    <a:pt x="763530" y="3909455"/>
                  </a:lnTo>
                  <a:lnTo>
                    <a:pt x="759949" y="3901293"/>
                  </a:lnTo>
                  <a:lnTo>
                    <a:pt x="756208" y="3893131"/>
                  </a:lnTo>
                  <a:lnTo>
                    <a:pt x="752342" y="3884969"/>
                  </a:lnTo>
                  <a:lnTo>
                    <a:pt x="748180" y="3876808"/>
                  </a:lnTo>
                  <a:lnTo>
                    <a:pt x="743879" y="3868646"/>
                  </a:lnTo>
                  <a:lnTo>
                    <a:pt x="739406" y="3860484"/>
                  </a:lnTo>
                  <a:lnTo>
                    <a:pt x="734647" y="3852323"/>
                  </a:lnTo>
                  <a:lnTo>
                    <a:pt x="729741" y="3844161"/>
                  </a:lnTo>
                  <a:lnTo>
                    <a:pt x="724611" y="3835999"/>
                  </a:lnTo>
                  <a:lnTo>
                    <a:pt x="719214" y="3827838"/>
                  </a:lnTo>
                  <a:lnTo>
                    <a:pt x="713661" y="3819676"/>
                  </a:lnTo>
                  <a:lnTo>
                    <a:pt x="707828" y="3811514"/>
                  </a:lnTo>
                  <a:lnTo>
                    <a:pt x="701756" y="3803352"/>
                  </a:lnTo>
                  <a:lnTo>
                    <a:pt x="695522" y="3795191"/>
                  </a:lnTo>
                  <a:lnTo>
                    <a:pt x="688950" y="3787029"/>
                  </a:lnTo>
                  <a:lnTo>
                    <a:pt x="682173" y="3778867"/>
                  </a:lnTo>
                  <a:lnTo>
                    <a:pt x="675221" y="3770706"/>
                  </a:lnTo>
                  <a:lnTo>
                    <a:pt x="667891" y="3762544"/>
                  </a:lnTo>
                  <a:lnTo>
                    <a:pt x="660389" y="3754382"/>
                  </a:lnTo>
                  <a:lnTo>
                    <a:pt x="652663" y="3746221"/>
                  </a:lnTo>
                  <a:lnTo>
                    <a:pt x="644599" y="3738059"/>
                  </a:lnTo>
                  <a:lnTo>
                    <a:pt x="636363" y="3729897"/>
                  </a:lnTo>
                  <a:lnTo>
                    <a:pt x="627856" y="3721735"/>
                  </a:lnTo>
                  <a:lnTo>
                    <a:pt x="619059" y="3713574"/>
                  </a:lnTo>
                  <a:lnTo>
                    <a:pt x="610092" y="3705412"/>
                  </a:lnTo>
                  <a:lnTo>
                    <a:pt x="600814" y="3697250"/>
                  </a:lnTo>
                  <a:lnTo>
                    <a:pt x="591299" y="3689089"/>
                  </a:lnTo>
                  <a:lnTo>
                    <a:pt x="581618" y="3680927"/>
                  </a:lnTo>
                  <a:lnTo>
                    <a:pt x="571597" y="3672765"/>
                  </a:lnTo>
                  <a:lnTo>
                    <a:pt x="561393" y="3664604"/>
                  </a:lnTo>
                  <a:lnTo>
                    <a:pt x="551017" y="3656442"/>
                  </a:lnTo>
                  <a:lnTo>
                    <a:pt x="540315" y="3648280"/>
                  </a:lnTo>
                  <a:lnTo>
                    <a:pt x="529470" y="3640118"/>
                  </a:lnTo>
                  <a:lnTo>
                    <a:pt x="518430" y="3631957"/>
                  </a:lnTo>
                  <a:lnTo>
                    <a:pt x="507134" y="3623795"/>
                  </a:lnTo>
                  <a:lnTo>
                    <a:pt x="495711" y="3615633"/>
                  </a:lnTo>
                  <a:lnTo>
                    <a:pt x="484085" y="3607472"/>
                  </a:lnTo>
                  <a:lnTo>
                    <a:pt x="472273" y="3599310"/>
                  </a:lnTo>
                  <a:lnTo>
                    <a:pt x="460352" y="3591148"/>
                  </a:lnTo>
                  <a:lnTo>
                    <a:pt x="448239" y="3582986"/>
                  </a:lnTo>
                  <a:lnTo>
                    <a:pt x="436005" y="3574825"/>
                  </a:lnTo>
                  <a:lnTo>
                    <a:pt x="423684" y="3566663"/>
                  </a:lnTo>
                  <a:lnTo>
                    <a:pt x="411202" y="3558501"/>
                  </a:lnTo>
                  <a:lnTo>
                    <a:pt x="398656" y="3550340"/>
                  </a:lnTo>
                  <a:lnTo>
                    <a:pt x="386041" y="3542178"/>
                  </a:lnTo>
                  <a:lnTo>
                    <a:pt x="373336" y="3534016"/>
                  </a:lnTo>
                  <a:lnTo>
                    <a:pt x="360601" y="3525855"/>
                  </a:lnTo>
                  <a:lnTo>
                    <a:pt x="347830" y="3517693"/>
                  </a:lnTo>
                  <a:lnTo>
                    <a:pt x="335043" y="3509531"/>
                  </a:lnTo>
                  <a:lnTo>
                    <a:pt x="322257" y="3501369"/>
                  </a:lnTo>
                  <a:lnTo>
                    <a:pt x="309488" y="3493208"/>
                  </a:lnTo>
                  <a:lnTo>
                    <a:pt x="296764" y="3485046"/>
                  </a:lnTo>
                  <a:lnTo>
                    <a:pt x="284074" y="3476884"/>
                  </a:lnTo>
                  <a:lnTo>
                    <a:pt x="271477" y="3468723"/>
                  </a:lnTo>
                  <a:lnTo>
                    <a:pt x="258968" y="3460561"/>
                  </a:lnTo>
                  <a:lnTo>
                    <a:pt x="246527" y="3452399"/>
                  </a:lnTo>
                  <a:lnTo>
                    <a:pt x="234277" y="3444238"/>
                  </a:lnTo>
                  <a:lnTo>
                    <a:pt x="222139" y="3436076"/>
                  </a:lnTo>
                  <a:lnTo>
                    <a:pt x="210129" y="3427914"/>
                  </a:lnTo>
                  <a:lnTo>
                    <a:pt x="198377" y="3419752"/>
                  </a:lnTo>
                  <a:lnTo>
                    <a:pt x="186765" y="3411591"/>
                  </a:lnTo>
                  <a:lnTo>
                    <a:pt x="175367" y="3403429"/>
                  </a:lnTo>
                  <a:lnTo>
                    <a:pt x="164261" y="3395267"/>
                  </a:lnTo>
                  <a:lnTo>
                    <a:pt x="153328" y="3387106"/>
                  </a:lnTo>
                  <a:lnTo>
                    <a:pt x="142711" y="3378944"/>
                  </a:lnTo>
                  <a:lnTo>
                    <a:pt x="132397" y="3370782"/>
                  </a:lnTo>
                  <a:lnTo>
                    <a:pt x="122287" y="3362621"/>
                  </a:lnTo>
                  <a:lnTo>
                    <a:pt x="112609" y="3354459"/>
                  </a:lnTo>
                  <a:lnTo>
                    <a:pt x="103223" y="3346297"/>
                  </a:lnTo>
                  <a:lnTo>
                    <a:pt x="94070" y="3338135"/>
                  </a:lnTo>
                  <a:lnTo>
                    <a:pt x="85472" y="3329974"/>
                  </a:lnTo>
                  <a:lnTo>
                    <a:pt x="77133" y="3321812"/>
                  </a:lnTo>
                  <a:lnTo>
                    <a:pt x="69125" y="3313650"/>
                  </a:lnTo>
                  <a:lnTo>
                    <a:pt x="61658" y="3305489"/>
                  </a:lnTo>
                  <a:lnTo>
                    <a:pt x="54471" y="3297327"/>
                  </a:lnTo>
                  <a:lnTo>
                    <a:pt x="47718" y="3289165"/>
                  </a:lnTo>
                  <a:lnTo>
                    <a:pt x="41469" y="3281004"/>
                  </a:lnTo>
                  <a:lnTo>
                    <a:pt x="35516" y="3272842"/>
                  </a:lnTo>
                  <a:lnTo>
                    <a:pt x="30103" y="3264680"/>
                  </a:lnTo>
                  <a:lnTo>
                    <a:pt x="25137" y="3256518"/>
                  </a:lnTo>
                  <a:lnTo>
                    <a:pt x="20478" y="3248357"/>
                  </a:lnTo>
                  <a:lnTo>
                    <a:pt x="16460" y="3240195"/>
                  </a:lnTo>
                  <a:lnTo>
                    <a:pt x="12819" y="3232033"/>
                  </a:lnTo>
                  <a:lnTo>
                    <a:pt x="9511" y="3223872"/>
                  </a:lnTo>
                  <a:lnTo>
                    <a:pt x="6896" y="3215710"/>
                  </a:lnTo>
                  <a:lnTo>
                    <a:pt x="4596" y="3207548"/>
                  </a:lnTo>
                  <a:lnTo>
                    <a:pt x="2715" y="3199387"/>
                  </a:lnTo>
                  <a:lnTo>
                    <a:pt x="1438" y="3191225"/>
                  </a:lnTo>
                  <a:lnTo>
                    <a:pt x="472" y="3183063"/>
                  </a:lnTo>
                  <a:lnTo>
                    <a:pt x="0" y="3174901"/>
                  </a:lnTo>
                  <a:lnTo>
                    <a:pt x="35" y="3166740"/>
                  </a:lnTo>
                  <a:lnTo>
                    <a:pt x="373" y="3158578"/>
                  </a:lnTo>
                  <a:lnTo>
                    <a:pt x="1264" y="3150416"/>
                  </a:lnTo>
                  <a:lnTo>
                    <a:pt x="2563" y="3142255"/>
                  </a:lnTo>
                  <a:lnTo>
                    <a:pt x="4151" y="3134093"/>
                  </a:lnTo>
                  <a:lnTo>
                    <a:pt x="6336" y="3125931"/>
                  </a:lnTo>
                  <a:lnTo>
                    <a:pt x="8830" y="3117770"/>
                  </a:lnTo>
                  <a:lnTo>
                    <a:pt x="11627" y="3109608"/>
                  </a:lnTo>
                  <a:lnTo>
                    <a:pt x="14980" y="3101446"/>
                  </a:lnTo>
                  <a:lnTo>
                    <a:pt x="18582" y="3093284"/>
                  </a:lnTo>
                  <a:lnTo>
                    <a:pt x="22526" y="3085123"/>
                  </a:lnTo>
                  <a:lnTo>
                    <a:pt x="26908" y="3076961"/>
                  </a:lnTo>
                  <a:lnTo>
                    <a:pt x="31515" y="3068799"/>
                  </a:lnTo>
                  <a:lnTo>
                    <a:pt x="36485" y="3060638"/>
                  </a:lnTo>
                  <a:lnTo>
                    <a:pt x="41786" y="3052476"/>
                  </a:lnTo>
                  <a:lnTo>
                    <a:pt x="47286" y="3044314"/>
                  </a:lnTo>
                  <a:lnTo>
                    <a:pt x="53149" y="3036152"/>
                  </a:lnTo>
                  <a:lnTo>
                    <a:pt x="59248" y="3027991"/>
                  </a:lnTo>
                  <a:lnTo>
                    <a:pt x="65519" y="3019829"/>
                  </a:lnTo>
                  <a:lnTo>
                    <a:pt x="72135" y="3011667"/>
                  </a:lnTo>
                  <a:lnTo>
                    <a:pt x="78906" y="3003506"/>
                  </a:lnTo>
                  <a:lnTo>
                    <a:pt x="85845" y="2995344"/>
                  </a:lnTo>
                  <a:lnTo>
                    <a:pt x="93048" y="2987182"/>
                  </a:lnTo>
                  <a:lnTo>
                    <a:pt x="100364" y="2979021"/>
                  </a:lnTo>
                  <a:lnTo>
                    <a:pt x="107840" y="2970859"/>
                  </a:lnTo>
                  <a:lnTo>
                    <a:pt x="115489" y="2962697"/>
                  </a:lnTo>
                  <a:lnTo>
                    <a:pt x="123224" y="2954535"/>
                  </a:lnTo>
                  <a:lnTo>
                    <a:pt x="131096" y="2946374"/>
                  </a:lnTo>
                  <a:lnTo>
                    <a:pt x="139069" y="2938212"/>
                  </a:lnTo>
                  <a:lnTo>
                    <a:pt x="147102" y="2930050"/>
                  </a:lnTo>
                  <a:lnTo>
                    <a:pt x="155234" y="2921889"/>
                  </a:lnTo>
                  <a:lnTo>
                    <a:pt x="163414" y="2913727"/>
                  </a:lnTo>
                  <a:lnTo>
                    <a:pt x="171630" y="2905565"/>
                  </a:lnTo>
                  <a:lnTo>
                    <a:pt x="179899" y="2897404"/>
                  </a:lnTo>
                  <a:lnTo>
                    <a:pt x="188178" y="2889242"/>
                  </a:lnTo>
                  <a:lnTo>
                    <a:pt x="196471" y="2881080"/>
                  </a:lnTo>
                  <a:lnTo>
                    <a:pt x="204762" y="2872918"/>
                  </a:lnTo>
                  <a:lnTo>
                    <a:pt x="213043" y="2864757"/>
                  </a:lnTo>
                  <a:lnTo>
                    <a:pt x="221307" y="2856595"/>
                  </a:lnTo>
                  <a:lnTo>
                    <a:pt x="229531" y="2848433"/>
                  </a:lnTo>
                  <a:lnTo>
                    <a:pt x="237729" y="2840272"/>
                  </a:lnTo>
                  <a:lnTo>
                    <a:pt x="245871" y="2832110"/>
                  </a:lnTo>
                  <a:lnTo>
                    <a:pt x="253952" y="2823948"/>
                  </a:lnTo>
                  <a:lnTo>
                    <a:pt x="261992" y="2815787"/>
                  </a:lnTo>
                  <a:lnTo>
                    <a:pt x="269935" y="2807625"/>
                  </a:lnTo>
                  <a:lnTo>
                    <a:pt x="277810" y="2799463"/>
                  </a:lnTo>
                  <a:lnTo>
                    <a:pt x="285629" y="2791301"/>
                  </a:lnTo>
                  <a:lnTo>
                    <a:pt x="293312" y="2783140"/>
                  </a:lnTo>
                  <a:lnTo>
                    <a:pt x="300929" y="2774978"/>
                  </a:lnTo>
                  <a:lnTo>
                    <a:pt x="308461" y="2766816"/>
                  </a:lnTo>
                  <a:lnTo>
                    <a:pt x="315854" y="2758655"/>
                  </a:lnTo>
                  <a:lnTo>
                    <a:pt x="323173" y="2750493"/>
                  </a:lnTo>
                  <a:lnTo>
                    <a:pt x="330377" y="2742331"/>
                  </a:lnTo>
                  <a:lnTo>
                    <a:pt x="337448" y="2734170"/>
                  </a:lnTo>
                  <a:lnTo>
                    <a:pt x="344442" y="2726008"/>
                  </a:lnTo>
                  <a:lnTo>
                    <a:pt x="351289" y="2717846"/>
                  </a:lnTo>
                  <a:lnTo>
                    <a:pt x="358020" y="2709684"/>
                  </a:lnTo>
                  <a:lnTo>
                    <a:pt x="364668" y="2701523"/>
                  </a:lnTo>
                  <a:lnTo>
                    <a:pt x="371144" y="2693361"/>
                  </a:lnTo>
                  <a:lnTo>
                    <a:pt x="377521" y="2685199"/>
                  </a:lnTo>
                  <a:lnTo>
                    <a:pt x="383808" y="2677038"/>
                  </a:lnTo>
                  <a:lnTo>
                    <a:pt x="389912" y="2668876"/>
                  </a:lnTo>
                  <a:lnTo>
                    <a:pt x="395933" y="2660714"/>
                  </a:lnTo>
                  <a:lnTo>
                    <a:pt x="401841" y="2652553"/>
                  </a:lnTo>
                  <a:lnTo>
                    <a:pt x="407590" y="2644391"/>
                  </a:lnTo>
                  <a:lnTo>
                    <a:pt x="413257" y="2636229"/>
                  </a:lnTo>
                  <a:lnTo>
                    <a:pt x="418791" y="2628067"/>
                  </a:lnTo>
                  <a:lnTo>
                    <a:pt x="424192" y="2619906"/>
                  </a:lnTo>
                  <a:lnTo>
                    <a:pt x="429513" y="2611744"/>
                  </a:lnTo>
                  <a:lnTo>
                    <a:pt x="434685" y="2603582"/>
                  </a:lnTo>
                  <a:lnTo>
                    <a:pt x="439748" y="2595421"/>
                  </a:lnTo>
                  <a:lnTo>
                    <a:pt x="444734" y="2587259"/>
                  </a:lnTo>
                  <a:lnTo>
                    <a:pt x="449558" y="2579097"/>
                  </a:lnTo>
                  <a:lnTo>
                    <a:pt x="454298" y="2570935"/>
                  </a:lnTo>
                  <a:lnTo>
                    <a:pt x="458953" y="2562774"/>
                  </a:lnTo>
                  <a:lnTo>
                    <a:pt x="463455" y="2554612"/>
                  </a:lnTo>
                  <a:lnTo>
                    <a:pt x="467887" y="2546450"/>
                  </a:lnTo>
                  <a:lnTo>
                    <a:pt x="472220" y="2538289"/>
                  </a:lnTo>
                  <a:lnTo>
                    <a:pt x="476426" y="2530127"/>
                  </a:lnTo>
                  <a:lnTo>
                    <a:pt x="480565" y="2521965"/>
                  </a:lnTo>
                  <a:lnTo>
                    <a:pt x="484595" y="2513804"/>
                  </a:lnTo>
                  <a:lnTo>
                    <a:pt x="488522" y="2505642"/>
                  </a:lnTo>
                  <a:lnTo>
                    <a:pt x="492385" y="2497480"/>
                  </a:lnTo>
                  <a:lnTo>
                    <a:pt x="496129" y="2489318"/>
                  </a:lnTo>
                  <a:lnTo>
                    <a:pt x="499792" y="2481157"/>
                  </a:lnTo>
                  <a:lnTo>
                    <a:pt x="503396" y="2472995"/>
                  </a:lnTo>
                  <a:lnTo>
                    <a:pt x="506872" y="2464833"/>
                  </a:lnTo>
                  <a:lnTo>
                    <a:pt x="510287" y="2456672"/>
                  </a:lnTo>
                  <a:lnTo>
                    <a:pt x="513635" y="2448510"/>
                  </a:lnTo>
                  <a:lnTo>
                    <a:pt x="516870" y="2440348"/>
                  </a:lnTo>
                  <a:lnTo>
                    <a:pt x="520051" y="2432187"/>
                  </a:lnTo>
                  <a:lnTo>
                    <a:pt x="523155" y="2424025"/>
                  </a:lnTo>
                  <a:lnTo>
                    <a:pt x="526166" y="2415863"/>
                  </a:lnTo>
                  <a:lnTo>
                    <a:pt x="529126" y="2407701"/>
                  </a:lnTo>
                  <a:lnTo>
                    <a:pt x="532000" y="2399540"/>
                  </a:lnTo>
                  <a:lnTo>
                    <a:pt x="534800" y="2391378"/>
                  </a:lnTo>
                  <a:lnTo>
                    <a:pt x="537551" y="2383216"/>
                  </a:lnTo>
                  <a:lnTo>
                    <a:pt x="540209" y="2375055"/>
                  </a:lnTo>
                  <a:lnTo>
                    <a:pt x="542807" y="2366893"/>
                  </a:lnTo>
                  <a:lnTo>
                    <a:pt x="545360" y="2358731"/>
                  </a:lnTo>
                  <a:lnTo>
                    <a:pt x="547813" y="2350570"/>
                  </a:lnTo>
                  <a:lnTo>
                    <a:pt x="550221" y="2342408"/>
                  </a:lnTo>
                  <a:lnTo>
                    <a:pt x="552575" y="2334246"/>
                  </a:lnTo>
                  <a:lnTo>
                    <a:pt x="554844" y="2326084"/>
                  </a:lnTo>
                  <a:lnTo>
                    <a:pt x="557071" y="2317923"/>
                  </a:lnTo>
                  <a:lnTo>
                    <a:pt x="559236" y="2309761"/>
                  </a:lnTo>
                  <a:lnTo>
                    <a:pt x="561330" y="2301599"/>
                  </a:lnTo>
                  <a:lnTo>
                    <a:pt x="563385" y="2293438"/>
                  </a:lnTo>
                  <a:lnTo>
                    <a:pt x="565370" y="2285276"/>
                  </a:lnTo>
                  <a:lnTo>
                    <a:pt x="567299" y="2277114"/>
                  </a:lnTo>
                  <a:lnTo>
                    <a:pt x="569190" y="2268953"/>
                  </a:lnTo>
                  <a:lnTo>
                    <a:pt x="571005" y="2260791"/>
                  </a:lnTo>
                  <a:lnTo>
                    <a:pt x="572776" y="2252629"/>
                  </a:lnTo>
                  <a:lnTo>
                    <a:pt x="574510" y="2244467"/>
                  </a:lnTo>
                  <a:lnTo>
                    <a:pt x="576166" y="2236306"/>
                  </a:lnTo>
                  <a:lnTo>
                    <a:pt x="577788" y="2228144"/>
                  </a:lnTo>
                  <a:lnTo>
                    <a:pt x="579365" y="2219982"/>
                  </a:lnTo>
                  <a:lnTo>
                    <a:pt x="580878" y="2211821"/>
                  </a:lnTo>
                  <a:lnTo>
                    <a:pt x="582358" y="2203659"/>
                  </a:lnTo>
                  <a:lnTo>
                    <a:pt x="583788" y="2195497"/>
                  </a:lnTo>
                  <a:lnTo>
                    <a:pt x="585166" y="2187336"/>
                  </a:lnTo>
                  <a:lnTo>
                    <a:pt x="586513" y="2179174"/>
                  </a:lnTo>
                  <a:lnTo>
                    <a:pt x="587805" y="2171012"/>
                  </a:lnTo>
                  <a:lnTo>
                    <a:pt x="589055" y="2162850"/>
                  </a:lnTo>
                  <a:lnTo>
                    <a:pt x="590277" y="2154689"/>
                  </a:lnTo>
                  <a:lnTo>
                    <a:pt x="591439" y="2146527"/>
                  </a:lnTo>
                  <a:lnTo>
                    <a:pt x="592570" y="2138365"/>
                  </a:lnTo>
                  <a:lnTo>
                    <a:pt x="593671" y="2130204"/>
                  </a:lnTo>
                  <a:lnTo>
                    <a:pt x="594714" y="2122042"/>
                  </a:lnTo>
                  <a:lnTo>
                    <a:pt x="595733" y="2113880"/>
                  </a:lnTo>
                  <a:lnTo>
                    <a:pt x="596716" y="2105719"/>
                  </a:lnTo>
                  <a:lnTo>
                    <a:pt x="597652" y="2097557"/>
                  </a:lnTo>
                  <a:lnTo>
                    <a:pt x="598565" y="2089395"/>
                  </a:lnTo>
                  <a:lnTo>
                    <a:pt x="599437" y="2081233"/>
                  </a:lnTo>
                  <a:lnTo>
                    <a:pt x="600272" y="2073072"/>
                  </a:lnTo>
                  <a:lnTo>
                    <a:pt x="601084" y="2064910"/>
                  </a:lnTo>
                  <a:lnTo>
                    <a:pt x="601852" y="2056748"/>
                  </a:lnTo>
                  <a:lnTo>
                    <a:pt x="602590" y="2048587"/>
                  </a:lnTo>
                  <a:lnTo>
                    <a:pt x="603306" y="2040425"/>
                  </a:lnTo>
                  <a:lnTo>
                    <a:pt x="603974" y="2032263"/>
                  </a:lnTo>
                  <a:lnTo>
                    <a:pt x="604618" y="2024101"/>
                  </a:lnTo>
                  <a:lnTo>
                    <a:pt x="605237" y="2015940"/>
                  </a:lnTo>
                  <a:lnTo>
                    <a:pt x="605810" y="2007778"/>
                  </a:lnTo>
                  <a:lnTo>
                    <a:pt x="606362" y="1999616"/>
                  </a:lnTo>
                  <a:lnTo>
                    <a:pt x="606883" y="1991455"/>
                  </a:lnTo>
                  <a:lnTo>
                    <a:pt x="607364" y="1983293"/>
                  </a:lnTo>
                  <a:lnTo>
                    <a:pt x="607824" y="1975131"/>
                  </a:lnTo>
                  <a:lnTo>
                    <a:pt x="608246" y="1966970"/>
                  </a:lnTo>
                  <a:lnTo>
                    <a:pt x="608633" y="1958808"/>
                  </a:lnTo>
                  <a:lnTo>
                    <a:pt x="608997" y="1950646"/>
                  </a:lnTo>
                  <a:lnTo>
                    <a:pt x="609316" y="1942484"/>
                  </a:lnTo>
                  <a:lnTo>
                    <a:pt x="609605" y="1934323"/>
                  </a:lnTo>
                  <a:lnTo>
                    <a:pt x="609870" y="1926161"/>
                  </a:lnTo>
                  <a:lnTo>
                    <a:pt x="610080" y="1917999"/>
                  </a:lnTo>
                  <a:lnTo>
                    <a:pt x="610264" y="1909838"/>
                  </a:lnTo>
                  <a:lnTo>
                    <a:pt x="610417" y="1901676"/>
                  </a:lnTo>
                  <a:lnTo>
                    <a:pt x="610515" y="1893514"/>
                  </a:lnTo>
                  <a:lnTo>
                    <a:pt x="610585" y="1885353"/>
                  </a:lnTo>
                  <a:lnTo>
                    <a:pt x="610614" y="1877191"/>
                  </a:lnTo>
                  <a:lnTo>
                    <a:pt x="610591" y="1869029"/>
                  </a:lnTo>
                  <a:lnTo>
                    <a:pt x="610537" y="1860867"/>
                  </a:lnTo>
                  <a:lnTo>
                    <a:pt x="610430" y="1852706"/>
                  </a:lnTo>
                  <a:lnTo>
                    <a:pt x="610273" y="1844544"/>
                  </a:lnTo>
                  <a:lnTo>
                    <a:pt x="610083" y="1836382"/>
                  </a:lnTo>
                  <a:lnTo>
                    <a:pt x="609823" y="1828221"/>
                  </a:lnTo>
                  <a:lnTo>
                    <a:pt x="609519" y="1820059"/>
                  </a:lnTo>
                  <a:lnTo>
                    <a:pt x="609177" y="1811897"/>
                  </a:lnTo>
                  <a:lnTo>
                    <a:pt x="608749" y="1803736"/>
                  </a:lnTo>
                  <a:lnTo>
                    <a:pt x="608281" y="1795574"/>
                  </a:lnTo>
                  <a:lnTo>
                    <a:pt x="607762" y="1787412"/>
                  </a:lnTo>
                  <a:lnTo>
                    <a:pt x="607158" y="1779250"/>
                  </a:lnTo>
                  <a:lnTo>
                    <a:pt x="606511" y="1771089"/>
                  </a:lnTo>
                  <a:lnTo>
                    <a:pt x="605794" y="1762927"/>
                  </a:lnTo>
                  <a:lnTo>
                    <a:pt x="604997" y="1754765"/>
                  </a:lnTo>
                  <a:lnTo>
                    <a:pt x="604152" y="1746604"/>
                  </a:lnTo>
                  <a:lnTo>
                    <a:pt x="603219" y="1738442"/>
                  </a:lnTo>
                  <a:lnTo>
                    <a:pt x="602211" y="1730280"/>
                  </a:lnTo>
                  <a:lnTo>
                    <a:pt x="601152" y="1722119"/>
                  </a:lnTo>
                  <a:lnTo>
                    <a:pt x="599982" y="1713957"/>
                  </a:lnTo>
                  <a:lnTo>
                    <a:pt x="598746" y="1705795"/>
                  </a:lnTo>
                  <a:lnTo>
                    <a:pt x="597451" y="1697633"/>
                  </a:lnTo>
                  <a:lnTo>
                    <a:pt x="596029" y="1689472"/>
                  </a:lnTo>
                  <a:lnTo>
                    <a:pt x="594548" y="1681310"/>
                  </a:lnTo>
                  <a:lnTo>
                    <a:pt x="592988" y="1673148"/>
                  </a:lnTo>
                  <a:lnTo>
                    <a:pt x="591309" y="1664987"/>
                  </a:lnTo>
                  <a:lnTo>
                    <a:pt x="589567" y="1656825"/>
                  </a:lnTo>
                  <a:lnTo>
                    <a:pt x="587725" y="1648663"/>
                  </a:lnTo>
                  <a:lnTo>
                    <a:pt x="585775" y="1640502"/>
                  </a:lnTo>
                  <a:lnTo>
                    <a:pt x="583759" y="1632340"/>
                  </a:lnTo>
                  <a:lnTo>
                    <a:pt x="581620" y="1624178"/>
                  </a:lnTo>
                  <a:lnTo>
                    <a:pt x="579386" y="1616016"/>
                  </a:lnTo>
                  <a:lnTo>
                    <a:pt x="577084" y="1607855"/>
                  </a:lnTo>
                  <a:lnTo>
                    <a:pt x="574636" y="1599693"/>
                  </a:lnTo>
                  <a:lnTo>
                    <a:pt x="572109" y="1591531"/>
                  </a:lnTo>
                  <a:lnTo>
                    <a:pt x="569504" y="1583370"/>
                  </a:lnTo>
                  <a:lnTo>
                    <a:pt x="566749" y="1575208"/>
                  </a:lnTo>
                  <a:lnTo>
                    <a:pt x="563923" y="1567046"/>
                  </a:lnTo>
                  <a:lnTo>
                    <a:pt x="560999" y="1558885"/>
                  </a:lnTo>
                  <a:lnTo>
                    <a:pt x="557943" y="1550723"/>
                  </a:lnTo>
                  <a:lnTo>
                    <a:pt x="554816" y="1542561"/>
                  </a:lnTo>
                  <a:lnTo>
                    <a:pt x="551572" y="1534399"/>
                  </a:lnTo>
                  <a:lnTo>
                    <a:pt x="548216" y="1526238"/>
                  </a:lnTo>
                  <a:lnTo>
                    <a:pt x="544789" y="1518076"/>
                  </a:lnTo>
                  <a:lnTo>
                    <a:pt x="541230" y="1509914"/>
                  </a:lnTo>
                  <a:lnTo>
                    <a:pt x="537580" y="1501753"/>
                  </a:lnTo>
                  <a:lnTo>
                    <a:pt x="533861" y="1493591"/>
                  </a:lnTo>
                  <a:lnTo>
                    <a:pt x="529998" y="1485429"/>
                  </a:lnTo>
                  <a:lnTo>
                    <a:pt x="526064" y="1477267"/>
                  </a:lnTo>
                  <a:lnTo>
                    <a:pt x="522054" y="1469106"/>
                  </a:lnTo>
                  <a:lnTo>
                    <a:pt x="517915" y="1460944"/>
                  </a:lnTo>
                  <a:lnTo>
                    <a:pt x="513715" y="1452782"/>
                  </a:lnTo>
                  <a:lnTo>
                    <a:pt x="509429" y="1444621"/>
                  </a:lnTo>
                  <a:lnTo>
                    <a:pt x="505040" y="1436459"/>
                  </a:lnTo>
                  <a:lnTo>
                    <a:pt x="500597" y="1428297"/>
                  </a:lnTo>
                  <a:lnTo>
                    <a:pt x="496063" y="1420136"/>
                  </a:lnTo>
                  <a:lnTo>
                    <a:pt x="491452" y="1411974"/>
                  </a:lnTo>
                  <a:lnTo>
                    <a:pt x="486794" y="1403812"/>
                  </a:lnTo>
                  <a:lnTo>
                    <a:pt x="482048" y="1395650"/>
                  </a:lnTo>
                  <a:lnTo>
                    <a:pt x="477250" y="1387489"/>
                  </a:lnTo>
                  <a:lnTo>
                    <a:pt x="472413" y="1379327"/>
                  </a:lnTo>
                  <a:lnTo>
                    <a:pt x="467498" y="1371165"/>
                  </a:lnTo>
                  <a:lnTo>
                    <a:pt x="462553" y="1363004"/>
                  </a:lnTo>
                  <a:lnTo>
                    <a:pt x="457573" y="1354842"/>
                  </a:lnTo>
                  <a:lnTo>
                    <a:pt x="452547" y="1346680"/>
                  </a:lnTo>
                  <a:lnTo>
                    <a:pt x="447502" y="1338519"/>
                  </a:lnTo>
                  <a:lnTo>
                    <a:pt x="442433" y="1330357"/>
                  </a:lnTo>
                  <a:lnTo>
                    <a:pt x="437348" y="1322195"/>
                  </a:lnTo>
                  <a:lnTo>
                    <a:pt x="432257" y="1314033"/>
                  </a:lnTo>
                  <a:lnTo>
                    <a:pt x="427162" y="1305872"/>
                  </a:lnTo>
                  <a:lnTo>
                    <a:pt x="422076" y="1297710"/>
                  </a:lnTo>
                  <a:lnTo>
                    <a:pt x="416997" y="1289548"/>
                  </a:lnTo>
                  <a:lnTo>
                    <a:pt x="411945" y="1281387"/>
                  </a:lnTo>
                  <a:lnTo>
                    <a:pt x="406921" y="1273225"/>
                  </a:lnTo>
                  <a:lnTo>
                    <a:pt x="401919" y="1265063"/>
                  </a:lnTo>
                  <a:lnTo>
                    <a:pt x="396986" y="1256902"/>
                  </a:lnTo>
                  <a:lnTo>
                    <a:pt x="392091" y="1248740"/>
                  </a:lnTo>
                  <a:lnTo>
                    <a:pt x="387248" y="1240578"/>
                  </a:lnTo>
                  <a:lnTo>
                    <a:pt x="382500" y="1232416"/>
                  </a:lnTo>
                  <a:lnTo>
                    <a:pt x="377807" y="1224255"/>
                  </a:lnTo>
                  <a:lnTo>
                    <a:pt x="373203" y="1216093"/>
                  </a:lnTo>
                  <a:lnTo>
                    <a:pt x="368713" y="1207931"/>
                  </a:lnTo>
                  <a:lnTo>
                    <a:pt x="364295" y="1199770"/>
                  </a:lnTo>
                  <a:lnTo>
                    <a:pt x="360015" y="1191608"/>
                  </a:lnTo>
                  <a:lnTo>
                    <a:pt x="355859" y="1183446"/>
                  </a:lnTo>
                  <a:lnTo>
                    <a:pt x="351790" y="1175285"/>
                  </a:lnTo>
                  <a:lnTo>
                    <a:pt x="347919" y="1167123"/>
                  </a:lnTo>
                  <a:lnTo>
                    <a:pt x="344171" y="1158961"/>
                  </a:lnTo>
                  <a:lnTo>
                    <a:pt x="340536" y="1150799"/>
                  </a:lnTo>
                  <a:lnTo>
                    <a:pt x="337147" y="1142638"/>
                  </a:lnTo>
                  <a:lnTo>
                    <a:pt x="333879" y="1134476"/>
                  </a:lnTo>
                  <a:lnTo>
                    <a:pt x="330776" y="1126314"/>
                  </a:lnTo>
                  <a:lnTo>
                    <a:pt x="327922" y="1118153"/>
                  </a:lnTo>
                  <a:lnTo>
                    <a:pt x="325204" y="1109991"/>
                  </a:lnTo>
                  <a:lnTo>
                    <a:pt x="322709" y="1101829"/>
                  </a:lnTo>
                  <a:lnTo>
                    <a:pt x="320456" y="1093668"/>
                  </a:lnTo>
                  <a:lnTo>
                    <a:pt x="318352" y="1085506"/>
                  </a:lnTo>
                  <a:lnTo>
                    <a:pt x="316535" y="1077344"/>
                  </a:lnTo>
                  <a:lnTo>
                    <a:pt x="314941" y="1069182"/>
                  </a:lnTo>
                  <a:lnTo>
                    <a:pt x="313507" y="1061021"/>
                  </a:lnTo>
                  <a:lnTo>
                    <a:pt x="312429" y="1052859"/>
                  </a:lnTo>
                  <a:lnTo>
                    <a:pt x="311544" y="1044697"/>
                  </a:lnTo>
                  <a:lnTo>
                    <a:pt x="310854" y="1036536"/>
                  </a:lnTo>
                  <a:lnTo>
                    <a:pt x="310538" y="1028374"/>
                  </a:lnTo>
                  <a:lnTo>
                    <a:pt x="310401" y="1020212"/>
                  </a:lnTo>
                  <a:lnTo>
                    <a:pt x="310518" y="1012050"/>
                  </a:lnTo>
                  <a:lnTo>
                    <a:pt x="310975" y="1003889"/>
                  </a:lnTo>
                  <a:lnTo>
                    <a:pt x="311617" y="995727"/>
                  </a:lnTo>
                  <a:lnTo>
                    <a:pt x="312568" y="987565"/>
                  </a:lnTo>
                  <a:lnTo>
                    <a:pt x="313818" y="979404"/>
                  </a:lnTo>
                  <a:lnTo>
                    <a:pt x="315254" y="971242"/>
                  </a:lnTo>
                  <a:lnTo>
                    <a:pt x="317053" y="963080"/>
                  </a:lnTo>
                  <a:lnTo>
                    <a:pt x="319101" y="954919"/>
                  </a:lnTo>
                  <a:lnTo>
                    <a:pt x="321335" y="946757"/>
                  </a:lnTo>
                  <a:lnTo>
                    <a:pt x="323978" y="938595"/>
                  </a:lnTo>
                  <a:lnTo>
                    <a:pt x="326817" y="930433"/>
                  </a:lnTo>
                  <a:lnTo>
                    <a:pt x="329876" y="922272"/>
                  </a:lnTo>
                  <a:lnTo>
                    <a:pt x="333308" y="914110"/>
                  </a:lnTo>
                  <a:lnTo>
                    <a:pt x="336917" y="905948"/>
                  </a:lnTo>
                  <a:lnTo>
                    <a:pt x="340784" y="897787"/>
                  </a:lnTo>
                  <a:lnTo>
                    <a:pt x="344961" y="889625"/>
                  </a:lnTo>
                  <a:lnTo>
                    <a:pt x="349306" y="881463"/>
                  </a:lnTo>
                  <a:lnTo>
                    <a:pt x="353938" y="873302"/>
                  </a:lnTo>
                  <a:lnTo>
                    <a:pt x="358815" y="865140"/>
                  </a:lnTo>
                  <a:lnTo>
                    <a:pt x="363849" y="856978"/>
                  </a:lnTo>
                  <a:lnTo>
                    <a:pt x="369187" y="848816"/>
                  </a:lnTo>
                  <a:lnTo>
                    <a:pt x="374708" y="840655"/>
                  </a:lnTo>
                  <a:lnTo>
                    <a:pt x="380373" y="832493"/>
                  </a:lnTo>
                  <a:lnTo>
                    <a:pt x="386344" y="824331"/>
                  </a:lnTo>
                  <a:lnTo>
                    <a:pt x="392442" y="816170"/>
                  </a:lnTo>
                  <a:lnTo>
                    <a:pt x="398699" y="808008"/>
                  </a:lnTo>
                  <a:lnTo>
                    <a:pt x="405191" y="799846"/>
                  </a:lnTo>
                  <a:lnTo>
                    <a:pt x="411791" y="791685"/>
                  </a:lnTo>
                  <a:lnTo>
                    <a:pt x="418553" y="783523"/>
                  </a:lnTo>
                  <a:lnTo>
                    <a:pt x="425482" y="775361"/>
                  </a:lnTo>
                  <a:lnTo>
                    <a:pt x="432501" y="767199"/>
                  </a:lnTo>
                  <a:lnTo>
                    <a:pt x="439672" y="759038"/>
                  </a:lnTo>
                  <a:lnTo>
                    <a:pt x="446952" y="750876"/>
                  </a:lnTo>
                  <a:lnTo>
                    <a:pt x="454303" y="742714"/>
                  </a:lnTo>
                  <a:lnTo>
                    <a:pt x="461781" y="734553"/>
                  </a:lnTo>
                  <a:lnTo>
                    <a:pt x="469322" y="726391"/>
                  </a:lnTo>
                  <a:lnTo>
                    <a:pt x="476916" y="718229"/>
                  </a:lnTo>
                  <a:lnTo>
                    <a:pt x="484597" y="710068"/>
                  </a:lnTo>
                  <a:lnTo>
                    <a:pt x="492308" y="701906"/>
                  </a:lnTo>
                  <a:lnTo>
                    <a:pt x="500055" y="693744"/>
                  </a:lnTo>
                  <a:lnTo>
                    <a:pt x="507835" y="685582"/>
                  </a:lnTo>
                  <a:lnTo>
                    <a:pt x="515625" y="677421"/>
                  </a:lnTo>
                  <a:lnTo>
                    <a:pt x="523425" y="669259"/>
                  </a:lnTo>
                  <a:lnTo>
                    <a:pt x="531216" y="661097"/>
                  </a:lnTo>
                  <a:lnTo>
                    <a:pt x="538999" y="652936"/>
                  </a:lnTo>
                  <a:lnTo>
                    <a:pt x="546754" y="644774"/>
                  </a:lnTo>
                  <a:lnTo>
                    <a:pt x="554473" y="636612"/>
                  </a:lnTo>
                  <a:lnTo>
                    <a:pt x="562166" y="628451"/>
                  </a:lnTo>
                  <a:lnTo>
                    <a:pt x="569787" y="620289"/>
                  </a:lnTo>
                  <a:lnTo>
                    <a:pt x="577357" y="612127"/>
                  </a:lnTo>
                  <a:lnTo>
                    <a:pt x="584880" y="603965"/>
                  </a:lnTo>
                  <a:lnTo>
                    <a:pt x="592290" y="595804"/>
                  </a:lnTo>
                  <a:lnTo>
                    <a:pt x="599642" y="587642"/>
                  </a:lnTo>
                  <a:lnTo>
                    <a:pt x="606913" y="579480"/>
                  </a:lnTo>
                  <a:lnTo>
                    <a:pt x="614056" y="571319"/>
                  </a:lnTo>
                  <a:lnTo>
                    <a:pt x="621129" y="563157"/>
                  </a:lnTo>
                  <a:lnTo>
                    <a:pt x="628082" y="554995"/>
                  </a:lnTo>
                  <a:lnTo>
                    <a:pt x="634905" y="546834"/>
                  </a:lnTo>
                  <a:lnTo>
                    <a:pt x="641647" y="538672"/>
                  </a:lnTo>
                  <a:lnTo>
                    <a:pt x="648229" y="530510"/>
                  </a:lnTo>
                  <a:lnTo>
                    <a:pt x="654688" y="522348"/>
                  </a:lnTo>
                  <a:lnTo>
                    <a:pt x="661058" y="514187"/>
                  </a:lnTo>
                  <a:lnTo>
                    <a:pt x="667226" y="506025"/>
                  </a:lnTo>
                  <a:lnTo>
                    <a:pt x="673288" y="497863"/>
                  </a:lnTo>
                  <a:lnTo>
                    <a:pt x="679238" y="489702"/>
                  </a:lnTo>
                  <a:lnTo>
                    <a:pt x="684980" y="481540"/>
                  </a:lnTo>
                  <a:lnTo>
                    <a:pt x="690620" y="473378"/>
                  </a:lnTo>
                  <a:lnTo>
                    <a:pt x="696116" y="465216"/>
                  </a:lnTo>
                  <a:lnTo>
                    <a:pt x="701424" y="457055"/>
                  </a:lnTo>
                  <a:lnTo>
                    <a:pt x="706628" y="448893"/>
                  </a:lnTo>
                  <a:lnTo>
                    <a:pt x="711658" y="440731"/>
                  </a:lnTo>
                  <a:lnTo>
                    <a:pt x="716525" y="432570"/>
                  </a:lnTo>
                  <a:lnTo>
                    <a:pt x="721287" y="424408"/>
                  </a:lnTo>
                  <a:lnTo>
                    <a:pt x="725848" y="416246"/>
                  </a:lnTo>
                  <a:lnTo>
                    <a:pt x="730273" y="408085"/>
                  </a:lnTo>
                  <a:lnTo>
                    <a:pt x="734596" y="399923"/>
                  </a:lnTo>
                  <a:lnTo>
                    <a:pt x="738694" y="391761"/>
                  </a:lnTo>
                  <a:lnTo>
                    <a:pt x="742687" y="383599"/>
                  </a:lnTo>
                  <a:lnTo>
                    <a:pt x="746557" y="375438"/>
                  </a:lnTo>
                  <a:lnTo>
                    <a:pt x="750227" y="367276"/>
                  </a:lnTo>
                  <a:lnTo>
                    <a:pt x="753801" y="359114"/>
                  </a:lnTo>
                  <a:lnTo>
                    <a:pt x="757233" y="350953"/>
                  </a:lnTo>
                  <a:lnTo>
                    <a:pt x="760498" y="342791"/>
                  </a:lnTo>
                  <a:lnTo>
                    <a:pt x="763671" y="334629"/>
                  </a:lnTo>
                  <a:lnTo>
                    <a:pt x="766687" y="326468"/>
                  </a:lnTo>
                  <a:lnTo>
                    <a:pt x="769569" y="318306"/>
                  </a:lnTo>
                  <a:lnTo>
                    <a:pt x="772365" y="310144"/>
                  </a:lnTo>
                  <a:lnTo>
                    <a:pt x="774992" y="301982"/>
                  </a:lnTo>
                  <a:lnTo>
                    <a:pt x="777517" y="293821"/>
                  </a:lnTo>
                  <a:lnTo>
                    <a:pt x="779961" y="285659"/>
                  </a:lnTo>
                  <a:lnTo>
                    <a:pt x="782230" y="277497"/>
                  </a:lnTo>
                  <a:lnTo>
                    <a:pt x="784425" y="269336"/>
                  </a:lnTo>
                  <a:lnTo>
                    <a:pt x="786527" y="261174"/>
                  </a:lnTo>
                  <a:lnTo>
                    <a:pt x="788488" y="253012"/>
                  </a:lnTo>
                  <a:lnTo>
                    <a:pt x="790382" y="244851"/>
                  </a:lnTo>
                  <a:lnTo>
                    <a:pt x="792174" y="236689"/>
                  </a:lnTo>
                  <a:lnTo>
                    <a:pt x="793856" y="228527"/>
                  </a:lnTo>
                  <a:lnTo>
                    <a:pt x="795478" y="220365"/>
                  </a:lnTo>
                  <a:lnTo>
                    <a:pt x="796992" y="212204"/>
                  </a:lnTo>
                  <a:lnTo>
                    <a:pt x="798425" y="204042"/>
                  </a:lnTo>
                  <a:lnTo>
                    <a:pt x="799803" y="195880"/>
                  </a:lnTo>
                  <a:lnTo>
                    <a:pt x="801073" y="187719"/>
                  </a:lnTo>
                  <a:lnTo>
                    <a:pt x="802284" y="179557"/>
                  </a:lnTo>
                  <a:lnTo>
                    <a:pt x="803442" y="171395"/>
                  </a:lnTo>
                  <a:lnTo>
                    <a:pt x="804501" y="163234"/>
                  </a:lnTo>
                  <a:lnTo>
                    <a:pt x="805517" y="155072"/>
                  </a:lnTo>
                  <a:lnTo>
                    <a:pt x="806476" y="146910"/>
                  </a:lnTo>
                  <a:lnTo>
                    <a:pt x="807359" y="138748"/>
                  </a:lnTo>
                  <a:lnTo>
                    <a:pt x="808205" y="130587"/>
                  </a:lnTo>
                  <a:lnTo>
                    <a:pt x="808992" y="122425"/>
                  </a:lnTo>
                  <a:lnTo>
                    <a:pt x="809723" y="114263"/>
                  </a:lnTo>
                  <a:lnTo>
                    <a:pt x="810422" y="106102"/>
                  </a:lnTo>
                  <a:lnTo>
                    <a:pt x="811064" y="97940"/>
                  </a:lnTo>
                  <a:lnTo>
                    <a:pt x="811665" y="89778"/>
                  </a:lnTo>
                  <a:lnTo>
                    <a:pt x="812238" y="81617"/>
                  </a:lnTo>
                  <a:lnTo>
                    <a:pt x="812756" y="73455"/>
                  </a:lnTo>
                  <a:lnTo>
                    <a:pt x="813246" y="65293"/>
                  </a:lnTo>
                  <a:lnTo>
                    <a:pt x="813710" y="57131"/>
                  </a:lnTo>
                  <a:lnTo>
                    <a:pt x="814128" y="48970"/>
                  </a:lnTo>
                  <a:lnTo>
                    <a:pt x="814525" y="40808"/>
                  </a:lnTo>
                  <a:lnTo>
                    <a:pt x="814895" y="32646"/>
                  </a:lnTo>
                  <a:lnTo>
                    <a:pt x="815232" y="24485"/>
                  </a:lnTo>
                  <a:lnTo>
                    <a:pt x="815551" y="16323"/>
                  </a:lnTo>
                  <a:lnTo>
                    <a:pt x="815844" y="8161"/>
                  </a:lnTo>
                  <a:lnTo>
                    <a:pt x="816113" y="0"/>
                  </a:lnTo>
                  <a:lnTo>
                    <a:pt x="822155" y="0"/>
                  </a:lnTo>
                  <a:lnTo>
                    <a:pt x="822425" y="8161"/>
                  </a:lnTo>
                  <a:lnTo>
                    <a:pt x="822717" y="16323"/>
                  </a:lnTo>
                  <a:lnTo>
                    <a:pt x="823037" y="24485"/>
                  </a:lnTo>
                  <a:lnTo>
                    <a:pt x="823373" y="32646"/>
                  </a:lnTo>
                  <a:lnTo>
                    <a:pt x="823744" y="40808"/>
                  </a:lnTo>
                  <a:lnTo>
                    <a:pt x="824141" y="48970"/>
                  </a:lnTo>
                  <a:lnTo>
                    <a:pt x="824558" y="57131"/>
                  </a:lnTo>
                  <a:lnTo>
                    <a:pt x="825022" y="65293"/>
                  </a:lnTo>
                  <a:lnTo>
                    <a:pt x="825513" y="73455"/>
                  </a:lnTo>
                  <a:lnTo>
                    <a:pt x="826031" y="81617"/>
                  </a:lnTo>
                  <a:lnTo>
                    <a:pt x="826604" y="89778"/>
                  </a:lnTo>
                  <a:lnTo>
                    <a:pt x="827205" y="97940"/>
                  </a:lnTo>
                  <a:lnTo>
                    <a:pt x="827846" y="106102"/>
                  </a:lnTo>
                  <a:lnTo>
                    <a:pt x="828545" y="114263"/>
                  </a:lnTo>
                  <a:lnTo>
                    <a:pt x="829277" y="122425"/>
                  </a:lnTo>
                  <a:lnTo>
                    <a:pt x="830064" y="130587"/>
                  </a:lnTo>
                  <a:lnTo>
                    <a:pt x="830910" y="138748"/>
                  </a:lnTo>
                  <a:lnTo>
                    <a:pt x="831793" y="146910"/>
                  </a:lnTo>
                  <a:lnTo>
                    <a:pt x="832752" y="155072"/>
                  </a:lnTo>
                  <a:lnTo>
                    <a:pt x="833768" y="163234"/>
                  </a:lnTo>
                  <a:lnTo>
                    <a:pt x="834826" y="171395"/>
                  </a:lnTo>
                  <a:lnTo>
                    <a:pt x="835985" y="179557"/>
                  </a:lnTo>
                  <a:lnTo>
                    <a:pt x="837196" y="187719"/>
                  </a:lnTo>
                  <a:lnTo>
                    <a:pt x="838466" y="195880"/>
                  </a:lnTo>
                  <a:lnTo>
                    <a:pt x="839843" y="204042"/>
                  </a:lnTo>
                  <a:lnTo>
                    <a:pt x="841276" y="212204"/>
                  </a:lnTo>
                  <a:lnTo>
                    <a:pt x="842791" y="220365"/>
                  </a:lnTo>
                  <a:lnTo>
                    <a:pt x="844412" y="228527"/>
                  </a:lnTo>
                  <a:lnTo>
                    <a:pt x="846095" y="236689"/>
                  </a:lnTo>
                  <a:lnTo>
                    <a:pt x="847887" y="244851"/>
                  </a:lnTo>
                  <a:lnTo>
                    <a:pt x="849781" y="253012"/>
                  </a:lnTo>
                  <a:lnTo>
                    <a:pt x="851742" y="261174"/>
                  </a:lnTo>
                  <a:lnTo>
                    <a:pt x="853843" y="269336"/>
                  </a:lnTo>
                  <a:lnTo>
                    <a:pt x="856039" y="277497"/>
                  </a:lnTo>
                  <a:lnTo>
                    <a:pt x="858308" y="285659"/>
                  </a:lnTo>
                  <a:lnTo>
                    <a:pt x="860751" y="293821"/>
                  </a:lnTo>
                  <a:lnTo>
                    <a:pt x="863277" y="301982"/>
                  </a:lnTo>
                  <a:lnTo>
                    <a:pt x="865903" y="310144"/>
                  </a:lnTo>
                  <a:lnTo>
                    <a:pt x="868699" y="318306"/>
                  </a:lnTo>
                  <a:lnTo>
                    <a:pt x="871582" y="326468"/>
                  </a:lnTo>
                  <a:lnTo>
                    <a:pt x="874597" y="334629"/>
                  </a:lnTo>
                  <a:lnTo>
                    <a:pt x="877771" y="342791"/>
                  </a:lnTo>
                  <a:lnTo>
                    <a:pt x="881036" y="350953"/>
                  </a:lnTo>
                  <a:lnTo>
                    <a:pt x="884468" y="359114"/>
                  </a:lnTo>
                  <a:lnTo>
                    <a:pt x="888041" y="367276"/>
                  </a:lnTo>
                  <a:lnTo>
                    <a:pt x="891711" y="375438"/>
                  </a:lnTo>
                  <a:lnTo>
                    <a:pt x="895582" y="383599"/>
                  </a:lnTo>
                  <a:lnTo>
                    <a:pt x="899575" y="391761"/>
                  </a:lnTo>
                  <a:lnTo>
                    <a:pt x="903672" y="399923"/>
                  </a:lnTo>
                  <a:lnTo>
                    <a:pt x="907995" y="408085"/>
                  </a:lnTo>
                  <a:lnTo>
                    <a:pt x="912421" y="416246"/>
                  </a:lnTo>
                  <a:lnTo>
                    <a:pt x="916982" y="424408"/>
                  </a:lnTo>
                  <a:lnTo>
                    <a:pt x="921744" y="432570"/>
                  </a:lnTo>
                  <a:lnTo>
                    <a:pt x="926611" y="440731"/>
                  </a:lnTo>
                  <a:lnTo>
                    <a:pt x="931640" y="448893"/>
                  </a:lnTo>
                  <a:lnTo>
                    <a:pt x="936845" y="457055"/>
                  </a:lnTo>
                  <a:lnTo>
                    <a:pt x="942152" y="465216"/>
                  </a:lnTo>
                  <a:lnTo>
                    <a:pt x="947649" y="473378"/>
                  </a:lnTo>
                  <a:lnTo>
                    <a:pt x="953289" y="481540"/>
                  </a:lnTo>
                  <a:lnTo>
                    <a:pt x="959030" y="489702"/>
                  </a:lnTo>
                  <a:lnTo>
                    <a:pt x="964980" y="497863"/>
                  </a:lnTo>
                  <a:lnTo>
                    <a:pt x="971042" y="506025"/>
                  </a:lnTo>
                  <a:lnTo>
                    <a:pt x="977211" y="514187"/>
                  </a:lnTo>
                  <a:lnTo>
                    <a:pt x="983580" y="522348"/>
                  </a:lnTo>
                  <a:lnTo>
                    <a:pt x="990040" y="530510"/>
                  </a:lnTo>
                  <a:lnTo>
                    <a:pt x="996621" y="538672"/>
                  </a:lnTo>
                  <a:lnTo>
                    <a:pt x="1003363" y="546834"/>
                  </a:lnTo>
                  <a:lnTo>
                    <a:pt x="1010187" y="554995"/>
                  </a:lnTo>
                  <a:lnTo>
                    <a:pt x="1017140" y="563157"/>
                  </a:lnTo>
                  <a:lnTo>
                    <a:pt x="1024212" y="571319"/>
                  </a:lnTo>
                  <a:lnTo>
                    <a:pt x="1031356" y="579480"/>
                  </a:lnTo>
                  <a:lnTo>
                    <a:pt x="1038626" y="587642"/>
                  </a:lnTo>
                  <a:lnTo>
                    <a:pt x="1045978" y="595804"/>
                  </a:lnTo>
                  <a:lnTo>
                    <a:pt x="1053389" y="603965"/>
                  </a:lnTo>
                  <a:lnTo>
                    <a:pt x="1060912" y="612127"/>
                  </a:lnTo>
                  <a:lnTo>
                    <a:pt x="1068482" y="620289"/>
                  </a:lnTo>
                  <a:lnTo>
                    <a:pt x="1076103" y="628451"/>
                  </a:lnTo>
                  <a:lnTo>
                    <a:pt x="1083796" y="636612"/>
                  </a:lnTo>
                  <a:lnTo>
                    <a:pt x="1091515" y="644774"/>
                  </a:lnTo>
                  <a:lnTo>
                    <a:pt x="1099270" y="652936"/>
                  </a:lnTo>
                  <a:lnTo>
                    <a:pt x="1107053" y="661097"/>
                  </a:lnTo>
                  <a:lnTo>
                    <a:pt x="1114844" y="669259"/>
                  </a:lnTo>
                  <a:lnTo>
                    <a:pt x="1122644" y="677421"/>
                  </a:lnTo>
                  <a:lnTo>
                    <a:pt x="1130433" y="685582"/>
                  </a:lnTo>
                  <a:lnTo>
                    <a:pt x="1138214" y="693744"/>
                  </a:lnTo>
                  <a:lnTo>
                    <a:pt x="1145961" y="701906"/>
                  </a:lnTo>
                  <a:lnTo>
                    <a:pt x="1153671" y="710068"/>
                  </a:lnTo>
                  <a:lnTo>
                    <a:pt x="1161353" y="718229"/>
                  </a:lnTo>
                  <a:lnTo>
                    <a:pt x="1168947" y="726391"/>
                  </a:lnTo>
                  <a:lnTo>
                    <a:pt x="1176487" y="734553"/>
                  </a:lnTo>
                  <a:lnTo>
                    <a:pt x="1183966" y="742714"/>
                  </a:lnTo>
                  <a:lnTo>
                    <a:pt x="1191317" y="750876"/>
                  </a:lnTo>
                  <a:lnTo>
                    <a:pt x="1198597" y="759038"/>
                  </a:lnTo>
                  <a:lnTo>
                    <a:pt x="1205767" y="767199"/>
                  </a:lnTo>
                  <a:lnTo>
                    <a:pt x="1212787" y="775361"/>
                  </a:lnTo>
                  <a:lnTo>
                    <a:pt x="1219716" y="783523"/>
                  </a:lnTo>
                  <a:lnTo>
                    <a:pt x="1226478" y="791685"/>
                  </a:lnTo>
                  <a:lnTo>
                    <a:pt x="1233078" y="799846"/>
                  </a:lnTo>
                  <a:lnTo>
                    <a:pt x="1239569" y="808008"/>
                  </a:lnTo>
                  <a:lnTo>
                    <a:pt x="1245826" y="816170"/>
                  </a:lnTo>
                  <a:lnTo>
                    <a:pt x="1251925" y="824331"/>
                  </a:lnTo>
                  <a:lnTo>
                    <a:pt x="1257896" y="832493"/>
                  </a:lnTo>
                  <a:lnTo>
                    <a:pt x="1263561" y="840655"/>
                  </a:lnTo>
                  <a:lnTo>
                    <a:pt x="1269082" y="848816"/>
                  </a:lnTo>
                  <a:lnTo>
                    <a:pt x="1274420" y="856978"/>
                  </a:lnTo>
                  <a:lnTo>
                    <a:pt x="1279454" y="865140"/>
                  </a:lnTo>
                  <a:lnTo>
                    <a:pt x="1284331" y="873302"/>
                  </a:lnTo>
                  <a:lnTo>
                    <a:pt x="1288963" y="881463"/>
                  </a:lnTo>
                  <a:lnTo>
                    <a:pt x="1293308" y="889625"/>
                  </a:lnTo>
                  <a:lnTo>
                    <a:pt x="1297484" y="897787"/>
                  </a:lnTo>
                  <a:lnTo>
                    <a:pt x="1301352" y="905948"/>
                  </a:lnTo>
                  <a:lnTo>
                    <a:pt x="1304961" y="914110"/>
                  </a:lnTo>
                  <a:lnTo>
                    <a:pt x="1308393" y="922272"/>
                  </a:lnTo>
                  <a:lnTo>
                    <a:pt x="1311451" y="930433"/>
                  </a:lnTo>
                  <a:lnTo>
                    <a:pt x="1314290" y="938595"/>
                  </a:lnTo>
                  <a:lnTo>
                    <a:pt x="1316933" y="946757"/>
                  </a:lnTo>
                  <a:lnTo>
                    <a:pt x="1319168" y="954919"/>
                  </a:lnTo>
                  <a:lnTo>
                    <a:pt x="1321216" y="963080"/>
                  </a:lnTo>
                  <a:lnTo>
                    <a:pt x="1323015" y="971242"/>
                  </a:lnTo>
                  <a:lnTo>
                    <a:pt x="1324451" y="979404"/>
                  </a:lnTo>
                  <a:lnTo>
                    <a:pt x="1325701" y="987565"/>
                  </a:lnTo>
                  <a:lnTo>
                    <a:pt x="1326652" y="995727"/>
                  </a:lnTo>
                  <a:lnTo>
                    <a:pt x="1327294" y="1003889"/>
                  </a:lnTo>
                  <a:lnTo>
                    <a:pt x="1327751" y="1012050"/>
                  </a:lnTo>
                  <a:lnTo>
                    <a:pt x="1327867" y="1020212"/>
                  </a:lnTo>
                  <a:lnTo>
                    <a:pt x="1327731" y="1028374"/>
                  </a:lnTo>
                  <a:lnTo>
                    <a:pt x="1327415" y="1036536"/>
                  </a:lnTo>
                  <a:lnTo>
                    <a:pt x="1326725" y="1044697"/>
                  </a:lnTo>
                  <a:lnTo>
                    <a:pt x="1325840" y="1052859"/>
                  </a:lnTo>
                  <a:lnTo>
                    <a:pt x="1324762" y="1061021"/>
                  </a:lnTo>
                  <a:lnTo>
                    <a:pt x="1323328" y="1069182"/>
                  </a:lnTo>
                  <a:lnTo>
                    <a:pt x="1321733" y="1077344"/>
                  </a:lnTo>
                  <a:lnTo>
                    <a:pt x="1319917" y="1085506"/>
                  </a:lnTo>
                  <a:lnTo>
                    <a:pt x="1317813" y="1093668"/>
                  </a:lnTo>
                  <a:lnTo>
                    <a:pt x="1315559" y="1101829"/>
                  </a:lnTo>
                  <a:lnTo>
                    <a:pt x="1313065" y="1109991"/>
                  </a:lnTo>
                  <a:lnTo>
                    <a:pt x="1310347" y="1118153"/>
                  </a:lnTo>
                  <a:lnTo>
                    <a:pt x="1307493" y="1126314"/>
                  </a:lnTo>
                  <a:lnTo>
                    <a:pt x="1304390" y="1134476"/>
                  </a:lnTo>
                  <a:lnTo>
                    <a:pt x="1301122" y="1142638"/>
                  </a:lnTo>
                  <a:lnTo>
                    <a:pt x="1297733" y="1150799"/>
                  </a:lnTo>
                  <a:lnTo>
                    <a:pt x="1294098" y="1158961"/>
                  </a:lnTo>
                  <a:lnTo>
                    <a:pt x="1290350" y="1167123"/>
                  </a:lnTo>
                  <a:lnTo>
                    <a:pt x="1286478" y="1175285"/>
                  </a:lnTo>
                  <a:lnTo>
                    <a:pt x="1282410" y="1183446"/>
                  </a:lnTo>
                  <a:lnTo>
                    <a:pt x="1278253" y="1191608"/>
                  </a:lnTo>
                  <a:lnTo>
                    <a:pt x="1273974" y="1199770"/>
                  </a:lnTo>
                  <a:lnTo>
                    <a:pt x="1269555" y="1207931"/>
                  </a:lnTo>
                  <a:lnTo>
                    <a:pt x="1265066" y="1216093"/>
                  </a:lnTo>
                  <a:lnTo>
                    <a:pt x="1260462" y="1224255"/>
                  </a:lnTo>
                  <a:lnTo>
                    <a:pt x="1255769" y="1232416"/>
                  </a:lnTo>
                  <a:lnTo>
                    <a:pt x="1251021" y="1240578"/>
                  </a:lnTo>
                  <a:lnTo>
                    <a:pt x="1246177" y="1248740"/>
                  </a:lnTo>
                  <a:lnTo>
                    <a:pt x="1241283" y="1256902"/>
                  </a:lnTo>
                  <a:lnTo>
                    <a:pt x="1236349" y="1265063"/>
                  </a:lnTo>
                  <a:lnTo>
                    <a:pt x="1231348" y="1273225"/>
                  </a:lnTo>
                  <a:lnTo>
                    <a:pt x="1226323" y="1281387"/>
                  </a:lnTo>
                  <a:lnTo>
                    <a:pt x="1221272" y="1289548"/>
                  </a:lnTo>
                  <a:lnTo>
                    <a:pt x="1216193" y="1297710"/>
                  </a:lnTo>
                  <a:lnTo>
                    <a:pt x="1211107" y="1305872"/>
                  </a:lnTo>
                  <a:lnTo>
                    <a:pt x="1206012" y="1314033"/>
                  </a:lnTo>
                  <a:lnTo>
                    <a:pt x="1200921" y="1322195"/>
                  </a:lnTo>
                  <a:lnTo>
                    <a:pt x="1195835" y="1330357"/>
                  </a:lnTo>
                  <a:lnTo>
                    <a:pt x="1190767" y="1338519"/>
                  </a:lnTo>
                  <a:lnTo>
                    <a:pt x="1185722" y="1346680"/>
                  </a:lnTo>
                  <a:lnTo>
                    <a:pt x="1180696" y="1354842"/>
                  </a:lnTo>
                  <a:lnTo>
                    <a:pt x="1175715" y="1363004"/>
                  </a:lnTo>
                  <a:lnTo>
                    <a:pt x="1170771" y="1371165"/>
                  </a:lnTo>
                  <a:lnTo>
                    <a:pt x="1165856" y="1379327"/>
                  </a:lnTo>
                  <a:lnTo>
                    <a:pt x="1161019" y="1387489"/>
                  </a:lnTo>
                  <a:lnTo>
                    <a:pt x="1156221" y="1395650"/>
                  </a:lnTo>
                  <a:lnTo>
                    <a:pt x="1151475" y="1403812"/>
                  </a:lnTo>
                  <a:lnTo>
                    <a:pt x="1146817" y="1411974"/>
                  </a:lnTo>
                  <a:lnTo>
                    <a:pt x="1142206" y="1420136"/>
                  </a:lnTo>
                  <a:lnTo>
                    <a:pt x="1137672" y="1428297"/>
                  </a:lnTo>
                  <a:lnTo>
                    <a:pt x="1133229" y="1436459"/>
                  </a:lnTo>
                  <a:lnTo>
                    <a:pt x="1128840" y="1444621"/>
                  </a:lnTo>
                  <a:lnTo>
                    <a:pt x="1124554" y="1452782"/>
                  </a:lnTo>
                  <a:lnTo>
                    <a:pt x="1120354" y="1460944"/>
                  </a:lnTo>
                  <a:lnTo>
                    <a:pt x="1116214" y="1469106"/>
                  </a:lnTo>
                  <a:lnTo>
                    <a:pt x="1112205" y="1477267"/>
                  </a:lnTo>
                  <a:lnTo>
                    <a:pt x="1108271" y="1485429"/>
                  </a:lnTo>
                  <a:lnTo>
                    <a:pt x="1104407" y="1493591"/>
                  </a:lnTo>
                  <a:lnTo>
                    <a:pt x="1100689" y="1501753"/>
                  </a:lnTo>
                  <a:lnTo>
                    <a:pt x="1097038" y="1509914"/>
                  </a:lnTo>
                  <a:lnTo>
                    <a:pt x="1093479" y="1518076"/>
                  </a:lnTo>
                  <a:lnTo>
                    <a:pt x="1090053" y="1526238"/>
                  </a:lnTo>
                  <a:lnTo>
                    <a:pt x="1086697" y="1534399"/>
                  </a:lnTo>
                  <a:lnTo>
                    <a:pt x="1083453" y="1542561"/>
                  </a:lnTo>
                  <a:lnTo>
                    <a:pt x="1080326" y="1550723"/>
                  </a:lnTo>
                  <a:lnTo>
                    <a:pt x="1077270" y="1558885"/>
                  </a:lnTo>
                  <a:lnTo>
                    <a:pt x="1074346" y="1567046"/>
                  </a:lnTo>
                  <a:lnTo>
                    <a:pt x="1071520" y="1575208"/>
                  </a:lnTo>
                  <a:lnTo>
                    <a:pt x="1068764" y="1583370"/>
                  </a:lnTo>
                  <a:lnTo>
                    <a:pt x="1066159" y="1591531"/>
                  </a:lnTo>
                  <a:lnTo>
                    <a:pt x="1063632" y="1599693"/>
                  </a:lnTo>
                  <a:lnTo>
                    <a:pt x="1061185" y="1607855"/>
                  </a:lnTo>
                  <a:lnTo>
                    <a:pt x="1058883" y="1616016"/>
                  </a:lnTo>
                  <a:lnTo>
                    <a:pt x="1056649" y="1624178"/>
                  </a:lnTo>
                  <a:lnTo>
                    <a:pt x="1054510" y="1632340"/>
                  </a:lnTo>
                  <a:lnTo>
                    <a:pt x="1052494" y="1640502"/>
                  </a:lnTo>
                  <a:lnTo>
                    <a:pt x="1050544" y="1648663"/>
                  </a:lnTo>
                  <a:lnTo>
                    <a:pt x="1048701" y="1656825"/>
                  </a:lnTo>
                  <a:lnTo>
                    <a:pt x="1046960" y="1664987"/>
                  </a:lnTo>
                  <a:lnTo>
                    <a:pt x="1045281" y="1673148"/>
                  </a:lnTo>
                  <a:lnTo>
                    <a:pt x="1043721" y="1681310"/>
                  </a:lnTo>
                  <a:lnTo>
                    <a:pt x="1042240" y="1689472"/>
                  </a:lnTo>
                  <a:lnTo>
                    <a:pt x="1040818" y="1697633"/>
                  </a:lnTo>
                  <a:lnTo>
                    <a:pt x="1039523" y="1705795"/>
                  </a:lnTo>
                  <a:lnTo>
                    <a:pt x="1038287" y="1713957"/>
                  </a:lnTo>
                  <a:lnTo>
                    <a:pt x="1037117" y="1722119"/>
                  </a:lnTo>
                  <a:lnTo>
                    <a:pt x="1036058" y="1730280"/>
                  </a:lnTo>
                  <a:lnTo>
                    <a:pt x="1035050" y="1738442"/>
                  </a:lnTo>
                  <a:lnTo>
                    <a:pt x="1034117" y="1746604"/>
                  </a:lnTo>
                  <a:lnTo>
                    <a:pt x="1033272" y="1754765"/>
                  </a:lnTo>
                  <a:lnTo>
                    <a:pt x="1032475" y="1762927"/>
                  </a:lnTo>
                  <a:lnTo>
                    <a:pt x="1031758" y="1771089"/>
                  </a:lnTo>
                  <a:lnTo>
                    <a:pt x="1031110" y="1779250"/>
                  </a:lnTo>
                  <a:lnTo>
                    <a:pt x="1030507" y="1787412"/>
                  </a:lnTo>
                  <a:lnTo>
                    <a:pt x="1029987" y="1795574"/>
                  </a:lnTo>
                  <a:lnTo>
                    <a:pt x="1029519" y="1803736"/>
                  </a:lnTo>
                  <a:lnTo>
                    <a:pt x="1029092" y="1811897"/>
                  </a:lnTo>
                  <a:lnTo>
                    <a:pt x="1028750" y="1820059"/>
                  </a:lnTo>
                  <a:lnTo>
                    <a:pt x="1028445" y="1828221"/>
                  </a:lnTo>
                  <a:lnTo>
                    <a:pt x="1028186" y="1836382"/>
                  </a:lnTo>
                  <a:lnTo>
                    <a:pt x="1027996" y="1844544"/>
                  </a:lnTo>
                  <a:lnTo>
                    <a:pt x="1027839" y="1852706"/>
                  </a:lnTo>
                  <a:lnTo>
                    <a:pt x="1027731" y="1860867"/>
                  </a:lnTo>
                  <a:lnTo>
                    <a:pt x="1027678" y="1869029"/>
                  </a:lnTo>
                  <a:lnTo>
                    <a:pt x="1027654" y="1877191"/>
                  </a:lnTo>
                  <a:lnTo>
                    <a:pt x="1027684" y="1885353"/>
                  </a:lnTo>
                  <a:lnTo>
                    <a:pt x="1027754" y="1893514"/>
                  </a:lnTo>
                  <a:lnTo>
                    <a:pt x="1027852" y="1901676"/>
                  </a:lnTo>
                  <a:lnTo>
                    <a:pt x="1028005" y="1909838"/>
                  </a:lnTo>
                  <a:lnTo>
                    <a:pt x="1028189" y="1917999"/>
                  </a:lnTo>
                  <a:lnTo>
                    <a:pt x="1028399" y="1926161"/>
                  </a:lnTo>
                  <a:lnTo>
                    <a:pt x="1028664" y="1934323"/>
                  </a:lnTo>
                  <a:lnTo>
                    <a:pt x="1028952" y="1942484"/>
                  </a:lnTo>
                  <a:lnTo>
                    <a:pt x="1029272" y="1950646"/>
                  </a:lnTo>
                  <a:lnTo>
                    <a:pt x="1029636" y="1958808"/>
                  </a:lnTo>
                  <a:lnTo>
                    <a:pt x="1030023" y="1966970"/>
                  </a:lnTo>
                  <a:lnTo>
                    <a:pt x="1030445" y="1975131"/>
                  </a:lnTo>
                  <a:lnTo>
                    <a:pt x="1030905" y="1983293"/>
                  </a:lnTo>
                  <a:lnTo>
                    <a:pt x="1031386" y="1991455"/>
                  </a:lnTo>
                  <a:lnTo>
                    <a:pt x="1031907" y="1999616"/>
                  </a:lnTo>
                  <a:lnTo>
                    <a:pt x="1032459" y="2007778"/>
                  </a:lnTo>
                  <a:lnTo>
                    <a:pt x="1033032" y="2015940"/>
                  </a:lnTo>
                  <a:lnTo>
                    <a:pt x="1033651" y="2024101"/>
                  </a:lnTo>
                  <a:lnTo>
                    <a:pt x="1034295" y="2032263"/>
                  </a:lnTo>
                  <a:lnTo>
                    <a:pt x="1034963" y="2040425"/>
                  </a:lnTo>
                  <a:lnTo>
                    <a:pt x="1035679" y="2048587"/>
                  </a:lnTo>
                  <a:lnTo>
                    <a:pt x="1036416" y="2056748"/>
                  </a:lnTo>
                  <a:lnTo>
                    <a:pt x="1037185" y="2064910"/>
                  </a:lnTo>
                  <a:lnTo>
                    <a:pt x="1037996" y="2073072"/>
                  </a:lnTo>
                  <a:lnTo>
                    <a:pt x="1038831" y="2081233"/>
                  </a:lnTo>
                  <a:lnTo>
                    <a:pt x="1039704" y="2089395"/>
                  </a:lnTo>
                  <a:lnTo>
                    <a:pt x="1040616" y="2097557"/>
                  </a:lnTo>
                  <a:lnTo>
                    <a:pt x="1041553" y="2105719"/>
                  </a:lnTo>
                  <a:lnTo>
                    <a:pt x="1042536" y="2113880"/>
                  </a:lnTo>
                  <a:lnTo>
                    <a:pt x="1043554" y="2122042"/>
                  </a:lnTo>
                  <a:lnTo>
                    <a:pt x="1044598" y="2130204"/>
                  </a:lnTo>
                  <a:lnTo>
                    <a:pt x="1045699" y="2138365"/>
                  </a:lnTo>
                  <a:lnTo>
                    <a:pt x="1046830" y="2146527"/>
                  </a:lnTo>
                  <a:lnTo>
                    <a:pt x="1047992" y="2154689"/>
                  </a:lnTo>
                  <a:lnTo>
                    <a:pt x="1049213" y="2162850"/>
                  </a:lnTo>
                  <a:lnTo>
                    <a:pt x="1050464" y="2171012"/>
                  </a:lnTo>
                  <a:lnTo>
                    <a:pt x="1051756" y="2179174"/>
                  </a:lnTo>
                  <a:lnTo>
                    <a:pt x="1053103" y="2187336"/>
                  </a:lnTo>
                  <a:lnTo>
                    <a:pt x="1054481" y="2195497"/>
                  </a:lnTo>
                  <a:lnTo>
                    <a:pt x="1055911" y="2203659"/>
                  </a:lnTo>
                  <a:lnTo>
                    <a:pt x="1057391" y="2211821"/>
                  </a:lnTo>
                  <a:lnTo>
                    <a:pt x="1058904" y="2219982"/>
                  </a:lnTo>
                  <a:lnTo>
                    <a:pt x="1060481" y="2228144"/>
                  </a:lnTo>
                  <a:lnTo>
                    <a:pt x="1062103" y="2236306"/>
                  </a:lnTo>
                  <a:lnTo>
                    <a:pt x="1063759" y="2244467"/>
                  </a:lnTo>
                  <a:lnTo>
                    <a:pt x="1065493" y="2252629"/>
                  </a:lnTo>
                  <a:lnTo>
                    <a:pt x="1067264" y="2260791"/>
                  </a:lnTo>
                  <a:lnTo>
                    <a:pt x="1069079" y="2268953"/>
                  </a:lnTo>
                  <a:lnTo>
                    <a:pt x="1070970" y="2277114"/>
                  </a:lnTo>
                  <a:lnTo>
                    <a:pt x="1072899" y="2285276"/>
                  </a:lnTo>
                  <a:lnTo>
                    <a:pt x="1074884" y="2293438"/>
                  </a:lnTo>
                  <a:lnTo>
                    <a:pt x="1076939" y="2301599"/>
                  </a:lnTo>
                  <a:lnTo>
                    <a:pt x="1079033" y="2309761"/>
                  </a:lnTo>
                  <a:lnTo>
                    <a:pt x="1081198" y="2317923"/>
                  </a:lnTo>
                  <a:lnTo>
                    <a:pt x="1083425" y="2326084"/>
                  </a:lnTo>
                  <a:lnTo>
                    <a:pt x="1085694" y="2334246"/>
                  </a:lnTo>
                  <a:lnTo>
                    <a:pt x="1088048" y="2342408"/>
                  </a:lnTo>
                  <a:lnTo>
                    <a:pt x="1090456" y="2350570"/>
                  </a:lnTo>
                  <a:lnTo>
                    <a:pt x="1092908" y="2358731"/>
                  </a:lnTo>
                  <a:lnTo>
                    <a:pt x="1095461" y="2366893"/>
                  </a:lnTo>
                  <a:lnTo>
                    <a:pt x="1098060" y="2375055"/>
                  </a:lnTo>
                  <a:lnTo>
                    <a:pt x="1100718" y="2383216"/>
                  </a:lnTo>
                  <a:lnTo>
                    <a:pt x="1103469" y="2391378"/>
                  </a:lnTo>
                  <a:lnTo>
                    <a:pt x="1106268" y="2399540"/>
                  </a:lnTo>
                  <a:lnTo>
                    <a:pt x="1109142" y="2407701"/>
                  </a:lnTo>
                  <a:lnTo>
                    <a:pt x="1112103" y="2415863"/>
                  </a:lnTo>
                  <a:lnTo>
                    <a:pt x="1115114" y="2424025"/>
                  </a:lnTo>
                  <a:lnTo>
                    <a:pt x="1118218" y="2432187"/>
                  </a:lnTo>
                  <a:lnTo>
                    <a:pt x="1121399" y="2440348"/>
                  </a:lnTo>
                  <a:lnTo>
                    <a:pt x="1124634" y="2448510"/>
                  </a:lnTo>
                  <a:lnTo>
                    <a:pt x="1127982" y="2456672"/>
                  </a:lnTo>
                  <a:lnTo>
                    <a:pt x="1131397" y="2464833"/>
                  </a:lnTo>
                  <a:lnTo>
                    <a:pt x="1134873" y="2472995"/>
                  </a:lnTo>
                  <a:lnTo>
                    <a:pt x="1138476" y="2481157"/>
                  </a:lnTo>
                  <a:lnTo>
                    <a:pt x="1142140" y="2489318"/>
                  </a:lnTo>
                  <a:lnTo>
                    <a:pt x="1145884" y="2497480"/>
                  </a:lnTo>
                  <a:lnTo>
                    <a:pt x="1149747" y="2505642"/>
                  </a:lnTo>
                  <a:lnTo>
                    <a:pt x="1153674" y="2513804"/>
                  </a:lnTo>
                  <a:lnTo>
                    <a:pt x="1157703" y="2521965"/>
                  </a:lnTo>
                  <a:lnTo>
                    <a:pt x="1161843" y="2530127"/>
                  </a:lnTo>
                  <a:lnTo>
                    <a:pt x="1166049" y="2538289"/>
                  </a:lnTo>
                  <a:lnTo>
                    <a:pt x="1170382" y="2546450"/>
                  </a:lnTo>
                  <a:lnTo>
                    <a:pt x="1174814" y="2554612"/>
                  </a:lnTo>
                  <a:lnTo>
                    <a:pt x="1179316" y="2562774"/>
                  </a:lnTo>
                  <a:lnTo>
                    <a:pt x="1183971" y="2570935"/>
                  </a:lnTo>
                  <a:lnTo>
                    <a:pt x="1188711" y="2579097"/>
                  </a:lnTo>
                  <a:lnTo>
                    <a:pt x="1193534" y="2587259"/>
                  </a:lnTo>
                  <a:lnTo>
                    <a:pt x="1198521" y="2595421"/>
                  </a:lnTo>
                  <a:lnTo>
                    <a:pt x="1203584" y="2603582"/>
                  </a:lnTo>
                  <a:lnTo>
                    <a:pt x="1208756" y="2611744"/>
                  </a:lnTo>
                  <a:lnTo>
                    <a:pt x="1214077" y="2619906"/>
                  </a:lnTo>
                  <a:lnTo>
                    <a:pt x="1219478" y="2628067"/>
                  </a:lnTo>
                  <a:lnTo>
                    <a:pt x="1225012" y="2636229"/>
                  </a:lnTo>
                  <a:lnTo>
                    <a:pt x="1230679" y="2644391"/>
                  </a:lnTo>
                  <a:lnTo>
                    <a:pt x="1236428" y="2652553"/>
                  </a:lnTo>
                  <a:lnTo>
                    <a:pt x="1242336" y="2660714"/>
                  </a:lnTo>
                  <a:lnTo>
                    <a:pt x="1248357" y="2668876"/>
                  </a:lnTo>
                  <a:lnTo>
                    <a:pt x="1254461" y="2677038"/>
                  </a:lnTo>
                  <a:lnTo>
                    <a:pt x="1260748" y="2685199"/>
                  </a:lnTo>
                  <a:lnTo>
                    <a:pt x="1267125" y="2693361"/>
                  </a:lnTo>
                  <a:lnTo>
                    <a:pt x="1273601" y="2701523"/>
                  </a:lnTo>
                  <a:lnTo>
                    <a:pt x="1280249" y="2709684"/>
                  </a:lnTo>
                  <a:lnTo>
                    <a:pt x="1286979" y="2717846"/>
                  </a:lnTo>
                  <a:lnTo>
                    <a:pt x="1293827" y="2726008"/>
                  </a:lnTo>
                  <a:lnTo>
                    <a:pt x="1300820" y="2734170"/>
                  </a:lnTo>
                  <a:lnTo>
                    <a:pt x="1307892" y="2742331"/>
                  </a:lnTo>
                  <a:lnTo>
                    <a:pt x="1315096" y="2750493"/>
                  </a:lnTo>
                  <a:lnTo>
                    <a:pt x="1322415" y="2758655"/>
                  </a:lnTo>
                  <a:lnTo>
                    <a:pt x="1329808" y="2766816"/>
                  </a:lnTo>
                  <a:lnTo>
                    <a:pt x="1337340" y="2774978"/>
                  </a:lnTo>
                  <a:lnTo>
                    <a:pt x="1344957" y="2783140"/>
                  </a:lnTo>
                  <a:lnTo>
                    <a:pt x="1352640" y="2791301"/>
                  </a:lnTo>
                  <a:lnTo>
                    <a:pt x="1360459" y="2799463"/>
                  </a:lnTo>
                  <a:lnTo>
                    <a:pt x="1368334" y="2807625"/>
                  </a:lnTo>
                  <a:lnTo>
                    <a:pt x="1376277" y="2815787"/>
                  </a:lnTo>
                  <a:lnTo>
                    <a:pt x="1384316" y="2823948"/>
                  </a:lnTo>
                  <a:lnTo>
                    <a:pt x="1392398" y="2832110"/>
                  </a:lnTo>
                  <a:lnTo>
                    <a:pt x="1400540" y="2840272"/>
                  </a:lnTo>
                  <a:lnTo>
                    <a:pt x="1408737" y="2848433"/>
                  </a:lnTo>
                  <a:lnTo>
                    <a:pt x="1416962" y="2856595"/>
                  </a:lnTo>
                  <a:lnTo>
                    <a:pt x="1425225" y="2864757"/>
                  </a:lnTo>
                  <a:lnTo>
                    <a:pt x="1433507" y="2872918"/>
                  </a:lnTo>
                  <a:lnTo>
                    <a:pt x="1441798" y="2881080"/>
                  </a:lnTo>
                  <a:lnTo>
                    <a:pt x="1450091" y="2889242"/>
                  </a:lnTo>
                  <a:lnTo>
                    <a:pt x="1458370" y="2897404"/>
                  </a:lnTo>
                  <a:lnTo>
                    <a:pt x="1466638" y="2905565"/>
                  </a:lnTo>
                  <a:lnTo>
                    <a:pt x="1474854" y="2913727"/>
                  </a:lnTo>
                  <a:lnTo>
                    <a:pt x="1483034" y="2921889"/>
                  </a:lnTo>
                  <a:lnTo>
                    <a:pt x="1491167" y="2930050"/>
                  </a:lnTo>
                  <a:lnTo>
                    <a:pt x="1499200" y="2938212"/>
                  </a:lnTo>
                  <a:lnTo>
                    <a:pt x="1507173" y="2946374"/>
                  </a:lnTo>
                  <a:lnTo>
                    <a:pt x="1515044" y="2954535"/>
                  </a:lnTo>
                  <a:lnTo>
                    <a:pt x="1522780" y="2962697"/>
                  </a:lnTo>
                  <a:lnTo>
                    <a:pt x="1530429" y="2970859"/>
                  </a:lnTo>
                  <a:lnTo>
                    <a:pt x="1537905" y="2979021"/>
                  </a:lnTo>
                  <a:lnTo>
                    <a:pt x="1545221" y="2987182"/>
                  </a:lnTo>
                  <a:lnTo>
                    <a:pt x="1552424" y="2995344"/>
                  </a:lnTo>
                  <a:lnTo>
                    <a:pt x="1559363" y="3003506"/>
                  </a:lnTo>
                  <a:lnTo>
                    <a:pt x="1566134" y="3011667"/>
                  </a:lnTo>
                  <a:lnTo>
                    <a:pt x="1572750" y="3019829"/>
                  </a:lnTo>
                  <a:lnTo>
                    <a:pt x="1579021" y="3027991"/>
                  </a:lnTo>
                  <a:lnTo>
                    <a:pt x="1585119" y="3036152"/>
                  </a:lnTo>
                  <a:lnTo>
                    <a:pt x="1590983" y="3044314"/>
                  </a:lnTo>
                  <a:lnTo>
                    <a:pt x="1596483" y="3052476"/>
                  </a:lnTo>
                  <a:lnTo>
                    <a:pt x="1601783" y="3060638"/>
                  </a:lnTo>
                  <a:lnTo>
                    <a:pt x="1606753" y="3068799"/>
                  </a:lnTo>
                  <a:lnTo>
                    <a:pt x="1611361" y="3076961"/>
                  </a:lnTo>
                  <a:lnTo>
                    <a:pt x="1615743" y="3085123"/>
                  </a:lnTo>
                  <a:lnTo>
                    <a:pt x="1619687" y="3093284"/>
                  </a:lnTo>
                  <a:lnTo>
                    <a:pt x="1623288" y="3101446"/>
                  </a:lnTo>
                  <a:lnTo>
                    <a:pt x="1626641" y="3109608"/>
                  </a:lnTo>
                  <a:lnTo>
                    <a:pt x="1629439" y="3117770"/>
                  </a:lnTo>
                  <a:lnTo>
                    <a:pt x="1631933" y="3125931"/>
                  </a:lnTo>
                  <a:lnTo>
                    <a:pt x="1634118" y="3134093"/>
                  </a:lnTo>
                  <a:lnTo>
                    <a:pt x="1635706" y="3142255"/>
                  </a:lnTo>
                  <a:lnTo>
                    <a:pt x="1637005" y="3150416"/>
                  </a:lnTo>
                  <a:lnTo>
                    <a:pt x="1637896" y="3158578"/>
                  </a:lnTo>
                  <a:lnTo>
                    <a:pt x="1638234" y="3166740"/>
                  </a:lnTo>
                  <a:lnTo>
                    <a:pt x="1638269" y="3174901"/>
                  </a:lnTo>
                  <a:lnTo>
                    <a:pt x="1637797" y="3183063"/>
                  </a:lnTo>
                  <a:lnTo>
                    <a:pt x="1636831" y="3191225"/>
                  </a:lnTo>
                  <a:lnTo>
                    <a:pt x="1635554" y="3199387"/>
                  </a:lnTo>
                  <a:lnTo>
                    <a:pt x="1633672" y="3207548"/>
                  </a:lnTo>
                  <a:lnTo>
                    <a:pt x="1631372" y="3215710"/>
                  </a:lnTo>
                  <a:lnTo>
                    <a:pt x="1628757" y="3223872"/>
                  </a:lnTo>
                  <a:lnTo>
                    <a:pt x="1625450" y="3232033"/>
                  </a:lnTo>
                  <a:lnTo>
                    <a:pt x="1621808" y="3240195"/>
                  </a:lnTo>
                  <a:lnTo>
                    <a:pt x="1617791" y="3248357"/>
                  </a:lnTo>
                  <a:lnTo>
                    <a:pt x="1613132" y="3256518"/>
                  </a:lnTo>
                  <a:lnTo>
                    <a:pt x="1608166" y="3264680"/>
                  </a:lnTo>
                  <a:lnTo>
                    <a:pt x="1602753" y="3272842"/>
                  </a:lnTo>
                  <a:lnTo>
                    <a:pt x="1596799" y="3281004"/>
                  </a:lnTo>
                  <a:lnTo>
                    <a:pt x="1590551" y="3289165"/>
                  </a:lnTo>
                  <a:lnTo>
                    <a:pt x="1583798" y="3297327"/>
                  </a:lnTo>
                  <a:lnTo>
                    <a:pt x="1576610" y="3305489"/>
                  </a:lnTo>
                  <a:lnTo>
                    <a:pt x="1569143" y="3313650"/>
                  </a:lnTo>
                  <a:lnTo>
                    <a:pt x="1561135" y="3321812"/>
                  </a:lnTo>
                  <a:lnTo>
                    <a:pt x="1552797" y="3329974"/>
                  </a:lnTo>
                  <a:lnTo>
                    <a:pt x="1544199" y="3338135"/>
                  </a:lnTo>
                  <a:lnTo>
                    <a:pt x="1535046" y="3346297"/>
                  </a:lnTo>
                  <a:lnTo>
                    <a:pt x="1525659" y="3354459"/>
                  </a:lnTo>
                  <a:lnTo>
                    <a:pt x="1515982" y="3362621"/>
                  </a:lnTo>
                  <a:lnTo>
                    <a:pt x="1505872" y="3370782"/>
                  </a:lnTo>
                  <a:lnTo>
                    <a:pt x="1495558" y="3378944"/>
                  </a:lnTo>
                  <a:lnTo>
                    <a:pt x="1484941" y="3387106"/>
                  </a:lnTo>
                  <a:lnTo>
                    <a:pt x="1474008" y="3395267"/>
                  </a:lnTo>
                  <a:lnTo>
                    <a:pt x="1462901" y="3403429"/>
                  </a:lnTo>
                  <a:lnTo>
                    <a:pt x="1451504" y="3411591"/>
                  </a:lnTo>
                  <a:lnTo>
                    <a:pt x="1439892" y="3419752"/>
                  </a:lnTo>
                  <a:lnTo>
                    <a:pt x="1428139" y="3427914"/>
                  </a:lnTo>
                  <a:lnTo>
                    <a:pt x="1416130" y="3436076"/>
                  </a:lnTo>
                  <a:lnTo>
                    <a:pt x="1403992" y="3444238"/>
                  </a:lnTo>
                  <a:lnTo>
                    <a:pt x="1391742" y="3452399"/>
                  </a:lnTo>
                  <a:lnTo>
                    <a:pt x="1379301" y="3460561"/>
                  </a:lnTo>
                  <a:lnTo>
                    <a:pt x="1366791" y="3468723"/>
                  </a:lnTo>
                  <a:lnTo>
                    <a:pt x="1354194" y="3476884"/>
                  </a:lnTo>
                  <a:lnTo>
                    <a:pt x="1341505" y="3485046"/>
                  </a:lnTo>
                  <a:lnTo>
                    <a:pt x="1328780" y="3493208"/>
                  </a:lnTo>
                  <a:lnTo>
                    <a:pt x="1316011" y="3501369"/>
                  </a:lnTo>
                  <a:lnTo>
                    <a:pt x="1303226" y="3509531"/>
                  </a:lnTo>
                  <a:lnTo>
                    <a:pt x="1290439" y="3517693"/>
                  </a:lnTo>
                  <a:lnTo>
                    <a:pt x="1277667" y="3525855"/>
                  </a:lnTo>
                  <a:lnTo>
                    <a:pt x="1264933" y="3534016"/>
                  </a:lnTo>
                  <a:lnTo>
                    <a:pt x="1252228" y="3542178"/>
                  </a:lnTo>
                  <a:lnTo>
                    <a:pt x="1239613" y="3550340"/>
                  </a:lnTo>
                  <a:lnTo>
                    <a:pt x="1227066" y="3558501"/>
                  </a:lnTo>
                  <a:lnTo>
                    <a:pt x="1214585" y="3566663"/>
                  </a:lnTo>
                  <a:lnTo>
                    <a:pt x="1202264" y="3574825"/>
                  </a:lnTo>
                  <a:lnTo>
                    <a:pt x="1190030" y="3582986"/>
                  </a:lnTo>
                  <a:lnTo>
                    <a:pt x="1177917" y="3591148"/>
                  </a:lnTo>
                  <a:lnTo>
                    <a:pt x="1165996" y="3599310"/>
                  </a:lnTo>
                  <a:lnTo>
                    <a:pt x="1154184" y="3607472"/>
                  </a:lnTo>
                  <a:lnTo>
                    <a:pt x="1142558" y="3615633"/>
                  </a:lnTo>
                  <a:lnTo>
                    <a:pt x="1131134" y="3623795"/>
                  </a:lnTo>
                  <a:lnTo>
                    <a:pt x="1119839" y="3631957"/>
                  </a:lnTo>
                  <a:lnTo>
                    <a:pt x="1108798" y="3640118"/>
                  </a:lnTo>
                  <a:lnTo>
                    <a:pt x="1097953" y="3648280"/>
                  </a:lnTo>
                  <a:lnTo>
                    <a:pt x="1087252" y="3656442"/>
                  </a:lnTo>
                  <a:lnTo>
                    <a:pt x="1076876" y="3664604"/>
                  </a:lnTo>
                  <a:lnTo>
                    <a:pt x="1066672" y="3672765"/>
                  </a:lnTo>
                  <a:lnTo>
                    <a:pt x="1056651" y="3680927"/>
                  </a:lnTo>
                  <a:lnTo>
                    <a:pt x="1046970" y="3689089"/>
                  </a:lnTo>
                  <a:lnTo>
                    <a:pt x="1037455" y="3697250"/>
                  </a:lnTo>
                  <a:lnTo>
                    <a:pt x="1028177" y="3705412"/>
                  </a:lnTo>
                  <a:lnTo>
                    <a:pt x="1019210" y="3713574"/>
                  </a:lnTo>
                  <a:lnTo>
                    <a:pt x="1010413" y="3721735"/>
                  </a:lnTo>
                  <a:lnTo>
                    <a:pt x="1001906" y="3729897"/>
                  </a:lnTo>
                  <a:lnTo>
                    <a:pt x="993670" y="3738059"/>
                  </a:lnTo>
                  <a:lnTo>
                    <a:pt x="985606" y="3746221"/>
                  </a:lnTo>
                  <a:lnTo>
                    <a:pt x="977880" y="3754382"/>
                  </a:lnTo>
                  <a:lnTo>
                    <a:pt x="970378" y="3762544"/>
                  </a:lnTo>
                  <a:lnTo>
                    <a:pt x="963048" y="3770706"/>
                  </a:lnTo>
                  <a:lnTo>
                    <a:pt x="956096" y="3778867"/>
                  </a:lnTo>
                  <a:lnTo>
                    <a:pt x="949319" y="3787029"/>
                  </a:lnTo>
                  <a:lnTo>
                    <a:pt x="942747" y="3795191"/>
                  </a:lnTo>
                  <a:lnTo>
                    <a:pt x="936513" y="3803352"/>
                  </a:lnTo>
                  <a:lnTo>
                    <a:pt x="930440" y="3811514"/>
                  </a:lnTo>
                  <a:lnTo>
                    <a:pt x="924608" y="3819676"/>
                  </a:lnTo>
                  <a:lnTo>
                    <a:pt x="919055" y="3827838"/>
                  </a:lnTo>
                  <a:lnTo>
                    <a:pt x="913658" y="3835999"/>
                  </a:lnTo>
                  <a:lnTo>
                    <a:pt x="908528" y="3844161"/>
                  </a:lnTo>
                  <a:lnTo>
                    <a:pt x="903622" y="3852323"/>
                  </a:lnTo>
                  <a:lnTo>
                    <a:pt x="898862" y="3860484"/>
                  </a:lnTo>
                  <a:lnTo>
                    <a:pt x="894390" y="3868646"/>
                  </a:lnTo>
                  <a:lnTo>
                    <a:pt x="890089" y="3876808"/>
                  </a:lnTo>
                  <a:lnTo>
                    <a:pt x="885927" y="3884969"/>
                  </a:lnTo>
                  <a:lnTo>
                    <a:pt x="882061" y="3893131"/>
                  </a:lnTo>
                  <a:lnTo>
                    <a:pt x="878320" y="3901293"/>
                  </a:lnTo>
                  <a:lnTo>
                    <a:pt x="874739" y="3909455"/>
                  </a:lnTo>
                  <a:lnTo>
                    <a:pt x="871395" y="3917616"/>
                  </a:lnTo>
                  <a:lnTo>
                    <a:pt x="868166" y="3925778"/>
                  </a:lnTo>
                  <a:lnTo>
                    <a:pt x="865112" y="3933940"/>
                  </a:lnTo>
                  <a:lnTo>
                    <a:pt x="862242" y="3942101"/>
                  </a:lnTo>
                  <a:lnTo>
                    <a:pt x="859477" y="3950263"/>
                  </a:lnTo>
                  <a:lnTo>
                    <a:pt x="856894" y="3958425"/>
                  </a:lnTo>
                  <a:lnTo>
                    <a:pt x="854450" y="3966586"/>
                  </a:lnTo>
                  <a:lnTo>
                    <a:pt x="852100" y="3974748"/>
                  </a:lnTo>
                  <a:lnTo>
                    <a:pt x="849934" y="3982910"/>
                  </a:lnTo>
                  <a:lnTo>
                    <a:pt x="847868" y="3991072"/>
                  </a:lnTo>
                  <a:lnTo>
                    <a:pt x="845891" y="3999233"/>
                  </a:lnTo>
                  <a:lnTo>
                    <a:pt x="844085" y="4007395"/>
                  </a:lnTo>
                  <a:lnTo>
                    <a:pt x="842352" y="4015557"/>
                  </a:lnTo>
                  <a:lnTo>
                    <a:pt x="840715" y="4023718"/>
                  </a:lnTo>
                  <a:lnTo>
                    <a:pt x="839208" y="4031880"/>
                  </a:lnTo>
                  <a:lnTo>
                    <a:pt x="837766" y="4040042"/>
                  </a:lnTo>
                  <a:lnTo>
                    <a:pt x="836422" y="4048203"/>
                  </a:lnTo>
                  <a:lnTo>
                    <a:pt x="835174" y="4056365"/>
                  </a:lnTo>
                  <a:lnTo>
                    <a:pt x="833982" y="4064527"/>
                  </a:lnTo>
                  <a:lnTo>
                    <a:pt x="832888" y="4072689"/>
                  </a:lnTo>
                  <a:lnTo>
                    <a:pt x="831862" y="4080850"/>
                  </a:lnTo>
                  <a:lnTo>
                    <a:pt x="830884" y="4089012"/>
                  </a:lnTo>
                  <a:lnTo>
                    <a:pt x="830001" y="4097174"/>
                  </a:lnTo>
                  <a:lnTo>
                    <a:pt x="829164" y="4105335"/>
                  </a:lnTo>
                  <a:lnTo>
                    <a:pt x="828373" y="4113497"/>
                  </a:lnTo>
                  <a:lnTo>
                    <a:pt x="827661" y="4121659"/>
                  </a:lnTo>
                  <a:lnTo>
                    <a:pt x="826983" y="4129821"/>
                  </a:lnTo>
                  <a:lnTo>
                    <a:pt x="826352" y="4137982"/>
                  </a:lnTo>
                  <a:lnTo>
                    <a:pt x="825778" y="4146144"/>
                  </a:lnTo>
                  <a:lnTo>
                    <a:pt x="825234" y="4154306"/>
                  </a:lnTo>
                  <a:lnTo>
                    <a:pt x="824734" y="4162467"/>
                  </a:lnTo>
                  <a:lnTo>
                    <a:pt x="824276" y="41706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6875" y="2493286"/>
              <a:ext cx="0" cy="240474"/>
            </a:xfrm>
            <a:custGeom>
              <a:avLst/>
              <a:pathLst>
                <a:path w="0" h="240474">
                  <a:moveTo>
                    <a:pt x="0" y="240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16875" y="4095235"/>
              <a:ext cx="0" cy="817370"/>
            </a:xfrm>
            <a:custGeom>
              <a:avLst/>
              <a:pathLst>
                <a:path w="0" h="817370">
                  <a:moveTo>
                    <a:pt x="0" y="0"/>
                  </a:moveTo>
                  <a:lnTo>
                    <a:pt x="0" y="8173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925860" y="2733760"/>
              <a:ext cx="182029" cy="1361474"/>
            </a:xfrm>
            <a:custGeom>
              <a:avLst/>
              <a:pathLst>
                <a:path w="182029" h="1361474">
                  <a:moveTo>
                    <a:pt x="0" y="0"/>
                  </a:moveTo>
                  <a:lnTo>
                    <a:pt x="0" y="1361474"/>
                  </a:lnTo>
                  <a:lnTo>
                    <a:pt x="182029" y="1361474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25860" y="3251145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37175" y="2493286"/>
              <a:ext cx="0" cy="308487"/>
            </a:xfrm>
            <a:custGeom>
              <a:avLst/>
              <a:pathLst>
                <a:path w="0" h="308487">
                  <a:moveTo>
                    <a:pt x="0" y="3084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37175" y="4854308"/>
              <a:ext cx="0" cy="63154"/>
            </a:xfrm>
            <a:custGeom>
              <a:avLst/>
              <a:pathLst>
                <a:path w="0" h="63154">
                  <a:moveTo>
                    <a:pt x="0" y="0"/>
                  </a:moveTo>
                  <a:lnTo>
                    <a:pt x="0" y="631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746160" y="2801773"/>
              <a:ext cx="182029" cy="2052535"/>
            </a:xfrm>
            <a:custGeom>
              <a:avLst/>
              <a:pathLst>
                <a:path w="182029" h="2052535">
                  <a:moveTo>
                    <a:pt x="0" y="0"/>
                  </a:moveTo>
                  <a:lnTo>
                    <a:pt x="0" y="2052535"/>
                  </a:lnTo>
                  <a:lnTo>
                    <a:pt x="182029" y="2052535"/>
                  </a:lnTo>
                  <a:lnTo>
                    <a:pt x="1820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46160" y="4294416"/>
              <a:ext cx="182029" cy="0"/>
            </a:xfrm>
            <a:custGeom>
              <a:avLst/>
              <a:pathLst>
                <a:path w="182029" h="0">
                  <a:moveTo>
                    <a:pt x="0" y="0"/>
                  </a:moveTo>
                  <a:lnTo>
                    <a:pt x="1820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821010" y="4647585"/>
              <a:ext cx="53948" cy="53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6138435" y="4807491"/>
              <a:ext cx="20763" cy="2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147355" y="4854529"/>
              <a:ext cx="57855" cy="57855"/>
            </a:xfrm>
            <a:custGeom>
              <a:avLst/>
              <a:pathLst>
                <a:path w="57855" h="57855">
                  <a:moveTo>
                    <a:pt x="0" y="28927"/>
                  </a:moveTo>
                  <a:lnTo>
                    <a:pt x="28927" y="0"/>
                  </a:lnTo>
                  <a:lnTo>
                    <a:pt x="57855" y="28927"/>
                  </a:lnTo>
                  <a:lnTo>
                    <a:pt x="28927" y="5785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652378" y="4477046"/>
              <a:ext cx="25814" cy="25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664371" y="2490547"/>
              <a:ext cx="39483" cy="39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991711" y="4073912"/>
              <a:ext cx="45075" cy="450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01252" y="2749227"/>
              <a:ext cx="22504" cy="22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1654" y="4558263"/>
              <a:ext cx="43128" cy="43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78506" y="4896576"/>
              <a:ext cx="32057" cy="32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71378" y="2473103"/>
              <a:ext cx="40366" cy="40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492788" y="4861972"/>
              <a:ext cx="33254" cy="33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18123" y="4868902"/>
              <a:ext cx="87406" cy="874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12745" y="3211076"/>
              <a:ext cx="65563" cy="655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43964" y="4817867"/>
              <a:ext cx="87456" cy="87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794505" y="3930544"/>
              <a:ext cx="161777" cy="161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52067" y="4793373"/>
              <a:ext cx="87864" cy="878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690730" y="2456966"/>
              <a:ext cx="87213" cy="872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705696" y="4600861"/>
              <a:ext cx="89100" cy="89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577396" y="2859832"/>
              <a:ext cx="87921" cy="879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82455" y="4859114"/>
              <a:ext cx="87549" cy="87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838623" y="4857652"/>
              <a:ext cx="41893" cy="41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59381" y="4857927"/>
              <a:ext cx="55918" cy="559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120000" y="4362508"/>
              <a:ext cx="55708" cy="55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02749" y="2456398"/>
              <a:ext cx="88349" cy="8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74966" y="4611071"/>
              <a:ext cx="49248" cy="49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43323" y="4718769"/>
              <a:ext cx="76755" cy="76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91670" y="4873129"/>
              <a:ext cx="88668" cy="8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30568" y="4543537"/>
              <a:ext cx="87155" cy="87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830642" y="4730391"/>
              <a:ext cx="87518" cy="87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24223" y="4103767"/>
              <a:ext cx="87383" cy="873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53376" y="4740067"/>
              <a:ext cx="87599" cy="8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35731" y="4212906"/>
              <a:ext cx="87718" cy="87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26973" y="4873662"/>
              <a:ext cx="87602" cy="876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608318" y="4817335"/>
              <a:ext cx="88520" cy="8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55091" y="4868366"/>
              <a:ext cx="88478" cy="8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91109" y="4475238"/>
              <a:ext cx="87725" cy="87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38173" y="2505323"/>
              <a:ext cx="87660" cy="87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823574" y="3024684"/>
              <a:ext cx="88566" cy="885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29014" y="4378050"/>
              <a:ext cx="92638" cy="92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859352" y="3817261"/>
              <a:ext cx="87143" cy="87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06399" y="3498504"/>
              <a:ext cx="88250" cy="88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63021" y="3533021"/>
              <a:ext cx="87228" cy="872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647981" y="2456678"/>
              <a:ext cx="78073" cy="780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953809" y="2672007"/>
              <a:ext cx="74925" cy="74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642392" y="4086658"/>
              <a:ext cx="87595" cy="8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26929" y="4843861"/>
              <a:ext cx="88907" cy="889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78876" y="4894012"/>
              <a:ext cx="37187" cy="371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74491" y="2757639"/>
              <a:ext cx="88269" cy="88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628194" y="2757989"/>
              <a:ext cx="87568" cy="875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16550" y="2714405"/>
              <a:ext cx="87290" cy="872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82595" y="4876569"/>
              <a:ext cx="52639" cy="52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88663" y="2466441"/>
              <a:ext cx="87695" cy="876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47562" y="2476079"/>
              <a:ext cx="87852" cy="878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73232" y="3654238"/>
              <a:ext cx="87699" cy="87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19928" y="4740123"/>
              <a:ext cx="87487" cy="87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798968" y="4877847"/>
              <a:ext cx="69516" cy="69516"/>
            </a:xfrm>
            <a:custGeom>
              <a:avLst/>
              <a:pathLst>
                <a:path w="69516" h="69516">
                  <a:moveTo>
                    <a:pt x="0" y="34758"/>
                  </a:moveTo>
                  <a:lnTo>
                    <a:pt x="34758" y="0"/>
                  </a:lnTo>
                  <a:lnTo>
                    <a:pt x="69516" y="34758"/>
                  </a:lnTo>
                  <a:lnTo>
                    <a:pt x="34758" y="6951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23875" y="4762015"/>
              <a:ext cx="87425" cy="87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04390" y="4808363"/>
              <a:ext cx="87031" cy="8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891161" y="3554326"/>
              <a:ext cx="88341" cy="8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889422" y="2498286"/>
              <a:ext cx="155174" cy="1551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985515" y="3570606"/>
              <a:ext cx="65497" cy="654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095292" y="4281431"/>
              <a:ext cx="47830" cy="47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68640" y="2626389"/>
              <a:ext cx="156444" cy="156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13267" y="4214825"/>
              <a:ext cx="137320" cy="137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14605" y="4851435"/>
              <a:ext cx="88334" cy="88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88336" y="4098973"/>
              <a:ext cx="87256" cy="87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573028" y="4620173"/>
              <a:ext cx="31043" cy="31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608300" y="3345526"/>
              <a:ext cx="88147" cy="88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76839" y="4793249"/>
              <a:ext cx="88112" cy="88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116969" y="4872757"/>
              <a:ext cx="69980" cy="69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30875" y="4838958"/>
              <a:ext cx="88998" cy="889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58248" y="3607898"/>
              <a:ext cx="88074" cy="88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866831" y="2595236"/>
              <a:ext cx="87583" cy="87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643113" y="3085999"/>
              <a:ext cx="87387" cy="873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97755" y="2637872"/>
              <a:ext cx="80041" cy="800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160492" y="2807891"/>
              <a:ext cx="157795" cy="157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86715" y="3234067"/>
              <a:ext cx="87595" cy="87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35553" y="4580178"/>
              <a:ext cx="130467" cy="130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639183" y="4873627"/>
              <a:ext cx="87672" cy="87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47760" y="3537434"/>
              <a:ext cx="165847" cy="1658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732198" y="2949856"/>
              <a:ext cx="87622" cy="876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40341" y="4879892"/>
              <a:ext cx="55709" cy="5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27868" y="4445885"/>
              <a:ext cx="88135" cy="88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850169" y="4793586"/>
              <a:ext cx="87437" cy="87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14861" y="4574584"/>
              <a:ext cx="88215" cy="882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97701" y="2454408"/>
              <a:ext cx="87472" cy="874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445524" y="4118311"/>
              <a:ext cx="87445" cy="87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776914" y="3829020"/>
              <a:ext cx="63625" cy="63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126728" y="4574948"/>
              <a:ext cx="87487" cy="874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744338" y="4018547"/>
              <a:ext cx="87791" cy="87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03060" y="2448485"/>
              <a:ext cx="123608" cy="1236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84638" y="2543643"/>
              <a:ext cx="69318" cy="693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744882" y="4305125"/>
              <a:ext cx="53881" cy="538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595152" y="4868231"/>
              <a:ext cx="88748" cy="8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718566" y="4452245"/>
              <a:ext cx="85131" cy="85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770168" y="4873068"/>
              <a:ext cx="88790" cy="8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907554" y="4870914"/>
              <a:ext cx="25085" cy="25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154147" y="4443661"/>
              <a:ext cx="87725" cy="87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724293" y="4655983"/>
              <a:ext cx="95450" cy="95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133420" y="4868727"/>
              <a:ext cx="87756" cy="87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70539" y="4868398"/>
              <a:ext cx="88414" cy="8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72125" y="4327423"/>
              <a:ext cx="125878" cy="125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434138" y="4817686"/>
              <a:ext cx="87818" cy="87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20386" y="3013126"/>
              <a:ext cx="87391" cy="87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575728" y="4842823"/>
              <a:ext cx="149280" cy="1492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595305" y="4839715"/>
              <a:ext cx="87483" cy="87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557983" y="2818084"/>
              <a:ext cx="117977" cy="1179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425427" y="2572955"/>
              <a:ext cx="112712" cy="1127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794385" y="2711487"/>
              <a:ext cx="88269" cy="882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811275" y="4781455"/>
              <a:ext cx="87410" cy="87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98621" y="4817673"/>
              <a:ext cx="87844" cy="87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09587" y="2643267"/>
              <a:ext cx="88684" cy="886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09931" y="3262125"/>
              <a:ext cx="138355" cy="1383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26319" y="4732755"/>
              <a:ext cx="87649" cy="8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50906" y="2534414"/>
              <a:ext cx="44053" cy="44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918181" y="4269011"/>
              <a:ext cx="87244" cy="872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43632" y="4839611"/>
              <a:ext cx="87691" cy="87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38333" y="2505319"/>
              <a:ext cx="87668" cy="876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32567" y="2830212"/>
              <a:ext cx="93722" cy="937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087355" y="4072084"/>
              <a:ext cx="87595" cy="8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50798" y="2456545"/>
              <a:ext cx="88055" cy="880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892972" y="3282630"/>
              <a:ext cx="87629" cy="876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14942" y="2468016"/>
              <a:ext cx="60256" cy="602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35723" y="4787345"/>
              <a:ext cx="51338" cy="51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70183" y="2462200"/>
              <a:ext cx="154475" cy="154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40397" y="2556423"/>
              <a:ext cx="87479" cy="87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866447" y="2731468"/>
              <a:ext cx="87170" cy="8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33868" y="4824975"/>
              <a:ext cx="87814" cy="87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91128" y="3135514"/>
              <a:ext cx="90377" cy="90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94837" y="4317751"/>
              <a:ext cx="86926" cy="869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74795" y="3168531"/>
              <a:ext cx="87499" cy="8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893504" y="3866218"/>
              <a:ext cx="91249" cy="91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47817" y="3753433"/>
              <a:ext cx="88490" cy="8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44441" y="3027485"/>
              <a:ext cx="87821" cy="87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893251" y="4868790"/>
              <a:ext cx="87629" cy="87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31249" y="2714172"/>
              <a:ext cx="87756" cy="87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688920" y="3138527"/>
              <a:ext cx="152365" cy="1523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07273" y="4689038"/>
              <a:ext cx="39057" cy="39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678334" y="2488345"/>
              <a:ext cx="87610" cy="8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54047" y="2441341"/>
              <a:ext cx="108748" cy="108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539334" y="4725741"/>
              <a:ext cx="87101" cy="87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582533" y="480979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593259" y="2953992"/>
              <a:ext cx="64775" cy="64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13188" y="2718631"/>
              <a:ext cx="122561" cy="1225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50620" y="3528140"/>
              <a:ext cx="87275" cy="87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35330" y="4269044"/>
              <a:ext cx="87178" cy="87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31135" y="4864052"/>
              <a:ext cx="97105" cy="97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629767" y="2682887"/>
              <a:ext cx="160042" cy="1600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95174" y="4628082"/>
              <a:ext cx="88097" cy="88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45799" y="2449467"/>
              <a:ext cx="87637" cy="876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84704" y="4868070"/>
              <a:ext cx="89070" cy="890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41106" y="4525682"/>
              <a:ext cx="88858" cy="88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582032" y="4873562"/>
              <a:ext cx="87802" cy="87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08302" y="4824995"/>
              <a:ext cx="87775" cy="87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11519" y="4848461"/>
              <a:ext cx="128287" cy="1282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83836" y="4877121"/>
              <a:ext cx="70967" cy="70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652408" y="3574715"/>
              <a:ext cx="91286" cy="912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95610" y="4574565"/>
              <a:ext cx="88254" cy="88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459207" y="2669550"/>
              <a:ext cx="36116" cy="361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520599" y="2451371"/>
              <a:ext cx="88687" cy="8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77063" y="2706035"/>
              <a:ext cx="147752" cy="1477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25260" y="2978937"/>
              <a:ext cx="87756" cy="87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740997" y="4859080"/>
              <a:ext cx="87618" cy="87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00938" y="2509588"/>
              <a:ext cx="88846" cy="888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486199" y="2532152"/>
              <a:ext cx="87441" cy="87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889633" y="4868892"/>
              <a:ext cx="87425" cy="87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724161" y="2672552"/>
              <a:ext cx="88410" cy="884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668183" y="4834339"/>
              <a:ext cx="112808" cy="112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527086" y="4831777"/>
              <a:ext cx="30488" cy="30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765889" y="4567150"/>
              <a:ext cx="88509" cy="8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908307" y="3612912"/>
              <a:ext cx="87764" cy="877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724320" y="4832501"/>
              <a:ext cx="87337" cy="873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994940" y="4868345"/>
              <a:ext cx="88520" cy="8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40511" y="4888029"/>
              <a:ext cx="58867" cy="5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630083" y="4095328"/>
              <a:ext cx="167416" cy="167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79658" y="2476354"/>
              <a:ext cx="87302" cy="873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209982" y="2419623"/>
              <a:ext cx="157042" cy="157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25716" y="4868769"/>
              <a:ext cx="87672" cy="87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573969" y="4480024"/>
              <a:ext cx="87871" cy="87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479329" y="2761003"/>
              <a:ext cx="96115" cy="96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42824" y="4162401"/>
              <a:ext cx="28413" cy="2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263383" y="3170617"/>
              <a:ext cx="161055" cy="1610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42905" y="2994404"/>
              <a:ext cx="56823" cy="56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20174" y="2492873"/>
              <a:ext cx="54264" cy="542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897760" y="2874781"/>
              <a:ext cx="87170" cy="87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93396" y="4706108"/>
              <a:ext cx="87502" cy="87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550230" y="4050437"/>
              <a:ext cx="87167" cy="8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765867" y="4626103"/>
              <a:ext cx="87198" cy="87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814635" y="4888108"/>
              <a:ext cx="48994" cy="48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471339" y="4367933"/>
              <a:ext cx="88581" cy="8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61204" y="2611611"/>
              <a:ext cx="88839" cy="8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465236" y="4885684"/>
              <a:ext cx="53843" cy="53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041997" y="4081837"/>
              <a:ext cx="87522" cy="87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124519" y="4861217"/>
              <a:ext cx="102777" cy="10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575143" y="4845554"/>
              <a:ext cx="56373" cy="56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24717" y="4116777"/>
              <a:ext cx="95369" cy="95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858362" y="3343128"/>
              <a:ext cx="141525" cy="141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627687" y="2954682"/>
              <a:ext cx="136267" cy="136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793919" y="3450249"/>
              <a:ext cx="87599" cy="875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17506" y="4854525"/>
              <a:ext cx="87012" cy="87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11965" y="3995969"/>
              <a:ext cx="30928" cy="30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559704" y="2592869"/>
              <a:ext cx="87460" cy="874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70400" y="2480920"/>
              <a:ext cx="87887" cy="878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688599" y="2490828"/>
              <a:ext cx="87502" cy="87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574101" y="2451979"/>
              <a:ext cx="87472" cy="874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623122" y="4873195"/>
              <a:ext cx="88535" cy="8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63581" y="3354985"/>
              <a:ext cx="88661" cy="886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817266" y="3436194"/>
              <a:ext cx="144857" cy="144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56636" y="2451723"/>
              <a:ext cx="87982" cy="879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503807" y="4599185"/>
              <a:ext cx="87595" cy="87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507402" y="2449335"/>
              <a:ext cx="87902" cy="879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915711" y="4868341"/>
              <a:ext cx="88528" cy="885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92002" y="4865376"/>
              <a:ext cx="65310" cy="6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783431" y="3873249"/>
              <a:ext cx="86903" cy="86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36623" y="3824282"/>
              <a:ext cx="87675" cy="87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18055" y="4776597"/>
              <a:ext cx="87410" cy="87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06473" y="4653670"/>
              <a:ext cx="41779" cy="4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700237" y="4887910"/>
              <a:ext cx="34816" cy="34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14413" y="4703766"/>
              <a:ext cx="87329" cy="87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54126" y="3952983"/>
              <a:ext cx="63461" cy="63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080969" y="4363159"/>
              <a:ext cx="88414" cy="8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753599" y="2850228"/>
              <a:ext cx="97414" cy="974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621907" y="2449642"/>
              <a:ext cx="87286" cy="872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691573" y="2451641"/>
              <a:ext cx="88147" cy="881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691256" y="2452245"/>
              <a:ext cx="106370" cy="106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896216" y="2729055"/>
              <a:ext cx="87140" cy="87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781940" y="2416387"/>
              <a:ext cx="153796" cy="1537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761929" y="4740192"/>
              <a:ext cx="126213" cy="126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60974" y="2459302"/>
              <a:ext cx="87398" cy="873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480369" y="4781237"/>
              <a:ext cx="87844" cy="87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710912" y="2575553"/>
              <a:ext cx="88086" cy="880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193563" y="4487326"/>
              <a:ext cx="136421" cy="136421"/>
            </a:xfrm>
            <a:custGeom>
              <a:avLst/>
              <a:pathLst>
                <a:path w="136421" h="136421">
                  <a:moveTo>
                    <a:pt x="0" y="68210"/>
                  </a:moveTo>
                  <a:lnTo>
                    <a:pt x="68210" y="0"/>
                  </a:lnTo>
                  <a:lnTo>
                    <a:pt x="136421" y="68210"/>
                  </a:lnTo>
                  <a:lnTo>
                    <a:pt x="68210" y="1364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861286" y="4742727"/>
              <a:ext cx="87136" cy="87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47067" y="4181689"/>
              <a:ext cx="77282" cy="772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91331" y="4873762"/>
              <a:ext cx="87402" cy="87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459923" y="4351325"/>
              <a:ext cx="87791" cy="87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19543" y="3541835"/>
              <a:ext cx="79317" cy="793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697907" y="4856914"/>
              <a:ext cx="33653" cy="33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505561" y="4868850"/>
              <a:ext cx="87510" cy="87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56401" y="2454135"/>
              <a:ext cx="88017" cy="88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852565" y="2454315"/>
              <a:ext cx="77941" cy="77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581942" y="2464143"/>
              <a:ext cx="87433" cy="87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042624" y="2467365"/>
              <a:ext cx="80990" cy="809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899786" y="4922883"/>
              <a:ext cx="110105" cy="162065"/>
            </a:xfrm>
            <a:custGeom>
              <a:avLst/>
              <a:pathLst>
                <a:path w="110105" h="162065">
                  <a:moveTo>
                    <a:pt x="0" y="162065"/>
                  </a:moveTo>
                  <a:lnTo>
                    <a:pt x="1101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027000" y="4897583"/>
              <a:ext cx="420980" cy="82375"/>
            </a:xfrm>
            <a:custGeom>
              <a:avLst/>
              <a:pathLst>
                <a:path w="420980" h="82375">
                  <a:moveTo>
                    <a:pt x="420980" y="82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234056" y="468382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chr16:2062557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996004" y="509969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chr16:2060764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4470841" y="490685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chr16:2079419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3416169" y="435583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chr16:2088498</a:t>
              </a:r>
            </a:p>
          </p:txBody>
        </p:sp>
        <p:sp>
          <p:nvSpPr>
            <p:cNvPr id="263" name="pl263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2448133" y="6074693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448133" y="5467434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2503125" y="48601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503125" y="425291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2503125" y="364565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503125" y="303839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503125" y="243113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2880411" y="6134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880411" y="55271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880411" y="49198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880411" y="43126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880411" y="37053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880411" y="3098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880411" y="24908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0168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83717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361812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5559610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84" name="tx284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7106490" y="204155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86" name="pt286"/>
            <p:cNvSpPr/>
            <p:nvPr/>
          </p:nvSpPr>
          <p:spPr>
            <a:xfrm>
              <a:off x="7179089" y="23932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179089" y="258813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179089" y="278298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7389908" y="232617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7389908" y="2521022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389908" y="2715871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7106490" y="3100862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293" name="pt293"/>
            <p:cNvSpPr/>
            <p:nvPr/>
          </p:nvSpPr>
          <p:spPr>
            <a:xfrm>
              <a:off x="7166403" y="3391583"/>
              <a:ext cx="86759" cy="867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205283" y="362531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166403" y="3781282"/>
              <a:ext cx="86759" cy="867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150298" y="3960027"/>
              <a:ext cx="118969" cy="1189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137941" y="4142518"/>
              <a:ext cx="143684" cy="1436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127523" y="4332818"/>
              <a:ext cx="164519" cy="1645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7401643" y="3379413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7401643" y="357009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401643" y="3769112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7401643" y="396195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7401643" y="415464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7401643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7106490" y="4692033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06" name="pt306"/>
            <p:cNvSpPr/>
            <p:nvPr/>
          </p:nvSpPr>
          <p:spPr>
            <a:xfrm>
              <a:off x="7179089" y="5023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7179089" y="521812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7389908" y="4985703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389908" y="5180552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2924695" y="619487"/>
              <a:ext cx="100793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TSC2,Bowel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3860541"/>
              <a:ext cx="1126310" cy="1551002"/>
            </a:xfrm>
            <a:custGeom>
              <a:avLst/>
              <a:pathLst>
                <a:path w="1126310" h="1551002">
                  <a:moveTo>
                    <a:pt x="557115" y="1551002"/>
                  </a:moveTo>
                  <a:lnTo>
                    <a:pt x="556768" y="1547967"/>
                  </a:lnTo>
                  <a:lnTo>
                    <a:pt x="556389" y="1544932"/>
                  </a:lnTo>
                  <a:lnTo>
                    <a:pt x="556003" y="1541897"/>
                  </a:lnTo>
                  <a:lnTo>
                    <a:pt x="555586" y="1538861"/>
                  </a:lnTo>
                  <a:lnTo>
                    <a:pt x="555157" y="1535826"/>
                  </a:lnTo>
                  <a:lnTo>
                    <a:pt x="554701" y="1532791"/>
                  </a:lnTo>
                  <a:lnTo>
                    <a:pt x="554225" y="1529756"/>
                  </a:lnTo>
                  <a:lnTo>
                    <a:pt x="553727" y="1526721"/>
                  </a:lnTo>
                  <a:lnTo>
                    <a:pt x="553200" y="1523685"/>
                  </a:lnTo>
                  <a:lnTo>
                    <a:pt x="552657" y="1520650"/>
                  </a:lnTo>
                  <a:lnTo>
                    <a:pt x="552074" y="1517615"/>
                  </a:lnTo>
                  <a:lnTo>
                    <a:pt x="551482" y="1514580"/>
                  </a:lnTo>
                  <a:lnTo>
                    <a:pt x="550839" y="1511544"/>
                  </a:lnTo>
                  <a:lnTo>
                    <a:pt x="550186" y="1508509"/>
                  </a:lnTo>
                  <a:lnTo>
                    <a:pt x="549488" y="1505474"/>
                  </a:lnTo>
                  <a:lnTo>
                    <a:pt x="548768" y="1502439"/>
                  </a:lnTo>
                  <a:lnTo>
                    <a:pt x="548010" y="1499403"/>
                  </a:lnTo>
                  <a:lnTo>
                    <a:pt x="547219" y="1496368"/>
                  </a:lnTo>
                  <a:lnTo>
                    <a:pt x="546398" y="1493333"/>
                  </a:lnTo>
                  <a:lnTo>
                    <a:pt x="545531" y="1490298"/>
                  </a:lnTo>
                  <a:lnTo>
                    <a:pt x="544643" y="1487263"/>
                  </a:lnTo>
                  <a:lnTo>
                    <a:pt x="543692" y="1484227"/>
                  </a:lnTo>
                  <a:lnTo>
                    <a:pt x="542729" y="1481192"/>
                  </a:lnTo>
                  <a:lnTo>
                    <a:pt x="541695" y="1478157"/>
                  </a:lnTo>
                  <a:lnTo>
                    <a:pt x="540642" y="1475122"/>
                  </a:lnTo>
                  <a:lnTo>
                    <a:pt x="539527" y="1472086"/>
                  </a:lnTo>
                  <a:lnTo>
                    <a:pt x="538379" y="1469051"/>
                  </a:lnTo>
                  <a:lnTo>
                    <a:pt x="537180" y="1466016"/>
                  </a:lnTo>
                  <a:lnTo>
                    <a:pt x="535929" y="1462981"/>
                  </a:lnTo>
                  <a:lnTo>
                    <a:pt x="534642" y="1459945"/>
                  </a:lnTo>
                  <a:lnTo>
                    <a:pt x="533283" y="1456910"/>
                  </a:lnTo>
                  <a:lnTo>
                    <a:pt x="531901" y="1453875"/>
                  </a:lnTo>
                  <a:lnTo>
                    <a:pt x="530428" y="1450840"/>
                  </a:lnTo>
                  <a:lnTo>
                    <a:pt x="528937" y="1447805"/>
                  </a:lnTo>
                  <a:lnTo>
                    <a:pt x="527354" y="1444769"/>
                  </a:lnTo>
                  <a:lnTo>
                    <a:pt x="525741" y="1441734"/>
                  </a:lnTo>
                  <a:lnTo>
                    <a:pt x="524050" y="1438699"/>
                  </a:lnTo>
                  <a:lnTo>
                    <a:pt x="522307" y="1435664"/>
                  </a:lnTo>
                  <a:lnTo>
                    <a:pt x="520503" y="1432628"/>
                  </a:lnTo>
                  <a:lnTo>
                    <a:pt x="518625" y="1429593"/>
                  </a:lnTo>
                  <a:lnTo>
                    <a:pt x="516704" y="1426558"/>
                  </a:lnTo>
                  <a:lnTo>
                    <a:pt x="514683" y="1423523"/>
                  </a:lnTo>
                  <a:lnTo>
                    <a:pt x="512640" y="1420487"/>
                  </a:lnTo>
                  <a:lnTo>
                    <a:pt x="510471" y="1417452"/>
                  </a:lnTo>
                  <a:lnTo>
                    <a:pt x="508279" y="1414417"/>
                  </a:lnTo>
                  <a:lnTo>
                    <a:pt x="505978" y="1411382"/>
                  </a:lnTo>
                  <a:lnTo>
                    <a:pt x="503630" y="1408347"/>
                  </a:lnTo>
                  <a:lnTo>
                    <a:pt x="501192" y="1405311"/>
                  </a:lnTo>
                  <a:lnTo>
                    <a:pt x="498683" y="1402276"/>
                  </a:lnTo>
                  <a:lnTo>
                    <a:pt x="496105" y="1399241"/>
                  </a:lnTo>
                  <a:lnTo>
                    <a:pt x="493428" y="1396206"/>
                  </a:lnTo>
                  <a:lnTo>
                    <a:pt x="490706" y="1393170"/>
                  </a:lnTo>
                  <a:lnTo>
                    <a:pt x="487857" y="1390135"/>
                  </a:lnTo>
                  <a:lnTo>
                    <a:pt x="484980" y="1387100"/>
                  </a:lnTo>
                  <a:lnTo>
                    <a:pt x="481960" y="1384065"/>
                  </a:lnTo>
                  <a:lnTo>
                    <a:pt x="478905" y="1381029"/>
                  </a:lnTo>
                  <a:lnTo>
                    <a:pt x="475730" y="1377994"/>
                  </a:lnTo>
                  <a:lnTo>
                    <a:pt x="472492" y="1374959"/>
                  </a:lnTo>
                  <a:lnTo>
                    <a:pt x="469160" y="1371924"/>
                  </a:lnTo>
                  <a:lnTo>
                    <a:pt x="465736" y="1368889"/>
                  </a:lnTo>
                  <a:lnTo>
                    <a:pt x="462244" y="1365853"/>
                  </a:lnTo>
                  <a:lnTo>
                    <a:pt x="458630" y="1362818"/>
                  </a:lnTo>
                  <a:lnTo>
                    <a:pt x="454976" y="1359783"/>
                  </a:lnTo>
                  <a:lnTo>
                    <a:pt x="451171" y="1356748"/>
                  </a:lnTo>
                  <a:lnTo>
                    <a:pt x="447336" y="1353712"/>
                  </a:lnTo>
                  <a:lnTo>
                    <a:pt x="443354" y="1350677"/>
                  </a:lnTo>
                  <a:lnTo>
                    <a:pt x="439327" y="1347642"/>
                  </a:lnTo>
                  <a:lnTo>
                    <a:pt x="435180" y="1344607"/>
                  </a:lnTo>
                  <a:lnTo>
                    <a:pt x="430958" y="1341571"/>
                  </a:lnTo>
                  <a:lnTo>
                    <a:pt x="426646" y="1338536"/>
                  </a:lnTo>
                  <a:lnTo>
                    <a:pt x="422231" y="1335501"/>
                  </a:lnTo>
                  <a:lnTo>
                    <a:pt x="417755" y="1332466"/>
                  </a:lnTo>
                  <a:lnTo>
                    <a:pt x="413148" y="1329431"/>
                  </a:lnTo>
                  <a:lnTo>
                    <a:pt x="408509" y="1326395"/>
                  </a:lnTo>
                  <a:lnTo>
                    <a:pt x="403712" y="1323360"/>
                  </a:lnTo>
                  <a:lnTo>
                    <a:pt x="398887" y="1320325"/>
                  </a:lnTo>
                  <a:lnTo>
                    <a:pt x="393929" y="1317290"/>
                  </a:lnTo>
                  <a:lnTo>
                    <a:pt x="388920" y="1314254"/>
                  </a:lnTo>
                  <a:lnTo>
                    <a:pt x="383807" y="1311219"/>
                  </a:lnTo>
                  <a:lnTo>
                    <a:pt x="378618" y="1308184"/>
                  </a:lnTo>
                  <a:lnTo>
                    <a:pt x="373355" y="1305149"/>
                  </a:lnTo>
                  <a:lnTo>
                    <a:pt x="367992" y="1302113"/>
                  </a:lnTo>
                  <a:lnTo>
                    <a:pt x="362583" y="1299078"/>
                  </a:lnTo>
                  <a:lnTo>
                    <a:pt x="357054" y="1296043"/>
                  </a:lnTo>
                  <a:lnTo>
                    <a:pt x="351501" y="1293008"/>
                  </a:lnTo>
                  <a:lnTo>
                    <a:pt x="345820" y="1289973"/>
                  </a:lnTo>
                  <a:lnTo>
                    <a:pt x="340112" y="1286937"/>
                  </a:lnTo>
                  <a:lnTo>
                    <a:pt x="334305" y="1283902"/>
                  </a:lnTo>
                  <a:lnTo>
                    <a:pt x="328452" y="1280867"/>
                  </a:lnTo>
                  <a:lnTo>
                    <a:pt x="322527" y="1277832"/>
                  </a:lnTo>
                  <a:lnTo>
                    <a:pt x="316542" y="1274796"/>
                  </a:lnTo>
                  <a:lnTo>
                    <a:pt x="310509" y="1271761"/>
                  </a:lnTo>
                  <a:lnTo>
                    <a:pt x="304403" y="1268726"/>
                  </a:lnTo>
                  <a:lnTo>
                    <a:pt x="298272" y="1265691"/>
                  </a:lnTo>
                  <a:lnTo>
                    <a:pt x="292060" y="1262655"/>
                  </a:lnTo>
                  <a:lnTo>
                    <a:pt x="285833" y="1259620"/>
                  </a:lnTo>
                  <a:lnTo>
                    <a:pt x="279538" y="1256585"/>
                  </a:lnTo>
                  <a:lnTo>
                    <a:pt x="273225" y="1253550"/>
                  </a:lnTo>
                  <a:lnTo>
                    <a:pt x="266865" y="1250515"/>
                  </a:lnTo>
                  <a:lnTo>
                    <a:pt x="260483" y="1247479"/>
                  </a:lnTo>
                  <a:lnTo>
                    <a:pt x="254072" y="1244444"/>
                  </a:lnTo>
                  <a:lnTo>
                    <a:pt x="247638" y="1241409"/>
                  </a:lnTo>
                  <a:lnTo>
                    <a:pt x="241189" y="1238374"/>
                  </a:lnTo>
                  <a:lnTo>
                    <a:pt x="234722" y="1235338"/>
                  </a:lnTo>
                  <a:lnTo>
                    <a:pt x="228251" y="1232303"/>
                  </a:lnTo>
                  <a:lnTo>
                    <a:pt x="221771" y="1229268"/>
                  </a:lnTo>
                  <a:lnTo>
                    <a:pt x="215292" y="1226233"/>
                  </a:lnTo>
                  <a:lnTo>
                    <a:pt x="208820" y="1223197"/>
                  </a:lnTo>
                  <a:lnTo>
                    <a:pt x="202354" y="1220162"/>
                  </a:lnTo>
                  <a:lnTo>
                    <a:pt x="195905" y="1217127"/>
                  </a:lnTo>
                  <a:lnTo>
                    <a:pt x="189475" y="1214092"/>
                  </a:lnTo>
                  <a:lnTo>
                    <a:pt x="183066" y="1211057"/>
                  </a:lnTo>
                  <a:lnTo>
                    <a:pt x="176694" y="1208021"/>
                  </a:lnTo>
                  <a:lnTo>
                    <a:pt x="170341" y="1204986"/>
                  </a:lnTo>
                  <a:lnTo>
                    <a:pt x="164050" y="1201951"/>
                  </a:lnTo>
                  <a:lnTo>
                    <a:pt x="157773" y="1198916"/>
                  </a:lnTo>
                  <a:lnTo>
                    <a:pt x="151584" y="1195880"/>
                  </a:lnTo>
                  <a:lnTo>
                    <a:pt x="145418" y="1192845"/>
                  </a:lnTo>
                  <a:lnTo>
                    <a:pt x="139338" y="1189810"/>
                  </a:lnTo>
                  <a:lnTo>
                    <a:pt x="133306" y="1186775"/>
                  </a:lnTo>
                  <a:lnTo>
                    <a:pt x="127352" y="1183739"/>
                  </a:lnTo>
                  <a:lnTo>
                    <a:pt x="121479" y="1180704"/>
                  </a:lnTo>
                  <a:lnTo>
                    <a:pt x="115668" y="1177669"/>
                  </a:lnTo>
                  <a:lnTo>
                    <a:pt x="109977" y="1174634"/>
                  </a:lnTo>
                  <a:lnTo>
                    <a:pt x="104328" y="1171599"/>
                  </a:lnTo>
                  <a:lnTo>
                    <a:pt x="98842" y="1168563"/>
                  </a:lnTo>
                  <a:lnTo>
                    <a:pt x="93389" y="1165528"/>
                  </a:lnTo>
                  <a:lnTo>
                    <a:pt x="88115" y="1162493"/>
                  </a:lnTo>
                  <a:lnTo>
                    <a:pt x="82896" y="1159458"/>
                  </a:lnTo>
                  <a:lnTo>
                    <a:pt x="77834" y="1156422"/>
                  </a:lnTo>
                  <a:lnTo>
                    <a:pt x="72873" y="1153387"/>
                  </a:lnTo>
                  <a:lnTo>
                    <a:pt x="68040" y="1150352"/>
                  </a:lnTo>
                  <a:lnTo>
                    <a:pt x="63357" y="1147317"/>
                  </a:lnTo>
                  <a:lnTo>
                    <a:pt x="58769" y="1144281"/>
                  </a:lnTo>
                  <a:lnTo>
                    <a:pt x="54386" y="1141246"/>
                  </a:lnTo>
                  <a:lnTo>
                    <a:pt x="50057" y="1138211"/>
                  </a:lnTo>
                  <a:lnTo>
                    <a:pt x="45993" y="1135176"/>
                  </a:lnTo>
                  <a:lnTo>
                    <a:pt x="41980" y="1132141"/>
                  </a:lnTo>
                  <a:lnTo>
                    <a:pt x="38213" y="1129105"/>
                  </a:lnTo>
                  <a:lnTo>
                    <a:pt x="34542" y="1126070"/>
                  </a:lnTo>
                  <a:lnTo>
                    <a:pt x="31075" y="1123035"/>
                  </a:lnTo>
                  <a:lnTo>
                    <a:pt x="27764" y="1120000"/>
                  </a:lnTo>
                  <a:lnTo>
                    <a:pt x="24610" y="1116964"/>
                  </a:lnTo>
                  <a:lnTo>
                    <a:pt x="21673" y="1113929"/>
                  </a:lnTo>
                  <a:lnTo>
                    <a:pt x="18842" y="1110894"/>
                  </a:lnTo>
                  <a:lnTo>
                    <a:pt x="16293" y="1107859"/>
                  </a:lnTo>
                  <a:lnTo>
                    <a:pt x="13804" y="1104823"/>
                  </a:lnTo>
                  <a:lnTo>
                    <a:pt x="11647" y="1101788"/>
                  </a:lnTo>
                  <a:lnTo>
                    <a:pt x="9561" y="1098753"/>
                  </a:lnTo>
                  <a:lnTo>
                    <a:pt x="7754" y="1095718"/>
                  </a:lnTo>
                  <a:lnTo>
                    <a:pt x="6080" y="1092683"/>
                  </a:lnTo>
                  <a:lnTo>
                    <a:pt x="4628" y="1089647"/>
                  </a:lnTo>
                  <a:lnTo>
                    <a:pt x="3375" y="1086612"/>
                  </a:lnTo>
                  <a:lnTo>
                    <a:pt x="2283" y="1083577"/>
                  </a:lnTo>
                  <a:lnTo>
                    <a:pt x="1456" y="1080542"/>
                  </a:lnTo>
                  <a:lnTo>
                    <a:pt x="728" y="1077506"/>
                  </a:lnTo>
                  <a:lnTo>
                    <a:pt x="332" y="1074471"/>
                  </a:lnTo>
                  <a:lnTo>
                    <a:pt x="0" y="1071436"/>
                  </a:lnTo>
                  <a:lnTo>
                    <a:pt x="5" y="1068401"/>
                  </a:lnTo>
                  <a:lnTo>
                    <a:pt x="104" y="1065365"/>
                  </a:lnTo>
                  <a:lnTo>
                    <a:pt x="477" y="1062330"/>
                  </a:lnTo>
                  <a:lnTo>
                    <a:pt x="1007" y="1059295"/>
                  </a:lnTo>
                  <a:lnTo>
                    <a:pt x="1744" y="1056260"/>
                  </a:lnTo>
                  <a:lnTo>
                    <a:pt x="2702" y="1053225"/>
                  </a:lnTo>
                  <a:lnTo>
                    <a:pt x="3801" y="1050189"/>
                  </a:lnTo>
                  <a:lnTo>
                    <a:pt x="5181" y="1047154"/>
                  </a:lnTo>
                  <a:lnTo>
                    <a:pt x="6637" y="1044119"/>
                  </a:lnTo>
                  <a:lnTo>
                    <a:pt x="8432" y="1041084"/>
                  </a:lnTo>
                  <a:lnTo>
                    <a:pt x="10288" y="1038048"/>
                  </a:lnTo>
                  <a:lnTo>
                    <a:pt x="12441" y="1035013"/>
                  </a:lnTo>
                  <a:lnTo>
                    <a:pt x="14700" y="1031978"/>
                  </a:lnTo>
                  <a:lnTo>
                    <a:pt x="17190" y="1028943"/>
                  </a:lnTo>
                  <a:lnTo>
                    <a:pt x="19840" y="1025907"/>
                  </a:lnTo>
                  <a:lnTo>
                    <a:pt x="22657" y="1022872"/>
                  </a:lnTo>
                  <a:lnTo>
                    <a:pt x="25685" y="1019837"/>
                  </a:lnTo>
                  <a:lnTo>
                    <a:pt x="28818" y="1016802"/>
                  </a:lnTo>
                  <a:lnTo>
                    <a:pt x="32208" y="1013767"/>
                  </a:lnTo>
                  <a:lnTo>
                    <a:pt x="35652" y="1010731"/>
                  </a:lnTo>
                  <a:lnTo>
                    <a:pt x="39382" y="1007696"/>
                  </a:lnTo>
                  <a:lnTo>
                    <a:pt x="43166" y="1004661"/>
                  </a:lnTo>
                  <a:lnTo>
                    <a:pt x="47175" y="1001626"/>
                  </a:lnTo>
                  <a:lnTo>
                    <a:pt x="51281" y="998590"/>
                  </a:lnTo>
                  <a:lnTo>
                    <a:pt x="55554" y="995555"/>
                  </a:lnTo>
                  <a:lnTo>
                    <a:pt x="59962" y="992520"/>
                  </a:lnTo>
                  <a:lnTo>
                    <a:pt x="64483" y="989485"/>
                  </a:lnTo>
                  <a:lnTo>
                    <a:pt x="69171" y="986449"/>
                  </a:lnTo>
                  <a:lnTo>
                    <a:pt x="73924" y="983414"/>
                  </a:lnTo>
                  <a:lnTo>
                    <a:pt x="78870" y="980379"/>
                  </a:lnTo>
                  <a:lnTo>
                    <a:pt x="83853" y="977344"/>
                  </a:lnTo>
                  <a:lnTo>
                    <a:pt x="89019" y="974309"/>
                  </a:lnTo>
                  <a:lnTo>
                    <a:pt x="94230" y="971273"/>
                  </a:lnTo>
                  <a:lnTo>
                    <a:pt x="99576" y="968238"/>
                  </a:lnTo>
                  <a:lnTo>
                    <a:pt x="104991" y="965203"/>
                  </a:lnTo>
                  <a:lnTo>
                    <a:pt x="110498" y="962168"/>
                  </a:lnTo>
                  <a:lnTo>
                    <a:pt x="116092" y="959132"/>
                  </a:lnTo>
                  <a:lnTo>
                    <a:pt x="121743" y="956097"/>
                  </a:lnTo>
                  <a:lnTo>
                    <a:pt x="127490" y="953062"/>
                  </a:lnTo>
                  <a:lnTo>
                    <a:pt x="133265" y="950027"/>
                  </a:lnTo>
                  <a:lnTo>
                    <a:pt x="139140" y="946991"/>
                  </a:lnTo>
                  <a:lnTo>
                    <a:pt x="145031" y="943956"/>
                  </a:lnTo>
                  <a:lnTo>
                    <a:pt x="150997" y="940921"/>
                  </a:lnTo>
                  <a:lnTo>
                    <a:pt x="156984" y="937886"/>
                  </a:lnTo>
                  <a:lnTo>
                    <a:pt x="163017" y="934851"/>
                  </a:lnTo>
                  <a:lnTo>
                    <a:pt x="169073" y="931815"/>
                  </a:lnTo>
                  <a:lnTo>
                    <a:pt x="175154" y="928780"/>
                  </a:lnTo>
                  <a:lnTo>
                    <a:pt x="181254" y="925745"/>
                  </a:lnTo>
                  <a:lnTo>
                    <a:pt x="187364" y="922710"/>
                  </a:lnTo>
                  <a:lnTo>
                    <a:pt x="193483" y="919674"/>
                  </a:lnTo>
                  <a:lnTo>
                    <a:pt x="199604" y="916639"/>
                  </a:lnTo>
                  <a:lnTo>
                    <a:pt x="205718" y="913604"/>
                  </a:lnTo>
                  <a:lnTo>
                    <a:pt x="211826" y="910569"/>
                  </a:lnTo>
                  <a:lnTo>
                    <a:pt x="217914" y="907533"/>
                  </a:lnTo>
                  <a:lnTo>
                    <a:pt x="223986" y="904498"/>
                  </a:lnTo>
                  <a:lnTo>
                    <a:pt x="230032" y="901463"/>
                  </a:lnTo>
                  <a:lnTo>
                    <a:pt x="236045" y="898428"/>
                  </a:lnTo>
                  <a:lnTo>
                    <a:pt x="242030" y="895393"/>
                  </a:lnTo>
                  <a:lnTo>
                    <a:pt x="247961" y="892357"/>
                  </a:lnTo>
                  <a:lnTo>
                    <a:pt x="253870" y="889322"/>
                  </a:lnTo>
                  <a:lnTo>
                    <a:pt x="259698" y="886287"/>
                  </a:lnTo>
                  <a:lnTo>
                    <a:pt x="265509" y="883252"/>
                  </a:lnTo>
                  <a:lnTo>
                    <a:pt x="271220" y="880216"/>
                  </a:lnTo>
                  <a:lnTo>
                    <a:pt x="276901" y="877181"/>
                  </a:lnTo>
                  <a:lnTo>
                    <a:pt x="282491" y="874146"/>
                  </a:lnTo>
                  <a:lnTo>
                    <a:pt x="288024" y="871111"/>
                  </a:lnTo>
                  <a:lnTo>
                    <a:pt x="293479" y="868075"/>
                  </a:lnTo>
                  <a:lnTo>
                    <a:pt x="298845" y="865040"/>
                  </a:lnTo>
                  <a:lnTo>
                    <a:pt x="304152" y="862005"/>
                  </a:lnTo>
                  <a:lnTo>
                    <a:pt x="309336" y="858970"/>
                  </a:lnTo>
                  <a:lnTo>
                    <a:pt x="314483" y="855935"/>
                  </a:lnTo>
                  <a:lnTo>
                    <a:pt x="319468" y="852899"/>
                  </a:lnTo>
                  <a:lnTo>
                    <a:pt x="324422" y="849864"/>
                  </a:lnTo>
                  <a:lnTo>
                    <a:pt x="329216" y="846829"/>
                  </a:lnTo>
                  <a:lnTo>
                    <a:pt x="333953" y="843794"/>
                  </a:lnTo>
                  <a:lnTo>
                    <a:pt x="338556" y="840758"/>
                  </a:lnTo>
                  <a:lnTo>
                    <a:pt x="343063" y="837723"/>
                  </a:lnTo>
                  <a:lnTo>
                    <a:pt x="347465" y="834688"/>
                  </a:lnTo>
                  <a:lnTo>
                    <a:pt x="351732" y="831653"/>
                  </a:lnTo>
                  <a:lnTo>
                    <a:pt x="355926" y="828617"/>
                  </a:lnTo>
                  <a:lnTo>
                    <a:pt x="359942" y="825582"/>
                  </a:lnTo>
                  <a:lnTo>
                    <a:pt x="363920" y="822547"/>
                  </a:lnTo>
                  <a:lnTo>
                    <a:pt x="367677" y="819512"/>
                  </a:lnTo>
                  <a:lnTo>
                    <a:pt x="371392" y="816477"/>
                  </a:lnTo>
                  <a:lnTo>
                    <a:pt x="374922" y="813441"/>
                  </a:lnTo>
                  <a:lnTo>
                    <a:pt x="378369" y="810406"/>
                  </a:lnTo>
                  <a:lnTo>
                    <a:pt x="381666" y="807371"/>
                  </a:lnTo>
                  <a:lnTo>
                    <a:pt x="384838" y="804336"/>
                  </a:lnTo>
                  <a:lnTo>
                    <a:pt x="387899" y="801300"/>
                  </a:lnTo>
                  <a:lnTo>
                    <a:pt x="390791" y="798265"/>
                  </a:lnTo>
                  <a:lnTo>
                    <a:pt x="393614" y="795230"/>
                  </a:lnTo>
                  <a:lnTo>
                    <a:pt x="396223" y="792195"/>
                  </a:lnTo>
                  <a:lnTo>
                    <a:pt x="398789" y="789159"/>
                  </a:lnTo>
                  <a:lnTo>
                    <a:pt x="401128" y="786124"/>
                  </a:lnTo>
                  <a:lnTo>
                    <a:pt x="403408" y="783089"/>
                  </a:lnTo>
                  <a:lnTo>
                    <a:pt x="405503" y="780054"/>
                  </a:lnTo>
                  <a:lnTo>
                    <a:pt x="407497" y="777019"/>
                  </a:lnTo>
                  <a:lnTo>
                    <a:pt x="409349" y="773983"/>
                  </a:lnTo>
                  <a:lnTo>
                    <a:pt x="411057" y="770948"/>
                  </a:lnTo>
                  <a:lnTo>
                    <a:pt x="412665" y="767913"/>
                  </a:lnTo>
                  <a:lnTo>
                    <a:pt x="414089" y="764878"/>
                  </a:lnTo>
                  <a:lnTo>
                    <a:pt x="415456" y="761842"/>
                  </a:lnTo>
                  <a:lnTo>
                    <a:pt x="416598" y="758807"/>
                  </a:lnTo>
                  <a:lnTo>
                    <a:pt x="417698" y="755772"/>
                  </a:lnTo>
                  <a:lnTo>
                    <a:pt x="418589" y="752737"/>
                  </a:lnTo>
                  <a:lnTo>
                    <a:pt x="419411" y="749701"/>
                  </a:lnTo>
                  <a:lnTo>
                    <a:pt x="420069" y="746666"/>
                  </a:lnTo>
                  <a:lnTo>
                    <a:pt x="420619" y="743631"/>
                  </a:lnTo>
                  <a:lnTo>
                    <a:pt x="421048" y="740596"/>
                  </a:lnTo>
                  <a:lnTo>
                    <a:pt x="421331" y="737561"/>
                  </a:lnTo>
                  <a:lnTo>
                    <a:pt x="421535" y="734525"/>
                  </a:lnTo>
                  <a:lnTo>
                    <a:pt x="421559" y="731490"/>
                  </a:lnTo>
                  <a:lnTo>
                    <a:pt x="421544" y="728455"/>
                  </a:lnTo>
                  <a:lnTo>
                    <a:pt x="421316" y="725420"/>
                  </a:lnTo>
                  <a:lnTo>
                    <a:pt x="421051" y="722384"/>
                  </a:lnTo>
                  <a:lnTo>
                    <a:pt x="420614" y="719349"/>
                  </a:lnTo>
                  <a:lnTo>
                    <a:pt x="420108" y="716314"/>
                  </a:lnTo>
                  <a:lnTo>
                    <a:pt x="419471" y="713279"/>
                  </a:lnTo>
                  <a:lnTo>
                    <a:pt x="418733" y="710243"/>
                  </a:lnTo>
                  <a:lnTo>
                    <a:pt x="417903" y="707208"/>
                  </a:lnTo>
                  <a:lnTo>
                    <a:pt x="416943" y="704173"/>
                  </a:lnTo>
                  <a:lnTo>
                    <a:pt x="415928" y="701138"/>
                  </a:lnTo>
                  <a:lnTo>
                    <a:pt x="414757" y="698103"/>
                  </a:lnTo>
                  <a:lnTo>
                    <a:pt x="413555" y="695067"/>
                  </a:lnTo>
                  <a:lnTo>
                    <a:pt x="412194" y="692032"/>
                  </a:lnTo>
                  <a:lnTo>
                    <a:pt x="410797" y="688997"/>
                  </a:lnTo>
                  <a:lnTo>
                    <a:pt x="409277" y="685962"/>
                  </a:lnTo>
                  <a:lnTo>
                    <a:pt x="407695" y="682926"/>
                  </a:lnTo>
                  <a:lnTo>
                    <a:pt x="406025" y="679891"/>
                  </a:lnTo>
                  <a:lnTo>
                    <a:pt x="404273" y="676856"/>
                  </a:lnTo>
                  <a:lnTo>
                    <a:pt x="402463" y="673821"/>
                  </a:lnTo>
                  <a:lnTo>
                    <a:pt x="400554" y="670785"/>
                  </a:lnTo>
                  <a:lnTo>
                    <a:pt x="398614" y="667750"/>
                  </a:lnTo>
                  <a:lnTo>
                    <a:pt x="396562" y="664715"/>
                  </a:lnTo>
                  <a:lnTo>
                    <a:pt x="394490" y="661680"/>
                  </a:lnTo>
                  <a:lnTo>
                    <a:pt x="392321" y="658645"/>
                  </a:lnTo>
                  <a:lnTo>
                    <a:pt x="390125" y="655609"/>
                  </a:lnTo>
                  <a:lnTo>
                    <a:pt x="387859" y="652574"/>
                  </a:lnTo>
                  <a:lnTo>
                    <a:pt x="385553" y="649539"/>
                  </a:lnTo>
                  <a:lnTo>
                    <a:pt x="383200" y="646504"/>
                  </a:lnTo>
                  <a:lnTo>
                    <a:pt x="380799" y="643468"/>
                  </a:lnTo>
                  <a:lnTo>
                    <a:pt x="378371" y="640433"/>
                  </a:lnTo>
                  <a:lnTo>
                    <a:pt x="375892" y="637398"/>
                  </a:lnTo>
                  <a:lnTo>
                    <a:pt x="373401" y="634363"/>
                  </a:lnTo>
                  <a:lnTo>
                    <a:pt x="370858" y="631327"/>
                  </a:lnTo>
                  <a:lnTo>
                    <a:pt x="368309" y="628292"/>
                  </a:lnTo>
                  <a:lnTo>
                    <a:pt x="365726" y="625257"/>
                  </a:lnTo>
                  <a:lnTo>
                    <a:pt x="363133" y="622222"/>
                  </a:lnTo>
                  <a:lnTo>
                    <a:pt x="360523" y="619187"/>
                  </a:lnTo>
                  <a:lnTo>
                    <a:pt x="357903" y="616151"/>
                  </a:lnTo>
                  <a:lnTo>
                    <a:pt x="355276" y="613116"/>
                  </a:lnTo>
                  <a:lnTo>
                    <a:pt x="352646" y="610081"/>
                  </a:lnTo>
                  <a:lnTo>
                    <a:pt x="350015" y="607046"/>
                  </a:lnTo>
                  <a:lnTo>
                    <a:pt x="347391" y="604010"/>
                  </a:lnTo>
                  <a:lnTo>
                    <a:pt x="344768" y="600975"/>
                  </a:lnTo>
                  <a:lnTo>
                    <a:pt x="342164" y="597940"/>
                  </a:lnTo>
                  <a:lnTo>
                    <a:pt x="339566" y="594905"/>
                  </a:lnTo>
                  <a:lnTo>
                    <a:pt x="336993" y="591869"/>
                  </a:lnTo>
                  <a:lnTo>
                    <a:pt x="334437" y="588834"/>
                  </a:lnTo>
                  <a:lnTo>
                    <a:pt x="331907" y="585799"/>
                  </a:lnTo>
                  <a:lnTo>
                    <a:pt x="329407" y="582764"/>
                  </a:lnTo>
                  <a:lnTo>
                    <a:pt x="326930" y="579729"/>
                  </a:lnTo>
                  <a:lnTo>
                    <a:pt x="324502" y="576693"/>
                  </a:lnTo>
                  <a:lnTo>
                    <a:pt x="322089" y="573658"/>
                  </a:lnTo>
                  <a:lnTo>
                    <a:pt x="319747" y="570623"/>
                  </a:lnTo>
                  <a:lnTo>
                    <a:pt x="317419" y="567588"/>
                  </a:lnTo>
                  <a:lnTo>
                    <a:pt x="315169" y="564552"/>
                  </a:lnTo>
                  <a:lnTo>
                    <a:pt x="312945" y="561517"/>
                  </a:lnTo>
                  <a:lnTo>
                    <a:pt x="310790" y="558482"/>
                  </a:lnTo>
                  <a:lnTo>
                    <a:pt x="308683" y="555447"/>
                  </a:lnTo>
                  <a:lnTo>
                    <a:pt x="306633" y="552411"/>
                  </a:lnTo>
                  <a:lnTo>
                    <a:pt x="304656" y="549376"/>
                  </a:lnTo>
                  <a:lnTo>
                    <a:pt x="302722" y="546341"/>
                  </a:lnTo>
                  <a:lnTo>
                    <a:pt x="300886" y="543306"/>
                  </a:lnTo>
                  <a:lnTo>
                    <a:pt x="299075" y="540271"/>
                  </a:lnTo>
                  <a:lnTo>
                    <a:pt x="297393" y="537235"/>
                  </a:lnTo>
                  <a:lnTo>
                    <a:pt x="295735" y="534200"/>
                  </a:lnTo>
                  <a:lnTo>
                    <a:pt x="294194" y="531165"/>
                  </a:lnTo>
                  <a:lnTo>
                    <a:pt x="292702" y="528130"/>
                  </a:lnTo>
                  <a:lnTo>
                    <a:pt x="291308" y="525094"/>
                  </a:lnTo>
                  <a:lnTo>
                    <a:pt x="289991" y="522059"/>
                  </a:lnTo>
                  <a:lnTo>
                    <a:pt x="288749" y="519024"/>
                  </a:lnTo>
                  <a:lnTo>
                    <a:pt x="287616" y="515989"/>
                  </a:lnTo>
                  <a:lnTo>
                    <a:pt x="286532" y="512953"/>
                  </a:lnTo>
                  <a:lnTo>
                    <a:pt x="285589" y="509918"/>
                  </a:lnTo>
                  <a:lnTo>
                    <a:pt x="284676" y="506883"/>
                  </a:lnTo>
                  <a:lnTo>
                    <a:pt x="283924" y="503848"/>
                  </a:lnTo>
                  <a:lnTo>
                    <a:pt x="283209" y="500813"/>
                  </a:lnTo>
                  <a:lnTo>
                    <a:pt x="282628" y="497777"/>
                  </a:lnTo>
                  <a:lnTo>
                    <a:pt x="282116" y="494742"/>
                  </a:lnTo>
                  <a:lnTo>
                    <a:pt x="281711" y="491707"/>
                  </a:lnTo>
                  <a:lnTo>
                    <a:pt x="281406" y="488672"/>
                  </a:lnTo>
                  <a:lnTo>
                    <a:pt x="281177" y="485636"/>
                  </a:lnTo>
                  <a:lnTo>
                    <a:pt x="281082" y="482601"/>
                  </a:lnTo>
                  <a:lnTo>
                    <a:pt x="281032" y="479566"/>
                  </a:lnTo>
                  <a:lnTo>
                    <a:pt x="281148" y="476531"/>
                  </a:lnTo>
                  <a:lnTo>
                    <a:pt x="281296" y="473495"/>
                  </a:lnTo>
                  <a:lnTo>
                    <a:pt x="281606" y="470460"/>
                  </a:lnTo>
                  <a:lnTo>
                    <a:pt x="281965" y="467425"/>
                  </a:lnTo>
                  <a:lnTo>
                    <a:pt x="282455" y="464390"/>
                  </a:lnTo>
                  <a:lnTo>
                    <a:pt x="283024" y="461355"/>
                  </a:lnTo>
                  <a:lnTo>
                    <a:pt x="283693" y="458319"/>
                  </a:lnTo>
                  <a:lnTo>
                    <a:pt x="284471" y="455284"/>
                  </a:lnTo>
                  <a:lnTo>
                    <a:pt x="285315" y="452249"/>
                  </a:lnTo>
                  <a:lnTo>
                    <a:pt x="286299" y="449214"/>
                  </a:lnTo>
                  <a:lnTo>
                    <a:pt x="287317" y="446178"/>
                  </a:lnTo>
                  <a:lnTo>
                    <a:pt x="288502" y="443143"/>
                  </a:lnTo>
                  <a:lnTo>
                    <a:pt x="289716" y="440108"/>
                  </a:lnTo>
                  <a:lnTo>
                    <a:pt x="291072" y="437073"/>
                  </a:lnTo>
                  <a:lnTo>
                    <a:pt x="292480" y="434037"/>
                  </a:lnTo>
                  <a:lnTo>
                    <a:pt x="293998" y="431002"/>
                  </a:lnTo>
                  <a:lnTo>
                    <a:pt x="295596" y="427967"/>
                  </a:lnTo>
                  <a:lnTo>
                    <a:pt x="297271" y="424932"/>
                  </a:lnTo>
                  <a:lnTo>
                    <a:pt x="299050" y="421897"/>
                  </a:lnTo>
                  <a:lnTo>
                    <a:pt x="300877" y="418861"/>
                  </a:lnTo>
                  <a:lnTo>
                    <a:pt x="302829" y="415826"/>
                  </a:lnTo>
                  <a:lnTo>
                    <a:pt x="304806" y="412791"/>
                  </a:lnTo>
                  <a:lnTo>
                    <a:pt x="306918" y="409756"/>
                  </a:lnTo>
                  <a:lnTo>
                    <a:pt x="309058" y="406720"/>
                  </a:lnTo>
                  <a:lnTo>
                    <a:pt x="311302" y="403685"/>
                  </a:lnTo>
                  <a:lnTo>
                    <a:pt x="313595" y="400650"/>
                  </a:lnTo>
                  <a:lnTo>
                    <a:pt x="315964" y="397615"/>
                  </a:lnTo>
                  <a:lnTo>
                    <a:pt x="318399" y="394579"/>
                  </a:lnTo>
                  <a:lnTo>
                    <a:pt x="320885" y="391544"/>
                  </a:lnTo>
                  <a:lnTo>
                    <a:pt x="323453" y="388509"/>
                  </a:lnTo>
                  <a:lnTo>
                    <a:pt x="326049" y="385474"/>
                  </a:lnTo>
                  <a:lnTo>
                    <a:pt x="328737" y="382439"/>
                  </a:lnTo>
                  <a:lnTo>
                    <a:pt x="331442" y="379403"/>
                  </a:lnTo>
                  <a:lnTo>
                    <a:pt x="334232" y="376368"/>
                  </a:lnTo>
                  <a:lnTo>
                    <a:pt x="337044" y="373333"/>
                  </a:lnTo>
                  <a:lnTo>
                    <a:pt x="339918" y="370298"/>
                  </a:lnTo>
                  <a:lnTo>
                    <a:pt x="342825" y="367262"/>
                  </a:lnTo>
                  <a:lnTo>
                    <a:pt x="345775" y="364227"/>
                  </a:lnTo>
                  <a:lnTo>
                    <a:pt x="348765" y="361192"/>
                  </a:lnTo>
                  <a:lnTo>
                    <a:pt x="351782" y="358157"/>
                  </a:lnTo>
                  <a:lnTo>
                    <a:pt x="354844" y="355121"/>
                  </a:lnTo>
                  <a:lnTo>
                    <a:pt x="357918" y="352086"/>
                  </a:lnTo>
                  <a:lnTo>
                    <a:pt x="361039" y="349051"/>
                  </a:lnTo>
                  <a:lnTo>
                    <a:pt x="364169" y="346016"/>
                  </a:lnTo>
                  <a:lnTo>
                    <a:pt x="367332" y="342981"/>
                  </a:lnTo>
                  <a:lnTo>
                    <a:pt x="370506" y="339945"/>
                  </a:lnTo>
                  <a:lnTo>
                    <a:pt x="373702" y="336910"/>
                  </a:lnTo>
                  <a:lnTo>
                    <a:pt x="376909" y="333875"/>
                  </a:lnTo>
                  <a:lnTo>
                    <a:pt x="380128" y="330840"/>
                  </a:lnTo>
                  <a:lnTo>
                    <a:pt x="383357" y="327804"/>
                  </a:lnTo>
                  <a:lnTo>
                    <a:pt x="386591" y="324769"/>
                  </a:lnTo>
                  <a:lnTo>
                    <a:pt x="389831" y="321734"/>
                  </a:lnTo>
                  <a:lnTo>
                    <a:pt x="393072" y="318699"/>
                  </a:lnTo>
                  <a:lnTo>
                    <a:pt x="396312" y="315663"/>
                  </a:lnTo>
                  <a:lnTo>
                    <a:pt x="399550" y="312628"/>
                  </a:lnTo>
                  <a:lnTo>
                    <a:pt x="402782" y="309593"/>
                  </a:lnTo>
                  <a:lnTo>
                    <a:pt x="406007" y="306558"/>
                  </a:lnTo>
                  <a:lnTo>
                    <a:pt x="409223" y="303523"/>
                  </a:lnTo>
                  <a:lnTo>
                    <a:pt x="412427" y="300487"/>
                  </a:lnTo>
                  <a:lnTo>
                    <a:pt x="415620" y="297452"/>
                  </a:lnTo>
                  <a:lnTo>
                    <a:pt x="418792" y="294417"/>
                  </a:lnTo>
                  <a:lnTo>
                    <a:pt x="421955" y="291382"/>
                  </a:lnTo>
                  <a:lnTo>
                    <a:pt x="425087" y="288346"/>
                  </a:lnTo>
                  <a:lnTo>
                    <a:pt x="428212" y="285311"/>
                  </a:lnTo>
                  <a:lnTo>
                    <a:pt x="431299" y="282276"/>
                  </a:lnTo>
                  <a:lnTo>
                    <a:pt x="434373" y="279241"/>
                  </a:lnTo>
                  <a:lnTo>
                    <a:pt x="437413" y="276205"/>
                  </a:lnTo>
                  <a:lnTo>
                    <a:pt x="440430" y="273170"/>
                  </a:lnTo>
                  <a:lnTo>
                    <a:pt x="443418" y="270135"/>
                  </a:lnTo>
                  <a:lnTo>
                    <a:pt x="446371" y="267100"/>
                  </a:lnTo>
                  <a:lnTo>
                    <a:pt x="449301" y="264065"/>
                  </a:lnTo>
                  <a:lnTo>
                    <a:pt x="452184" y="261029"/>
                  </a:lnTo>
                  <a:lnTo>
                    <a:pt x="455054" y="257994"/>
                  </a:lnTo>
                  <a:lnTo>
                    <a:pt x="457861" y="254959"/>
                  </a:lnTo>
                  <a:lnTo>
                    <a:pt x="460656" y="251924"/>
                  </a:lnTo>
                  <a:lnTo>
                    <a:pt x="463392" y="248888"/>
                  </a:lnTo>
                  <a:lnTo>
                    <a:pt x="466106" y="245853"/>
                  </a:lnTo>
                  <a:lnTo>
                    <a:pt x="468770" y="242818"/>
                  </a:lnTo>
                  <a:lnTo>
                    <a:pt x="471399" y="239783"/>
                  </a:lnTo>
                  <a:lnTo>
                    <a:pt x="473989" y="236747"/>
                  </a:lnTo>
                  <a:lnTo>
                    <a:pt x="476528" y="233712"/>
                  </a:lnTo>
                  <a:lnTo>
                    <a:pt x="479042" y="230677"/>
                  </a:lnTo>
                  <a:lnTo>
                    <a:pt x="481490" y="227642"/>
                  </a:lnTo>
                  <a:lnTo>
                    <a:pt x="483924" y="224607"/>
                  </a:lnTo>
                  <a:lnTo>
                    <a:pt x="486279" y="221571"/>
                  </a:lnTo>
                  <a:lnTo>
                    <a:pt x="488619" y="218536"/>
                  </a:lnTo>
                  <a:lnTo>
                    <a:pt x="490893" y="215501"/>
                  </a:lnTo>
                  <a:lnTo>
                    <a:pt x="493138" y="212466"/>
                  </a:lnTo>
                  <a:lnTo>
                    <a:pt x="495330" y="209430"/>
                  </a:lnTo>
                  <a:lnTo>
                    <a:pt x="497478" y="206395"/>
                  </a:lnTo>
                  <a:lnTo>
                    <a:pt x="499588" y="203360"/>
                  </a:lnTo>
                  <a:lnTo>
                    <a:pt x="501638" y="200325"/>
                  </a:lnTo>
                  <a:lnTo>
                    <a:pt x="503666" y="197289"/>
                  </a:lnTo>
                  <a:lnTo>
                    <a:pt x="505619" y="194254"/>
                  </a:lnTo>
                  <a:lnTo>
                    <a:pt x="507558" y="191219"/>
                  </a:lnTo>
                  <a:lnTo>
                    <a:pt x="509422" y="188184"/>
                  </a:lnTo>
                  <a:lnTo>
                    <a:pt x="511264" y="185149"/>
                  </a:lnTo>
                  <a:lnTo>
                    <a:pt x="513046" y="182113"/>
                  </a:lnTo>
                  <a:lnTo>
                    <a:pt x="514794" y="179078"/>
                  </a:lnTo>
                  <a:lnTo>
                    <a:pt x="516495" y="176043"/>
                  </a:lnTo>
                  <a:lnTo>
                    <a:pt x="518149" y="173008"/>
                  </a:lnTo>
                  <a:lnTo>
                    <a:pt x="519771" y="169972"/>
                  </a:lnTo>
                  <a:lnTo>
                    <a:pt x="521333" y="166937"/>
                  </a:lnTo>
                  <a:lnTo>
                    <a:pt x="522877" y="163902"/>
                  </a:lnTo>
                  <a:lnTo>
                    <a:pt x="524348" y="160867"/>
                  </a:lnTo>
                  <a:lnTo>
                    <a:pt x="525806" y="157831"/>
                  </a:lnTo>
                  <a:lnTo>
                    <a:pt x="527199" y="154796"/>
                  </a:lnTo>
                  <a:lnTo>
                    <a:pt x="528570" y="151761"/>
                  </a:lnTo>
                  <a:lnTo>
                    <a:pt x="529890" y="148726"/>
                  </a:lnTo>
                  <a:lnTo>
                    <a:pt x="531176" y="145691"/>
                  </a:lnTo>
                  <a:lnTo>
                    <a:pt x="532425" y="142655"/>
                  </a:lnTo>
                  <a:lnTo>
                    <a:pt x="533629" y="139620"/>
                  </a:lnTo>
                  <a:lnTo>
                    <a:pt x="534810" y="136585"/>
                  </a:lnTo>
                  <a:lnTo>
                    <a:pt x="535934" y="133550"/>
                  </a:lnTo>
                  <a:lnTo>
                    <a:pt x="537047" y="130514"/>
                  </a:lnTo>
                  <a:lnTo>
                    <a:pt x="538097" y="127479"/>
                  </a:lnTo>
                  <a:lnTo>
                    <a:pt x="539134" y="124444"/>
                  </a:lnTo>
                  <a:lnTo>
                    <a:pt x="540122" y="121409"/>
                  </a:lnTo>
                  <a:lnTo>
                    <a:pt x="541087" y="118373"/>
                  </a:lnTo>
                  <a:lnTo>
                    <a:pt x="542014" y="115338"/>
                  </a:lnTo>
                  <a:lnTo>
                    <a:pt x="542911" y="112303"/>
                  </a:lnTo>
                  <a:lnTo>
                    <a:pt x="543781" y="109268"/>
                  </a:lnTo>
                  <a:lnTo>
                    <a:pt x="544611" y="106233"/>
                  </a:lnTo>
                  <a:lnTo>
                    <a:pt x="545426" y="103197"/>
                  </a:lnTo>
                  <a:lnTo>
                    <a:pt x="546194" y="100162"/>
                  </a:lnTo>
                  <a:lnTo>
                    <a:pt x="546953" y="97127"/>
                  </a:lnTo>
                  <a:lnTo>
                    <a:pt x="547665" y="94092"/>
                  </a:lnTo>
                  <a:lnTo>
                    <a:pt x="548365" y="91056"/>
                  </a:lnTo>
                  <a:lnTo>
                    <a:pt x="549029" y="88021"/>
                  </a:lnTo>
                  <a:lnTo>
                    <a:pt x="549674" y="84986"/>
                  </a:lnTo>
                  <a:lnTo>
                    <a:pt x="550293" y="81951"/>
                  </a:lnTo>
                  <a:lnTo>
                    <a:pt x="550886" y="78915"/>
                  </a:lnTo>
                  <a:lnTo>
                    <a:pt x="551461" y="75880"/>
                  </a:lnTo>
                  <a:lnTo>
                    <a:pt x="552005" y="72845"/>
                  </a:lnTo>
                  <a:lnTo>
                    <a:pt x="552539" y="69810"/>
                  </a:lnTo>
                  <a:lnTo>
                    <a:pt x="553037" y="66775"/>
                  </a:lnTo>
                  <a:lnTo>
                    <a:pt x="553528" y="63739"/>
                  </a:lnTo>
                  <a:lnTo>
                    <a:pt x="553988" y="60704"/>
                  </a:lnTo>
                  <a:lnTo>
                    <a:pt x="554437" y="57669"/>
                  </a:lnTo>
                  <a:lnTo>
                    <a:pt x="554862" y="54634"/>
                  </a:lnTo>
                  <a:lnTo>
                    <a:pt x="555271" y="51598"/>
                  </a:lnTo>
                  <a:lnTo>
                    <a:pt x="555663" y="48563"/>
                  </a:lnTo>
                  <a:lnTo>
                    <a:pt x="556036" y="45528"/>
                  </a:lnTo>
                  <a:lnTo>
                    <a:pt x="556398" y="42493"/>
                  </a:lnTo>
                  <a:lnTo>
                    <a:pt x="556737" y="39457"/>
                  </a:lnTo>
                  <a:lnTo>
                    <a:pt x="557070" y="36422"/>
                  </a:lnTo>
                  <a:lnTo>
                    <a:pt x="557377" y="33387"/>
                  </a:lnTo>
                  <a:lnTo>
                    <a:pt x="557679" y="30352"/>
                  </a:lnTo>
                  <a:lnTo>
                    <a:pt x="557961" y="27317"/>
                  </a:lnTo>
                  <a:lnTo>
                    <a:pt x="558235" y="24281"/>
                  </a:lnTo>
                  <a:lnTo>
                    <a:pt x="558494" y="21246"/>
                  </a:lnTo>
                  <a:lnTo>
                    <a:pt x="558741" y="18211"/>
                  </a:lnTo>
                  <a:lnTo>
                    <a:pt x="558978" y="15176"/>
                  </a:lnTo>
                  <a:lnTo>
                    <a:pt x="559201" y="12140"/>
                  </a:lnTo>
                  <a:lnTo>
                    <a:pt x="559417" y="9105"/>
                  </a:lnTo>
                  <a:lnTo>
                    <a:pt x="559618" y="6070"/>
                  </a:lnTo>
                  <a:lnTo>
                    <a:pt x="559815" y="3035"/>
                  </a:lnTo>
                  <a:lnTo>
                    <a:pt x="559996" y="0"/>
                  </a:lnTo>
                  <a:lnTo>
                    <a:pt x="566314" y="0"/>
                  </a:lnTo>
                  <a:lnTo>
                    <a:pt x="566494" y="3035"/>
                  </a:lnTo>
                  <a:lnTo>
                    <a:pt x="566692" y="6070"/>
                  </a:lnTo>
                  <a:lnTo>
                    <a:pt x="566892" y="9105"/>
                  </a:lnTo>
                  <a:lnTo>
                    <a:pt x="567109" y="12140"/>
                  </a:lnTo>
                  <a:lnTo>
                    <a:pt x="567332" y="15176"/>
                  </a:lnTo>
                  <a:lnTo>
                    <a:pt x="567569" y="18211"/>
                  </a:lnTo>
                  <a:lnTo>
                    <a:pt x="567816" y="21246"/>
                  </a:lnTo>
                  <a:lnTo>
                    <a:pt x="568075" y="24281"/>
                  </a:lnTo>
                  <a:lnTo>
                    <a:pt x="568348" y="27317"/>
                  </a:lnTo>
                  <a:lnTo>
                    <a:pt x="568630" y="30352"/>
                  </a:lnTo>
                  <a:lnTo>
                    <a:pt x="568933" y="33387"/>
                  </a:lnTo>
                  <a:lnTo>
                    <a:pt x="569239" y="36422"/>
                  </a:lnTo>
                  <a:lnTo>
                    <a:pt x="569573" y="39457"/>
                  </a:lnTo>
                  <a:lnTo>
                    <a:pt x="569911" y="42493"/>
                  </a:lnTo>
                  <a:lnTo>
                    <a:pt x="570273" y="45528"/>
                  </a:lnTo>
                  <a:lnTo>
                    <a:pt x="570646" y="48563"/>
                  </a:lnTo>
                  <a:lnTo>
                    <a:pt x="571039" y="51598"/>
                  </a:lnTo>
                  <a:lnTo>
                    <a:pt x="571448" y="54634"/>
                  </a:lnTo>
                  <a:lnTo>
                    <a:pt x="571873" y="57669"/>
                  </a:lnTo>
                  <a:lnTo>
                    <a:pt x="572322" y="60704"/>
                  </a:lnTo>
                  <a:lnTo>
                    <a:pt x="572781" y="63739"/>
                  </a:lnTo>
                  <a:lnTo>
                    <a:pt x="573272" y="66775"/>
                  </a:lnTo>
                  <a:lnTo>
                    <a:pt x="573770" y="69810"/>
                  </a:lnTo>
                  <a:lnTo>
                    <a:pt x="574305" y="72845"/>
                  </a:lnTo>
                  <a:lnTo>
                    <a:pt x="574848" y="75880"/>
                  </a:lnTo>
                  <a:lnTo>
                    <a:pt x="575424" y="78915"/>
                  </a:lnTo>
                  <a:lnTo>
                    <a:pt x="576017" y="81951"/>
                  </a:lnTo>
                  <a:lnTo>
                    <a:pt x="576635" y="84986"/>
                  </a:lnTo>
                  <a:lnTo>
                    <a:pt x="577280" y="88021"/>
                  </a:lnTo>
                  <a:lnTo>
                    <a:pt x="577944" y="91056"/>
                  </a:lnTo>
                  <a:lnTo>
                    <a:pt x="578645" y="94092"/>
                  </a:lnTo>
                  <a:lnTo>
                    <a:pt x="579357" y="97127"/>
                  </a:lnTo>
                  <a:lnTo>
                    <a:pt x="580116" y="100162"/>
                  </a:lnTo>
                  <a:lnTo>
                    <a:pt x="580884" y="103197"/>
                  </a:lnTo>
                  <a:lnTo>
                    <a:pt x="581698" y="106233"/>
                  </a:lnTo>
                  <a:lnTo>
                    <a:pt x="582529" y="109268"/>
                  </a:lnTo>
                  <a:lnTo>
                    <a:pt x="583399" y="112303"/>
                  </a:lnTo>
                  <a:lnTo>
                    <a:pt x="584295" y="115338"/>
                  </a:lnTo>
                  <a:lnTo>
                    <a:pt x="585223" y="118373"/>
                  </a:lnTo>
                  <a:lnTo>
                    <a:pt x="586188" y="121409"/>
                  </a:lnTo>
                  <a:lnTo>
                    <a:pt x="587175" y="124444"/>
                  </a:lnTo>
                  <a:lnTo>
                    <a:pt x="588213" y="127479"/>
                  </a:lnTo>
                  <a:lnTo>
                    <a:pt x="589262" y="130514"/>
                  </a:lnTo>
                  <a:lnTo>
                    <a:pt x="590375" y="133550"/>
                  </a:lnTo>
                  <a:lnTo>
                    <a:pt x="591500" y="136585"/>
                  </a:lnTo>
                  <a:lnTo>
                    <a:pt x="592680" y="139620"/>
                  </a:lnTo>
                  <a:lnTo>
                    <a:pt x="593884" y="142655"/>
                  </a:lnTo>
                  <a:lnTo>
                    <a:pt x="595133" y="145691"/>
                  </a:lnTo>
                  <a:lnTo>
                    <a:pt x="596419" y="148726"/>
                  </a:lnTo>
                  <a:lnTo>
                    <a:pt x="597739" y="151761"/>
                  </a:lnTo>
                  <a:lnTo>
                    <a:pt x="599110" y="154796"/>
                  </a:lnTo>
                  <a:lnTo>
                    <a:pt x="600503" y="157831"/>
                  </a:lnTo>
                  <a:lnTo>
                    <a:pt x="601961" y="160867"/>
                  </a:lnTo>
                  <a:lnTo>
                    <a:pt x="603433" y="163902"/>
                  </a:lnTo>
                  <a:lnTo>
                    <a:pt x="604977" y="166937"/>
                  </a:lnTo>
                  <a:lnTo>
                    <a:pt x="606538" y="169972"/>
                  </a:lnTo>
                  <a:lnTo>
                    <a:pt x="608161" y="173008"/>
                  </a:lnTo>
                  <a:lnTo>
                    <a:pt x="609814" y="176043"/>
                  </a:lnTo>
                  <a:lnTo>
                    <a:pt x="611516" y="179078"/>
                  </a:lnTo>
                  <a:lnTo>
                    <a:pt x="613263" y="182113"/>
                  </a:lnTo>
                  <a:lnTo>
                    <a:pt x="615045" y="185149"/>
                  </a:lnTo>
                  <a:lnTo>
                    <a:pt x="616888" y="188184"/>
                  </a:lnTo>
                  <a:lnTo>
                    <a:pt x="618751" y="191219"/>
                  </a:lnTo>
                  <a:lnTo>
                    <a:pt x="620690" y="194254"/>
                  </a:lnTo>
                  <a:lnTo>
                    <a:pt x="622644" y="197289"/>
                  </a:lnTo>
                  <a:lnTo>
                    <a:pt x="624671" y="200325"/>
                  </a:lnTo>
                  <a:lnTo>
                    <a:pt x="626722" y="203360"/>
                  </a:lnTo>
                  <a:lnTo>
                    <a:pt x="628832" y="206395"/>
                  </a:lnTo>
                  <a:lnTo>
                    <a:pt x="630979" y="209430"/>
                  </a:lnTo>
                  <a:lnTo>
                    <a:pt x="633172" y="212466"/>
                  </a:lnTo>
                  <a:lnTo>
                    <a:pt x="635416" y="215501"/>
                  </a:lnTo>
                  <a:lnTo>
                    <a:pt x="637690" y="218536"/>
                  </a:lnTo>
                  <a:lnTo>
                    <a:pt x="640030" y="221571"/>
                  </a:lnTo>
                  <a:lnTo>
                    <a:pt x="642386" y="224607"/>
                  </a:lnTo>
                  <a:lnTo>
                    <a:pt x="644820" y="227642"/>
                  </a:lnTo>
                  <a:lnTo>
                    <a:pt x="647267" y="230677"/>
                  </a:lnTo>
                  <a:lnTo>
                    <a:pt x="649781" y="233712"/>
                  </a:lnTo>
                  <a:lnTo>
                    <a:pt x="652321" y="236747"/>
                  </a:lnTo>
                  <a:lnTo>
                    <a:pt x="654911" y="239783"/>
                  </a:lnTo>
                  <a:lnTo>
                    <a:pt x="657539" y="242818"/>
                  </a:lnTo>
                  <a:lnTo>
                    <a:pt x="660204" y="245853"/>
                  </a:lnTo>
                  <a:lnTo>
                    <a:pt x="662917" y="248888"/>
                  </a:lnTo>
                  <a:lnTo>
                    <a:pt x="665653" y="251924"/>
                  </a:lnTo>
                  <a:lnTo>
                    <a:pt x="668449" y="254959"/>
                  </a:lnTo>
                  <a:lnTo>
                    <a:pt x="671256" y="257994"/>
                  </a:lnTo>
                  <a:lnTo>
                    <a:pt x="674125" y="261029"/>
                  </a:lnTo>
                  <a:lnTo>
                    <a:pt x="677008" y="264065"/>
                  </a:lnTo>
                  <a:lnTo>
                    <a:pt x="679939" y="267100"/>
                  </a:lnTo>
                  <a:lnTo>
                    <a:pt x="682892" y="270135"/>
                  </a:lnTo>
                  <a:lnTo>
                    <a:pt x="685879" y="273170"/>
                  </a:lnTo>
                  <a:lnTo>
                    <a:pt x="688896" y="276205"/>
                  </a:lnTo>
                  <a:lnTo>
                    <a:pt x="691936" y="279241"/>
                  </a:lnTo>
                  <a:lnTo>
                    <a:pt x="695011" y="282276"/>
                  </a:lnTo>
                  <a:lnTo>
                    <a:pt x="698098" y="285311"/>
                  </a:lnTo>
                  <a:lnTo>
                    <a:pt x="701222" y="288346"/>
                  </a:lnTo>
                  <a:lnTo>
                    <a:pt x="704354" y="291382"/>
                  </a:lnTo>
                  <a:lnTo>
                    <a:pt x="707518" y="294417"/>
                  </a:lnTo>
                  <a:lnTo>
                    <a:pt x="710690" y="297452"/>
                  </a:lnTo>
                  <a:lnTo>
                    <a:pt x="713883" y="300487"/>
                  </a:lnTo>
                  <a:lnTo>
                    <a:pt x="717086" y="303523"/>
                  </a:lnTo>
                  <a:lnTo>
                    <a:pt x="720302" y="306558"/>
                  </a:lnTo>
                  <a:lnTo>
                    <a:pt x="723528" y="309593"/>
                  </a:lnTo>
                  <a:lnTo>
                    <a:pt x="726759" y="312628"/>
                  </a:lnTo>
                  <a:lnTo>
                    <a:pt x="729998" y="315663"/>
                  </a:lnTo>
                  <a:lnTo>
                    <a:pt x="733238" y="318699"/>
                  </a:lnTo>
                  <a:lnTo>
                    <a:pt x="736479" y="321734"/>
                  </a:lnTo>
                  <a:lnTo>
                    <a:pt x="739719" y="324769"/>
                  </a:lnTo>
                  <a:lnTo>
                    <a:pt x="742953" y="327804"/>
                  </a:lnTo>
                  <a:lnTo>
                    <a:pt x="746182" y="330840"/>
                  </a:lnTo>
                  <a:lnTo>
                    <a:pt x="749401" y="333875"/>
                  </a:lnTo>
                  <a:lnTo>
                    <a:pt x="752608" y="336910"/>
                  </a:lnTo>
                  <a:lnTo>
                    <a:pt x="755803" y="339945"/>
                  </a:lnTo>
                  <a:lnTo>
                    <a:pt x="758977" y="342981"/>
                  </a:lnTo>
                  <a:lnTo>
                    <a:pt x="762141" y="346016"/>
                  </a:lnTo>
                  <a:lnTo>
                    <a:pt x="765270" y="349051"/>
                  </a:lnTo>
                  <a:lnTo>
                    <a:pt x="768392" y="352086"/>
                  </a:lnTo>
                  <a:lnTo>
                    <a:pt x="771466" y="355121"/>
                  </a:lnTo>
                  <a:lnTo>
                    <a:pt x="774528" y="358157"/>
                  </a:lnTo>
                  <a:lnTo>
                    <a:pt x="777544" y="361192"/>
                  </a:lnTo>
                  <a:lnTo>
                    <a:pt x="780535" y="364227"/>
                  </a:lnTo>
                  <a:lnTo>
                    <a:pt x="783484" y="367262"/>
                  </a:lnTo>
                  <a:lnTo>
                    <a:pt x="786391" y="370298"/>
                  </a:lnTo>
                  <a:lnTo>
                    <a:pt x="789265" y="373333"/>
                  </a:lnTo>
                  <a:lnTo>
                    <a:pt x="792077" y="376368"/>
                  </a:lnTo>
                  <a:lnTo>
                    <a:pt x="794867" y="379403"/>
                  </a:lnTo>
                  <a:lnTo>
                    <a:pt x="797573" y="382439"/>
                  </a:lnTo>
                  <a:lnTo>
                    <a:pt x="800261" y="385474"/>
                  </a:lnTo>
                  <a:lnTo>
                    <a:pt x="802857" y="388509"/>
                  </a:lnTo>
                  <a:lnTo>
                    <a:pt x="805424" y="391544"/>
                  </a:lnTo>
                  <a:lnTo>
                    <a:pt x="807911" y="394579"/>
                  </a:lnTo>
                  <a:lnTo>
                    <a:pt x="810346" y="397615"/>
                  </a:lnTo>
                  <a:lnTo>
                    <a:pt x="812715" y="400650"/>
                  </a:lnTo>
                  <a:lnTo>
                    <a:pt x="815007" y="403685"/>
                  </a:lnTo>
                  <a:lnTo>
                    <a:pt x="817252" y="406720"/>
                  </a:lnTo>
                  <a:lnTo>
                    <a:pt x="819391" y="409756"/>
                  </a:lnTo>
                  <a:lnTo>
                    <a:pt x="821503" y="412791"/>
                  </a:lnTo>
                  <a:lnTo>
                    <a:pt x="823481" y="415826"/>
                  </a:lnTo>
                  <a:lnTo>
                    <a:pt x="825433" y="418861"/>
                  </a:lnTo>
                  <a:lnTo>
                    <a:pt x="827260" y="421897"/>
                  </a:lnTo>
                  <a:lnTo>
                    <a:pt x="829038" y="424932"/>
                  </a:lnTo>
                  <a:lnTo>
                    <a:pt x="830714" y="427967"/>
                  </a:lnTo>
                  <a:lnTo>
                    <a:pt x="832311" y="431002"/>
                  </a:lnTo>
                  <a:lnTo>
                    <a:pt x="833829" y="434037"/>
                  </a:lnTo>
                  <a:lnTo>
                    <a:pt x="835238" y="437073"/>
                  </a:lnTo>
                  <a:lnTo>
                    <a:pt x="836594" y="440108"/>
                  </a:lnTo>
                  <a:lnTo>
                    <a:pt x="837808" y="443143"/>
                  </a:lnTo>
                  <a:lnTo>
                    <a:pt x="838993" y="446178"/>
                  </a:lnTo>
                  <a:lnTo>
                    <a:pt x="840011" y="449214"/>
                  </a:lnTo>
                  <a:lnTo>
                    <a:pt x="840994" y="452249"/>
                  </a:lnTo>
                  <a:lnTo>
                    <a:pt x="841839" y="455284"/>
                  </a:lnTo>
                  <a:lnTo>
                    <a:pt x="842617" y="458319"/>
                  </a:lnTo>
                  <a:lnTo>
                    <a:pt x="843285" y="461355"/>
                  </a:lnTo>
                  <a:lnTo>
                    <a:pt x="843855" y="464390"/>
                  </a:lnTo>
                  <a:lnTo>
                    <a:pt x="844344" y="467425"/>
                  </a:lnTo>
                  <a:lnTo>
                    <a:pt x="844703" y="470460"/>
                  </a:lnTo>
                  <a:lnTo>
                    <a:pt x="845014" y="473495"/>
                  </a:lnTo>
                  <a:lnTo>
                    <a:pt x="845161" y="476531"/>
                  </a:lnTo>
                  <a:lnTo>
                    <a:pt x="845277" y="479566"/>
                  </a:lnTo>
                  <a:lnTo>
                    <a:pt x="845228" y="482601"/>
                  </a:lnTo>
                  <a:lnTo>
                    <a:pt x="845132" y="485636"/>
                  </a:lnTo>
                  <a:lnTo>
                    <a:pt x="844904" y="488672"/>
                  </a:lnTo>
                  <a:lnTo>
                    <a:pt x="844599" y="491707"/>
                  </a:lnTo>
                  <a:lnTo>
                    <a:pt x="844193" y="494742"/>
                  </a:lnTo>
                  <a:lnTo>
                    <a:pt x="843681" y="497777"/>
                  </a:lnTo>
                  <a:lnTo>
                    <a:pt x="843101" y="500813"/>
                  </a:lnTo>
                  <a:lnTo>
                    <a:pt x="842386" y="503848"/>
                  </a:lnTo>
                  <a:lnTo>
                    <a:pt x="841634" y="506883"/>
                  </a:lnTo>
                  <a:lnTo>
                    <a:pt x="840720" y="509918"/>
                  </a:lnTo>
                  <a:lnTo>
                    <a:pt x="839777" y="512953"/>
                  </a:lnTo>
                  <a:lnTo>
                    <a:pt x="838694" y="515989"/>
                  </a:lnTo>
                  <a:lnTo>
                    <a:pt x="837561" y="519024"/>
                  </a:lnTo>
                  <a:lnTo>
                    <a:pt x="836318" y="522059"/>
                  </a:lnTo>
                  <a:lnTo>
                    <a:pt x="835002" y="525094"/>
                  </a:lnTo>
                  <a:lnTo>
                    <a:pt x="833607" y="528130"/>
                  </a:lnTo>
                  <a:lnTo>
                    <a:pt x="832115" y="531165"/>
                  </a:lnTo>
                  <a:lnTo>
                    <a:pt x="830575" y="534200"/>
                  </a:lnTo>
                  <a:lnTo>
                    <a:pt x="828917" y="537235"/>
                  </a:lnTo>
                  <a:lnTo>
                    <a:pt x="827235" y="540271"/>
                  </a:lnTo>
                  <a:lnTo>
                    <a:pt x="825423" y="543306"/>
                  </a:lnTo>
                  <a:lnTo>
                    <a:pt x="823588" y="546341"/>
                  </a:lnTo>
                  <a:lnTo>
                    <a:pt x="821653" y="549376"/>
                  </a:lnTo>
                  <a:lnTo>
                    <a:pt x="819676" y="552411"/>
                  </a:lnTo>
                  <a:lnTo>
                    <a:pt x="817627" y="555447"/>
                  </a:lnTo>
                  <a:lnTo>
                    <a:pt x="815520" y="558482"/>
                  </a:lnTo>
                  <a:lnTo>
                    <a:pt x="813365" y="561517"/>
                  </a:lnTo>
                  <a:lnTo>
                    <a:pt x="811141" y="564552"/>
                  </a:lnTo>
                  <a:lnTo>
                    <a:pt x="808890" y="567588"/>
                  </a:lnTo>
                  <a:lnTo>
                    <a:pt x="806562" y="570623"/>
                  </a:lnTo>
                  <a:lnTo>
                    <a:pt x="804220" y="573658"/>
                  </a:lnTo>
                  <a:lnTo>
                    <a:pt x="801808" y="576693"/>
                  </a:lnTo>
                  <a:lnTo>
                    <a:pt x="799380" y="579729"/>
                  </a:lnTo>
                  <a:lnTo>
                    <a:pt x="796903" y="582764"/>
                  </a:lnTo>
                  <a:lnTo>
                    <a:pt x="794403" y="585799"/>
                  </a:lnTo>
                  <a:lnTo>
                    <a:pt x="791872" y="588834"/>
                  </a:lnTo>
                  <a:lnTo>
                    <a:pt x="789316" y="591869"/>
                  </a:lnTo>
                  <a:lnTo>
                    <a:pt x="786743" y="594905"/>
                  </a:lnTo>
                  <a:lnTo>
                    <a:pt x="784146" y="597940"/>
                  </a:lnTo>
                  <a:lnTo>
                    <a:pt x="781542" y="600975"/>
                  </a:lnTo>
                  <a:lnTo>
                    <a:pt x="778919" y="604010"/>
                  </a:lnTo>
                  <a:lnTo>
                    <a:pt x="776294" y="607046"/>
                  </a:lnTo>
                  <a:lnTo>
                    <a:pt x="773663" y="610081"/>
                  </a:lnTo>
                  <a:lnTo>
                    <a:pt x="771033" y="613116"/>
                  </a:lnTo>
                  <a:lnTo>
                    <a:pt x="768406" y="616151"/>
                  </a:lnTo>
                  <a:lnTo>
                    <a:pt x="765787" y="619187"/>
                  </a:lnTo>
                  <a:lnTo>
                    <a:pt x="763176" y="622222"/>
                  </a:lnTo>
                  <a:lnTo>
                    <a:pt x="760584" y="625257"/>
                  </a:lnTo>
                  <a:lnTo>
                    <a:pt x="758001" y="628292"/>
                  </a:lnTo>
                  <a:lnTo>
                    <a:pt x="755451" y="631327"/>
                  </a:lnTo>
                  <a:lnTo>
                    <a:pt x="752909" y="634363"/>
                  </a:lnTo>
                  <a:lnTo>
                    <a:pt x="750418" y="637398"/>
                  </a:lnTo>
                  <a:lnTo>
                    <a:pt x="747938" y="640433"/>
                  </a:lnTo>
                  <a:lnTo>
                    <a:pt x="745510" y="643468"/>
                  </a:lnTo>
                  <a:lnTo>
                    <a:pt x="743110" y="646504"/>
                  </a:lnTo>
                  <a:lnTo>
                    <a:pt x="740757" y="649539"/>
                  </a:lnTo>
                  <a:lnTo>
                    <a:pt x="738451" y="652574"/>
                  </a:lnTo>
                  <a:lnTo>
                    <a:pt x="736185" y="655609"/>
                  </a:lnTo>
                  <a:lnTo>
                    <a:pt x="733988" y="658645"/>
                  </a:lnTo>
                  <a:lnTo>
                    <a:pt x="731819" y="661680"/>
                  </a:lnTo>
                  <a:lnTo>
                    <a:pt x="729748" y="664715"/>
                  </a:lnTo>
                  <a:lnTo>
                    <a:pt x="727696" y="667750"/>
                  </a:lnTo>
                  <a:lnTo>
                    <a:pt x="725755" y="670785"/>
                  </a:lnTo>
                  <a:lnTo>
                    <a:pt x="723847" y="673821"/>
                  </a:lnTo>
                  <a:lnTo>
                    <a:pt x="722036" y="676856"/>
                  </a:lnTo>
                  <a:lnTo>
                    <a:pt x="720284" y="679891"/>
                  </a:lnTo>
                  <a:lnTo>
                    <a:pt x="718614" y="682926"/>
                  </a:lnTo>
                  <a:lnTo>
                    <a:pt x="717033" y="685962"/>
                  </a:lnTo>
                  <a:lnTo>
                    <a:pt x="715513" y="688997"/>
                  </a:lnTo>
                  <a:lnTo>
                    <a:pt x="714115" y="692032"/>
                  </a:lnTo>
                  <a:lnTo>
                    <a:pt x="712754" y="695067"/>
                  </a:lnTo>
                  <a:lnTo>
                    <a:pt x="711553" y="698103"/>
                  </a:lnTo>
                  <a:lnTo>
                    <a:pt x="710382" y="701138"/>
                  </a:lnTo>
                  <a:lnTo>
                    <a:pt x="709366" y="704173"/>
                  </a:lnTo>
                  <a:lnTo>
                    <a:pt x="708406" y="707208"/>
                  </a:lnTo>
                  <a:lnTo>
                    <a:pt x="707576" y="710243"/>
                  </a:lnTo>
                  <a:lnTo>
                    <a:pt x="706838" y="713279"/>
                  </a:lnTo>
                  <a:lnTo>
                    <a:pt x="706201" y="716314"/>
                  </a:lnTo>
                  <a:lnTo>
                    <a:pt x="705695" y="719349"/>
                  </a:lnTo>
                  <a:lnTo>
                    <a:pt x="705259" y="722384"/>
                  </a:lnTo>
                  <a:lnTo>
                    <a:pt x="704994" y="725420"/>
                  </a:lnTo>
                  <a:lnTo>
                    <a:pt x="704766" y="728455"/>
                  </a:lnTo>
                  <a:lnTo>
                    <a:pt x="704750" y="731490"/>
                  </a:lnTo>
                  <a:lnTo>
                    <a:pt x="704774" y="734525"/>
                  </a:lnTo>
                  <a:lnTo>
                    <a:pt x="704978" y="737561"/>
                  </a:lnTo>
                  <a:lnTo>
                    <a:pt x="705262" y="740596"/>
                  </a:lnTo>
                  <a:lnTo>
                    <a:pt x="705690" y="743631"/>
                  </a:lnTo>
                  <a:lnTo>
                    <a:pt x="706241" y="746666"/>
                  </a:lnTo>
                  <a:lnTo>
                    <a:pt x="706898" y="749701"/>
                  </a:lnTo>
                  <a:lnTo>
                    <a:pt x="707721" y="752737"/>
                  </a:lnTo>
                  <a:lnTo>
                    <a:pt x="708612" y="755772"/>
                  </a:lnTo>
                  <a:lnTo>
                    <a:pt x="709712" y="758807"/>
                  </a:lnTo>
                  <a:lnTo>
                    <a:pt x="710854" y="761842"/>
                  </a:lnTo>
                  <a:lnTo>
                    <a:pt x="712220" y="764878"/>
                  </a:lnTo>
                  <a:lnTo>
                    <a:pt x="713644" y="767913"/>
                  </a:lnTo>
                  <a:lnTo>
                    <a:pt x="715253" y="770948"/>
                  </a:lnTo>
                  <a:lnTo>
                    <a:pt x="716961" y="773983"/>
                  </a:lnTo>
                  <a:lnTo>
                    <a:pt x="718812" y="777019"/>
                  </a:lnTo>
                  <a:lnTo>
                    <a:pt x="720806" y="780054"/>
                  </a:lnTo>
                  <a:lnTo>
                    <a:pt x="722901" y="783089"/>
                  </a:lnTo>
                  <a:lnTo>
                    <a:pt x="725182" y="786124"/>
                  </a:lnTo>
                  <a:lnTo>
                    <a:pt x="727520" y="789159"/>
                  </a:lnTo>
                  <a:lnTo>
                    <a:pt x="730087" y="792195"/>
                  </a:lnTo>
                  <a:lnTo>
                    <a:pt x="732696" y="795230"/>
                  </a:lnTo>
                  <a:lnTo>
                    <a:pt x="735518" y="798265"/>
                  </a:lnTo>
                  <a:lnTo>
                    <a:pt x="738410" y="801300"/>
                  </a:lnTo>
                  <a:lnTo>
                    <a:pt x="741472" y="804336"/>
                  </a:lnTo>
                  <a:lnTo>
                    <a:pt x="744644" y="807371"/>
                  </a:lnTo>
                  <a:lnTo>
                    <a:pt x="747941" y="810406"/>
                  </a:lnTo>
                  <a:lnTo>
                    <a:pt x="751388" y="813441"/>
                  </a:lnTo>
                  <a:lnTo>
                    <a:pt x="754917" y="816477"/>
                  </a:lnTo>
                  <a:lnTo>
                    <a:pt x="758633" y="819512"/>
                  </a:lnTo>
                  <a:lnTo>
                    <a:pt x="762390" y="822547"/>
                  </a:lnTo>
                  <a:lnTo>
                    <a:pt x="766367" y="825582"/>
                  </a:lnTo>
                  <a:lnTo>
                    <a:pt x="770383" y="828617"/>
                  </a:lnTo>
                  <a:lnTo>
                    <a:pt x="774577" y="831653"/>
                  </a:lnTo>
                  <a:lnTo>
                    <a:pt x="778844" y="834688"/>
                  </a:lnTo>
                  <a:lnTo>
                    <a:pt x="783246" y="837723"/>
                  </a:lnTo>
                  <a:lnTo>
                    <a:pt x="787754" y="840758"/>
                  </a:lnTo>
                  <a:lnTo>
                    <a:pt x="792357" y="843794"/>
                  </a:lnTo>
                  <a:lnTo>
                    <a:pt x="797093" y="846829"/>
                  </a:lnTo>
                  <a:lnTo>
                    <a:pt x="801888" y="849864"/>
                  </a:lnTo>
                  <a:lnTo>
                    <a:pt x="806841" y="852899"/>
                  </a:lnTo>
                  <a:lnTo>
                    <a:pt x="811826" y="855935"/>
                  </a:lnTo>
                  <a:lnTo>
                    <a:pt x="816973" y="858970"/>
                  </a:lnTo>
                  <a:lnTo>
                    <a:pt x="822157" y="862005"/>
                  </a:lnTo>
                  <a:lnTo>
                    <a:pt x="827464" y="865040"/>
                  </a:lnTo>
                  <a:lnTo>
                    <a:pt x="832831" y="868075"/>
                  </a:lnTo>
                  <a:lnTo>
                    <a:pt x="838286" y="871111"/>
                  </a:lnTo>
                  <a:lnTo>
                    <a:pt x="843819" y="874146"/>
                  </a:lnTo>
                  <a:lnTo>
                    <a:pt x="849409" y="877181"/>
                  </a:lnTo>
                  <a:lnTo>
                    <a:pt x="855090" y="880216"/>
                  </a:lnTo>
                  <a:lnTo>
                    <a:pt x="860801" y="883252"/>
                  </a:lnTo>
                  <a:lnTo>
                    <a:pt x="866611" y="886287"/>
                  </a:lnTo>
                  <a:lnTo>
                    <a:pt x="872439" y="889322"/>
                  </a:lnTo>
                  <a:lnTo>
                    <a:pt x="878348" y="892357"/>
                  </a:lnTo>
                  <a:lnTo>
                    <a:pt x="884280" y="895393"/>
                  </a:lnTo>
                  <a:lnTo>
                    <a:pt x="890265" y="898428"/>
                  </a:lnTo>
                  <a:lnTo>
                    <a:pt x="896278" y="901463"/>
                  </a:lnTo>
                  <a:lnTo>
                    <a:pt x="902323" y="904498"/>
                  </a:lnTo>
                  <a:lnTo>
                    <a:pt x="908395" y="907533"/>
                  </a:lnTo>
                  <a:lnTo>
                    <a:pt x="914483" y="910569"/>
                  </a:lnTo>
                  <a:lnTo>
                    <a:pt x="920592" y="913604"/>
                  </a:lnTo>
                  <a:lnTo>
                    <a:pt x="926705" y="916639"/>
                  </a:lnTo>
                  <a:lnTo>
                    <a:pt x="932826" y="919674"/>
                  </a:lnTo>
                  <a:lnTo>
                    <a:pt x="938945" y="922710"/>
                  </a:lnTo>
                  <a:lnTo>
                    <a:pt x="945055" y="925745"/>
                  </a:lnTo>
                  <a:lnTo>
                    <a:pt x="951155" y="928780"/>
                  </a:lnTo>
                  <a:lnTo>
                    <a:pt x="957236" y="931815"/>
                  </a:lnTo>
                  <a:lnTo>
                    <a:pt x="963293" y="934851"/>
                  </a:lnTo>
                  <a:lnTo>
                    <a:pt x="969326" y="937886"/>
                  </a:lnTo>
                  <a:lnTo>
                    <a:pt x="975312" y="940921"/>
                  </a:lnTo>
                  <a:lnTo>
                    <a:pt x="981278" y="943956"/>
                  </a:lnTo>
                  <a:lnTo>
                    <a:pt x="987169" y="946991"/>
                  </a:lnTo>
                  <a:lnTo>
                    <a:pt x="993044" y="950027"/>
                  </a:lnTo>
                  <a:lnTo>
                    <a:pt x="998819" y="953062"/>
                  </a:lnTo>
                  <a:lnTo>
                    <a:pt x="1004567" y="956097"/>
                  </a:lnTo>
                  <a:lnTo>
                    <a:pt x="1010217" y="959132"/>
                  </a:lnTo>
                  <a:lnTo>
                    <a:pt x="1015811" y="962168"/>
                  </a:lnTo>
                  <a:lnTo>
                    <a:pt x="1021319" y="965203"/>
                  </a:lnTo>
                  <a:lnTo>
                    <a:pt x="1026734" y="968238"/>
                  </a:lnTo>
                  <a:lnTo>
                    <a:pt x="1032080" y="971273"/>
                  </a:lnTo>
                  <a:lnTo>
                    <a:pt x="1037291" y="974309"/>
                  </a:lnTo>
                  <a:lnTo>
                    <a:pt x="1042457" y="977344"/>
                  </a:lnTo>
                  <a:lnTo>
                    <a:pt x="1047440" y="980379"/>
                  </a:lnTo>
                  <a:lnTo>
                    <a:pt x="1052386" y="983414"/>
                  </a:lnTo>
                  <a:lnTo>
                    <a:pt x="1057139" y="986449"/>
                  </a:lnTo>
                  <a:lnTo>
                    <a:pt x="1061827" y="989485"/>
                  </a:lnTo>
                  <a:lnTo>
                    <a:pt x="1066348" y="992520"/>
                  </a:lnTo>
                  <a:lnTo>
                    <a:pt x="1070756" y="995555"/>
                  </a:lnTo>
                  <a:lnTo>
                    <a:pt x="1075028" y="998590"/>
                  </a:lnTo>
                  <a:lnTo>
                    <a:pt x="1079134" y="1001626"/>
                  </a:lnTo>
                  <a:lnTo>
                    <a:pt x="1083143" y="1004661"/>
                  </a:lnTo>
                  <a:lnTo>
                    <a:pt x="1086927" y="1007696"/>
                  </a:lnTo>
                  <a:lnTo>
                    <a:pt x="1090658" y="1010731"/>
                  </a:lnTo>
                  <a:lnTo>
                    <a:pt x="1094101" y="1013767"/>
                  </a:lnTo>
                  <a:lnTo>
                    <a:pt x="1097491" y="1016802"/>
                  </a:lnTo>
                  <a:lnTo>
                    <a:pt x="1100625" y="1019837"/>
                  </a:lnTo>
                  <a:lnTo>
                    <a:pt x="1103652" y="1022872"/>
                  </a:lnTo>
                  <a:lnTo>
                    <a:pt x="1106469" y="1025907"/>
                  </a:lnTo>
                  <a:lnTo>
                    <a:pt x="1109119" y="1028943"/>
                  </a:lnTo>
                  <a:lnTo>
                    <a:pt x="1111609" y="1031978"/>
                  </a:lnTo>
                  <a:lnTo>
                    <a:pt x="1113868" y="1035013"/>
                  </a:lnTo>
                  <a:lnTo>
                    <a:pt x="1116022" y="1038048"/>
                  </a:lnTo>
                  <a:lnTo>
                    <a:pt x="1117877" y="1041084"/>
                  </a:lnTo>
                  <a:lnTo>
                    <a:pt x="1119672" y="1044119"/>
                  </a:lnTo>
                  <a:lnTo>
                    <a:pt x="1121129" y="1047154"/>
                  </a:lnTo>
                  <a:lnTo>
                    <a:pt x="1122509" y="1050189"/>
                  </a:lnTo>
                  <a:lnTo>
                    <a:pt x="1123608" y="1053225"/>
                  </a:lnTo>
                  <a:lnTo>
                    <a:pt x="1124565" y="1056260"/>
                  </a:lnTo>
                  <a:lnTo>
                    <a:pt x="1125303" y="1059295"/>
                  </a:lnTo>
                  <a:lnTo>
                    <a:pt x="1125833" y="1062330"/>
                  </a:lnTo>
                  <a:lnTo>
                    <a:pt x="1126205" y="1065365"/>
                  </a:lnTo>
                  <a:lnTo>
                    <a:pt x="1126305" y="1068401"/>
                  </a:lnTo>
                  <a:lnTo>
                    <a:pt x="1126310" y="1071436"/>
                  </a:lnTo>
                  <a:lnTo>
                    <a:pt x="1125978" y="1074471"/>
                  </a:lnTo>
                  <a:lnTo>
                    <a:pt x="1125581" y="1077506"/>
                  </a:lnTo>
                  <a:lnTo>
                    <a:pt x="1124853" y="1080542"/>
                  </a:lnTo>
                  <a:lnTo>
                    <a:pt x="1124026" y="1083577"/>
                  </a:lnTo>
                  <a:lnTo>
                    <a:pt x="1122935" y="1086612"/>
                  </a:lnTo>
                  <a:lnTo>
                    <a:pt x="1121682" y="1089647"/>
                  </a:lnTo>
                  <a:lnTo>
                    <a:pt x="1120229" y="1092683"/>
                  </a:lnTo>
                  <a:lnTo>
                    <a:pt x="1118556" y="1095718"/>
                  </a:lnTo>
                  <a:lnTo>
                    <a:pt x="1116749" y="1098753"/>
                  </a:lnTo>
                  <a:lnTo>
                    <a:pt x="1114662" y="1101788"/>
                  </a:lnTo>
                  <a:lnTo>
                    <a:pt x="1112506" y="1104823"/>
                  </a:lnTo>
                  <a:lnTo>
                    <a:pt x="1110016" y="1107859"/>
                  </a:lnTo>
                  <a:lnTo>
                    <a:pt x="1107468" y="1110894"/>
                  </a:lnTo>
                  <a:lnTo>
                    <a:pt x="1104637" y="1113929"/>
                  </a:lnTo>
                  <a:lnTo>
                    <a:pt x="1101700" y="1116964"/>
                  </a:lnTo>
                  <a:lnTo>
                    <a:pt x="1098546" y="1120000"/>
                  </a:lnTo>
                  <a:lnTo>
                    <a:pt x="1095234" y="1123035"/>
                  </a:lnTo>
                  <a:lnTo>
                    <a:pt x="1091768" y="1126070"/>
                  </a:lnTo>
                  <a:lnTo>
                    <a:pt x="1088097" y="1129105"/>
                  </a:lnTo>
                  <a:lnTo>
                    <a:pt x="1084330" y="1132141"/>
                  </a:lnTo>
                  <a:lnTo>
                    <a:pt x="1080316" y="1135176"/>
                  </a:lnTo>
                  <a:lnTo>
                    <a:pt x="1076253" y="1138211"/>
                  </a:lnTo>
                  <a:lnTo>
                    <a:pt x="1071924" y="1141246"/>
                  </a:lnTo>
                  <a:lnTo>
                    <a:pt x="1067541" y="1144281"/>
                  </a:lnTo>
                  <a:lnTo>
                    <a:pt x="1062952" y="1147317"/>
                  </a:lnTo>
                  <a:lnTo>
                    <a:pt x="1058270" y="1150352"/>
                  </a:lnTo>
                  <a:lnTo>
                    <a:pt x="1053437" y="1153387"/>
                  </a:lnTo>
                  <a:lnTo>
                    <a:pt x="1048475" y="1156422"/>
                  </a:lnTo>
                  <a:lnTo>
                    <a:pt x="1043413" y="1159458"/>
                  </a:lnTo>
                  <a:lnTo>
                    <a:pt x="1038195" y="1162493"/>
                  </a:lnTo>
                  <a:lnTo>
                    <a:pt x="1032921" y="1165528"/>
                  </a:lnTo>
                  <a:lnTo>
                    <a:pt x="1027468" y="1168563"/>
                  </a:lnTo>
                  <a:lnTo>
                    <a:pt x="1021981" y="1171599"/>
                  </a:lnTo>
                  <a:lnTo>
                    <a:pt x="1016333" y="1174634"/>
                  </a:lnTo>
                  <a:lnTo>
                    <a:pt x="1010641" y="1177669"/>
                  </a:lnTo>
                  <a:lnTo>
                    <a:pt x="1004831" y="1180704"/>
                  </a:lnTo>
                  <a:lnTo>
                    <a:pt x="998957" y="1183739"/>
                  </a:lnTo>
                  <a:lnTo>
                    <a:pt x="993003" y="1186775"/>
                  </a:lnTo>
                  <a:lnTo>
                    <a:pt x="986971" y="1189810"/>
                  </a:lnTo>
                  <a:lnTo>
                    <a:pt x="980891" y="1192845"/>
                  </a:lnTo>
                  <a:lnTo>
                    <a:pt x="974725" y="1195880"/>
                  </a:lnTo>
                  <a:lnTo>
                    <a:pt x="968536" y="1198916"/>
                  </a:lnTo>
                  <a:lnTo>
                    <a:pt x="962259" y="1201951"/>
                  </a:lnTo>
                  <a:lnTo>
                    <a:pt x="955969" y="1204986"/>
                  </a:lnTo>
                  <a:lnTo>
                    <a:pt x="949615" y="1208021"/>
                  </a:lnTo>
                  <a:lnTo>
                    <a:pt x="943244" y="1211057"/>
                  </a:lnTo>
                  <a:lnTo>
                    <a:pt x="936834" y="1214092"/>
                  </a:lnTo>
                  <a:lnTo>
                    <a:pt x="930405" y="1217127"/>
                  </a:lnTo>
                  <a:lnTo>
                    <a:pt x="923955" y="1220162"/>
                  </a:lnTo>
                  <a:lnTo>
                    <a:pt x="917490" y="1223197"/>
                  </a:lnTo>
                  <a:lnTo>
                    <a:pt x="911017" y="1226233"/>
                  </a:lnTo>
                  <a:lnTo>
                    <a:pt x="904538" y="1229268"/>
                  </a:lnTo>
                  <a:lnTo>
                    <a:pt x="898059" y="1232303"/>
                  </a:lnTo>
                  <a:lnTo>
                    <a:pt x="891587" y="1235338"/>
                  </a:lnTo>
                  <a:lnTo>
                    <a:pt x="885120" y="1238374"/>
                  </a:lnTo>
                  <a:lnTo>
                    <a:pt x="878672" y="1241409"/>
                  </a:lnTo>
                  <a:lnTo>
                    <a:pt x="872237" y="1244444"/>
                  </a:lnTo>
                  <a:lnTo>
                    <a:pt x="865827" y="1247479"/>
                  </a:lnTo>
                  <a:lnTo>
                    <a:pt x="859444" y="1250515"/>
                  </a:lnTo>
                  <a:lnTo>
                    <a:pt x="853085" y="1253550"/>
                  </a:lnTo>
                  <a:lnTo>
                    <a:pt x="846772" y="1256585"/>
                  </a:lnTo>
                  <a:lnTo>
                    <a:pt x="840476" y="1259620"/>
                  </a:lnTo>
                  <a:lnTo>
                    <a:pt x="834250" y="1262655"/>
                  </a:lnTo>
                  <a:lnTo>
                    <a:pt x="828038" y="1265691"/>
                  </a:lnTo>
                  <a:lnTo>
                    <a:pt x="821907" y="1268726"/>
                  </a:lnTo>
                  <a:lnTo>
                    <a:pt x="815801" y="1271761"/>
                  </a:lnTo>
                  <a:lnTo>
                    <a:pt x="809768" y="1274796"/>
                  </a:lnTo>
                  <a:lnTo>
                    <a:pt x="803782" y="1277832"/>
                  </a:lnTo>
                  <a:lnTo>
                    <a:pt x="797858" y="1280867"/>
                  </a:lnTo>
                  <a:lnTo>
                    <a:pt x="792005" y="1283902"/>
                  </a:lnTo>
                  <a:lnTo>
                    <a:pt x="786198" y="1286937"/>
                  </a:lnTo>
                  <a:lnTo>
                    <a:pt x="780490" y="1289973"/>
                  </a:lnTo>
                  <a:lnTo>
                    <a:pt x="774808" y="1293008"/>
                  </a:lnTo>
                  <a:lnTo>
                    <a:pt x="769255" y="1296043"/>
                  </a:lnTo>
                  <a:lnTo>
                    <a:pt x="763726" y="1299078"/>
                  </a:lnTo>
                  <a:lnTo>
                    <a:pt x="758318" y="1302113"/>
                  </a:lnTo>
                  <a:lnTo>
                    <a:pt x="752955" y="1305149"/>
                  </a:lnTo>
                  <a:lnTo>
                    <a:pt x="747692" y="1308184"/>
                  </a:lnTo>
                  <a:lnTo>
                    <a:pt x="742502" y="1311219"/>
                  </a:lnTo>
                  <a:lnTo>
                    <a:pt x="737390" y="1314254"/>
                  </a:lnTo>
                  <a:lnTo>
                    <a:pt x="732380" y="1317290"/>
                  </a:lnTo>
                  <a:lnTo>
                    <a:pt x="727422" y="1320325"/>
                  </a:lnTo>
                  <a:lnTo>
                    <a:pt x="722597" y="1323360"/>
                  </a:lnTo>
                  <a:lnTo>
                    <a:pt x="717801" y="1326395"/>
                  </a:lnTo>
                  <a:lnTo>
                    <a:pt x="713162" y="1329431"/>
                  </a:lnTo>
                  <a:lnTo>
                    <a:pt x="708555" y="1332466"/>
                  </a:lnTo>
                  <a:lnTo>
                    <a:pt x="704078" y="1335501"/>
                  </a:lnTo>
                  <a:lnTo>
                    <a:pt x="699663" y="1338536"/>
                  </a:lnTo>
                  <a:lnTo>
                    <a:pt x="695351" y="1341571"/>
                  </a:lnTo>
                  <a:lnTo>
                    <a:pt x="691130" y="1344607"/>
                  </a:lnTo>
                  <a:lnTo>
                    <a:pt x="686983" y="1347642"/>
                  </a:lnTo>
                  <a:lnTo>
                    <a:pt x="682955" y="1350677"/>
                  </a:lnTo>
                  <a:lnTo>
                    <a:pt x="678973" y="1353712"/>
                  </a:lnTo>
                  <a:lnTo>
                    <a:pt x="675139" y="1356748"/>
                  </a:lnTo>
                  <a:lnTo>
                    <a:pt x="671334" y="1359783"/>
                  </a:lnTo>
                  <a:lnTo>
                    <a:pt x="667679" y="1362818"/>
                  </a:lnTo>
                  <a:lnTo>
                    <a:pt x="664066" y="1365853"/>
                  </a:lnTo>
                  <a:lnTo>
                    <a:pt x="660574" y="1368889"/>
                  </a:lnTo>
                  <a:lnTo>
                    <a:pt x="657150" y="1371924"/>
                  </a:lnTo>
                  <a:lnTo>
                    <a:pt x="653817" y="1374959"/>
                  </a:lnTo>
                  <a:lnTo>
                    <a:pt x="650579" y="1377994"/>
                  </a:lnTo>
                  <a:lnTo>
                    <a:pt x="647404" y="1381029"/>
                  </a:lnTo>
                  <a:lnTo>
                    <a:pt x="644350" y="1384065"/>
                  </a:lnTo>
                  <a:lnTo>
                    <a:pt x="641329" y="1387100"/>
                  </a:lnTo>
                  <a:lnTo>
                    <a:pt x="638453" y="1390135"/>
                  </a:lnTo>
                  <a:lnTo>
                    <a:pt x="635603" y="1393170"/>
                  </a:lnTo>
                  <a:lnTo>
                    <a:pt x="632882" y="1396206"/>
                  </a:lnTo>
                  <a:lnTo>
                    <a:pt x="630204" y="1399241"/>
                  </a:lnTo>
                  <a:lnTo>
                    <a:pt x="627627" y="1402276"/>
                  </a:lnTo>
                  <a:lnTo>
                    <a:pt x="625117" y="1405311"/>
                  </a:lnTo>
                  <a:lnTo>
                    <a:pt x="622680" y="1408347"/>
                  </a:lnTo>
                  <a:lnTo>
                    <a:pt x="620332" y="1411382"/>
                  </a:lnTo>
                  <a:lnTo>
                    <a:pt x="618030" y="1414417"/>
                  </a:lnTo>
                  <a:lnTo>
                    <a:pt x="615838" y="1417452"/>
                  </a:lnTo>
                  <a:lnTo>
                    <a:pt x="613670" y="1420487"/>
                  </a:lnTo>
                  <a:lnTo>
                    <a:pt x="611626" y="1423523"/>
                  </a:lnTo>
                  <a:lnTo>
                    <a:pt x="609606" y="1426558"/>
                  </a:lnTo>
                  <a:lnTo>
                    <a:pt x="607685" y="1429593"/>
                  </a:lnTo>
                  <a:lnTo>
                    <a:pt x="605806" y="1432628"/>
                  </a:lnTo>
                  <a:lnTo>
                    <a:pt x="604003" y="1435664"/>
                  </a:lnTo>
                  <a:lnTo>
                    <a:pt x="602260" y="1438699"/>
                  </a:lnTo>
                  <a:lnTo>
                    <a:pt x="600569" y="1441734"/>
                  </a:lnTo>
                  <a:lnTo>
                    <a:pt x="598955" y="1444769"/>
                  </a:lnTo>
                  <a:lnTo>
                    <a:pt x="597372" y="1447805"/>
                  </a:lnTo>
                  <a:lnTo>
                    <a:pt x="595881" y="1450840"/>
                  </a:lnTo>
                  <a:lnTo>
                    <a:pt x="594408" y="1453875"/>
                  </a:lnTo>
                  <a:lnTo>
                    <a:pt x="593027" y="1456910"/>
                  </a:lnTo>
                  <a:lnTo>
                    <a:pt x="591668" y="1459945"/>
                  </a:lnTo>
                  <a:lnTo>
                    <a:pt x="590380" y="1462981"/>
                  </a:lnTo>
                  <a:lnTo>
                    <a:pt x="589130" y="1466016"/>
                  </a:lnTo>
                  <a:lnTo>
                    <a:pt x="587931" y="1469051"/>
                  </a:lnTo>
                  <a:lnTo>
                    <a:pt x="586782" y="1472086"/>
                  </a:lnTo>
                  <a:lnTo>
                    <a:pt x="585668" y="1475122"/>
                  </a:lnTo>
                  <a:lnTo>
                    <a:pt x="584615" y="1478157"/>
                  </a:lnTo>
                  <a:lnTo>
                    <a:pt x="583580" y="1481192"/>
                  </a:lnTo>
                  <a:lnTo>
                    <a:pt x="582617" y="1484227"/>
                  </a:lnTo>
                  <a:lnTo>
                    <a:pt x="581667" y="1487263"/>
                  </a:lnTo>
                  <a:lnTo>
                    <a:pt x="580779" y="1490298"/>
                  </a:lnTo>
                  <a:lnTo>
                    <a:pt x="579911" y="1493333"/>
                  </a:lnTo>
                  <a:lnTo>
                    <a:pt x="579090" y="1496368"/>
                  </a:lnTo>
                  <a:lnTo>
                    <a:pt x="578299" y="1499403"/>
                  </a:lnTo>
                  <a:lnTo>
                    <a:pt x="577541" y="1502439"/>
                  </a:lnTo>
                  <a:lnTo>
                    <a:pt x="576822" y="1505474"/>
                  </a:lnTo>
                  <a:lnTo>
                    <a:pt x="576123" y="1508509"/>
                  </a:lnTo>
                  <a:lnTo>
                    <a:pt x="575470" y="1511544"/>
                  </a:lnTo>
                  <a:lnTo>
                    <a:pt x="574827" y="1514580"/>
                  </a:lnTo>
                  <a:lnTo>
                    <a:pt x="574235" y="1517615"/>
                  </a:lnTo>
                  <a:lnTo>
                    <a:pt x="573653" y="1520650"/>
                  </a:lnTo>
                  <a:lnTo>
                    <a:pt x="573109" y="1523685"/>
                  </a:lnTo>
                  <a:lnTo>
                    <a:pt x="572582" y="1526721"/>
                  </a:lnTo>
                  <a:lnTo>
                    <a:pt x="572084" y="1529756"/>
                  </a:lnTo>
                  <a:lnTo>
                    <a:pt x="571608" y="1532791"/>
                  </a:lnTo>
                  <a:lnTo>
                    <a:pt x="571152" y="1535826"/>
                  </a:lnTo>
                  <a:lnTo>
                    <a:pt x="570723" y="1538861"/>
                  </a:lnTo>
                  <a:lnTo>
                    <a:pt x="570306" y="1541897"/>
                  </a:lnTo>
                  <a:lnTo>
                    <a:pt x="569921" y="1544932"/>
                  </a:lnTo>
                  <a:lnTo>
                    <a:pt x="569542" y="1547967"/>
                  </a:lnTo>
                  <a:lnTo>
                    <a:pt x="569194" y="15510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55122" y="1198960"/>
              <a:ext cx="343805" cy="5007971"/>
            </a:xfrm>
            <a:custGeom>
              <a:avLst/>
              <a:pathLst>
                <a:path w="343805" h="5007971">
                  <a:moveTo>
                    <a:pt x="170891" y="5007971"/>
                  </a:moveTo>
                  <a:lnTo>
                    <a:pt x="170818" y="4998171"/>
                  </a:lnTo>
                  <a:lnTo>
                    <a:pt x="170738" y="4988370"/>
                  </a:lnTo>
                  <a:lnTo>
                    <a:pt x="170653" y="4978570"/>
                  </a:lnTo>
                  <a:lnTo>
                    <a:pt x="170565" y="4968770"/>
                  </a:lnTo>
                  <a:lnTo>
                    <a:pt x="170467" y="4958969"/>
                  </a:lnTo>
                  <a:lnTo>
                    <a:pt x="170367" y="4949169"/>
                  </a:lnTo>
                  <a:lnTo>
                    <a:pt x="170258" y="4939369"/>
                  </a:lnTo>
                  <a:lnTo>
                    <a:pt x="170143" y="4929568"/>
                  </a:lnTo>
                  <a:lnTo>
                    <a:pt x="170022" y="4919768"/>
                  </a:lnTo>
                  <a:lnTo>
                    <a:pt x="169891" y="4909968"/>
                  </a:lnTo>
                  <a:lnTo>
                    <a:pt x="169756" y="4900167"/>
                  </a:lnTo>
                  <a:lnTo>
                    <a:pt x="169609" y="4890367"/>
                  </a:lnTo>
                  <a:lnTo>
                    <a:pt x="169456" y="4880567"/>
                  </a:lnTo>
                  <a:lnTo>
                    <a:pt x="169294" y="4870766"/>
                  </a:lnTo>
                  <a:lnTo>
                    <a:pt x="169120" y="4860966"/>
                  </a:lnTo>
                  <a:lnTo>
                    <a:pt x="168941" y="4851166"/>
                  </a:lnTo>
                  <a:lnTo>
                    <a:pt x="168745" y="4841365"/>
                  </a:lnTo>
                  <a:lnTo>
                    <a:pt x="168543" y="4831565"/>
                  </a:lnTo>
                  <a:lnTo>
                    <a:pt x="168329" y="4821765"/>
                  </a:lnTo>
                  <a:lnTo>
                    <a:pt x="168101" y="4811964"/>
                  </a:lnTo>
                  <a:lnTo>
                    <a:pt x="167866" y="4802164"/>
                  </a:lnTo>
                  <a:lnTo>
                    <a:pt x="167611" y="4792364"/>
                  </a:lnTo>
                  <a:lnTo>
                    <a:pt x="167347" y="4782563"/>
                  </a:lnTo>
                  <a:lnTo>
                    <a:pt x="167069" y="4772763"/>
                  </a:lnTo>
                  <a:lnTo>
                    <a:pt x="166773" y="4762963"/>
                  </a:lnTo>
                  <a:lnTo>
                    <a:pt x="166470" y="4753162"/>
                  </a:lnTo>
                  <a:lnTo>
                    <a:pt x="166141" y="4743362"/>
                  </a:lnTo>
                  <a:lnTo>
                    <a:pt x="165803" y="4733562"/>
                  </a:lnTo>
                  <a:lnTo>
                    <a:pt x="165446" y="4723761"/>
                  </a:lnTo>
                  <a:lnTo>
                    <a:pt x="165070" y="4713961"/>
                  </a:lnTo>
                  <a:lnTo>
                    <a:pt x="164683" y="4704161"/>
                  </a:lnTo>
                  <a:lnTo>
                    <a:pt x="164266" y="4694360"/>
                  </a:lnTo>
                  <a:lnTo>
                    <a:pt x="163838" y="4684560"/>
                  </a:lnTo>
                  <a:lnTo>
                    <a:pt x="163386" y="4674760"/>
                  </a:lnTo>
                  <a:lnTo>
                    <a:pt x="162914" y="4664959"/>
                  </a:lnTo>
                  <a:lnTo>
                    <a:pt x="162427" y="4655159"/>
                  </a:lnTo>
                  <a:lnTo>
                    <a:pt x="161906" y="4645359"/>
                  </a:lnTo>
                  <a:lnTo>
                    <a:pt x="161373" y="4635558"/>
                  </a:lnTo>
                  <a:lnTo>
                    <a:pt x="160810" y="4625758"/>
                  </a:lnTo>
                  <a:lnTo>
                    <a:pt x="160225" y="4615958"/>
                  </a:lnTo>
                  <a:lnTo>
                    <a:pt x="159621" y="4606157"/>
                  </a:lnTo>
                  <a:lnTo>
                    <a:pt x="158980" y="4596357"/>
                  </a:lnTo>
                  <a:lnTo>
                    <a:pt x="158326" y="4586557"/>
                  </a:lnTo>
                  <a:lnTo>
                    <a:pt x="157635" y="4576756"/>
                  </a:lnTo>
                  <a:lnTo>
                    <a:pt x="156921" y="4566956"/>
                  </a:lnTo>
                  <a:lnTo>
                    <a:pt x="156184" y="4557156"/>
                  </a:lnTo>
                  <a:lnTo>
                    <a:pt x="155407" y="4547355"/>
                  </a:lnTo>
                  <a:lnTo>
                    <a:pt x="154614" y="4537555"/>
                  </a:lnTo>
                  <a:lnTo>
                    <a:pt x="153779" y="4527755"/>
                  </a:lnTo>
                  <a:lnTo>
                    <a:pt x="152920" y="4517954"/>
                  </a:lnTo>
                  <a:lnTo>
                    <a:pt x="152034" y="4508154"/>
                  </a:lnTo>
                  <a:lnTo>
                    <a:pt x="151106" y="4498354"/>
                  </a:lnTo>
                  <a:lnTo>
                    <a:pt x="150161" y="4488553"/>
                  </a:lnTo>
                  <a:lnTo>
                    <a:pt x="149167" y="4478753"/>
                  </a:lnTo>
                  <a:lnTo>
                    <a:pt x="148149" y="4468953"/>
                  </a:lnTo>
                  <a:lnTo>
                    <a:pt x="147099" y="4459152"/>
                  </a:lnTo>
                  <a:lnTo>
                    <a:pt x="146008" y="4449352"/>
                  </a:lnTo>
                  <a:lnTo>
                    <a:pt x="144897" y="4439552"/>
                  </a:lnTo>
                  <a:lnTo>
                    <a:pt x="143733" y="4429751"/>
                  </a:lnTo>
                  <a:lnTo>
                    <a:pt x="142546" y="4419951"/>
                  </a:lnTo>
                  <a:lnTo>
                    <a:pt x="141322" y="4410151"/>
                  </a:lnTo>
                  <a:lnTo>
                    <a:pt x="140057" y="4400350"/>
                  </a:lnTo>
                  <a:lnTo>
                    <a:pt x="138773" y="4390550"/>
                  </a:lnTo>
                  <a:lnTo>
                    <a:pt x="137430" y="4380750"/>
                  </a:lnTo>
                  <a:lnTo>
                    <a:pt x="136066" y="4370949"/>
                  </a:lnTo>
                  <a:lnTo>
                    <a:pt x="134663" y="4361149"/>
                  </a:lnTo>
                  <a:lnTo>
                    <a:pt x="133220" y="4351349"/>
                  </a:lnTo>
                  <a:lnTo>
                    <a:pt x="131756" y="4341548"/>
                  </a:lnTo>
                  <a:lnTo>
                    <a:pt x="130234" y="4331748"/>
                  </a:lnTo>
                  <a:lnTo>
                    <a:pt x="128693" y="4321948"/>
                  </a:lnTo>
                  <a:lnTo>
                    <a:pt x="127110" y="4312147"/>
                  </a:lnTo>
                  <a:lnTo>
                    <a:pt x="125490" y="4302347"/>
                  </a:lnTo>
                  <a:lnTo>
                    <a:pt x="123848" y="4292547"/>
                  </a:lnTo>
                  <a:lnTo>
                    <a:pt x="122152" y="4282746"/>
                  </a:lnTo>
                  <a:lnTo>
                    <a:pt x="120438" y="4272946"/>
                  </a:lnTo>
                  <a:lnTo>
                    <a:pt x="118682" y="4263146"/>
                  </a:lnTo>
                  <a:lnTo>
                    <a:pt x="116895" y="4253345"/>
                  </a:lnTo>
                  <a:lnTo>
                    <a:pt x="115083" y="4243545"/>
                  </a:lnTo>
                  <a:lnTo>
                    <a:pt x="113226" y="4233745"/>
                  </a:lnTo>
                  <a:lnTo>
                    <a:pt x="111352" y="4223944"/>
                  </a:lnTo>
                  <a:lnTo>
                    <a:pt x="109437" y="4214144"/>
                  </a:lnTo>
                  <a:lnTo>
                    <a:pt x="107498" y="4204344"/>
                  </a:lnTo>
                  <a:lnTo>
                    <a:pt x="105535" y="4194543"/>
                  </a:lnTo>
                  <a:lnTo>
                    <a:pt x="103535" y="4184743"/>
                  </a:lnTo>
                  <a:lnTo>
                    <a:pt x="101522" y="4174943"/>
                  </a:lnTo>
                  <a:lnTo>
                    <a:pt x="99473" y="4165142"/>
                  </a:lnTo>
                  <a:lnTo>
                    <a:pt x="97406" y="4155342"/>
                  </a:lnTo>
                  <a:lnTo>
                    <a:pt x="95319" y="4145542"/>
                  </a:lnTo>
                  <a:lnTo>
                    <a:pt x="93205" y="4135741"/>
                  </a:lnTo>
                  <a:lnTo>
                    <a:pt x="91080" y="4125941"/>
                  </a:lnTo>
                  <a:lnTo>
                    <a:pt x="88929" y="4116141"/>
                  </a:lnTo>
                  <a:lnTo>
                    <a:pt x="86767" y="4106340"/>
                  </a:lnTo>
                  <a:lnTo>
                    <a:pt x="84590" y="4096540"/>
                  </a:lnTo>
                  <a:lnTo>
                    <a:pt x="82398" y="4086740"/>
                  </a:lnTo>
                  <a:lnTo>
                    <a:pt x="80200" y="4076939"/>
                  </a:lnTo>
                  <a:lnTo>
                    <a:pt x="77987" y="4067139"/>
                  </a:lnTo>
                  <a:lnTo>
                    <a:pt x="75770" y="4057339"/>
                  </a:lnTo>
                  <a:lnTo>
                    <a:pt x="73546" y="4047538"/>
                  </a:lnTo>
                  <a:lnTo>
                    <a:pt x="71319" y="4037738"/>
                  </a:lnTo>
                  <a:lnTo>
                    <a:pt x="69091" y="4027938"/>
                  </a:lnTo>
                  <a:lnTo>
                    <a:pt x="66864" y="4018137"/>
                  </a:lnTo>
                  <a:lnTo>
                    <a:pt x="64638" y="4008337"/>
                  </a:lnTo>
                  <a:lnTo>
                    <a:pt x="62417" y="3998537"/>
                  </a:lnTo>
                  <a:lnTo>
                    <a:pt x="60205" y="3988736"/>
                  </a:lnTo>
                  <a:lnTo>
                    <a:pt x="57997" y="3978936"/>
                  </a:lnTo>
                  <a:lnTo>
                    <a:pt x="55807" y="3969136"/>
                  </a:lnTo>
                  <a:lnTo>
                    <a:pt x="53625" y="3959335"/>
                  </a:lnTo>
                  <a:lnTo>
                    <a:pt x="51461" y="3949535"/>
                  </a:lnTo>
                  <a:lnTo>
                    <a:pt x="49316" y="3939735"/>
                  </a:lnTo>
                  <a:lnTo>
                    <a:pt x="47183" y="3929934"/>
                  </a:lnTo>
                  <a:lnTo>
                    <a:pt x="45085" y="3920134"/>
                  </a:lnTo>
                  <a:lnTo>
                    <a:pt x="43001" y="3910334"/>
                  </a:lnTo>
                  <a:lnTo>
                    <a:pt x="40949" y="3900533"/>
                  </a:lnTo>
                  <a:lnTo>
                    <a:pt x="38927" y="3890733"/>
                  </a:lnTo>
                  <a:lnTo>
                    <a:pt x="36925" y="3880933"/>
                  </a:lnTo>
                  <a:lnTo>
                    <a:pt x="34974" y="3871132"/>
                  </a:lnTo>
                  <a:lnTo>
                    <a:pt x="33042" y="3861332"/>
                  </a:lnTo>
                  <a:lnTo>
                    <a:pt x="31160" y="3851532"/>
                  </a:lnTo>
                  <a:lnTo>
                    <a:pt x="29313" y="3841731"/>
                  </a:lnTo>
                  <a:lnTo>
                    <a:pt x="27498" y="3831931"/>
                  </a:lnTo>
                  <a:lnTo>
                    <a:pt x="25746" y="3822131"/>
                  </a:lnTo>
                  <a:lnTo>
                    <a:pt x="24019" y="3812330"/>
                  </a:lnTo>
                  <a:lnTo>
                    <a:pt x="22357" y="3802530"/>
                  </a:lnTo>
                  <a:lnTo>
                    <a:pt x="20737" y="3792729"/>
                  </a:lnTo>
                  <a:lnTo>
                    <a:pt x="19159" y="3782929"/>
                  </a:lnTo>
                  <a:lnTo>
                    <a:pt x="17654" y="3773129"/>
                  </a:lnTo>
                  <a:lnTo>
                    <a:pt x="16177" y="3763328"/>
                  </a:lnTo>
                  <a:lnTo>
                    <a:pt x="14783" y="3753528"/>
                  </a:lnTo>
                  <a:lnTo>
                    <a:pt x="13432" y="3743728"/>
                  </a:lnTo>
                  <a:lnTo>
                    <a:pt x="12136" y="3733927"/>
                  </a:lnTo>
                  <a:lnTo>
                    <a:pt x="10917" y="3724127"/>
                  </a:lnTo>
                  <a:lnTo>
                    <a:pt x="9730" y="3714327"/>
                  </a:lnTo>
                  <a:lnTo>
                    <a:pt x="8641" y="3704526"/>
                  </a:lnTo>
                  <a:lnTo>
                    <a:pt x="7594" y="3694726"/>
                  </a:lnTo>
                  <a:lnTo>
                    <a:pt x="6612" y="3684926"/>
                  </a:lnTo>
                  <a:lnTo>
                    <a:pt x="5709" y="3675125"/>
                  </a:lnTo>
                  <a:lnTo>
                    <a:pt x="4842" y="3665325"/>
                  </a:lnTo>
                  <a:lnTo>
                    <a:pt x="4083" y="3655525"/>
                  </a:lnTo>
                  <a:lnTo>
                    <a:pt x="3364" y="3645724"/>
                  </a:lnTo>
                  <a:lnTo>
                    <a:pt x="2719" y="3635924"/>
                  </a:lnTo>
                  <a:lnTo>
                    <a:pt x="2151" y="3626124"/>
                  </a:lnTo>
                  <a:lnTo>
                    <a:pt x="1621" y="3616323"/>
                  </a:lnTo>
                  <a:lnTo>
                    <a:pt x="1206" y="3606523"/>
                  </a:lnTo>
                  <a:lnTo>
                    <a:pt x="827" y="3596723"/>
                  </a:lnTo>
                  <a:lnTo>
                    <a:pt x="528" y="3586922"/>
                  </a:lnTo>
                  <a:lnTo>
                    <a:pt x="301" y="3577122"/>
                  </a:lnTo>
                  <a:lnTo>
                    <a:pt x="116" y="3567322"/>
                  </a:lnTo>
                  <a:lnTo>
                    <a:pt x="40" y="3557521"/>
                  </a:lnTo>
                  <a:lnTo>
                    <a:pt x="0" y="3547721"/>
                  </a:lnTo>
                  <a:lnTo>
                    <a:pt x="42" y="3537921"/>
                  </a:lnTo>
                  <a:lnTo>
                    <a:pt x="149" y="3528120"/>
                  </a:lnTo>
                  <a:lnTo>
                    <a:pt x="301" y="3518320"/>
                  </a:lnTo>
                  <a:lnTo>
                    <a:pt x="552" y="3508520"/>
                  </a:lnTo>
                  <a:lnTo>
                    <a:pt x="836" y="3498719"/>
                  </a:lnTo>
                  <a:lnTo>
                    <a:pt x="1202" y="3488919"/>
                  </a:lnTo>
                  <a:lnTo>
                    <a:pt x="1623" y="3479119"/>
                  </a:lnTo>
                  <a:lnTo>
                    <a:pt x="2091" y="3469318"/>
                  </a:lnTo>
                  <a:lnTo>
                    <a:pt x="2643" y="3459518"/>
                  </a:lnTo>
                  <a:lnTo>
                    <a:pt x="3226" y="3449718"/>
                  </a:lnTo>
                  <a:lnTo>
                    <a:pt x="3887" y="3439917"/>
                  </a:lnTo>
                  <a:lnTo>
                    <a:pt x="4592" y="3430117"/>
                  </a:lnTo>
                  <a:lnTo>
                    <a:pt x="5342" y="3420317"/>
                  </a:lnTo>
                  <a:lnTo>
                    <a:pt x="6161" y="3410516"/>
                  </a:lnTo>
                  <a:lnTo>
                    <a:pt x="7007" y="3400716"/>
                  </a:lnTo>
                  <a:lnTo>
                    <a:pt x="7922" y="3390916"/>
                  </a:lnTo>
                  <a:lnTo>
                    <a:pt x="8871" y="3381115"/>
                  </a:lnTo>
                  <a:lnTo>
                    <a:pt x="9861" y="3371315"/>
                  </a:lnTo>
                  <a:lnTo>
                    <a:pt x="10904" y="3361515"/>
                  </a:lnTo>
                  <a:lnTo>
                    <a:pt x="11968" y="3351714"/>
                  </a:lnTo>
                  <a:lnTo>
                    <a:pt x="13091" y="3341914"/>
                  </a:lnTo>
                  <a:lnTo>
                    <a:pt x="14237" y="3332114"/>
                  </a:lnTo>
                  <a:lnTo>
                    <a:pt x="15417" y="3322313"/>
                  </a:lnTo>
                  <a:lnTo>
                    <a:pt x="16634" y="3312513"/>
                  </a:lnTo>
                  <a:lnTo>
                    <a:pt x="17868" y="3302713"/>
                  </a:lnTo>
                  <a:lnTo>
                    <a:pt x="19146" y="3292912"/>
                  </a:lnTo>
                  <a:lnTo>
                    <a:pt x="20437" y="3283112"/>
                  </a:lnTo>
                  <a:lnTo>
                    <a:pt x="21755" y="3273312"/>
                  </a:lnTo>
                  <a:lnTo>
                    <a:pt x="23095" y="3263511"/>
                  </a:lnTo>
                  <a:lnTo>
                    <a:pt x="24446" y="3253711"/>
                  </a:lnTo>
                  <a:lnTo>
                    <a:pt x="25824" y="3243911"/>
                  </a:lnTo>
                  <a:lnTo>
                    <a:pt x="27209" y="3234110"/>
                  </a:lnTo>
                  <a:lnTo>
                    <a:pt x="28609" y="3224310"/>
                  </a:lnTo>
                  <a:lnTo>
                    <a:pt x="30020" y="3214510"/>
                  </a:lnTo>
                  <a:lnTo>
                    <a:pt x="31436" y="3204709"/>
                  </a:lnTo>
                  <a:lnTo>
                    <a:pt x="32861" y="3194909"/>
                  </a:lnTo>
                  <a:lnTo>
                    <a:pt x="34289" y="3185109"/>
                  </a:lnTo>
                  <a:lnTo>
                    <a:pt x="35720" y="3175308"/>
                  </a:lnTo>
                  <a:lnTo>
                    <a:pt x="37150" y="3165508"/>
                  </a:lnTo>
                  <a:lnTo>
                    <a:pt x="38581" y="3155708"/>
                  </a:lnTo>
                  <a:lnTo>
                    <a:pt x="40006" y="3145907"/>
                  </a:lnTo>
                  <a:lnTo>
                    <a:pt x="41428" y="3136107"/>
                  </a:lnTo>
                  <a:lnTo>
                    <a:pt x="42842" y="3126307"/>
                  </a:lnTo>
                  <a:lnTo>
                    <a:pt x="44247" y="3116506"/>
                  </a:lnTo>
                  <a:lnTo>
                    <a:pt x="45646" y="3106706"/>
                  </a:lnTo>
                  <a:lnTo>
                    <a:pt x="47028" y="3096906"/>
                  </a:lnTo>
                  <a:lnTo>
                    <a:pt x="48403" y="3087105"/>
                  </a:lnTo>
                  <a:lnTo>
                    <a:pt x="49758" y="3077305"/>
                  </a:lnTo>
                  <a:lnTo>
                    <a:pt x="51100" y="3067505"/>
                  </a:lnTo>
                  <a:lnTo>
                    <a:pt x="52429" y="3057704"/>
                  </a:lnTo>
                  <a:lnTo>
                    <a:pt x="53732" y="3047904"/>
                  </a:lnTo>
                  <a:lnTo>
                    <a:pt x="55025" y="3038104"/>
                  </a:lnTo>
                  <a:lnTo>
                    <a:pt x="56290" y="3028303"/>
                  </a:lnTo>
                  <a:lnTo>
                    <a:pt x="57537" y="3018503"/>
                  </a:lnTo>
                  <a:lnTo>
                    <a:pt x="58765" y="3008703"/>
                  </a:lnTo>
                  <a:lnTo>
                    <a:pt x="59963" y="2998902"/>
                  </a:lnTo>
                  <a:lnTo>
                    <a:pt x="61148" y="2989102"/>
                  </a:lnTo>
                  <a:lnTo>
                    <a:pt x="62296" y="2979302"/>
                  </a:lnTo>
                  <a:lnTo>
                    <a:pt x="63427" y="2969501"/>
                  </a:lnTo>
                  <a:lnTo>
                    <a:pt x="64533" y="2959701"/>
                  </a:lnTo>
                  <a:lnTo>
                    <a:pt x="65607" y="2949901"/>
                  </a:lnTo>
                  <a:lnTo>
                    <a:pt x="66667" y="2940100"/>
                  </a:lnTo>
                  <a:lnTo>
                    <a:pt x="67684" y="2930300"/>
                  </a:lnTo>
                  <a:lnTo>
                    <a:pt x="68684" y="2920500"/>
                  </a:lnTo>
                  <a:lnTo>
                    <a:pt x="69656" y="2910699"/>
                  </a:lnTo>
                  <a:lnTo>
                    <a:pt x="70596" y="2900899"/>
                  </a:lnTo>
                  <a:lnTo>
                    <a:pt x="71521" y="2891099"/>
                  </a:lnTo>
                  <a:lnTo>
                    <a:pt x="72401" y="2881298"/>
                  </a:lnTo>
                  <a:lnTo>
                    <a:pt x="73266" y="2871498"/>
                  </a:lnTo>
                  <a:lnTo>
                    <a:pt x="74100" y="2861698"/>
                  </a:lnTo>
                  <a:lnTo>
                    <a:pt x="74904" y="2851897"/>
                  </a:lnTo>
                  <a:lnTo>
                    <a:pt x="75692" y="2842097"/>
                  </a:lnTo>
                  <a:lnTo>
                    <a:pt x="76438" y="2832297"/>
                  </a:lnTo>
                  <a:lnTo>
                    <a:pt x="77169" y="2822496"/>
                  </a:lnTo>
                  <a:lnTo>
                    <a:pt x="77868" y="2812696"/>
                  </a:lnTo>
                  <a:lnTo>
                    <a:pt x="78542" y="2802896"/>
                  </a:lnTo>
                  <a:lnTo>
                    <a:pt x="79199" y="2793095"/>
                  </a:lnTo>
                  <a:lnTo>
                    <a:pt x="79818" y="2783295"/>
                  </a:lnTo>
                  <a:lnTo>
                    <a:pt x="80424" y="2773495"/>
                  </a:lnTo>
                  <a:lnTo>
                    <a:pt x="81000" y="2763694"/>
                  </a:lnTo>
                  <a:lnTo>
                    <a:pt x="81554" y="2753894"/>
                  </a:lnTo>
                  <a:lnTo>
                    <a:pt x="82092" y="2744094"/>
                  </a:lnTo>
                  <a:lnTo>
                    <a:pt x="82598" y="2734293"/>
                  </a:lnTo>
                  <a:lnTo>
                    <a:pt x="83092" y="2724493"/>
                  </a:lnTo>
                  <a:lnTo>
                    <a:pt x="83559" y="2714693"/>
                  </a:lnTo>
                  <a:lnTo>
                    <a:pt x="84009" y="2704892"/>
                  </a:lnTo>
                  <a:lnTo>
                    <a:pt x="84443" y="2695092"/>
                  </a:lnTo>
                  <a:lnTo>
                    <a:pt x="84852" y="2685292"/>
                  </a:lnTo>
                  <a:lnTo>
                    <a:pt x="85252" y="2675491"/>
                  </a:lnTo>
                  <a:lnTo>
                    <a:pt x="85628" y="2665691"/>
                  </a:lnTo>
                  <a:lnTo>
                    <a:pt x="85991" y="2655891"/>
                  </a:lnTo>
                  <a:lnTo>
                    <a:pt x="86341" y="2646090"/>
                  </a:lnTo>
                  <a:lnTo>
                    <a:pt x="86672" y="2636290"/>
                  </a:lnTo>
                  <a:lnTo>
                    <a:pt x="86996" y="2626490"/>
                  </a:lnTo>
                  <a:lnTo>
                    <a:pt x="87301" y="2616689"/>
                  </a:lnTo>
                  <a:lnTo>
                    <a:pt x="87597" y="2606889"/>
                  </a:lnTo>
                  <a:lnTo>
                    <a:pt x="87882" y="2597089"/>
                  </a:lnTo>
                  <a:lnTo>
                    <a:pt x="88154" y="2587288"/>
                  </a:lnTo>
                  <a:lnTo>
                    <a:pt x="88421" y="2577488"/>
                  </a:lnTo>
                  <a:lnTo>
                    <a:pt x="88674" y="2567688"/>
                  </a:lnTo>
                  <a:lnTo>
                    <a:pt x="88922" y="2557887"/>
                  </a:lnTo>
                  <a:lnTo>
                    <a:pt x="89162" y="2548087"/>
                  </a:lnTo>
                  <a:lnTo>
                    <a:pt x="89394" y="2538286"/>
                  </a:lnTo>
                  <a:lnTo>
                    <a:pt x="89623" y="2528486"/>
                  </a:lnTo>
                  <a:lnTo>
                    <a:pt x="89842" y="2518686"/>
                  </a:lnTo>
                  <a:lnTo>
                    <a:pt x="90059" y="2508885"/>
                  </a:lnTo>
                  <a:lnTo>
                    <a:pt x="90272" y="2499085"/>
                  </a:lnTo>
                  <a:lnTo>
                    <a:pt x="90480" y="2489285"/>
                  </a:lnTo>
                  <a:lnTo>
                    <a:pt x="90687" y="2479484"/>
                  </a:lnTo>
                  <a:lnTo>
                    <a:pt x="90889" y="2469684"/>
                  </a:lnTo>
                  <a:lnTo>
                    <a:pt x="91090" y="2459884"/>
                  </a:lnTo>
                  <a:lnTo>
                    <a:pt x="91290" y="2450083"/>
                  </a:lnTo>
                  <a:lnTo>
                    <a:pt x="91489" y="2440283"/>
                  </a:lnTo>
                  <a:lnTo>
                    <a:pt x="91687" y="2430483"/>
                  </a:lnTo>
                  <a:lnTo>
                    <a:pt x="91885" y="2420682"/>
                  </a:lnTo>
                  <a:lnTo>
                    <a:pt x="92083" y="2410882"/>
                  </a:lnTo>
                  <a:lnTo>
                    <a:pt x="92282" y="2401082"/>
                  </a:lnTo>
                  <a:lnTo>
                    <a:pt x="92481" y="2391281"/>
                  </a:lnTo>
                  <a:lnTo>
                    <a:pt x="92681" y="2381481"/>
                  </a:lnTo>
                  <a:lnTo>
                    <a:pt x="92884" y="2371681"/>
                  </a:lnTo>
                  <a:lnTo>
                    <a:pt x="93087" y="2361880"/>
                  </a:lnTo>
                  <a:lnTo>
                    <a:pt x="93293" y="2352080"/>
                  </a:lnTo>
                  <a:lnTo>
                    <a:pt x="93500" y="2342280"/>
                  </a:lnTo>
                  <a:lnTo>
                    <a:pt x="93709" y="2332479"/>
                  </a:lnTo>
                  <a:lnTo>
                    <a:pt x="93921" y="2322679"/>
                  </a:lnTo>
                  <a:lnTo>
                    <a:pt x="94134" y="2312879"/>
                  </a:lnTo>
                  <a:lnTo>
                    <a:pt x="94350" y="2303078"/>
                  </a:lnTo>
                  <a:lnTo>
                    <a:pt x="94569" y="2293278"/>
                  </a:lnTo>
                  <a:lnTo>
                    <a:pt x="94789" y="2283478"/>
                  </a:lnTo>
                  <a:lnTo>
                    <a:pt x="95012" y="2273677"/>
                  </a:lnTo>
                  <a:lnTo>
                    <a:pt x="95237" y="2263877"/>
                  </a:lnTo>
                  <a:lnTo>
                    <a:pt x="95464" y="2254077"/>
                  </a:lnTo>
                  <a:lnTo>
                    <a:pt x="95693" y="2244276"/>
                  </a:lnTo>
                  <a:lnTo>
                    <a:pt x="95924" y="2234476"/>
                  </a:lnTo>
                  <a:lnTo>
                    <a:pt x="96157" y="2224676"/>
                  </a:lnTo>
                  <a:lnTo>
                    <a:pt x="96391" y="2214875"/>
                  </a:lnTo>
                  <a:lnTo>
                    <a:pt x="96627" y="2205075"/>
                  </a:lnTo>
                  <a:lnTo>
                    <a:pt x="96863" y="2195275"/>
                  </a:lnTo>
                  <a:lnTo>
                    <a:pt x="97101" y="2185474"/>
                  </a:lnTo>
                  <a:lnTo>
                    <a:pt x="97339" y="2175674"/>
                  </a:lnTo>
                  <a:lnTo>
                    <a:pt x="97578" y="2165874"/>
                  </a:lnTo>
                  <a:lnTo>
                    <a:pt x="97817" y="2156073"/>
                  </a:lnTo>
                  <a:lnTo>
                    <a:pt x="98055" y="2146273"/>
                  </a:lnTo>
                  <a:lnTo>
                    <a:pt x="98294" y="2136473"/>
                  </a:lnTo>
                  <a:lnTo>
                    <a:pt x="98531" y="2126672"/>
                  </a:lnTo>
                  <a:lnTo>
                    <a:pt x="98768" y="2116872"/>
                  </a:lnTo>
                  <a:lnTo>
                    <a:pt x="99003" y="2107072"/>
                  </a:lnTo>
                  <a:lnTo>
                    <a:pt x="99237" y="2097271"/>
                  </a:lnTo>
                  <a:lnTo>
                    <a:pt x="99469" y="2087471"/>
                  </a:lnTo>
                  <a:lnTo>
                    <a:pt x="99698" y="2077671"/>
                  </a:lnTo>
                  <a:lnTo>
                    <a:pt x="99926" y="2067870"/>
                  </a:lnTo>
                  <a:lnTo>
                    <a:pt x="100149" y="2058070"/>
                  </a:lnTo>
                  <a:lnTo>
                    <a:pt x="100371" y="2048270"/>
                  </a:lnTo>
                  <a:lnTo>
                    <a:pt x="100589" y="2038469"/>
                  </a:lnTo>
                  <a:lnTo>
                    <a:pt x="100803" y="2028669"/>
                  </a:lnTo>
                  <a:lnTo>
                    <a:pt x="101014" y="2018869"/>
                  </a:lnTo>
                  <a:lnTo>
                    <a:pt x="101219" y="2009068"/>
                  </a:lnTo>
                  <a:lnTo>
                    <a:pt x="101421" y="1999268"/>
                  </a:lnTo>
                  <a:lnTo>
                    <a:pt x="101618" y="1989468"/>
                  </a:lnTo>
                  <a:lnTo>
                    <a:pt x="101810" y="1979667"/>
                  </a:lnTo>
                  <a:lnTo>
                    <a:pt x="101999" y="1969867"/>
                  </a:lnTo>
                  <a:lnTo>
                    <a:pt x="102179" y="1960067"/>
                  </a:lnTo>
                  <a:lnTo>
                    <a:pt x="102357" y="1950266"/>
                  </a:lnTo>
                  <a:lnTo>
                    <a:pt x="102528" y="1940466"/>
                  </a:lnTo>
                  <a:lnTo>
                    <a:pt x="102694" y="1930666"/>
                  </a:lnTo>
                  <a:lnTo>
                    <a:pt x="102855" y="1920865"/>
                  </a:lnTo>
                  <a:lnTo>
                    <a:pt x="103008" y="1911065"/>
                  </a:lnTo>
                  <a:lnTo>
                    <a:pt x="103158" y="1901265"/>
                  </a:lnTo>
                  <a:lnTo>
                    <a:pt x="103299" y="1891464"/>
                  </a:lnTo>
                  <a:lnTo>
                    <a:pt x="103436" y="1881664"/>
                  </a:lnTo>
                  <a:lnTo>
                    <a:pt x="103568" y="1871864"/>
                  </a:lnTo>
                  <a:lnTo>
                    <a:pt x="103693" y="1862063"/>
                  </a:lnTo>
                  <a:lnTo>
                    <a:pt x="103814" y="1852263"/>
                  </a:lnTo>
                  <a:lnTo>
                    <a:pt x="103928" y="1842463"/>
                  </a:lnTo>
                  <a:lnTo>
                    <a:pt x="104037" y="1832662"/>
                  </a:lnTo>
                  <a:lnTo>
                    <a:pt x="104142" y="1822862"/>
                  </a:lnTo>
                  <a:lnTo>
                    <a:pt x="104240" y="1813062"/>
                  </a:lnTo>
                  <a:lnTo>
                    <a:pt x="104336" y="1803261"/>
                  </a:lnTo>
                  <a:lnTo>
                    <a:pt x="104424" y="1793461"/>
                  </a:lnTo>
                  <a:lnTo>
                    <a:pt x="104510" y="1783661"/>
                  </a:lnTo>
                  <a:lnTo>
                    <a:pt x="104592" y="1773860"/>
                  </a:lnTo>
                  <a:lnTo>
                    <a:pt x="104670" y="1764060"/>
                  </a:lnTo>
                  <a:lnTo>
                    <a:pt x="104746" y="1754260"/>
                  </a:lnTo>
                  <a:lnTo>
                    <a:pt x="104817" y="1744459"/>
                  </a:lnTo>
                  <a:lnTo>
                    <a:pt x="104887" y="1734659"/>
                  </a:lnTo>
                  <a:lnTo>
                    <a:pt x="104955" y="1724859"/>
                  </a:lnTo>
                  <a:lnTo>
                    <a:pt x="105021" y="1715058"/>
                  </a:lnTo>
                  <a:lnTo>
                    <a:pt x="105086" y="1705258"/>
                  </a:lnTo>
                  <a:lnTo>
                    <a:pt x="105150" y="1695458"/>
                  </a:lnTo>
                  <a:lnTo>
                    <a:pt x="105214" y="1685657"/>
                  </a:lnTo>
                  <a:lnTo>
                    <a:pt x="105278" y="1675857"/>
                  </a:lnTo>
                  <a:lnTo>
                    <a:pt x="105344" y="1666057"/>
                  </a:lnTo>
                  <a:lnTo>
                    <a:pt x="105410" y="1656256"/>
                  </a:lnTo>
                  <a:lnTo>
                    <a:pt x="105480" y="1646456"/>
                  </a:lnTo>
                  <a:lnTo>
                    <a:pt x="105551" y="1636656"/>
                  </a:lnTo>
                  <a:lnTo>
                    <a:pt x="105625" y="1626855"/>
                  </a:lnTo>
                  <a:lnTo>
                    <a:pt x="105704" y="1617055"/>
                  </a:lnTo>
                  <a:lnTo>
                    <a:pt x="105785" y="1607255"/>
                  </a:lnTo>
                  <a:lnTo>
                    <a:pt x="105874" y="1597454"/>
                  </a:lnTo>
                  <a:lnTo>
                    <a:pt x="105965" y="1587654"/>
                  </a:lnTo>
                  <a:lnTo>
                    <a:pt x="106065" y="1577854"/>
                  </a:lnTo>
                  <a:lnTo>
                    <a:pt x="106171" y="1568053"/>
                  </a:lnTo>
                  <a:lnTo>
                    <a:pt x="106282" y="1558253"/>
                  </a:lnTo>
                  <a:lnTo>
                    <a:pt x="106404" y="1548453"/>
                  </a:lnTo>
                  <a:lnTo>
                    <a:pt x="106531" y="1538652"/>
                  </a:lnTo>
                  <a:lnTo>
                    <a:pt x="106670" y="1528852"/>
                  </a:lnTo>
                  <a:lnTo>
                    <a:pt x="106817" y="1519052"/>
                  </a:lnTo>
                  <a:lnTo>
                    <a:pt x="106973" y="1509251"/>
                  </a:lnTo>
                  <a:lnTo>
                    <a:pt x="107142" y="1499451"/>
                  </a:lnTo>
                  <a:lnTo>
                    <a:pt x="107318" y="1489651"/>
                  </a:lnTo>
                  <a:lnTo>
                    <a:pt x="107511" y="1479850"/>
                  </a:lnTo>
                  <a:lnTo>
                    <a:pt x="107712" y="1470050"/>
                  </a:lnTo>
                  <a:lnTo>
                    <a:pt x="107926" y="1460250"/>
                  </a:lnTo>
                  <a:lnTo>
                    <a:pt x="108155" y="1450449"/>
                  </a:lnTo>
                  <a:lnTo>
                    <a:pt x="108391" y="1440649"/>
                  </a:lnTo>
                  <a:lnTo>
                    <a:pt x="108649" y="1430849"/>
                  </a:lnTo>
                  <a:lnTo>
                    <a:pt x="108916" y="1421048"/>
                  </a:lnTo>
                  <a:lnTo>
                    <a:pt x="109198" y="1411248"/>
                  </a:lnTo>
                  <a:lnTo>
                    <a:pt x="109497" y="1401448"/>
                  </a:lnTo>
                  <a:lnTo>
                    <a:pt x="109804" y="1391647"/>
                  </a:lnTo>
                  <a:lnTo>
                    <a:pt x="110136" y="1381847"/>
                  </a:lnTo>
                  <a:lnTo>
                    <a:pt x="110476" y="1372047"/>
                  </a:lnTo>
                  <a:lnTo>
                    <a:pt x="110834" y="1362246"/>
                  </a:lnTo>
                  <a:lnTo>
                    <a:pt x="111209" y="1352446"/>
                  </a:lnTo>
                  <a:lnTo>
                    <a:pt x="111593" y="1342646"/>
                  </a:lnTo>
                  <a:lnTo>
                    <a:pt x="112002" y="1332845"/>
                  </a:lnTo>
                  <a:lnTo>
                    <a:pt x="112421" y="1323045"/>
                  </a:lnTo>
                  <a:lnTo>
                    <a:pt x="112858" y="1313245"/>
                  </a:lnTo>
                  <a:lnTo>
                    <a:pt x="113311" y="1303444"/>
                  </a:lnTo>
                  <a:lnTo>
                    <a:pt x="113775" y="1293644"/>
                  </a:lnTo>
                  <a:lnTo>
                    <a:pt x="114263" y="1283844"/>
                  </a:lnTo>
                  <a:lnTo>
                    <a:pt x="114760" y="1274043"/>
                  </a:lnTo>
                  <a:lnTo>
                    <a:pt x="115276" y="1264243"/>
                  </a:lnTo>
                  <a:lnTo>
                    <a:pt x="115806" y="1254442"/>
                  </a:lnTo>
                  <a:lnTo>
                    <a:pt x="116348" y="1244642"/>
                  </a:lnTo>
                  <a:lnTo>
                    <a:pt x="116911" y="1234842"/>
                  </a:lnTo>
                  <a:lnTo>
                    <a:pt x="117482" y="1225041"/>
                  </a:lnTo>
                  <a:lnTo>
                    <a:pt x="118072" y="1215241"/>
                  </a:lnTo>
                  <a:lnTo>
                    <a:pt x="118674" y="1205441"/>
                  </a:lnTo>
                  <a:lnTo>
                    <a:pt x="119287" y="1195640"/>
                  </a:lnTo>
                  <a:lnTo>
                    <a:pt x="119919" y="1185840"/>
                  </a:lnTo>
                  <a:lnTo>
                    <a:pt x="120557" y="1176040"/>
                  </a:lnTo>
                  <a:lnTo>
                    <a:pt x="121212" y="1166239"/>
                  </a:lnTo>
                  <a:lnTo>
                    <a:pt x="121877" y="1156439"/>
                  </a:lnTo>
                  <a:lnTo>
                    <a:pt x="122551" y="1146639"/>
                  </a:lnTo>
                  <a:lnTo>
                    <a:pt x="123240" y="1136838"/>
                  </a:lnTo>
                  <a:lnTo>
                    <a:pt x="123935" y="1127038"/>
                  </a:lnTo>
                  <a:lnTo>
                    <a:pt x="124644" y="1117238"/>
                  </a:lnTo>
                  <a:lnTo>
                    <a:pt x="125359" y="1107437"/>
                  </a:lnTo>
                  <a:lnTo>
                    <a:pt x="126082" y="1097637"/>
                  </a:lnTo>
                  <a:lnTo>
                    <a:pt x="126815" y="1087837"/>
                  </a:lnTo>
                  <a:lnTo>
                    <a:pt x="127553" y="1078036"/>
                  </a:lnTo>
                  <a:lnTo>
                    <a:pt x="128300" y="1068236"/>
                  </a:lnTo>
                  <a:lnTo>
                    <a:pt x="129052" y="1058436"/>
                  </a:lnTo>
                  <a:lnTo>
                    <a:pt x="129809" y="1048635"/>
                  </a:lnTo>
                  <a:lnTo>
                    <a:pt x="130572" y="1038835"/>
                  </a:lnTo>
                  <a:lnTo>
                    <a:pt x="131337" y="1029035"/>
                  </a:lnTo>
                  <a:lnTo>
                    <a:pt x="132107" y="1019234"/>
                  </a:lnTo>
                  <a:lnTo>
                    <a:pt x="132879" y="1009434"/>
                  </a:lnTo>
                  <a:lnTo>
                    <a:pt x="133654" y="999634"/>
                  </a:lnTo>
                  <a:lnTo>
                    <a:pt x="134430" y="989833"/>
                  </a:lnTo>
                  <a:lnTo>
                    <a:pt x="135207" y="980033"/>
                  </a:lnTo>
                  <a:lnTo>
                    <a:pt x="135984" y="970233"/>
                  </a:lnTo>
                  <a:lnTo>
                    <a:pt x="136761" y="960432"/>
                  </a:lnTo>
                  <a:lnTo>
                    <a:pt x="137537" y="950632"/>
                  </a:lnTo>
                  <a:lnTo>
                    <a:pt x="138311" y="940832"/>
                  </a:lnTo>
                  <a:lnTo>
                    <a:pt x="139084" y="931031"/>
                  </a:lnTo>
                  <a:lnTo>
                    <a:pt x="139852" y="921231"/>
                  </a:lnTo>
                  <a:lnTo>
                    <a:pt x="140618" y="911431"/>
                  </a:lnTo>
                  <a:lnTo>
                    <a:pt x="141379" y="901630"/>
                  </a:lnTo>
                  <a:lnTo>
                    <a:pt x="142136" y="891830"/>
                  </a:lnTo>
                  <a:lnTo>
                    <a:pt x="142889" y="882030"/>
                  </a:lnTo>
                  <a:lnTo>
                    <a:pt x="143633" y="872229"/>
                  </a:lnTo>
                  <a:lnTo>
                    <a:pt x="144375" y="862429"/>
                  </a:lnTo>
                  <a:lnTo>
                    <a:pt x="145107" y="852629"/>
                  </a:lnTo>
                  <a:lnTo>
                    <a:pt x="145833" y="842828"/>
                  </a:lnTo>
                  <a:lnTo>
                    <a:pt x="146553" y="833028"/>
                  </a:lnTo>
                  <a:lnTo>
                    <a:pt x="147262" y="823228"/>
                  </a:lnTo>
                  <a:lnTo>
                    <a:pt x="147966" y="813427"/>
                  </a:lnTo>
                  <a:lnTo>
                    <a:pt x="148658" y="803627"/>
                  </a:lnTo>
                  <a:lnTo>
                    <a:pt x="149342" y="793827"/>
                  </a:lnTo>
                  <a:lnTo>
                    <a:pt x="150018" y="784026"/>
                  </a:lnTo>
                  <a:lnTo>
                    <a:pt x="150680" y="774226"/>
                  </a:lnTo>
                  <a:lnTo>
                    <a:pt x="151337" y="764426"/>
                  </a:lnTo>
                  <a:lnTo>
                    <a:pt x="151979" y="754625"/>
                  </a:lnTo>
                  <a:lnTo>
                    <a:pt x="152612" y="744825"/>
                  </a:lnTo>
                  <a:lnTo>
                    <a:pt x="153236" y="735025"/>
                  </a:lnTo>
                  <a:lnTo>
                    <a:pt x="153845" y="725224"/>
                  </a:lnTo>
                  <a:lnTo>
                    <a:pt x="154447" y="715424"/>
                  </a:lnTo>
                  <a:lnTo>
                    <a:pt x="155032" y="705624"/>
                  </a:lnTo>
                  <a:lnTo>
                    <a:pt x="155609" y="695823"/>
                  </a:lnTo>
                  <a:lnTo>
                    <a:pt x="156173" y="686023"/>
                  </a:lnTo>
                  <a:lnTo>
                    <a:pt x="156724" y="676223"/>
                  </a:lnTo>
                  <a:lnTo>
                    <a:pt x="157267" y="666422"/>
                  </a:lnTo>
                  <a:lnTo>
                    <a:pt x="157791" y="656622"/>
                  </a:lnTo>
                  <a:lnTo>
                    <a:pt x="158308" y="646822"/>
                  </a:lnTo>
                  <a:lnTo>
                    <a:pt x="158811" y="637021"/>
                  </a:lnTo>
                  <a:lnTo>
                    <a:pt x="159300" y="627221"/>
                  </a:lnTo>
                  <a:lnTo>
                    <a:pt x="159782" y="617421"/>
                  </a:lnTo>
                  <a:lnTo>
                    <a:pt x="160244" y="607620"/>
                  </a:lnTo>
                  <a:lnTo>
                    <a:pt x="160699" y="597820"/>
                  </a:lnTo>
                  <a:lnTo>
                    <a:pt x="161140" y="588020"/>
                  </a:lnTo>
                  <a:lnTo>
                    <a:pt x="161568" y="578219"/>
                  </a:lnTo>
                  <a:lnTo>
                    <a:pt x="161988" y="568419"/>
                  </a:lnTo>
                  <a:lnTo>
                    <a:pt x="162389" y="558619"/>
                  </a:lnTo>
                  <a:lnTo>
                    <a:pt x="162784" y="548818"/>
                  </a:lnTo>
                  <a:lnTo>
                    <a:pt x="163164" y="539018"/>
                  </a:lnTo>
                  <a:lnTo>
                    <a:pt x="163533" y="529218"/>
                  </a:lnTo>
                  <a:lnTo>
                    <a:pt x="163893" y="519417"/>
                  </a:lnTo>
                  <a:lnTo>
                    <a:pt x="164236" y="509617"/>
                  </a:lnTo>
                  <a:lnTo>
                    <a:pt x="164573" y="499817"/>
                  </a:lnTo>
                  <a:lnTo>
                    <a:pt x="164896" y="490016"/>
                  </a:lnTo>
                  <a:lnTo>
                    <a:pt x="165208" y="480216"/>
                  </a:lnTo>
                  <a:lnTo>
                    <a:pt x="165512" y="470416"/>
                  </a:lnTo>
                  <a:lnTo>
                    <a:pt x="165801" y="460615"/>
                  </a:lnTo>
                  <a:lnTo>
                    <a:pt x="166085" y="450815"/>
                  </a:lnTo>
                  <a:lnTo>
                    <a:pt x="166354" y="441015"/>
                  </a:lnTo>
                  <a:lnTo>
                    <a:pt x="166615" y="431214"/>
                  </a:lnTo>
                  <a:lnTo>
                    <a:pt x="166868" y="421414"/>
                  </a:lnTo>
                  <a:lnTo>
                    <a:pt x="167108" y="411614"/>
                  </a:lnTo>
                  <a:lnTo>
                    <a:pt x="167343" y="401813"/>
                  </a:lnTo>
                  <a:lnTo>
                    <a:pt x="167564" y="392013"/>
                  </a:lnTo>
                  <a:lnTo>
                    <a:pt x="167779" y="382213"/>
                  </a:lnTo>
                  <a:lnTo>
                    <a:pt x="167986" y="372412"/>
                  </a:lnTo>
                  <a:lnTo>
                    <a:pt x="168182" y="362612"/>
                  </a:lnTo>
                  <a:lnTo>
                    <a:pt x="168373" y="352812"/>
                  </a:lnTo>
                  <a:lnTo>
                    <a:pt x="168553" y="343011"/>
                  </a:lnTo>
                  <a:lnTo>
                    <a:pt x="168727" y="333211"/>
                  </a:lnTo>
                  <a:lnTo>
                    <a:pt x="168894" y="323411"/>
                  </a:lnTo>
                  <a:lnTo>
                    <a:pt x="169051" y="313610"/>
                  </a:lnTo>
                  <a:lnTo>
                    <a:pt x="169205" y="303810"/>
                  </a:lnTo>
                  <a:lnTo>
                    <a:pt x="169349" y="294010"/>
                  </a:lnTo>
                  <a:lnTo>
                    <a:pt x="169488" y="284209"/>
                  </a:lnTo>
                  <a:lnTo>
                    <a:pt x="169620" y="274409"/>
                  </a:lnTo>
                  <a:lnTo>
                    <a:pt x="169745" y="264609"/>
                  </a:lnTo>
                  <a:lnTo>
                    <a:pt x="169867" y="254808"/>
                  </a:lnTo>
                  <a:lnTo>
                    <a:pt x="169980" y="245008"/>
                  </a:lnTo>
                  <a:lnTo>
                    <a:pt x="170090" y="235208"/>
                  </a:lnTo>
                  <a:lnTo>
                    <a:pt x="170193" y="225407"/>
                  </a:lnTo>
                  <a:lnTo>
                    <a:pt x="170291" y="215607"/>
                  </a:lnTo>
                  <a:lnTo>
                    <a:pt x="170386" y="205807"/>
                  </a:lnTo>
                  <a:lnTo>
                    <a:pt x="170474" y="196006"/>
                  </a:lnTo>
                  <a:lnTo>
                    <a:pt x="170559" y="186206"/>
                  </a:lnTo>
                  <a:lnTo>
                    <a:pt x="170638" y="176406"/>
                  </a:lnTo>
                  <a:lnTo>
                    <a:pt x="170714" y="166605"/>
                  </a:lnTo>
                  <a:lnTo>
                    <a:pt x="170787" y="156805"/>
                  </a:lnTo>
                  <a:lnTo>
                    <a:pt x="170854" y="147005"/>
                  </a:lnTo>
                  <a:lnTo>
                    <a:pt x="170919" y="137204"/>
                  </a:lnTo>
                  <a:lnTo>
                    <a:pt x="170980" y="127404"/>
                  </a:lnTo>
                  <a:lnTo>
                    <a:pt x="171037" y="117604"/>
                  </a:lnTo>
                  <a:lnTo>
                    <a:pt x="171092" y="107803"/>
                  </a:lnTo>
                  <a:lnTo>
                    <a:pt x="171143" y="98003"/>
                  </a:lnTo>
                  <a:lnTo>
                    <a:pt x="171192" y="88203"/>
                  </a:lnTo>
                  <a:lnTo>
                    <a:pt x="171237" y="78402"/>
                  </a:lnTo>
                  <a:lnTo>
                    <a:pt x="171280" y="68602"/>
                  </a:lnTo>
                  <a:lnTo>
                    <a:pt x="171321" y="58802"/>
                  </a:lnTo>
                  <a:lnTo>
                    <a:pt x="171359" y="49001"/>
                  </a:lnTo>
                  <a:lnTo>
                    <a:pt x="171396" y="39201"/>
                  </a:lnTo>
                  <a:lnTo>
                    <a:pt x="171429" y="29401"/>
                  </a:lnTo>
                  <a:lnTo>
                    <a:pt x="171461" y="19600"/>
                  </a:lnTo>
                  <a:lnTo>
                    <a:pt x="171491" y="9800"/>
                  </a:lnTo>
                  <a:lnTo>
                    <a:pt x="171519" y="0"/>
                  </a:lnTo>
                  <a:lnTo>
                    <a:pt x="172286" y="0"/>
                  </a:lnTo>
                  <a:lnTo>
                    <a:pt x="172314" y="9800"/>
                  </a:lnTo>
                  <a:lnTo>
                    <a:pt x="172344" y="19600"/>
                  </a:lnTo>
                  <a:lnTo>
                    <a:pt x="172376" y="29401"/>
                  </a:lnTo>
                  <a:lnTo>
                    <a:pt x="172409" y="39201"/>
                  </a:lnTo>
                  <a:lnTo>
                    <a:pt x="172446" y="49001"/>
                  </a:lnTo>
                  <a:lnTo>
                    <a:pt x="172483" y="58802"/>
                  </a:lnTo>
                  <a:lnTo>
                    <a:pt x="172524" y="68602"/>
                  </a:lnTo>
                  <a:lnTo>
                    <a:pt x="172567" y="78402"/>
                  </a:lnTo>
                  <a:lnTo>
                    <a:pt x="172613" y="88203"/>
                  </a:lnTo>
                  <a:lnTo>
                    <a:pt x="172662" y="98003"/>
                  </a:lnTo>
                  <a:lnTo>
                    <a:pt x="172712" y="107803"/>
                  </a:lnTo>
                  <a:lnTo>
                    <a:pt x="172768" y="117604"/>
                  </a:lnTo>
                  <a:lnTo>
                    <a:pt x="172825" y="127404"/>
                  </a:lnTo>
                  <a:lnTo>
                    <a:pt x="172886" y="137204"/>
                  </a:lnTo>
                  <a:lnTo>
                    <a:pt x="172951" y="147005"/>
                  </a:lnTo>
                  <a:lnTo>
                    <a:pt x="173018" y="156805"/>
                  </a:lnTo>
                  <a:lnTo>
                    <a:pt x="173091" y="166605"/>
                  </a:lnTo>
                  <a:lnTo>
                    <a:pt x="173166" y="176406"/>
                  </a:lnTo>
                  <a:lnTo>
                    <a:pt x="173246" y="186206"/>
                  </a:lnTo>
                  <a:lnTo>
                    <a:pt x="173331" y="196006"/>
                  </a:lnTo>
                  <a:lnTo>
                    <a:pt x="173418" y="205807"/>
                  </a:lnTo>
                  <a:lnTo>
                    <a:pt x="173513" y="215607"/>
                  </a:lnTo>
                  <a:lnTo>
                    <a:pt x="173612" y="225407"/>
                  </a:lnTo>
                  <a:lnTo>
                    <a:pt x="173715" y="235208"/>
                  </a:lnTo>
                  <a:lnTo>
                    <a:pt x="173825" y="245008"/>
                  </a:lnTo>
                  <a:lnTo>
                    <a:pt x="173937" y="254808"/>
                  </a:lnTo>
                  <a:lnTo>
                    <a:pt x="174059" y="264609"/>
                  </a:lnTo>
                  <a:lnTo>
                    <a:pt x="174184" y="274409"/>
                  </a:lnTo>
                  <a:lnTo>
                    <a:pt x="174317" y="284209"/>
                  </a:lnTo>
                  <a:lnTo>
                    <a:pt x="174456" y="294010"/>
                  </a:lnTo>
                  <a:lnTo>
                    <a:pt x="174599" y="303810"/>
                  </a:lnTo>
                  <a:lnTo>
                    <a:pt x="174753" y="313610"/>
                  </a:lnTo>
                  <a:lnTo>
                    <a:pt x="174911" y="323411"/>
                  </a:lnTo>
                  <a:lnTo>
                    <a:pt x="175078" y="333211"/>
                  </a:lnTo>
                  <a:lnTo>
                    <a:pt x="175252" y="343011"/>
                  </a:lnTo>
                  <a:lnTo>
                    <a:pt x="175431" y="352812"/>
                  </a:lnTo>
                  <a:lnTo>
                    <a:pt x="175623" y="362612"/>
                  </a:lnTo>
                  <a:lnTo>
                    <a:pt x="175819" y="372412"/>
                  </a:lnTo>
                  <a:lnTo>
                    <a:pt x="176026" y="382213"/>
                  </a:lnTo>
                  <a:lnTo>
                    <a:pt x="176241" y="392013"/>
                  </a:lnTo>
                  <a:lnTo>
                    <a:pt x="176462" y="401813"/>
                  </a:lnTo>
                  <a:lnTo>
                    <a:pt x="176697" y="411614"/>
                  </a:lnTo>
                  <a:lnTo>
                    <a:pt x="176937" y="421414"/>
                  </a:lnTo>
                  <a:lnTo>
                    <a:pt x="177189" y="431214"/>
                  </a:lnTo>
                  <a:lnTo>
                    <a:pt x="177451" y="441015"/>
                  </a:lnTo>
                  <a:lnTo>
                    <a:pt x="177720" y="450815"/>
                  </a:lnTo>
                  <a:lnTo>
                    <a:pt x="178003" y="460615"/>
                  </a:lnTo>
                  <a:lnTo>
                    <a:pt x="178292" y="470416"/>
                  </a:lnTo>
                  <a:lnTo>
                    <a:pt x="178596" y="480216"/>
                  </a:lnTo>
                  <a:lnTo>
                    <a:pt x="178909" y="490016"/>
                  </a:lnTo>
                  <a:lnTo>
                    <a:pt x="179231" y="499817"/>
                  </a:lnTo>
                  <a:lnTo>
                    <a:pt x="179569" y="509617"/>
                  </a:lnTo>
                  <a:lnTo>
                    <a:pt x="179912" y="519417"/>
                  </a:lnTo>
                  <a:lnTo>
                    <a:pt x="180272" y="529218"/>
                  </a:lnTo>
                  <a:lnTo>
                    <a:pt x="180641" y="539018"/>
                  </a:lnTo>
                  <a:lnTo>
                    <a:pt x="181021" y="548818"/>
                  </a:lnTo>
                  <a:lnTo>
                    <a:pt x="181415" y="558619"/>
                  </a:lnTo>
                  <a:lnTo>
                    <a:pt x="181816" y="568419"/>
                  </a:lnTo>
                  <a:lnTo>
                    <a:pt x="182237" y="578219"/>
                  </a:lnTo>
                  <a:lnTo>
                    <a:pt x="182665" y="588020"/>
                  </a:lnTo>
                  <a:lnTo>
                    <a:pt x="183106" y="597820"/>
                  </a:lnTo>
                  <a:lnTo>
                    <a:pt x="183561" y="607620"/>
                  </a:lnTo>
                  <a:lnTo>
                    <a:pt x="184022" y="617421"/>
                  </a:lnTo>
                  <a:lnTo>
                    <a:pt x="184505" y="627221"/>
                  </a:lnTo>
                  <a:lnTo>
                    <a:pt x="184994" y="637021"/>
                  </a:lnTo>
                  <a:lnTo>
                    <a:pt x="185497" y="646822"/>
                  </a:lnTo>
                  <a:lnTo>
                    <a:pt x="186013" y="656622"/>
                  </a:lnTo>
                  <a:lnTo>
                    <a:pt x="186537" y="666422"/>
                  </a:lnTo>
                  <a:lnTo>
                    <a:pt x="187081" y="676223"/>
                  </a:lnTo>
                  <a:lnTo>
                    <a:pt x="187631" y="686023"/>
                  </a:lnTo>
                  <a:lnTo>
                    <a:pt x="188196" y="695823"/>
                  </a:lnTo>
                  <a:lnTo>
                    <a:pt x="188773" y="705624"/>
                  </a:lnTo>
                  <a:lnTo>
                    <a:pt x="189357" y="715424"/>
                  </a:lnTo>
                  <a:lnTo>
                    <a:pt x="189960" y="725224"/>
                  </a:lnTo>
                  <a:lnTo>
                    <a:pt x="190569" y="735025"/>
                  </a:lnTo>
                  <a:lnTo>
                    <a:pt x="191192" y="744825"/>
                  </a:lnTo>
                  <a:lnTo>
                    <a:pt x="191826" y="754625"/>
                  </a:lnTo>
                  <a:lnTo>
                    <a:pt x="192467" y="764426"/>
                  </a:lnTo>
                  <a:lnTo>
                    <a:pt x="193124" y="774226"/>
                  </a:lnTo>
                  <a:lnTo>
                    <a:pt x="193787" y="784026"/>
                  </a:lnTo>
                  <a:lnTo>
                    <a:pt x="194463" y="793827"/>
                  </a:lnTo>
                  <a:lnTo>
                    <a:pt x="195147" y="803627"/>
                  </a:lnTo>
                  <a:lnTo>
                    <a:pt x="195839" y="813427"/>
                  </a:lnTo>
                  <a:lnTo>
                    <a:pt x="196543" y="823228"/>
                  </a:lnTo>
                  <a:lnTo>
                    <a:pt x="197251" y="833028"/>
                  </a:lnTo>
                  <a:lnTo>
                    <a:pt x="197972" y="842828"/>
                  </a:lnTo>
                  <a:lnTo>
                    <a:pt x="198698" y="852629"/>
                  </a:lnTo>
                  <a:lnTo>
                    <a:pt x="199430" y="862429"/>
                  </a:lnTo>
                  <a:lnTo>
                    <a:pt x="200171" y="872229"/>
                  </a:lnTo>
                  <a:lnTo>
                    <a:pt x="200916" y="882030"/>
                  </a:lnTo>
                  <a:lnTo>
                    <a:pt x="201669" y="891830"/>
                  </a:lnTo>
                  <a:lnTo>
                    <a:pt x="202426" y="901630"/>
                  </a:lnTo>
                  <a:lnTo>
                    <a:pt x="203187" y="911431"/>
                  </a:lnTo>
                  <a:lnTo>
                    <a:pt x="203953" y="921231"/>
                  </a:lnTo>
                  <a:lnTo>
                    <a:pt x="204721" y="931031"/>
                  </a:lnTo>
                  <a:lnTo>
                    <a:pt x="205494" y="940832"/>
                  </a:lnTo>
                  <a:lnTo>
                    <a:pt x="206268" y="950632"/>
                  </a:lnTo>
                  <a:lnTo>
                    <a:pt x="207043" y="960432"/>
                  </a:lnTo>
                  <a:lnTo>
                    <a:pt x="207820" y="970233"/>
                  </a:lnTo>
                  <a:lnTo>
                    <a:pt x="208597" y="980033"/>
                  </a:lnTo>
                  <a:lnTo>
                    <a:pt x="209374" y="989833"/>
                  </a:lnTo>
                  <a:lnTo>
                    <a:pt x="210150" y="999634"/>
                  </a:lnTo>
                  <a:lnTo>
                    <a:pt x="210925" y="1009434"/>
                  </a:lnTo>
                  <a:lnTo>
                    <a:pt x="211697" y="1019234"/>
                  </a:lnTo>
                  <a:lnTo>
                    <a:pt x="212468" y="1029035"/>
                  </a:lnTo>
                  <a:lnTo>
                    <a:pt x="213233" y="1038835"/>
                  </a:lnTo>
                  <a:lnTo>
                    <a:pt x="213996" y="1048635"/>
                  </a:lnTo>
                  <a:lnTo>
                    <a:pt x="214753" y="1058436"/>
                  </a:lnTo>
                  <a:lnTo>
                    <a:pt x="215504" y="1068236"/>
                  </a:lnTo>
                  <a:lnTo>
                    <a:pt x="216252" y="1078036"/>
                  </a:lnTo>
                  <a:lnTo>
                    <a:pt x="216989" y="1087837"/>
                  </a:lnTo>
                  <a:lnTo>
                    <a:pt x="217722" y="1097637"/>
                  </a:lnTo>
                  <a:lnTo>
                    <a:pt x="218446" y="1107437"/>
                  </a:lnTo>
                  <a:lnTo>
                    <a:pt x="219161" y="1117238"/>
                  </a:lnTo>
                  <a:lnTo>
                    <a:pt x="219870" y="1127038"/>
                  </a:lnTo>
                  <a:lnTo>
                    <a:pt x="220564" y="1136838"/>
                  </a:lnTo>
                  <a:lnTo>
                    <a:pt x="221253" y="1146639"/>
                  </a:lnTo>
                  <a:lnTo>
                    <a:pt x="221928" y="1156439"/>
                  </a:lnTo>
                  <a:lnTo>
                    <a:pt x="222592" y="1166239"/>
                  </a:lnTo>
                  <a:lnTo>
                    <a:pt x="223248" y="1176040"/>
                  </a:lnTo>
                  <a:lnTo>
                    <a:pt x="223886" y="1185840"/>
                  </a:lnTo>
                  <a:lnTo>
                    <a:pt x="224517" y="1195640"/>
                  </a:lnTo>
                  <a:lnTo>
                    <a:pt x="225130" y="1205441"/>
                  </a:lnTo>
                  <a:lnTo>
                    <a:pt x="225732" y="1215241"/>
                  </a:lnTo>
                  <a:lnTo>
                    <a:pt x="226323" y="1225041"/>
                  </a:lnTo>
                  <a:lnTo>
                    <a:pt x="226894" y="1234842"/>
                  </a:lnTo>
                  <a:lnTo>
                    <a:pt x="227457" y="1244642"/>
                  </a:lnTo>
                  <a:lnTo>
                    <a:pt x="227998" y="1254442"/>
                  </a:lnTo>
                  <a:lnTo>
                    <a:pt x="228529" y="1264243"/>
                  </a:lnTo>
                  <a:lnTo>
                    <a:pt x="229045" y="1274043"/>
                  </a:lnTo>
                  <a:lnTo>
                    <a:pt x="229541" y="1283844"/>
                  </a:lnTo>
                  <a:lnTo>
                    <a:pt x="230030" y="1293644"/>
                  </a:lnTo>
                  <a:lnTo>
                    <a:pt x="230493" y="1303444"/>
                  </a:lnTo>
                  <a:lnTo>
                    <a:pt x="230947" y="1313245"/>
                  </a:lnTo>
                  <a:lnTo>
                    <a:pt x="231384" y="1323045"/>
                  </a:lnTo>
                  <a:lnTo>
                    <a:pt x="231802" y="1332845"/>
                  </a:lnTo>
                  <a:lnTo>
                    <a:pt x="232212" y="1342646"/>
                  </a:lnTo>
                  <a:lnTo>
                    <a:pt x="232596" y="1352446"/>
                  </a:lnTo>
                  <a:lnTo>
                    <a:pt x="232971" y="1362246"/>
                  </a:lnTo>
                  <a:lnTo>
                    <a:pt x="233329" y="1372047"/>
                  </a:lnTo>
                  <a:lnTo>
                    <a:pt x="233669" y="1381847"/>
                  </a:lnTo>
                  <a:lnTo>
                    <a:pt x="234001" y="1391647"/>
                  </a:lnTo>
                  <a:lnTo>
                    <a:pt x="234308" y="1401448"/>
                  </a:lnTo>
                  <a:lnTo>
                    <a:pt x="234606" y="1411248"/>
                  </a:lnTo>
                  <a:lnTo>
                    <a:pt x="234888" y="1421048"/>
                  </a:lnTo>
                  <a:lnTo>
                    <a:pt x="235155" y="1430849"/>
                  </a:lnTo>
                  <a:lnTo>
                    <a:pt x="235413" y="1440649"/>
                  </a:lnTo>
                  <a:lnTo>
                    <a:pt x="235650" y="1450449"/>
                  </a:lnTo>
                  <a:lnTo>
                    <a:pt x="235879" y="1460250"/>
                  </a:lnTo>
                  <a:lnTo>
                    <a:pt x="236092" y="1470050"/>
                  </a:lnTo>
                  <a:lnTo>
                    <a:pt x="236294" y="1479850"/>
                  </a:lnTo>
                  <a:lnTo>
                    <a:pt x="236487" y="1489651"/>
                  </a:lnTo>
                  <a:lnTo>
                    <a:pt x="236662" y="1499451"/>
                  </a:lnTo>
                  <a:lnTo>
                    <a:pt x="236832" y="1509251"/>
                  </a:lnTo>
                  <a:lnTo>
                    <a:pt x="236988" y="1519052"/>
                  </a:lnTo>
                  <a:lnTo>
                    <a:pt x="237134" y="1528852"/>
                  </a:lnTo>
                  <a:lnTo>
                    <a:pt x="237274" y="1538652"/>
                  </a:lnTo>
                  <a:lnTo>
                    <a:pt x="237401" y="1548453"/>
                  </a:lnTo>
                  <a:lnTo>
                    <a:pt x="237523" y="1558253"/>
                  </a:lnTo>
                  <a:lnTo>
                    <a:pt x="237634" y="1568053"/>
                  </a:lnTo>
                  <a:lnTo>
                    <a:pt x="237740" y="1577854"/>
                  </a:lnTo>
                  <a:lnTo>
                    <a:pt x="237839" y="1587654"/>
                  </a:lnTo>
                  <a:lnTo>
                    <a:pt x="237931" y="1597454"/>
                  </a:lnTo>
                  <a:lnTo>
                    <a:pt x="238019" y="1607255"/>
                  </a:lnTo>
                  <a:lnTo>
                    <a:pt x="238101" y="1617055"/>
                  </a:lnTo>
                  <a:lnTo>
                    <a:pt x="238179" y="1626855"/>
                  </a:lnTo>
                  <a:lnTo>
                    <a:pt x="238254" y="1636656"/>
                  </a:lnTo>
                  <a:lnTo>
                    <a:pt x="238325" y="1646456"/>
                  </a:lnTo>
                  <a:lnTo>
                    <a:pt x="238394" y="1656256"/>
                  </a:lnTo>
                  <a:lnTo>
                    <a:pt x="238461" y="1666057"/>
                  </a:lnTo>
                  <a:lnTo>
                    <a:pt x="238526" y="1675857"/>
                  </a:lnTo>
                  <a:lnTo>
                    <a:pt x="238591" y="1685657"/>
                  </a:lnTo>
                  <a:lnTo>
                    <a:pt x="238655" y="1695458"/>
                  </a:lnTo>
                  <a:lnTo>
                    <a:pt x="238719" y="1705258"/>
                  </a:lnTo>
                  <a:lnTo>
                    <a:pt x="238784" y="1715058"/>
                  </a:lnTo>
                  <a:lnTo>
                    <a:pt x="238850" y="1724859"/>
                  </a:lnTo>
                  <a:lnTo>
                    <a:pt x="238917" y="1734659"/>
                  </a:lnTo>
                  <a:lnTo>
                    <a:pt x="238987" y="1744459"/>
                  </a:lnTo>
                  <a:lnTo>
                    <a:pt x="239059" y="1754260"/>
                  </a:lnTo>
                  <a:lnTo>
                    <a:pt x="239135" y="1764060"/>
                  </a:lnTo>
                  <a:lnTo>
                    <a:pt x="239212" y="1773860"/>
                  </a:lnTo>
                  <a:lnTo>
                    <a:pt x="239294" y="1783661"/>
                  </a:lnTo>
                  <a:lnTo>
                    <a:pt x="239380" y="1793461"/>
                  </a:lnTo>
                  <a:lnTo>
                    <a:pt x="239469" y="1803261"/>
                  </a:lnTo>
                  <a:lnTo>
                    <a:pt x="239565" y="1813062"/>
                  </a:lnTo>
                  <a:lnTo>
                    <a:pt x="239663" y="1822862"/>
                  </a:lnTo>
                  <a:lnTo>
                    <a:pt x="239767" y="1832662"/>
                  </a:lnTo>
                  <a:lnTo>
                    <a:pt x="239877" y="1842463"/>
                  </a:lnTo>
                  <a:lnTo>
                    <a:pt x="239990" y="1852263"/>
                  </a:lnTo>
                  <a:lnTo>
                    <a:pt x="240112" y="1862063"/>
                  </a:lnTo>
                  <a:lnTo>
                    <a:pt x="240236" y="1871864"/>
                  </a:lnTo>
                  <a:lnTo>
                    <a:pt x="240368" y="1881664"/>
                  </a:lnTo>
                  <a:lnTo>
                    <a:pt x="240505" y="1891464"/>
                  </a:lnTo>
                  <a:lnTo>
                    <a:pt x="240647" y="1901265"/>
                  </a:lnTo>
                  <a:lnTo>
                    <a:pt x="240797" y="1911065"/>
                  </a:lnTo>
                  <a:lnTo>
                    <a:pt x="240950" y="1920865"/>
                  </a:lnTo>
                  <a:lnTo>
                    <a:pt x="241111" y="1930666"/>
                  </a:lnTo>
                  <a:lnTo>
                    <a:pt x="241277" y="1940466"/>
                  </a:lnTo>
                  <a:lnTo>
                    <a:pt x="241447" y="1950266"/>
                  </a:lnTo>
                  <a:lnTo>
                    <a:pt x="241625" y="1960067"/>
                  </a:lnTo>
                  <a:lnTo>
                    <a:pt x="241806" y="1969867"/>
                  </a:lnTo>
                  <a:lnTo>
                    <a:pt x="241994" y="1979667"/>
                  </a:lnTo>
                  <a:lnTo>
                    <a:pt x="242187" y="1989468"/>
                  </a:lnTo>
                  <a:lnTo>
                    <a:pt x="242383" y="1999268"/>
                  </a:lnTo>
                  <a:lnTo>
                    <a:pt x="242586" y="2009068"/>
                  </a:lnTo>
                  <a:lnTo>
                    <a:pt x="242791" y="2018869"/>
                  </a:lnTo>
                  <a:lnTo>
                    <a:pt x="243002" y="2028669"/>
                  </a:lnTo>
                  <a:lnTo>
                    <a:pt x="243216" y="2038469"/>
                  </a:lnTo>
                  <a:lnTo>
                    <a:pt x="243434" y="2048270"/>
                  </a:lnTo>
                  <a:lnTo>
                    <a:pt x="243655" y="2058070"/>
                  </a:lnTo>
                  <a:lnTo>
                    <a:pt x="243879" y="2067870"/>
                  </a:lnTo>
                  <a:lnTo>
                    <a:pt x="244107" y="2077671"/>
                  </a:lnTo>
                  <a:lnTo>
                    <a:pt x="244336" y="2087471"/>
                  </a:lnTo>
                  <a:lnTo>
                    <a:pt x="244568" y="2097271"/>
                  </a:lnTo>
                  <a:lnTo>
                    <a:pt x="244802" y="2107072"/>
                  </a:lnTo>
                  <a:lnTo>
                    <a:pt x="245037" y="2116872"/>
                  </a:lnTo>
                  <a:lnTo>
                    <a:pt x="245274" y="2126672"/>
                  </a:lnTo>
                  <a:lnTo>
                    <a:pt x="245511" y="2136473"/>
                  </a:lnTo>
                  <a:lnTo>
                    <a:pt x="245749" y="2146273"/>
                  </a:lnTo>
                  <a:lnTo>
                    <a:pt x="245988" y="2156073"/>
                  </a:lnTo>
                  <a:lnTo>
                    <a:pt x="246227" y="2165874"/>
                  </a:lnTo>
                  <a:lnTo>
                    <a:pt x="246465" y="2175674"/>
                  </a:lnTo>
                  <a:lnTo>
                    <a:pt x="246704" y="2185474"/>
                  </a:lnTo>
                  <a:lnTo>
                    <a:pt x="246941" y="2195275"/>
                  </a:lnTo>
                  <a:lnTo>
                    <a:pt x="247178" y="2205075"/>
                  </a:lnTo>
                  <a:lnTo>
                    <a:pt x="247414" y="2214875"/>
                  </a:lnTo>
                  <a:lnTo>
                    <a:pt x="247648" y="2224676"/>
                  </a:lnTo>
                  <a:lnTo>
                    <a:pt x="247881" y="2234476"/>
                  </a:lnTo>
                  <a:lnTo>
                    <a:pt x="248111" y="2244276"/>
                  </a:lnTo>
                  <a:lnTo>
                    <a:pt x="248340" y="2254077"/>
                  </a:lnTo>
                  <a:lnTo>
                    <a:pt x="248568" y="2263877"/>
                  </a:lnTo>
                  <a:lnTo>
                    <a:pt x="248792" y="2273677"/>
                  </a:lnTo>
                  <a:lnTo>
                    <a:pt x="249016" y="2283478"/>
                  </a:lnTo>
                  <a:lnTo>
                    <a:pt x="249236" y="2293278"/>
                  </a:lnTo>
                  <a:lnTo>
                    <a:pt x="249454" y="2303078"/>
                  </a:lnTo>
                  <a:lnTo>
                    <a:pt x="249671" y="2312879"/>
                  </a:lnTo>
                  <a:lnTo>
                    <a:pt x="249884" y="2322679"/>
                  </a:lnTo>
                  <a:lnTo>
                    <a:pt x="250096" y="2332479"/>
                  </a:lnTo>
                  <a:lnTo>
                    <a:pt x="250305" y="2342280"/>
                  </a:lnTo>
                  <a:lnTo>
                    <a:pt x="250512" y="2352080"/>
                  </a:lnTo>
                  <a:lnTo>
                    <a:pt x="250718" y="2361880"/>
                  </a:lnTo>
                  <a:lnTo>
                    <a:pt x="250921" y="2371681"/>
                  </a:lnTo>
                  <a:lnTo>
                    <a:pt x="251123" y="2381481"/>
                  </a:lnTo>
                  <a:lnTo>
                    <a:pt x="251323" y="2391281"/>
                  </a:lnTo>
                  <a:lnTo>
                    <a:pt x="251523" y="2401082"/>
                  </a:lnTo>
                  <a:lnTo>
                    <a:pt x="251722" y="2410882"/>
                  </a:lnTo>
                  <a:lnTo>
                    <a:pt x="251920" y="2420682"/>
                  </a:lnTo>
                  <a:lnTo>
                    <a:pt x="252118" y="2430483"/>
                  </a:lnTo>
                  <a:lnTo>
                    <a:pt x="252316" y="2440283"/>
                  </a:lnTo>
                  <a:lnTo>
                    <a:pt x="252514" y="2450083"/>
                  </a:lnTo>
                  <a:lnTo>
                    <a:pt x="252714" y="2459884"/>
                  </a:lnTo>
                  <a:lnTo>
                    <a:pt x="252916" y="2469684"/>
                  </a:lnTo>
                  <a:lnTo>
                    <a:pt x="253118" y="2479484"/>
                  </a:lnTo>
                  <a:lnTo>
                    <a:pt x="253325" y="2489285"/>
                  </a:lnTo>
                  <a:lnTo>
                    <a:pt x="253533" y="2499085"/>
                  </a:lnTo>
                  <a:lnTo>
                    <a:pt x="253745" y="2508885"/>
                  </a:lnTo>
                  <a:lnTo>
                    <a:pt x="253962" y="2518686"/>
                  </a:lnTo>
                  <a:lnTo>
                    <a:pt x="254182" y="2528486"/>
                  </a:lnTo>
                  <a:lnTo>
                    <a:pt x="254411" y="2538286"/>
                  </a:lnTo>
                  <a:lnTo>
                    <a:pt x="254643" y="2548087"/>
                  </a:lnTo>
                  <a:lnTo>
                    <a:pt x="254882" y="2557887"/>
                  </a:lnTo>
                  <a:lnTo>
                    <a:pt x="255130" y="2567688"/>
                  </a:lnTo>
                  <a:lnTo>
                    <a:pt x="255383" y="2577488"/>
                  </a:lnTo>
                  <a:lnTo>
                    <a:pt x="255650" y="2587288"/>
                  </a:lnTo>
                  <a:lnTo>
                    <a:pt x="255923" y="2597089"/>
                  </a:lnTo>
                  <a:lnTo>
                    <a:pt x="256208" y="2606889"/>
                  </a:lnTo>
                  <a:lnTo>
                    <a:pt x="256504" y="2616689"/>
                  </a:lnTo>
                  <a:lnTo>
                    <a:pt x="256809" y="2626490"/>
                  </a:lnTo>
                  <a:lnTo>
                    <a:pt x="257132" y="2636290"/>
                  </a:lnTo>
                  <a:lnTo>
                    <a:pt x="257463" y="2646090"/>
                  </a:lnTo>
                  <a:lnTo>
                    <a:pt x="257813" y="2655891"/>
                  </a:lnTo>
                  <a:lnTo>
                    <a:pt x="258177" y="2665691"/>
                  </a:lnTo>
                  <a:lnTo>
                    <a:pt x="258553" y="2675491"/>
                  </a:lnTo>
                  <a:lnTo>
                    <a:pt x="258952" y="2685292"/>
                  </a:lnTo>
                  <a:lnTo>
                    <a:pt x="259361" y="2695092"/>
                  </a:lnTo>
                  <a:lnTo>
                    <a:pt x="259796" y="2704892"/>
                  </a:lnTo>
                  <a:lnTo>
                    <a:pt x="260246" y="2714693"/>
                  </a:lnTo>
                  <a:lnTo>
                    <a:pt x="260712" y="2724493"/>
                  </a:lnTo>
                  <a:lnTo>
                    <a:pt x="261207" y="2734293"/>
                  </a:lnTo>
                  <a:lnTo>
                    <a:pt x="261713" y="2744094"/>
                  </a:lnTo>
                  <a:lnTo>
                    <a:pt x="262250" y="2753894"/>
                  </a:lnTo>
                  <a:lnTo>
                    <a:pt x="262805" y="2763694"/>
                  </a:lnTo>
                  <a:lnTo>
                    <a:pt x="263380" y="2773495"/>
                  </a:lnTo>
                  <a:lnTo>
                    <a:pt x="263986" y="2783295"/>
                  </a:lnTo>
                  <a:lnTo>
                    <a:pt x="264605" y="2793095"/>
                  </a:lnTo>
                  <a:lnTo>
                    <a:pt x="265262" y="2802896"/>
                  </a:lnTo>
                  <a:lnTo>
                    <a:pt x="265936" y="2812696"/>
                  </a:lnTo>
                  <a:lnTo>
                    <a:pt x="266636" y="2822496"/>
                  </a:lnTo>
                  <a:lnTo>
                    <a:pt x="267367" y="2832297"/>
                  </a:lnTo>
                  <a:lnTo>
                    <a:pt x="268112" y="2842097"/>
                  </a:lnTo>
                  <a:lnTo>
                    <a:pt x="268900" y="2851897"/>
                  </a:lnTo>
                  <a:lnTo>
                    <a:pt x="269705" y="2861698"/>
                  </a:lnTo>
                  <a:lnTo>
                    <a:pt x="270539" y="2871498"/>
                  </a:lnTo>
                  <a:lnTo>
                    <a:pt x="271403" y="2881298"/>
                  </a:lnTo>
                  <a:lnTo>
                    <a:pt x="272283" y="2891099"/>
                  </a:lnTo>
                  <a:lnTo>
                    <a:pt x="273208" y="2900899"/>
                  </a:lnTo>
                  <a:lnTo>
                    <a:pt x="274148" y="2910699"/>
                  </a:lnTo>
                  <a:lnTo>
                    <a:pt x="275120" y="2920500"/>
                  </a:lnTo>
                  <a:lnTo>
                    <a:pt x="276121" y="2930300"/>
                  </a:lnTo>
                  <a:lnTo>
                    <a:pt x="277138" y="2940100"/>
                  </a:lnTo>
                  <a:lnTo>
                    <a:pt x="278198" y="2949901"/>
                  </a:lnTo>
                  <a:lnTo>
                    <a:pt x="279271" y="2959701"/>
                  </a:lnTo>
                  <a:lnTo>
                    <a:pt x="280377" y="2969501"/>
                  </a:lnTo>
                  <a:lnTo>
                    <a:pt x="281508" y="2979302"/>
                  </a:lnTo>
                  <a:lnTo>
                    <a:pt x="282657" y="2989102"/>
                  </a:lnTo>
                  <a:lnTo>
                    <a:pt x="283842" y="2998902"/>
                  </a:lnTo>
                  <a:lnTo>
                    <a:pt x="285040" y="3008703"/>
                  </a:lnTo>
                  <a:lnTo>
                    <a:pt x="286267" y="3018503"/>
                  </a:lnTo>
                  <a:lnTo>
                    <a:pt x="287515" y="3028303"/>
                  </a:lnTo>
                  <a:lnTo>
                    <a:pt x="288779" y="3038104"/>
                  </a:lnTo>
                  <a:lnTo>
                    <a:pt x="290072" y="3047904"/>
                  </a:lnTo>
                  <a:lnTo>
                    <a:pt x="291376" y="3057704"/>
                  </a:lnTo>
                  <a:lnTo>
                    <a:pt x="292704" y="3067505"/>
                  </a:lnTo>
                  <a:lnTo>
                    <a:pt x="294046" y="3077305"/>
                  </a:lnTo>
                  <a:lnTo>
                    <a:pt x="295402" y="3087105"/>
                  </a:lnTo>
                  <a:lnTo>
                    <a:pt x="296777" y="3096906"/>
                  </a:lnTo>
                  <a:lnTo>
                    <a:pt x="298159" y="3106706"/>
                  </a:lnTo>
                  <a:lnTo>
                    <a:pt x="299557" y="3116506"/>
                  </a:lnTo>
                  <a:lnTo>
                    <a:pt x="300963" y="3126307"/>
                  </a:lnTo>
                  <a:lnTo>
                    <a:pt x="302377" y="3136107"/>
                  </a:lnTo>
                  <a:lnTo>
                    <a:pt x="303799" y="3145907"/>
                  </a:lnTo>
                  <a:lnTo>
                    <a:pt x="305224" y="3155708"/>
                  </a:lnTo>
                  <a:lnTo>
                    <a:pt x="306654" y="3165508"/>
                  </a:lnTo>
                  <a:lnTo>
                    <a:pt x="308085" y="3175308"/>
                  </a:lnTo>
                  <a:lnTo>
                    <a:pt x="309516" y="3185109"/>
                  </a:lnTo>
                  <a:lnTo>
                    <a:pt x="310943" y="3194909"/>
                  </a:lnTo>
                  <a:lnTo>
                    <a:pt x="312369" y="3204709"/>
                  </a:lnTo>
                  <a:lnTo>
                    <a:pt x="313785" y="3214510"/>
                  </a:lnTo>
                  <a:lnTo>
                    <a:pt x="315195" y="3224310"/>
                  </a:lnTo>
                  <a:lnTo>
                    <a:pt x="316595" y="3234110"/>
                  </a:lnTo>
                  <a:lnTo>
                    <a:pt x="317981" y="3243911"/>
                  </a:lnTo>
                  <a:lnTo>
                    <a:pt x="319359" y="3253711"/>
                  </a:lnTo>
                  <a:lnTo>
                    <a:pt x="320710" y="3263511"/>
                  </a:lnTo>
                  <a:lnTo>
                    <a:pt x="322050" y="3273312"/>
                  </a:lnTo>
                  <a:lnTo>
                    <a:pt x="323367" y="3283112"/>
                  </a:lnTo>
                  <a:lnTo>
                    <a:pt x="324659" y="3292912"/>
                  </a:lnTo>
                  <a:lnTo>
                    <a:pt x="325936" y="3302713"/>
                  </a:lnTo>
                  <a:lnTo>
                    <a:pt x="327170" y="3312513"/>
                  </a:lnTo>
                  <a:lnTo>
                    <a:pt x="328388" y="3322313"/>
                  </a:lnTo>
                  <a:lnTo>
                    <a:pt x="329568" y="3332114"/>
                  </a:lnTo>
                  <a:lnTo>
                    <a:pt x="330714" y="3341914"/>
                  </a:lnTo>
                  <a:lnTo>
                    <a:pt x="331836" y="3351714"/>
                  </a:lnTo>
                  <a:lnTo>
                    <a:pt x="332901" y="3361515"/>
                  </a:lnTo>
                  <a:lnTo>
                    <a:pt x="333944" y="3371315"/>
                  </a:lnTo>
                  <a:lnTo>
                    <a:pt x="334934" y="3381115"/>
                  </a:lnTo>
                  <a:lnTo>
                    <a:pt x="335882" y="3390916"/>
                  </a:lnTo>
                  <a:lnTo>
                    <a:pt x="336798" y="3400716"/>
                  </a:lnTo>
                  <a:lnTo>
                    <a:pt x="337643" y="3410516"/>
                  </a:lnTo>
                  <a:lnTo>
                    <a:pt x="338463" y="3420317"/>
                  </a:lnTo>
                  <a:lnTo>
                    <a:pt x="339213" y="3430117"/>
                  </a:lnTo>
                  <a:lnTo>
                    <a:pt x="339918" y="3439917"/>
                  </a:lnTo>
                  <a:lnTo>
                    <a:pt x="340578" y="3449718"/>
                  </a:lnTo>
                  <a:lnTo>
                    <a:pt x="341161" y="3459518"/>
                  </a:lnTo>
                  <a:lnTo>
                    <a:pt x="341714" y="3469318"/>
                  </a:lnTo>
                  <a:lnTo>
                    <a:pt x="342182" y="3479119"/>
                  </a:lnTo>
                  <a:lnTo>
                    <a:pt x="342603" y="3488919"/>
                  </a:lnTo>
                  <a:lnTo>
                    <a:pt x="342969" y="3498719"/>
                  </a:lnTo>
                  <a:lnTo>
                    <a:pt x="343253" y="3508520"/>
                  </a:lnTo>
                  <a:lnTo>
                    <a:pt x="343503" y="3518320"/>
                  </a:lnTo>
                  <a:lnTo>
                    <a:pt x="343656" y="3528120"/>
                  </a:lnTo>
                  <a:lnTo>
                    <a:pt x="343763" y="3537921"/>
                  </a:lnTo>
                  <a:lnTo>
                    <a:pt x="343805" y="3547721"/>
                  </a:lnTo>
                  <a:lnTo>
                    <a:pt x="343765" y="3557521"/>
                  </a:lnTo>
                  <a:lnTo>
                    <a:pt x="343688" y="3567322"/>
                  </a:lnTo>
                  <a:lnTo>
                    <a:pt x="343504" y="3577122"/>
                  </a:lnTo>
                  <a:lnTo>
                    <a:pt x="343277" y="3586922"/>
                  </a:lnTo>
                  <a:lnTo>
                    <a:pt x="342978" y="3596723"/>
                  </a:lnTo>
                  <a:lnTo>
                    <a:pt x="342599" y="3606523"/>
                  </a:lnTo>
                  <a:lnTo>
                    <a:pt x="342183" y="3616323"/>
                  </a:lnTo>
                  <a:lnTo>
                    <a:pt x="341653" y="3626124"/>
                  </a:lnTo>
                  <a:lnTo>
                    <a:pt x="341085" y="3635924"/>
                  </a:lnTo>
                  <a:lnTo>
                    <a:pt x="340440" y="3645724"/>
                  </a:lnTo>
                  <a:lnTo>
                    <a:pt x="339722" y="3655525"/>
                  </a:lnTo>
                  <a:lnTo>
                    <a:pt x="338963" y="3665325"/>
                  </a:lnTo>
                  <a:lnTo>
                    <a:pt x="338095" y="3675125"/>
                  </a:lnTo>
                  <a:lnTo>
                    <a:pt x="337193" y="3684926"/>
                  </a:lnTo>
                  <a:lnTo>
                    <a:pt x="336211" y="3694726"/>
                  </a:lnTo>
                  <a:lnTo>
                    <a:pt x="335164" y="3704526"/>
                  </a:lnTo>
                  <a:lnTo>
                    <a:pt x="334074" y="3714327"/>
                  </a:lnTo>
                  <a:lnTo>
                    <a:pt x="332888" y="3724127"/>
                  </a:lnTo>
                  <a:lnTo>
                    <a:pt x="331669" y="3733927"/>
                  </a:lnTo>
                  <a:lnTo>
                    <a:pt x="330373" y="3743728"/>
                  </a:lnTo>
                  <a:lnTo>
                    <a:pt x="329021" y="3753528"/>
                  </a:lnTo>
                  <a:lnTo>
                    <a:pt x="327627" y="3763328"/>
                  </a:lnTo>
                  <a:lnTo>
                    <a:pt x="326151" y="3773129"/>
                  </a:lnTo>
                  <a:lnTo>
                    <a:pt x="324645" y="3782929"/>
                  </a:lnTo>
                  <a:lnTo>
                    <a:pt x="323068" y="3792729"/>
                  </a:lnTo>
                  <a:lnTo>
                    <a:pt x="321447" y="3802530"/>
                  </a:lnTo>
                  <a:lnTo>
                    <a:pt x="319786" y="3812330"/>
                  </a:lnTo>
                  <a:lnTo>
                    <a:pt x="318058" y="3822131"/>
                  </a:lnTo>
                  <a:lnTo>
                    <a:pt x="316306" y="3831931"/>
                  </a:lnTo>
                  <a:lnTo>
                    <a:pt x="314492" y="3841731"/>
                  </a:lnTo>
                  <a:lnTo>
                    <a:pt x="312645" y="3851532"/>
                  </a:lnTo>
                  <a:lnTo>
                    <a:pt x="310762" y="3861332"/>
                  </a:lnTo>
                  <a:lnTo>
                    <a:pt x="308830" y="3871132"/>
                  </a:lnTo>
                  <a:lnTo>
                    <a:pt x="306879" y="3880933"/>
                  </a:lnTo>
                  <a:lnTo>
                    <a:pt x="304878" y="3890733"/>
                  </a:lnTo>
                  <a:lnTo>
                    <a:pt x="302855" y="3900533"/>
                  </a:lnTo>
                  <a:lnTo>
                    <a:pt x="300804" y="3910334"/>
                  </a:lnTo>
                  <a:lnTo>
                    <a:pt x="298720" y="3920134"/>
                  </a:lnTo>
                  <a:lnTo>
                    <a:pt x="296622" y="3929934"/>
                  </a:lnTo>
                  <a:lnTo>
                    <a:pt x="294489" y="3939735"/>
                  </a:lnTo>
                  <a:lnTo>
                    <a:pt x="292344" y="3949535"/>
                  </a:lnTo>
                  <a:lnTo>
                    <a:pt x="290180" y="3959335"/>
                  </a:lnTo>
                  <a:lnTo>
                    <a:pt x="287998" y="3969136"/>
                  </a:lnTo>
                  <a:lnTo>
                    <a:pt x="285808" y="3978936"/>
                  </a:lnTo>
                  <a:lnTo>
                    <a:pt x="283600" y="3988736"/>
                  </a:lnTo>
                  <a:lnTo>
                    <a:pt x="281387" y="3998537"/>
                  </a:lnTo>
                  <a:lnTo>
                    <a:pt x="279166" y="4008337"/>
                  </a:lnTo>
                  <a:lnTo>
                    <a:pt x="276941" y="4018137"/>
                  </a:lnTo>
                  <a:lnTo>
                    <a:pt x="274713" y="4027938"/>
                  </a:lnTo>
                  <a:lnTo>
                    <a:pt x="272485" y="4037738"/>
                  </a:lnTo>
                  <a:lnTo>
                    <a:pt x="270258" y="4047538"/>
                  </a:lnTo>
                  <a:lnTo>
                    <a:pt x="268035" y="4057339"/>
                  </a:lnTo>
                  <a:lnTo>
                    <a:pt x="265818" y="4067139"/>
                  </a:lnTo>
                  <a:lnTo>
                    <a:pt x="263605" y="4076939"/>
                  </a:lnTo>
                  <a:lnTo>
                    <a:pt x="261406" y="4086740"/>
                  </a:lnTo>
                  <a:lnTo>
                    <a:pt x="259214" y="4096540"/>
                  </a:lnTo>
                  <a:lnTo>
                    <a:pt x="257038" y="4106340"/>
                  </a:lnTo>
                  <a:lnTo>
                    <a:pt x="254876" y="4116141"/>
                  </a:lnTo>
                  <a:lnTo>
                    <a:pt x="252724" y="4125941"/>
                  </a:lnTo>
                  <a:lnTo>
                    <a:pt x="250600" y="4135741"/>
                  </a:lnTo>
                  <a:lnTo>
                    <a:pt x="248486" y="4145542"/>
                  </a:lnTo>
                  <a:lnTo>
                    <a:pt x="246399" y="4155342"/>
                  </a:lnTo>
                  <a:lnTo>
                    <a:pt x="244332" y="4165142"/>
                  </a:lnTo>
                  <a:lnTo>
                    <a:pt x="242283" y="4174943"/>
                  </a:lnTo>
                  <a:lnTo>
                    <a:pt x="240269" y="4184743"/>
                  </a:lnTo>
                  <a:lnTo>
                    <a:pt x="238269" y="4194543"/>
                  </a:lnTo>
                  <a:lnTo>
                    <a:pt x="236307" y="4204344"/>
                  </a:lnTo>
                  <a:lnTo>
                    <a:pt x="234368" y="4214144"/>
                  </a:lnTo>
                  <a:lnTo>
                    <a:pt x="232453" y="4223944"/>
                  </a:lnTo>
                  <a:lnTo>
                    <a:pt x="230579" y="4233745"/>
                  </a:lnTo>
                  <a:lnTo>
                    <a:pt x="228721" y="4243545"/>
                  </a:lnTo>
                  <a:lnTo>
                    <a:pt x="226910" y="4253345"/>
                  </a:lnTo>
                  <a:lnTo>
                    <a:pt x="225123" y="4263146"/>
                  </a:lnTo>
                  <a:lnTo>
                    <a:pt x="223366" y="4272946"/>
                  </a:lnTo>
                  <a:lnTo>
                    <a:pt x="221652" y="4282746"/>
                  </a:lnTo>
                  <a:lnTo>
                    <a:pt x="219957" y="4292547"/>
                  </a:lnTo>
                  <a:lnTo>
                    <a:pt x="218314" y="4302347"/>
                  </a:lnTo>
                  <a:lnTo>
                    <a:pt x="216695" y="4312147"/>
                  </a:lnTo>
                  <a:lnTo>
                    <a:pt x="215111" y="4321948"/>
                  </a:lnTo>
                  <a:lnTo>
                    <a:pt x="213570" y="4331748"/>
                  </a:lnTo>
                  <a:lnTo>
                    <a:pt x="212048" y="4341548"/>
                  </a:lnTo>
                  <a:lnTo>
                    <a:pt x="210584" y="4351349"/>
                  </a:lnTo>
                  <a:lnTo>
                    <a:pt x="209142" y="4361149"/>
                  </a:lnTo>
                  <a:lnTo>
                    <a:pt x="207738" y="4370949"/>
                  </a:lnTo>
                  <a:lnTo>
                    <a:pt x="206375" y="4380750"/>
                  </a:lnTo>
                  <a:lnTo>
                    <a:pt x="205032" y="4390550"/>
                  </a:lnTo>
                  <a:lnTo>
                    <a:pt x="203748" y="4400350"/>
                  </a:lnTo>
                  <a:lnTo>
                    <a:pt x="202483" y="4410151"/>
                  </a:lnTo>
                  <a:lnTo>
                    <a:pt x="201259" y="4419951"/>
                  </a:lnTo>
                  <a:lnTo>
                    <a:pt x="200072" y="4429751"/>
                  </a:lnTo>
                  <a:lnTo>
                    <a:pt x="198907" y="4439552"/>
                  </a:lnTo>
                  <a:lnTo>
                    <a:pt x="197797" y="4449352"/>
                  </a:lnTo>
                  <a:lnTo>
                    <a:pt x="196705" y="4459152"/>
                  </a:lnTo>
                  <a:lnTo>
                    <a:pt x="195655" y="4468953"/>
                  </a:lnTo>
                  <a:lnTo>
                    <a:pt x="194638" y="4478753"/>
                  </a:lnTo>
                  <a:lnTo>
                    <a:pt x="193644" y="4488553"/>
                  </a:lnTo>
                  <a:lnTo>
                    <a:pt x="192699" y="4498354"/>
                  </a:lnTo>
                  <a:lnTo>
                    <a:pt x="191771" y="4508154"/>
                  </a:lnTo>
                  <a:lnTo>
                    <a:pt x="190884" y="4517954"/>
                  </a:lnTo>
                  <a:lnTo>
                    <a:pt x="190025" y="4527755"/>
                  </a:lnTo>
                  <a:lnTo>
                    <a:pt x="189190" y="4537555"/>
                  </a:lnTo>
                  <a:lnTo>
                    <a:pt x="188398" y="4547355"/>
                  </a:lnTo>
                  <a:lnTo>
                    <a:pt x="187621" y="4557156"/>
                  </a:lnTo>
                  <a:lnTo>
                    <a:pt x="186884" y="4566956"/>
                  </a:lnTo>
                  <a:lnTo>
                    <a:pt x="186170" y="4576756"/>
                  </a:lnTo>
                  <a:lnTo>
                    <a:pt x="185479" y="4586557"/>
                  </a:lnTo>
                  <a:lnTo>
                    <a:pt x="184824" y="4596357"/>
                  </a:lnTo>
                  <a:lnTo>
                    <a:pt x="184183" y="4606157"/>
                  </a:lnTo>
                  <a:lnTo>
                    <a:pt x="183580" y="4615958"/>
                  </a:lnTo>
                  <a:lnTo>
                    <a:pt x="182994" y="4625758"/>
                  </a:lnTo>
                  <a:lnTo>
                    <a:pt x="182432" y="4635558"/>
                  </a:lnTo>
                  <a:lnTo>
                    <a:pt x="181899" y="4645359"/>
                  </a:lnTo>
                  <a:lnTo>
                    <a:pt x="181378" y="4655159"/>
                  </a:lnTo>
                  <a:lnTo>
                    <a:pt x="180891" y="4664959"/>
                  </a:lnTo>
                  <a:lnTo>
                    <a:pt x="180418" y="4674760"/>
                  </a:lnTo>
                  <a:lnTo>
                    <a:pt x="179967" y="4684560"/>
                  </a:lnTo>
                  <a:lnTo>
                    <a:pt x="179539" y="4694360"/>
                  </a:lnTo>
                  <a:lnTo>
                    <a:pt x="179122" y="4704161"/>
                  </a:lnTo>
                  <a:lnTo>
                    <a:pt x="178735" y="4713961"/>
                  </a:lnTo>
                  <a:lnTo>
                    <a:pt x="178359" y="4723761"/>
                  </a:lnTo>
                  <a:lnTo>
                    <a:pt x="178002" y="4733562"/>
                  </a:lnTo>
                  <a:lnTo>
                    <a:pt x="177663" y="4743362"/>
                  </a:lnTo>
                  <a:lnTo>
                    <a:pt x="177334" y="4753162"/>
                  </a:lnTo>
                  <a:lnTo>
                    <a:pt x="177031" y="4762963"/>
                  </a:lnTo>
                  <a:lnTo>
                    <a:pt x="176736" y="4772763"/>
                  </a:lnTo>
                  <a:lnTo>
                    <a:pt x="176458" y="4782563"/>
                  </a:lnTo>
                  <a:lnTo>
                    <a:pt x="176194" y="4792364"/>
                  </a:lnTo>
                  <a:lnTo>
                    <a:pt x="175939" y="4802164"/>
                  </a:lnTo>
                  <a:lnTo>
                    <a:pt x="175704" y="4811964"/>
                  </a:lnTo>
                  <a:lnTo>
                    <a:pt x="175476" y="4821765"/>
                  </a:lnTo>
                  <a:lnTo>
                    <a:pt x="175262" y="4831565"/>
                  </a:lnTo>
                  <a:lnTo>
                    <a:pt x="175059" y="4841365"/>
                  </a:lnTo>
                  <a:lnTo>
                    <a:pt x="174864" y="4851166"/>
                  </a:lnTo>
                  <a:lnTo>
                    <a:pt x="174685" y="4860966"/>
                  </a:lnTo>
                  <a:lnTo>
                    <a:pt x="174511" y="4870766"/>
                  </a:lnTo>
                  <a:lnTo>
                    <a:pt x="174349" y="4880567"/>
                  </a:lnTo>
                  <a:lnTo>
                    <a:pt x="174195" y="4890367"/>
                  </a:lnTo>
                  <a:lnTo>
                    <a:pt x="174048" y="4900167"/>
                  </a:lnTo>
                  <a:lnTo>
                    <a:pt x="173913" y="4909968"/>
                  </a:lnTo>
                  <a:lnTo>
                    <a:pt x="173782" y="4919768"/>
                  </a:lnTo>
                  <a:lnTo>
                    <a:pt x="173661" y="4929568"/>
                  </a:lnTo>
                  <a:lnTo>
                    <a:pt x="173547" y="4939369"/>
                  </a:lnTo>
                  <a:lnTo>
                    <a:pt x="173437" y="4949169"/>
                  </a:lnTo>
                  <a:lnTo>
                    <a:pt x="173337" y="4958969"/>
                  </a:lnTo>
                  <a:lnTo>
                    <a:pt x="173240" y="4968770"/>
                  </a:lnTo>
                  <a:lnTo>
                    <a:pt x="173151" y="4978570"/>
                  </a:lnTo>
                  <a:lnTo>
                    <a:pt x="173067" y="4988370"/>
                  </a:lnTo>
                  <a:lnTo>
                    <a:pt x="172987" y="4998171"/>
                  </a:lnTo>
                  <a:lnTo>
                    <a:pt x="172913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02290" y="1594163"/>
              <a:ext cx="352382" cy="4222482"/>
            </a:xfrm>
            <a:custGeom>
              <a:avLst/>
              <a:pathLst>
                <a:path w="352382" h="4222482">
                  <a:moveTo>
                    <a:pt x="175103" y="4222482"/>
                  </a:moveTo>
                  <a:lnTo>
                    <a:pt x="175005" y="4214219"/>
                  </a:lnTo>
                  <a:lnTo>
                    <a:pt x="174900" y="4205955"/>
                  </a:lnTo>
                  <a:lnTo>
                    <a:pt x="174784" y="4197692"/>
                  </a:lnTo>
                  <a:lnTo>
                    <a:pt x="174662" y="4189429"/>
                  </a:lnTo>
                  <a:lnTo>
                    <a:pt x="174529" y="4181166"/>
                  </a:lnTo>
                  <a:lnTo>
                    <a:pt x="174385" y="4172903"/>
                  </a:lnTo>
                  <a:lnTo>
                    <a:pt x="174234" y="4164640"/>
                  </a:lnTo>
                  <a:lnTo>
                    <a:pt x="174066" y="4156376"/>
                  </a:lnTo>
                  <a:lnTo>
                    <a:pt x="173888" y="4148113"/>
                  </a:lnTo>
                  <a:lnTo>
                    <a:pt x="173701" y="4139850"/>
                  </a:lnTo>
                  <a:lnTo>
                    <a:pt x="173494" y="4131587"/>
                  </a:lnTo>
                  <a:lnTo>
                    <a:pt x="173276" y="4123324"/>
                  </a:lnTo>
                  <a:lnTo>
                    <a:pt x="173044" y="4115061"/>
                  </a:lnTo>
                  <a:lnTo>
                    <a:pt x="172790" y="4106797"/>
                  </a:lnTo>
                  <a:lnTo>
                    <a:pt x="172525" y="4098534"/>
                  </a:lnTo>
                  <a:lnTo>
                    <a:pt x="172240" y="4090271"/>
                  </a:lnTo>
                  <a:lnTo>
                    <a:pt x="171934" y="4082008"/>
                  </a:lnTo>
                  <a:lnTo>
                    <a:pt x="171613" y="4073745"/>
                  </a:lnTo>
                  <a:lnTo>
                    <a:pt x="171266" y="4065481"/>
                  </a:lnTo>
                  <a:lnTo>
                    <a:pt x="170897" y="4057218"/>
                  </a:lnTo>
                  <a:lnTo>
                    <a:pt x="170513" y="4048955"/>
                  </a:lnTo>
                  <a:lnTo>
                    <a:pt x="170093" y="4040692"/>
                  </a:lnTo>
                  <a:lnTo>
                    <a:pt x="169654" y="4032429"/>
                  </a:lnTo>
                  <a:lnTo>
                    <a:pt x="169194" y="4024166"/>
                  </a:lnTo>
                  <a:lnTo>
                    <a:pt x="168694" y="4015902"/>
                  </a:lnTo>
                  <a:lnTo>
                    <a:pt x="168173" y="4007639"/>
                  </a:lnTo>
                  <a:lnTo>
                    <a:pt x="167624" y="3999376"/>
                  </a:lnTo>
                  <a:lnTo>
                    <a:pt x="167036" y="3991113"/>
                  </a:lnTo>
                  <a:lnTo>
                    <a:pt x="166424" y="3982850"/>
                  </a:lnTo>
                  <a:lnTo>
                    <a:pt x="165775" y="3974587"/>
                  </a:lnTo>
                  <a:lnTo>
                    <a:pt x="165087" y="3966323"/>
                  </a:lnTo>
                  <a:lnTo>
                    <a:pt x="164374" y="3958060"/>
                  </a:lnTo>
                  <a:lnTo>
                    <a:pt x="163612" y="3949797"/>
                  </a:lnTo>
                  <a:lnTo>
                    <a:pt x="162815" y="3941534"/>
                  </a:lnTo>
                  <a:lnTo>
                    <a:pt x="161991" y="3933271"/>
                  </a:lnTo>
                  <a:lnTo>
                    <a:pt x="161104" y="3925008"/>
                  </a:lnTo>
                  <a:lnTo>
                    <a:pt x="160187" y="3916744"/>
                  </a:lnTo>
                  <a:lnTo>
                    <a:pt x="159234" y="3908481"/>
                  </a:lnTo>
                  <a:lnTo>
                    <a:pt x="158219" y="3900218"/>
                  </a:lnTo>
                  <a:lnTo>
                    <a:pt x="157172" y="3891955"/>
                  </a:lnTo>
                  <a:lnTo>
                    <a:pt x="156078" y="3883692"/>
                  </a:lnTo>
                  <a:lnTo>
                    <a:pt x="154926" y="3875428"/>
                  </a:lnTo>
                  <a:lnTo>
                    <a:pt x="153740" y="3867165"/>
                  </a:lnTo>
                  <a:lnTo>
                    <a:pt x="152496" y="3858902"/>
                  </a:lnTo>
                  <a:lnTo>
                    <a:pt x="151199" y="3850639"/>
                  </a:lnTo>
                  <a:lnTo>
                    <a:pt x="149867" y="3842376"/>
                  </a:lnTo>
                  <a:lnTo>
                    <a:pt x="148464" y="3834113"/>
                  </a:lnTo>
                  <a:lnTo>
                    <a:pt x="147015" y="3825849"/>
                  </a:lnTo>
                  <a:lnTo>
                    <a:pt x="145530" y="3817586"/>
                  </a:lnTo>
                  <a:lnTo>
                    <a:pt x="143962" y="3809323"/>
                  </a:lnTo>
                  <a:lnTo>
                    <a:pt x="142358" y="3801060"/>
                  </a:lnTo>
                  <a:lnTo>
                    <a:pt x="140706" y="3792797"/>
                  </a:lnTo>
                  <a:lnTo>
                    <a:pt x="138980" y="3784534"/>
                  </a:lnTo>
                  <a:lnTo>
                    <a:pt x="137217" y="3776270"/>
                  </a:lnTo>
                  <a:lnTo>
                    <a:pt x="135397" y="3768007"/>
                  </a:lnTo>
                  <a:lnTo>
                    <a:pt x="133513" y="3759744"/>
                  </a:lnTo>
                  <a:lnTo>
                    <a:pt x="131592" y="3751481"/>
                  </a:lnTo>
                  <a:lnTo>
                    <a:pt x="129606" y="3743218"/>
                  </a:lnTo>
                  <a:lnTo>
                    <a:pt x="127566" y="3734955"/>
                  </a:lnTo>
                  <a:lnTo>
                    <a:pt x="125491" y="3726691"/>
                  </a:lnTo>
                  <a:lnTo>
                    <a:pt x="123343" y="3718428"/>
                  </a:lnTo>
                  <a:lnTo>
                    <a:pt x="121155" y="3710165"/>
                  </a:lnTo>
                  <a:lnTo>
                    <a:pt x="118930" y="3701902"/>
                  </a:lnTo>
                  <a:lnTo>
                    <a:pt x="116633" y="3693639"/>
                  </a:lnTo>
                  <a:lnTo>
                    <a:pt x="114305" y="3685375"/>
                  </a:lnTo>
                  <a:lnTo>
                    <a:pt x="111936" y="3677112"/>
                  </a:lnTo>
                  <a:lnTo>
                    <a:pt x="109510" y="3668849"/>
                  </a:lnTo>
                  <a:lnTo>
                    <a:pt x="107056" y="3660586"/>
                  </a:lnTo>
                  <a:lnTo>
                    <a:pt x="104558" y="3652323"/>
                  </a:lnTo>
                  <a:lnTo>
                    <a:pt x="102019" y="3644060"/>
                  </a:lnTo>
                  <a:lnTo>
                    <a:pt x="99456" y="3635796"/>
                  </a:lnTo>
                  <a:lnTo>
                    <a:pt x="96852" y="3627533"/>
                  </a:lnTo>
                  <a:lnTo>
                    <a:pt x="94219" y="3619270"/>
                  </a:lnTo>
                  <a:lnTo>
                    <a:pt x="91568" y="3611007"/>
                  </a:lnTo>
                  <a:lnTo>
                    <a:pt x="88882" y="3602744"/>
                  </a:lnTo>
                  <a:lnTo>
                    <a:pt x="86180" y="3594481"/>
                  </a:lnTo>
                  <a:lnTo>
                    <a:pt x="83464" y="3586217"/>
                  </a:lnTo>
                  <a:lnTo>
                    <a:pt x="80726" y="3577954"/>
                  </a:lnTo>
                  <a:lnTo>
                    <a:pt x="77982" y="3569691"/>
                  </a:lnTo>
                  <a:lnTo>
                    <a:pt x="75229" y="3561428"/>
                  </a:lnTo>
                  <a:lnTo>
                    <a:pt x="72471" y="3553165"/>
                  </a:lnTo>
                  <a:lnTo>
                    <a:pt x="69714" y="3544901"/>
                  </a:lnTo>
                  <a:lnTo>
                    <a:pt x="66958" y="3536638"/>
                  </a:lnTo>
                  <a:lnTo>
                    <a:pt x="64212" y="3528375"/>
                  </a:lnTo>
                  <a:lnTo>
                    <a:pt x="61472" y="3520112"/>
                  </a:lnTo>
                  <a:lnTo>
                    <a:pt x="58751" y="3511849"/>
                  </a:lnTo>
                  <a:lnTo>
                    <a:pt x="56049" y="3503586"/>
                  </a:lnTo>
                  <a:lnTo>
                    <a:pt x="53361" y="3495322"/>
                  </a:lnTo>
                  <a:lnTo>
                    <a:pt x="50713" y="3487059"/>
                  </a:lnTo>
                  <a:lnTo>
                    <a:pt x="48088" y="3478796"/>
                  </a:lnTo>
                  <a:lnTo>
                    <a:pt x="45490" y="3470533"/>
                  </a:lnTo>
                  <a:lnTo>
                    <a:pt x="42948" y="3462270"/>
                  </a:lnTo>
                  <a:lnTo>
                    <a:pt x="40435" y="3454007"/>
                  </a:lnTo>
                  <a:lnTo>
                    <a:pt x="37967" y="3445743"/>
                  </a:lnTo>
                  <a:lnTo>
                    <a:pt x="35563" y="3437480"/>
                  </a:lnTo>
                  <a:lnTo>
                    <a:pt x="33195" y="3429217"/>
                  </a:lnTo>
                  <a:lnTo>
                    <a:pt x="30894" y="3420954"/>
                  </a:lnTo>
                  <a:lnTo>
                    <a:pt x="28660" y="3412691"/>
                  </a:lnTo>
                  <a:lnTo>
                    <a:pt x="26469" y="3404428"/>
                  </a:lnTo>
                  <a:lnTo>
                    <a:pt x="24370" y="3396164"/>
                  </a:lnTo>
                  <a:lnTo>
                    <a:pt x="22335" y="3387901"/>
                  </a:lnTo>
                  <a:lnTo>
                    <a:pt x="20351" y="3379638"/>
                  </a:lnTo>
                  <a:lnTo>
                    <a:pt x="18485" y="3371375"/>
                  </a:lnTo>
                  <a:lnTo>
                    <a:pt x="16677" y="3363112"/>
                  </a:lnTo>
                  <a:lnTo>
                    <a:pt x="14938" y="3354848"/>
                  </a:lnTo>
                  <a:lnTo>
                    <a:pt x="13319" y="3346585"/>
                  </a:lnTo>
                  <a:lnTo>
                    <a:pt x="11761" y="3338322"/>
                  </a:lnTo>
                  <a:lnTo>
                    <a:pt x="10294" y="3330059"/>
                  </a:lnTo>
                  <a:lnTo>
                    <a:pt x="8940" y="3321796"/>
                  </a:lnTo>
                  <a:lnTo>
                    <a:pt x="7649" y="3313533"/>
                  </a:lnTo>
                  <a:lnTo>
                    <a:pt x="6475" y="3305269"/>
                  </a:lnTo>
                  <a:lnTo>
                    <a:pt x="5399" y="3297006"/>
                  </a:lnTo>
                  <a:lnTo>
                    <a:pt x="4391" y="3288743"/>
                  </a:lnTo>
                  <a:lnTo>
                    <a:pt x="3521" y="3280480"/>
                  </a:lnTo>
                  <a:lnTo>
                    <a:pt x="2735" y="3272217"/>
                  </a:lnTo>
                  <a:lnTo>
                    <a:pt x="2019" y="3263954"/>
                  </a:lnTo>
                  <a:lnTo>
                    <a:pt x="1458" y="3255690"/>
                  </a:lnTo>
                  <a:lnTo>
                    <a:pt x="965" y="3247427"/>
                  </a:lnTo>
                  <a:lnTo>
                    <a:pt x="562" y="3239164"/>
                  </a:lnTo>
                  <a:lnTo>
                    <a:pt x="294" y="3230901"/>
                  </a:lnTo>
                  <a:lnTo>
                    <a:pt x="93" y="3222638"/>
                  </a:lnTo>
                  <a:lnTo>
                    <a:pt x="0" y="3214374"/>
                  </a:lnTo>
                  <a:lnTo>
                    <a:pt x="19" y="3206111"/>
                  </a:lnTo>
                  <a:lnTo>
                    <a:pt x="105" y="3197848"/>
                  </a:lnTo>
                  <a:lnTo>
                    <a:pt x="311" y="3189585"/>
                  </a:lnTo>
                  <a:lnTo>
                    <a:pt x="608" y="3181322"/>
                  </a:lnTo>
                  <a:lnTo>
                    <a:pt x="969" y="3173059"/>
                  </a:lnTo>
                  <a:lnTo>
                    <a:pt x="1460" y="3164795"/>
                  </a:lnTo>
                  <a:lnTo>
                    <a:pt x="2020" y="3156532"/>
                  </a:lnTo>
                  <a:lnTo>
                    <a:pt x="2646" y="3148269"/>
                  </a:lnTo>
                  <a:lnTo>
                    <a:pt x="3395" y="3140006"/>
                  </a:lnTo>
                  <a:lnTo>
                    <a:pt x="4199" y="3131743"/>
                  </a:lnTo>
                  <a:lnTo>
                    <a:pt x="5078" y="3123480"/>
                  </a:lnTo>
                  <a:lnTo>
                    <a:pt x="6054" y="3115216"/>
                  </a:lnTo>
                  <a:lnTo>
                    <a:pt x="7080" y="3106953"/>
                  </a:lnTo>
                  <a:lnTo>
                    <a:pt x="8184" y="3098690"/>
                  </a:lnTo>
                  <a:lnTo>
                    <a:pt x="9362" y="3090427"/>
                  </a:lnTo>
                  <a:lnTo>
                    <a:pt x="10584" y="3082164"/>
                  </a:lnTo>
                  <a:lnTo>
                    <a:pt x="11885" y="3073901"/>
                  </a:lnTo>
                  <a:lnTo>
                    <a:pt x="13238" y="3065637"/>
                  </a:lnTo>
                  <a:lnTo>
                    <a:pt x="14629" y="3057374"/>
                  </a:lnTo>
                  <a:lnTo>
                    <a:pt x="16095" y="3049111"/>
                  </a:lnTo>
                  <a:lnTo>
                    <a:pt x="17595" y="3040848"/>
                  </a:lnTo>
                  <a:lnTo>
                    <a:pt x="19131" y="3032585"/>
                  </a:lnTo>
                  <a:lnTo>
                    <a:pt x="20725" y="3024321"/>
                  </a:lnTo>
                  <a:lnTo>
                    <a:pt x="22344" y="3016058"/>
                  </a:lnTo>
                  <a:lnTo>
                    <a:pt x="23996" y="3007795"/>
                  </a:lnTo>
                  <a:lnTo>
                    <a:pt x="25686" y="2999532"/>
                  </a:lnTo>
                  <a:lnTo>
                    <a:pt x="27394" y="2991269"/>
                  </a:lnTo>
                  <a:lnTo>
                    <a:pt x="29130" y="2983006"/>
                  </a:lnTo>
                  <a:lnTo>
                    <a:pt x="30887" y="2974742"/>
                  </a:lnTo>
                  <a:lnTo>
                    <a:pt x="32657" y="2966479"/>
                  </a:lnTo>
                  <a:lnTo>
                    <a:pt x="34446" y="2958216"/>
                  </a:lnTo>
                  <a:lnTo>
                    <a:pt x="36244" y="2949953"/>
                  </a:lnTo>
                  <a:lnTo>
                    <a:pt x="38049" y="2941690"/>
                  </a:lnTo>
                  <a:lnTo>
                    <a:pt x="39862" y="2933427"/>
                  </a:lnTo>
                  <a:lnTo>
                    <a:pt x="41676" y="2925163"/>
                  </a:lnTo>
                  <a:lnTo>
                    <a:pt x="43492" y="2916900"/>
                  </a:lnTo>
                  <a:lnTo>
                    <a:pt x="45303" y="2908637"/>
                  </a:lnTo>
                  <a:lnTo>
                    <a:pt x="47111" y="2900374"/>
                  </a:lnTo>
                  <a:lnTo>
                    <a:pt x="48913" y="2892111"/>
                  </a:lnTo>
                  <a:lnTo>
                    <a:pt x="50702" y="2883847"/>
                  </a:lnTo>
                  <a:lnTo>
                    <a:pt x="52483" y="2875584"/>
                  </a:lnTo>
                  <a:lnTo>
                    <a:pt x="54249" y="2867321"/>
                  </a:lnTo>
                  <a:lnTo>
                    <a:pt x="55999" y="2859058"/>
                  </a:lnTo>
                  <a:lnTo>
                    <a:pt x="57737" y="2850795"/>
                  </a:lnTo>
                  <a:lnTo>
                    <a:pt x="59450" y="2842532"/>
                  </a:lnTo>
                  <a:lnTo>
                    <a:pt x="61144" y="2834268"/>
                  </a:lnTo>
                  <a:lnTo>
                    <a:pt x="62825" y="2826005"/>
                  </a:lnTo>
                  <a:lnTo>
                    <a:pt x="64470" y="2817742"/>
                  </a:lnTo>
                  <a:lnTo>
                    <a:pt x="66098" y="2809479"/>
                  </a:lnTo>
                  <a:lnTo>
                    <a:pt x="67706" y="2801216"/>
                  </a:lnTo>
                  <a:lnTo>
                    <a:pt x="69277" y="2792953"/>
                  </a:lnTo>
                  <a:lnTo>
                    <a:pt x="70830" y="2784689"/>
                  </a:lnTo>
                  <a:lnTo>
                    <a:pt x="72355" y="2776426"/>
                  </a:lnTo>
                  <a:lnTo>
                    <a:pt x="73847" y="2768163"/>
                  </a:lnTo>
                  <a:lnTo>
                    <a:pt x="75319" y="2759900"/>
                  </a:lnTo>
                  <a:lnTo>
                    <a:pt x="76755" y="2751637"/>
                  </a:lnTo>
                  <a:lnTo>
                    <a:pt x="78162" y="2743374"/>
                  </a:lnTo>
                  <a:lnTo>
                    <a:pt x="79549" y="2735110"/>
                  </a:lnTo>
                  <a:lnTo>
                    <a:pt x="80895" y="2726847"/>
                  </a:lnTo>
                  <a:lnTo>
                    <a:pt x="82216" y="2718584"/>
                  </a:lnTo>
                  <a:lnTo>
                    <a:pt x="83516" y="2710321"/>
                  </a:lnTo>
                  <a:lnTo>
                    <a:pt x="84771" y="2702058"/>
                  </a:lnTo>
                  <a:lnTo>
                    <a:pt x="86007" y="2693794"/>
                  </a:lnTo>
                  <a:lnTo>
                    <a:pt x="87216" y="2685531"/>
                  </a:lnTo>
                  <a:lnTo>
                    <a:pt x="88387" y="2677268"/>
                  </a:lnTo>
                  <a:lnTo>
                    <a:pt x="89539" y="2669005"/>
                  </a:lnTo>
                  <a:lnTo>
                    <a:pt x="90660" y="2660742"/>
                  </a:lnTo>
                  <a:lnTo>
                    <a:pt x="91749" y="2652479"/>
                  </a:lnTo>
                  <a:lnTo>
                    <a:pt x="92821" y="2644215"/>
                  </a:lnTo>
                  <a:lnTo>
                    <a:pt x="93858" y="2635952"/>
                  </a:lnTo>
                  <a:lnTo>
                    <a:pt x="94870" y="2627689"/>
                  </a:lnTo>
                  <a:lnTo>
                    <a:pt x="95865" y="2619426"/>
                  </a:lnTo>
                  <a:lnTo>
                    <a:pt x="96823" y="2611163"/>
                  </a:lnTo>
                  <a:lnTo>
                    <a:pt x="97763" y="2602900"/>
                  </a:lnTo>
                  <a:lnTo>
                    <a:pt x="98684" y="2594636"/>
                  </a:lnTo>
                  <a:lnTo>
                    <a:pt x="99571" y="2586373"/>
                  </a:lnTo>
                  <a:lnTo>
                    <a:pt x="100444" y="2578110"/>
                  </a:lnTo>
                  <a:lnTo>
                    <a:pt x="101295" y="2569847"/>
                  </a:lnTo>
                  <a:lnTo>
                    <a:pt x="102119" y="2561584"/>
                  </a:lnTo>
                  <a:lnTo>
                    <a:pt x="102928" y="2553321"/>
                  </a:lnTo>
                  <a:lnTo>
                    <a:pt x="103715" y="2545057"/>
                  </a:lnTo>
                  <a:lnTo>
                    <a:pt x="104481" y="2536794"/>
                  </a:lnTo>
                  <a:lnTo>
                    <a:pt x="105234" y="2528531"/>
                  </a:lnTo>
                  <a:lnTo>
                    <a:pt x="105962" y="2520268"/>
                  </a:lnTo>
                  <a:lnTo>
                    <a:pt x="106674" y="2512005"/>
                  </a:lnTo>
                  <a:lnTo>
                    <a:pt x="107374" y="2503741"/>
                  </a:lnTo>
                  <a:lnTo>
                    <a:pt x="108049" y="2495478"/>
                  </a:lnTo>
                  <a:lnTo>
                    <a:pt x="108713" y="2487215"/>
                  </a:lnTo>
                  <a:lnTo>
                    <a:pt x="109363" y="2478952"/>
                  </a:lnTo>
                  <a:lnTo>
                    <a:pt x="109991" y="2470689"/>
                  </a:lnTo>
                  <a:lnTo>
                    <a:pt x="110609" y="2462426"/>
                  </a:lnTo>
                  <a:lnTo>
                    <a:pt x="111212" y="2454162"/>
                  </a:lnTo>
                  <a:lnTo>
                    <a:pt x="111798" y="2445899"/>
                  </a:lnTo>
                  <a:lnTo>
                    <a:pt x="112374" y="2437636"/>
                  </a:lnTo>
                  <a:lnTo>
                    <a:pt x="112935" y="2429373"/>
                  </a:lnTo>
                  <a:lnTo>
                    <a:pt x="113481" y="2421110"/>
                  </a:lnTo>
                  <a:lnTo>
                    <a:pt x="114018" y="2412847"/>
                  </a:lnTo>
                  <a:lnTo>
                    <a:pt x="114537" y="2404583"/>
                  </a:lnTo>
                  <a:lnTo>
                    <a:pt x="115046" y="2396320"/>
                  </a:lnTo>
                  <a:lnTo>
                    <a:pt x="115546" y="2388057"/>
                  </a:lnTo>
                  <a:lnTo>
                    <a:pt x="116027" y="2379794"/>
                  </a:lnTo>
                  <a:lnTo>
                    <a:pt x="116500" y="2371531"/>
                  </a:lnTo>
                  <a:lnTo>
                    <a:pt x="116962" y="2363267"/>
                  </a:lnTo>
                  <a:lnTo>
                    <a:pt x="117408" y="2355004"/>
                  </a:lnTo>
                  <a:lnTo>
                    <a:pt x="117846" y="2346741"/>
                  </a:lnTo>
                  <a:lnTo>
                    <a:pt x="118271" y="2338478"/>
                  </a:lnTo>
                  <a:lnTo>
                    <a:pt x="118683" y="2330215"/>
                  </a:lnTo>
                  <a:lnTo>
                    <a:pt x="119087" y="2321952"/>
                  </a:lnTo>
                  <a:lnTo>
                    <a:pt x="119476" y="2313688"/>
                  </a:lnTo>
                  <a:lnTo>
                    <a:pt x="119854" y="2305425"/>
                  </a:lnTo>
                  <a:lnTo>
                    <a:pt x="120224" y="2297162"/>
                  </a:lnTo>
                  <a:lnTo>
                    <a:pt x="120578" y="2288899"/>
                  </a:lnTo>
                  <a:lnTo>
                    <a:pt x="120922" y="2280636"/>
                  </a:lnTo>
                  <a:lnTo>
                    <a:pt x="121258" y="2272373"/>
                  </a:lnTo>
                  <a:lnTo>
                    <a:pt x="121576" y="2264109"/>
                  </a:lnTo>
                  <a:lnTo>
                    <a:pt x="121886" y="2255846"/>
                  </a:lnTo>
                  <a:lnTo>
                    <a:pt x="122186" y="2247583"/>
                  </a:lnTo>
                  <a:lnTo>
                    <a:pt x="122471" y="2239320"/>
                  </a:lnTo>
                  <a:lnTo>
                    <a:pt x="122747" y="2231057"/>
                  </a:lnTo>
                  <a:lnTo>
                    <a:pt x="123011" y="2222794"/>
                  </a:lnTo>
                  <a:lnTo>
                    <a:pt x="123262" y="2214530"/>
                  </a:lnTo>
                  <a:lnTo>
                    <a:pt x="123505" y="2206267"/>
                  </a:lnTo>
                  <a:lnTo>
                    <a:pt x="123733" y="2198004"/>
                  </a:lnTo>
                  <a:lnTo>
                    <a:pt x="123949" y="2189741"/>
                  </a:lnTo>
                  <a:lnTo>
                    <a:pt x="124158" y="2181478"/>
                  </a:lnTo>
                  <a:lnTo>
                    <a:pt x="124350" y="2173214"/>
                  </a:lnTo>
                  <a:lnTo>
                    <a:pt x="124532" y="2164951"/>
                  </a:lnTo>
                  <a:lnTo>
                    <a:pt x="124706" y="2156688"/>
                  </a:lnTo>
                  <a:lnTo>
                    <a:pt x="124863" y="2148425"/>
                  </a:lnTo>
                  <a:lnTo>
                    <a:pt x="125011" y="2140162"/>
                  </a:lnTo>
                  <a:lnTo>
                    <a:pt x="125149" y="2131899"/>
                  </a:lnTo>
                  <a:lnTo>
                    <a:pt x="125272" y="2123635"/>
                  </a:lnTo>
                  <a:lnTo>
                    <a:pt x="125386" y="2115372"/>
                  </a:lnTo>
                  <a:lnTo>
                    <a:pt x="125488" y="2107109"/>
                  </a:lnTo>
                  <a:lnTo>
                    <a:pt x="125577" y="2098846"/>
                  </a:lnTo>
                  <a:lnTo>
                    <a:pt x="125658" y="2090583"/>
                  </a:lnTo>
                  <a:lnTo>
                    <a:pt x="125725" y="2082320"/>
                  </a:lnTo>
                  <a:lnTo>
                    <a:pt x="125780" y="2074056"/>
                  </a:lnTo>
                  <a:lnTo>
                    <a:pt x="125828" y="2065793"/>
                  </a:lnTo>
                  <a:lnTo>
                    <a:pt x="125859" y="2057530"/>
                  </a:lnTo>
                  <a:lnTo>
                    <a:pt x="125881" y="2049267"/>
                  </a:lnTo>
                  <a:lnTo>
                    <a:pt x="125894" y="2041004"/>
                  </a:lnTo>
                  <a:lnTo>
                    <a:pt x="125890" y="2032740"/>
                  </a:lnTo>
                  <a:lnTo>
                    <a:pt x="125879" y="2024477"/>
                  </a:lnTo>
                  <a:lnTo>
                    <a:pt x="125856" y="2016214"/>
                  </a:lnTo>
                  <a:lnTo>
                    <a:pt x="125819" y="2007951"/>
                  </a:lnTo>
                  <a:lnTo>
                    <a:pt x="125775" y="1999688"/>
                  </a:lnTo>
                  <a:lnTo>
                    <a:pt x="125716" y="1991425"/>
                  </a:lnTo>
                  <a:lnTo>
                    <a:pt x="125646" y="1983161"/>
                  </a:lnTo>
                  <a:lnTo>
                    <a:pt x="125567" y="1974898"/>
                  </a:lnTo>
                  <a:lnTo>
                    <a:pt x="125472" y="1966635"/>
                  </a:lnTo>
                  <a:lnTo>
                    <a:pt x="125367" y="1958372"/>
                  </a:lnTo>
                  <a:lnTo>
                    <a:pt x="125254" y="1950109"/>
                  </a:lnTo>
                  <a:lnTo>
                    <a:pt x="125122" y="1941846"/>
                  </a:lnTo>
                  <a:lnTo>
                    <a:pt x="124982" y="1933582"/>
                  </a:lnTo>
                  <a:lnTo>
                    <a:pt x="124831" y="1925319"/>
                  </a:lnTo>
                  <a:lnTo>
                    <a:pt x="124662" y="1917056"/>
                  </a:lnTo>
                  <a:lnTo>
                    <a:pt x="124485" y="1908793"/>
                  </a:lnTo>
                  <a:lnTo>
                    <a:pt x="124295" y="1900530"/>
                  </a:lnTo>
                  <a:lnTo>
                    <a:pt x="124088" y="1892267"/>
                  </a:lnTo>
                  <a:lnTo>
                    <a:pt x="123873" y="1884003"/>
                  </a:lnTo>
                  <a:lnTo>
                    <a:pt x="123641" y="1875740"/>
                  </a:lnTo>
                  <a:lnTo>
                    <a:pt x="123394" y="1867477"/>
                  </a:lnTo>
                  <a:lnTo>
                    <a:pt x="123138" y="1859214"/>
                  </a:lnTo>
                  <a:lnTo>
                    <a:pt x="122862" y="1850951"/>
                  </a:lnTo>
                  <a:lnTo>
                    <a:pt x="122572" y="1842687"/>
                  </a:lnTo>
                  <a:lnTo>
                    <a:pt x="122273" y="1834424"/>
                  </a:lnTo>
                  <a:lnTo>
                    <a:pt x="121949" y="1826161"/>
                  </a:lnTo>
                  <a:lnTo>
                    <a:pt x="121614" y="1817898"/>
                  </a:lnTo>
                  <a:lnTo>
                    <a:pt x="121265" y="1809635"/>
                  </a:lnTo>
                  <a:lnTo>
                    <a:pt x="120894" y="1801372"/>
                  </a:lnTo>
                  <a:lnTo>
                    <a:pt x="120510" y="1793108"/>
                  </a:lnTo>
                  <a:lnTo>
                    <a:pt x="120108" y="1784845"/>
                  </a:lnTo>
                  <a:lnTo>
                    <a:pt x="119685" y="1776582"/>
                  </a:lnTo>
                  <a:lnTo>
                    <a:pt x="119249" y="1768319"/>
                  </a:lnTo>
                  <a:lnTo>
                    <a:pt x="118790" y="1760056"/>
                  </a:lnTo>
                  <a:lnTo>
                    <a:pt x="118311" y="1751793"/>
                  </a:lnTo>
                  <a:lnTo>
                    <a:pt x="117819" y="1743529"/>
                  </a:lnTo>
                  <a:lnTo>
                    <a:pt x="117298" y="1735266"/>
                  </a:lnTo>
                  <a:lnTo>
                    <a:pt x="116760" y="1727003"/>
                  </a:lnTo>
                  <a:lnTo>
                    <a:pt x="116206" y="1718740"/>
                  </a:lnTo>
                  <a:lnTo>
                    <a:pt x="115621" y="1710477"/>
                  </a:lnTo>
                  <a:lnTo>
                    <a:pt x="115019" y="1702214"/>
                  </a:lnTo>
                  <a:lnTo>
                    <a:pt x="114398" y="1693950"/>
                  </a:lnTo>
                  <a:lnTo>
                    <a:pt x="113746" y="1685687"/>
                  </a:lnTo>
                  <a:lnTo>
                    <a:pt x="113077" y="1677424"/>
                  </a:lnTo>
                  <a:lnTo>
                    <a:pt x="112383" y="1669161"/>
                  </a:lnTo>
                  <a:lnTo>
                    <a:pt x="111661" y="1660898"/>
                  </a:lnTo>
                  <a:lnTo>
                    <a:pt x="110922" y="1652634"/>
                  </a:lnTo>
                  <a:lnTo>
                    <a:pt x="110151" y="1644371"/>
                  </a:lnTo>
                  <a:lnTo>
                    <a:pt x="109356" y="1636108"/>
                  </a:lnTo>
                  <a:lnTo>
                    <a:pt x="108543" y="1627845"/>
                  </a:lnTo>
                  <a:lnTo>
                    <a:pt x="107693" y="1619582"/>
                  </a:lnTo>
                  <a:lnTo>
                    <a:pt x="106821" y="1611319"/>
                  </a:lnTo>
                  <a:lnTo>
                    <a:pt x="105929" y="1603055"/>
                  </a:lnTo>
                  <a:lnTo>
                    <a:pt x="104999" y="1594792"/>
                  </a:lnTo>
                  <a:lnTo>
                    <a:pt x="104049" y="1586529"/>
                  </a:lnTo>
                  <a:lnTo>
                    <a:pt x="103074" y="1578266"/>
                  </a:lnTo>
                  <a:lnTo>
                    <a:pt x="102064" y="1570003"/>
                  </a:lnTo>
                  <a:lnTo>
                    <a:pt x="101035" y="1561740"/>
                  </a:lnTo>
                  <a:lnTo>
                    <a:pt x="99976" y="1553476"/>
                  </a:lnTo>
                  <a:lnTo>
                    <a:pt x="98886" y="1545213"/>
                  </a:lnTo>
                  <a:lnTo>
                    <a:pt x="97778" y="1536950"/>
                  </a:lnTo>
                  <a:lnTo>
                    <a:pt x="96634" y="1528687"/>
                  </a:lnTo>
                  <a:lnTo>
                    <a:pt x="95466" y="1520424"/>
                  </a:lnTo>
                  <a:lnTo>
                    <a:pt x="94279" y="1512160"/>
                  </a:lnTo>
                  <a:lnTo>
                    <a:pt x="93054" y="1503897"/>
                  </a:lnTo>
                  <a:lnTo>
                    <a:pt x="91809" y="1495634"/>
                  </a:lnTo>
                  <a:lnTo>
                    <a:pt x="90544" y="1487371"/>
                  </a:lnTo>
                  <a:lnTo>
                    <a:pt x="89243" y="1479108"/>
                  </a:lnTo>
                  <a:lnTo>
                    <a:pt x="87926" y="1470845"/>
                  </a:lnTo>
                  <a:lnTo>
                    <a:pt x="86585" y="1462581"/>
                  </a:lnTo>
                  <a:lnTo>
                    <a:pt x="85216" y="1454318"/>
                  </a:lnTo>
                  <a:lnTo>
                    <a:pt x="83832" y="1446055"/>
                  </a:lnTo>
                  <a:lnTo>
                    <a:pt x="82423" y="1437792"/>
                  </a:lnTo>
                  <a:lnTo>
                    <a:pt x="80992" y="1429529"/>
                  </a:lnTo>
                  <a:lnTo>
                    <a:pt x="79549" y="1421266"/>
                  </a:lnTo>
                  <a:lnTo>
                    <a:pt x="78081" y="1413002"/>
                  </a:lnTo>
                  <a:lnTo>
                    <a:pt x="76598" y="1404739"/>
                  </a:lnTo>
                  <a:lnTo>
                    <a:pt x="75104" y="1396476"/>
                  </a:lnTo>
                  <a:lnTo>
                    <a:pt x="73589" y="1388213"/>
                  </a:lnTo>
                  <a:lnTo>
                    <a:pt x="72065" y="1379950"/>
                  </a:lnTo>
                  <a:lnTo>
                    <a:pt x="70531" y="1371687"/>
                  </a:lnTo>
                  <a:lnTo>
                    <a:pt x="68985" y="1363423"/>
                  </a:lnTo>
                  <a:lnTo>
                    <a:pt x="67433" y="1355160"/>
                  </a:lnTo>
                  <a:lnTo>
                    <a:pt x="65874" y="1346897"/>
                  </a:lnTo>
                  <a:lnTo>
                    <a:pt x="64311" y="1338634"/>
                  </a:lnTo>
                  <a:lnTo>
                    <a:pt x="62746" y="1330371"/>
                  </a:lnTo>
                  <a:lnTo>
                    <a:pt x="61180" y="1322107"/>
                  </a:lnTo>
                  <a:lnTo>
                    <a:pt x="59617" y="1313844"/>
                  </a:lnTo>
                  <a:lnTo>
                    <a:pt x="58056" y="1305581"/>
                  </a:lnTo>
                  <a:lnTo>
                    <a:pt x="56503" y="1297318"/>
                  </a:lnTo>
                  <a:lnTo>
                    <a:pt x="54959" y="1289055"/>
                  </a:lnTo>
                  <a:lnTo>
                    <a:pt x="53421" y="1280792"/>
                  </a:lnTo>
                  <a:lnTo>
                    <a:pt x="51903" y="1272528"/>
                  </a:lnTo>
                  <a:lnTo>
                    <a:pt x="50397" y="1264265"/>
                  </a:lnTo>
                  <a:lnTo>
                    <a:pt x="48906" y="1256002"/>
                  </a:lnTo>
                  <a:lnTo>
                    <a:pt x="47444" y="1247739"/>
                  </a:lnTo>
                  <a:lnTo>
                    <a:pt x="45997" y="1239476"/>
                  </a:lnTo>
                  <a:lnTo>
                    <a:pt x="44578" y="1231213"/>
                  </a:lnTo>
                  <a:lnTo>
                    <a:pt x="43193" y="1222949"/>
                  </a:lnTo>
                  <a:lnTo>
                    <a:pt x="41828" y="1214686"/>
                  </a:lnTo>
                  <a:lnTo>
                    <a:pt x="40506" y="1206423"/>
                  </a:lnTo>
                  <a:lnTo>
                    <a:pt x="39220" y="1198160"/>
                  </a:lnTo>
                  <a:lnTo>
                    <a:pt x="37960" y="1189897"/>
                  </a:lnTo>
                  <a:lnTo>
                    <a:pt x="36760" y="1181633"/>
                  </a:lnTo>
                  <a:lnTo>
                    <a:pt x="35596" y="1173370"/>
                  </a:lnTo>
                  <a:lnTo>
                    <a:pt x="34467" y="1165107"/>
                  </a:lnTo>
                  <a:lnTo>
                    <a:pt x="33411" y="1156844"/>
                  </a:lnTo>
                  <a:lnTo>
                    <a:pt x="32392" y="1148581"/>
                  </a:lnTo>
                  <a:lnTo>
                    <a:pt x="31423" y="1140318"/>
                  </a:lnTo>
                  <a:lnTo>
                    <a:pt x="30529" y="1132054"/>
                  </a:lnTo>
                  <a:lnTo>
                    <a:pt x="29675" y="1123791"/>
                  </a:lnTo>
                  <a:lnTo>
                    <a:pt x="28891" y="1115528"/>
                  </a:lnTo>
                  <a:lnTo>
                    <a:pt x="28178" y="1107265"/>
                  </a:lnTo>
                  <a:lnTo>
                    <a:pt x="27510" y="1099002"/>
                  </a:lnTo>
                  <a:lnTo>
                    <a:pt x="26930" y="1090739"/>
                  </a:lnTo>
                  <a:lnTo>
                    <a:pt x="26416" y="1082475"/>
                  </a:lnTo>
                  <a:lnTo>
                    <a:pt x="25952" y="1074212"/>
                  </a:lnTo>
                  <a:lnTo>
                    <a:pt x="25596" y="1065949"/>
                  </a:lnTo>
                  <a:lnTo>
                    <a:pt x="25297" y="1057686"/>
                  </a:lnTo>
                  <a:lnTo>
                    <a:pt x="25060" y="1049423"/>
                  </a:lnTo>
                  <a:lnTo>
                    <a:pt x="24934" y="1041160"/>
                  </a:lnTo>
                  <a:lnTo>
                    <a:pt x="24863" y="1032896"/>
                  </a:lnTo>
                  <a:lnTo>
                    <a:pt x="24871" y="1024633"/>
                  </a:lnTo>
                  <a:lnTo>
                    <a:pt x="24980" y="1016370"/>
                  </a:lnTo>
                  <a:lnTo>
                    <a:pt x="25146" y="1008107"/>
                  </a:lnTo>
                  <a:lnTo>
                    <a:pt x="25407" y="999844"/>
                  </a:lnTo>
                  <a:lnTo>
                    <a:pt x="25757" y="991580"/>
                  </a:lnTo>
                  <a:lnTo>
                    <a:pt x="26165" y="983317"/>
                  </a:lnTo>
                  <a:lnTo>
                    <a:pt x="26684" y="975054"/>
                  </a:lnTo>
                  <a:lnTo>
                    <a:pt x="27278" y="966791"/>
                  </a:lnTo>
                  <a:lnTo>
                    <a:pt x="27928" y="958528"/>
                  </a:lnTo>
                  <a:lnTo>
                    <a:pt x="28705" y="950265"/>
                  </a:lnTo>
                  <a:lnTo>
                    <a:pt x="29539" y="942001"/>
                  </a:lnTo>
                  <a:lnTo>
                    <a:pt x="30442" y="933738"/>
                  </a:lnTo>
                  <a:lnTo>
                    <a:pt x="31457" y="925475"/>
                  </a:lnTo>
                  <a:lnTo>
                    <a:pt x="32526" y="917212"/>
                  </a:lnTo>
                  <a:lnTo>
                    <a:pt x="33676" y="908949"/>
                  </a:lnTo>
                  <a:lnTo>
                    <a:pt x="34917" y="900686"/>
                  </a:lnTo>
                  <a:lnTo>
                    <a:pt x="36210" y="892422"/>
                  </a:lnTo>
                  <a:lnTo>
                    <a:pt x="37592" y="884159"/>
                  </a:lnTo>
                  <a:lnTo>
                    <a:pt x="39047" y="875896"/>
                  </a:lnTo>
                  <a:lnTo>
                    <a:pt x="40550" y="867633"/>
                  </a:lnTo>
                  <a:lnTo>
                    <a:pt x="42146" y="859370"/>
                  </a:lnTo>
                  <a:lnTo>
                    <a:pt x="43797" y="851107"/>
                  </a:lnTo>
                  <a:lnTo>
                    <a:pt x="45492" y="842843"/>
                  </a:lnTo>
                  <a:lnTo>
                    <a:pt x="47280" y="834580"/>
                  </a:lnTo>
                  <a:lnTo>
                    <a:pt x="49106" y="826317"/>
                  </a:lnTo>
                  <a:lnTo>
                    <a:pt x="50981" y="818054"/>
                  </a:lnTo>
                  <a:lnTo>
                    <a:pt x="52926" y="809791"/>
                  </a:lnTo>
                  <a:lnTo>
                    <a:pt x="54904" y="801527"/>
                  </a:lnTo>
                  <a:lnTo>
                    <a:pt x="56932" y="793264"/>
                  </a:lnTo>
                  <a:lnTo>
                    <a:pt x="59009" y="785001"/>
                  </a:lnTo>
                  <a:lnTo>
                    <a:pt x="61114" y="776738"/>
                  </a:lnTo>
                  <a:lnTo>
                    <a:pt x="63265" y="768475"/>
                  </a:lnTo>
                  <a:lnTo>
                    <a:pt x="65449" y="760212"/>
                  </a:lnTo>
                  <a:lnTo>
                    <a:pt x="67653" y="751948"/>
                  </a:lnTo>
                  <a:lnTo>
                    <a:pt x="69897" y="743685"/>
                  </a:lnTo>
                  <a:lnTo>
                    <a:pt x="72158" y="735422"/>
                  </a:lnTo>
                  <a:lnTo>
                    <a:pt x="74436" y="727159"/>
                  </a:lnTo>
                  <a:lnTo>
                    <a:pt x="76740" y="718896"/>
                  </a:lnTo>
                  <a:lnTo>
                    <a:pt x="79052" y="710633"/>
                  </a:lnTo>
                  <a:lnTo>
                    <a:pt x="81375" y="702369"/>
                  </a:lnTo>
                  <a:lnTo>
                    <a:pt x="83707" y="694106"/>
                  </a:lnTo>
                  <a:lnTo>
                    <a:pt x="86042" y="685843"/>
                  </a:lnTo>
                  <a:lnTo>
                    <a:pt x="88379" y="677580"/>
                  </a:lnTo>
                  <a:lnTo>
                    <a:pt x="90714" y="669317"/>
                  </a:lnTo>
                  <a:lnTo>
                    <a:pt x="93045" y="661053"/>
                  </a:lnTo>
                  <a:lnTo>
                    <a:pt x="95368" y="652790"/>
                  </a:lnTo>
                  <a:lnTo>
                    <a:pt x="97679" y="644527"/>
                  </a:lnTo>
                  <a:lnTo>
                    <a:pt x="99982" y="636264"/>
                  </a:lnTo>
                  <a:lnTo>
                    <a:pt x="102262" y="628001"/>
                  </a:lnTo>
                  <a:lnTo>
                    <a:pt x="104528" y="619738"/>
                  </a:lnTo>
                  <a:lnTo>
                    <a:pt x="106777" y="611474"/>
                  </a:lnTo>
                  <a:lnTo>
                    <a:pt x="108993" y="603211"/>
                  </a:lnTo>
                  <a:lnTo>
                    <a:pt x="111191" y="594948"/>
                  </a:lnTo>
                  <a:lnTo>
                    <a:pt x="113363" y="586685"/>
                  </a:lnTo>
                  <a:lnTo>
                    <a:pt x="115497" y="578422"/>
                  </a:lnTo>
                  <a:lnTo>
                    <a:pt x="117610" y="570159"/>
                  </a:lnTo>
                  <a:lnTo>
                    <a:pt x="119685" y="561895"/>
                  </a:lnTo>
                  <a:lnTo>
                    <a:pt x="121721" y="553632"/>
                  </a:lnTo>
                  <a:lnTo>
                    <a:pt x="123733" y="545369"/>
                  </a:lnTo>
                  <a:lnTo>
                    <a:pt x="125695" y="537106"/>
                  </a:lnTo>
                  <a:lnTo>
                    <a:pt x="127620" y="528843"/>
                  </a:lnTo>
                  <a:lnTo>
                    <a:pt x="129519" y="520580"/>
                  </a:lnTo>
                  <a:lnTo>
                    <a:pt x="131355" y="512316"/>
                  </a:lnTo>
                  <a:lnTo>
                    <a:pt x="133160" y="504053"/>
                  </a:lnTo>
                  <a:lnTo>
                    <a:pt x="134930" y="495790"/>
                  </a:lnTo>
                  <a:lnTo>
                    <a:pt x="136639" y="487527"/>
                  </a:lnTo>
                  <a:lnTo>
                    <a:pt x="138316" y="479264"/>
                  </a:lnTo>
                  <a:lnTo>
                    <a:pt x="139949" y="471000"/>
                  </a:lnTo>
                  <a:lnTo>
                    <a:pt x="141526" y="462737"/>
                  </a:lnTo>
                  <a:lnTo>
                    <a:pt x="143072" y="454474"/>
                  </a:lnTo>
                  <a:lnTo>
                    <a:pt x="144565" y="446211"/>
                  </a:lnTo>
                  <a:lnTo>
                    <a:pt x="146009" y="437948"/>
                  </a:lnTo>
                  <a:lnTo>
                    <a:pt x="147422" y="429685"/>
                  </a:lnTo>
                  <a:lnTo>
                    <a:pt x="148773" y="421421"/>
                  </a:lnTo>
                  <a:lnTo>
                    <a:pt x="150085" y="413158"/>
                  </a:lnTo>
                  <a:lnTo>
                    <a:pt x="151365" y="404895"/>
                  </a:lnTo>
                  <a:lnTo>
                    <a:pt x="152577" y="396632"/>
                  </a:lnTo>
                  <a:lnTo>
                    <a:pt x="153759" y="388369"/>
                  </a:lnTo>
                  <a:lnTo>
                    <a:pt x="154903" y="380106"/>
                  </a:lnTo>
                  <a:lnTo>
                    <a:pt x="155988" y="371842"/>
                  </a:lnTo>
                  <a:lnTo>
                    <a:pt x="157045" y="363579"/>
                  </a:lnTo>
                  <a:lnTo>
                    <a:pt x="158057" y="355316"/>
                  </a:lnTo>
                  <a:lnTo>
                    <a:pt x="159022" y="347053"/>
                  </a:lnTo>
                  <a:lnTo>
                    <a:pt x="159958" y="338790"/>
                  </a:lnTo>
                  <a:lnTo>
                    <a:pt x="160847" y="330526"/>
                  </a:lnTo>
                  <a:lnTo>
                    <a:pt x="161697" y="322263"/>
                  </a:lnTo>
                  <a:lnTo>
                    <a:pt x="162521" y="314000"/>
                  </a:lnTo>
                  <a:lnTo>
                    <a:pt x="163293" y="305737"/>
                  </a:lnTo>
                  <a:lnTo>
                    <a:pt x="164037" y="297474"/>
                  </a:lnTo>
                  <a:lnTo>
                    <a:pt x="164755" y="289211"/>
                  </a:lnTo>
                  <a:lnTo>
                    <a:pt x="165423" y="280947"/>
                  </a:lnTo>
                  <a:lnTo>
                    <a:pt x="166068" y="272684"/>
                  </a:lnTo>
                  <a:lnTo>
                    <a:pt x="166684" y="264421"/>
                  </a:lnTo>
                  <a:lnTo>
                    <a:pt x="167261" y="256158"/>
                  </a:lnTo>
                  <a:lnTo>
                    <a:pt x="167817" y="247895"/>
                  </a:lnTo>
                  <a:lnTo>
                    <a:pt x="168341" y="239632"/>
                  </a:lnTo>
                  <a:lnTo>
                    <a:pt x="168835" y="231368"/>
                  </a:lnTo>
                  <a:lnTo>
                    <a:pt x="169310" y="223105"/>
                  </a:lnTo>
                  <a:lnTo>
                    <a:pt x="169753" y="214842"/>
                  </a:lnTo>
                  <a:lnTo>
                    <a:pt x="170173" y="206579"/>
                  </a:lnTo>
                  <a:lnTo>
                    <a:pt x="170576" y="198316"/>
                  </a:lnTo>
                  <a:lnTo>
                    <a:pt x="170947" y="190053"/>
                  </a:lnTo>
                  <a:lnTo>
                    <a:pt x="171301" y="181789"/>
                  </a:lnTo>
                  <a:lnTo>
                    <a:pt x="171639" y="173526"/>
                  </a:lnTo>
                  <a:lnTo>
                    <a:pt x="171948" y="165263"/>
                  </a:lnTo>
                  <a:lnTo>
                    <a:pt x="172244" y="157000"/>
                  </a:lnTo>
                  <a:lnTo>
                    <a:pt x="172524" y="148737"/>
                  </a:lnTo>
                  <a:lnTo>
                    <a:pt x="172781" y="140473"/>
                  </a:lnTo>
                  <a:lnTo>
                    <a:pt x="173028" y="132210"/>
                  </a:lnTo>
                  <a:lnTo>
                    <a:pt x="173257" y="123947"/>
                  </a:lnTo>
                  <a:lnTo>
                    <a:pt x="173470" y="115684"/>
                  </a:lnTo>
                  <a:lnTo>
                    <a:pt x="173673" y="107421"/>
                  </a:lnTo>
                  <a:lnTo>
                    <a:pt x="173859" y="99158"/>
                  </a:lnTo>
                  <a:lnTo>
                    <a:pt x="174034" y="90894"/>
                  </a:lnTo>
                  <a:lnTo>
                    <a:pt x="174201" y="82631"/>
                  </a:lnTo>
                  <a:lnTo>
                    <a:pt x="174351" y="74368"/>
                  </a:lnTo>
                  <a:lnTo>
                    <a:pt x="174493" y="66105"/>
                  </a:lnTo>
                  <a:lnTo>
                    <a:pt x="174628" y="57842"/>
                  </a:lnTo>
                  <a:lnTo>
                    <a:pt x="174749" y="49579"/>
                  </a:lnTo>
                  <a:lnTo>
                    <a:pt x="174864" y="41315"/>
                  </a:lnTo>
                  <a:lnTo>
                    <a:pt x="174971" y="33052"/>
                  </a:lnTo>
                  <a:lnTo>
                    <a:pt x="175068" y="24789"/>
                  </a:lnTo>
                  <a:lnTo>
                    <a:pt x="175161" y="16526"/>
                  </a:lnTo>
                  <a:lnTo>
                    <a:pt x="175245" y="8263"/>
                  </a:lnTo>
                  <a:lnTo>
                    <a:pt x="175323" y="0"/>
                  </a:lnTo>
                  <a:lnTo>
                    <a:pt x="177059" y="0"/>
                  </a:lnTo>
                  <a:lnTo>
                    <a:pt x="177136" y="8263"/>
                  </a:lnTo>
                  <a:lnTo>
                    <a:pt x="177221" y="16526"/>
                  </a:lnTo>
                  <a:lnTo>
                    <a:pt x="177313" y="24789"/>
                  </a:lnTo>
                  <a:lnTo>
                    <a:pt x="177411" y="33052"/>
                  </a:lnTo>
                  <a:lnTo>
                    <a:pt x="177518" y="41315"/>
                  </a:lnTo>
                  <a:lnTo>
                    <a:pt x="177633" y="49579"/>
                  </a:lnTo>
                  <a:lnTo>
                    <a:pt x="177754" y="57842"/>
                  </a:lnTo>
                  <a:lnTo>
                    <a:pt x="177888" y="66105"/>
                  </a:lnTo>
                  <a:lnTo>
                    <a:pt x="178031" y="74368"/>
                  </a:lnTo>
                  <a:lnTo>
                    <a:pt x="178181" y="82631"/>
                  </a:lnTo>
                  <a:lnTo>
                    <a:pt x="178347" y="90894"/>
                  </a:lnTo>
                  <a:lnTo>
                    <a:pt x="178522" y="99158"/>
                  </a:lnTo>
                  <a:lnTo>
                    <a:pt x="178708" y="107421"/>
                  </a:lnTo>
                  <a:lnTo>
                    <a:pt x="178912" y="115684"/>
                  </a:lnTo>
                  <a:lnTo>
                    <a:pt x="179125" y="123947"/>
                  </a:lnTo>
                  <a:lnTo>
                    <a:pt x="179354" y="132210"/>
                  </a:lnTo>
                  <a:lnTo>
                    <a:pt x="179600" y="140473"/>
                  </a:lnTo>
                  <a:lnTo>
                    <a:pt x="179858" y="148737"/>
                  </a:lnTo>
                  <a:lnTo>
                    <a:pt x="180137" y="157000"/>
                  </a:lnTo>
                  <a:lnTo>
                    <a:pt x="180434" y="165263"/>
                  </a:lnTo>
                  <a:lnTo>
                    <a:pt x="180743" y="173526"/>
                  </a:lnTo>
                  <a:lnTo>
                    <a:pt x="181081" y="181789"/>
                  </a:lnTo>
                  <a:lnTo>
                    <a:pt x="181435" y="190053"/>
                  </a:lnTo>
                  <a:lnTo>
                    <a:pt x="181806" y="198316"/>
                  </a:lnTo>
                  <a:lnTo>
                    <a:pt x="182209" y="206579"/>
                  </a:lnTo>
                  <a:lnTo>
                    <a:pt x="182628" y="214842"/>
                  </a:lnTo>
                  <a:lnTo>
                    <a:pt x="183071" y="223105"/>
                  </a:lnTo>
                  <a:lnTo>
                    <a:pt x="183547" y="231368"/>
                  </a:lnTo>
                  <a:lnTo>
                    <a:pt x="184040" y="239632"/>
                  </a:lnTo>
                  <a:lnTo>
                    <a:pt x="184565" y="247895"/>
                  </a:lnTo>
                  <a:lnTo>
                    <a:pt x="185121" y="256158"/>
                  </a:lnTo>
                  <a:lnTo>
                    <a:pt x="185697" y="264421"/>
                  </a:lnTo>
                  <a:lnTo>
                    <a:pt x="186314" y="272684"/>
                  </a:lnTo>
                  <a:lnTo>
                    <a:pt x="186959" y="280947"/>
                  </a:lnTo>
                  <a:lnTo>
                    <a:pt x="187627" y="289211"/>
                  </a:lnTo>
                  <a:lnTo>
                    <a:pt x="188345" y="297474"/>
                  </a:lnTo>
                  <a:lnTo>
                    <a:pt x="189088" y="305737"/>
                  </a:lnTo>
                  <a:lnTo>
                    <a:pt x="189861" y="314000"/>
                  </a:lnTo>
                  <a:lnTo>
                    <a:pt x="190685" y="322263"/>
                  </a:lnTo>
                  <a:lnTo>
                    <a:pt x="191535" y="330526"/>
                  </a:lnTo>
                  <a:lnTo>
                    <a:pt x="192423" y="338790"/>
                  </a:lnTo>
                  <a:lnTo>
                    <a:pt x="193360" y="347053"/>
                  </a:lnTo>
                  <a:lnTo>
                    <a:pt x="194324" y="355316"/>
                  </a:lnTo>
                  <a:lnTo>
                    <a:pt x="195337" y="363579"/>
                  </a:lnTo>
                  <a:lnTo>
                    <a:pt x="196393" y="371842"/>
                  </a:lnTo>
                  <a:lnTo>
                    <a:pt x="197478" y="380106"/>
                  </a:lnTo>
                  <a:lnTo>
                    <a:pt x="198622" y="388369"/>
                  </a:lnTo>
                  <a:lnTo>
                    <a:pt x="199804" y="396632"/>
                  </a:lnTo>
                  <a:lnTo>
                    <a:pt x="201016" y="404895"/>
                  </a:lnTo>
                  <a:lnTo>
                    <a:pt x="202297" y="413158"/>
                  </a:lnTo>
                  <a:lnTo>
                    <a:pt x="203609" y="421421"/>
                  </a:lnTo>
                  <a:lnTo>
                    <a:pt x="204960" y="429685"/>
                  </a:lnTo>
                  <a:lnTo>
                    <a:pt x="206373" y="437948"/>
                  </a:lnTo>
                  <a:lnTo>
                    <a:pt x="207817" y="446211"/>
                  </a:lnTo>
                  <a:lnTo>
                    <a:pt x="209309" y="454474"/>
                  </a:lnTo>
                  <a:lnTo>
                    <a:pt x="210855" y="462737"/>
                  </a:lnTo>
                  <a:lnTo>
                    <a:pt x="212433" y="471000"/>
                  </a:lnTo>
                  <a:lnTo>
                    <a:pt x="214065" y="479264"/>
                  </a:lnTo>
                  <a:lnTo>
                    <a:pt x="215743" y="487527"/>
                  </a:lnTo>
                  <a:lnTo>
                    <a:pt x="217451" y="495790"/>
                  </a:lnTo>
                  <a:lnTo>
                    <a:pt x="219221" y="504053"/>
                  </a:lnTo>
                  <a:lnTo>
                    <a:pt x="221026" y="512316"/>
                  </a:lnTo>
                  <a:lnTo>
                    <a:pt x="222863" y="520580"/>
                  </a:lnTo>
                  <a:lnTo>
                    <a:pt x="224761" y="528843"/>
                  </a:lnTo>
                  <a:lnTo>
                    <a:pt x="226687" y="537106"/>
                  </a:lnTo>
                  <a:lnTo>
                    <a:pt x="228649" y="545369"/>
                  </a:lnTo>
                  <a:lnTo>
                    <a:pt x="230660" y="553632"/>
                  </a:lnTo>
                  <a:lnTo>
                    <a:pt x="232697" y="561895"/>
                  </a:lnTo>
                  <a:lnTo>
                    <a:pt x="234772" y="570159"/>
                  </a:lnTo>
                  <a:lnTo>
                    <a:pt x="236884" y="578422"/>
                  </a:lnTo>
                  <a:lnTo>
                    <a:pt x="239018" y="586685"/>
                  </a:lnTo>
                  <a:lnTo>
                    <a:pt x="241190" y="594948"/>
                  </a:lnTo>
                  <a:lnTo>
                    <a:pt x="243388" y="603211"/>
                  </a:lnTo>
                  <a:lnTo>
                    <a:pt x="245604" y="611474"/>
                  </a:lnTo>
                  <a:lnTo>
                    <a:pt x="247854" y="619738"/>
                  </a:lnTo>
                  <a:lnTo>
                    <a:pt x="250119" y="628001"/>
                  </a:lnTo>
                  <a:lnTo>
                    <a:pt x="252399" y="636264"/>
                  </a:lnTo>
                  <a:lnTo>
                    <a:pt x="254703" y="644527"/>
                  </a:lnTo>
                  <a:lnTo>
                    <a:pt x="257014" y="652790"/>
                  </a:lnTo>
                  <a:lnTo>
                    <a:pt x="259336" y="661053"/>
                  </a:lnTo>
                  <a:lnTo>
                    <a:pt x="261668" y="669317"/>
                  </a:lnTo>
                  <a:lnTo>
                    <a:pt x="264002" y="677580"/>
                  </a:lnTo>
                  <a:lnTo>
                    <a:pt x="266340" y="685843"/>
                  </a:lnTo>
                  <a:lnTo>
                    <a:pt x="268675" y="694106"/>
                  </a:lnTo>
                  <a:lnTo>
                    <a:pt x="271007" y="702369"/>
                  </a:lnTo>
                  <a:lnTo>
                    <a:pt x="273330" y="710633"/>
                  </a:lnTo>
                  <a:lnTo>
                    <a:pt x="275642" y="718896"/>
                  </a:lnTo>
                  <a:lnTo>
                    <a:pt x="277945" y="727159"/>
                  </a:lnTo>
                  <a:lnTo>
                    <a:pt x="280223" y="735422"/>
                  </a:lnTo>
                  <a:lnTo>
                    <a:pt x="282485" y="743685"/>
                  </a:lnTo>
                  <a:lnTo>
                    <a:pt x="284728" y="751948"/>
                  </a:lnTo>
                  <a:lnTo>
                    <a:pt x="286933" y="760212"/>
                  </a:lnTo>
                  <a:lnTo>
                    <a:pt x="289116" y="768475"/>
                  </a:lnTo>
                  <a:lnTo>
                    <a:pt x="291268" y="776738"/>
                  </a:lnTo>
                  <a:lnTo>
                    <a:pt x="293372" y="785001"/>
                  </a:lnTo>
                  <a:lnTo>
                    <a:pt x="295450" y="793264"/>
                  </a:lnTo>
                  <a:lnTo>
                    <a:pt x="297478" y="801527"/>
                  </a:lnTo>
                  <a:lnTo>
                    <a:pt x="299456" y="809791"/>
                  </a:lnTo>
                  <a:lnTo>
                    <a:pt x="301401" y="818054"/>
                  </a:lnTo>
                  <a:lnTo>
                    <a:pt x="303276" y="826317"/>
                  </a:lnTo>
                  <a:lnTo>
                    <a:pt x="305102" y="834580"/>
                  </a:lnTo>
                  <a:lnTo>
                    <a:pt x="306889" y="842843"/>
                  </a:lnTo>
                  <a:lnTo>
                    <a:pt x="308585" y="851107"/>
                  </a:lnTo>
                  <a:lnTo>
                    <a:pt x="310236" y="859370"/>
                  </a:lnTo>
                  <a:lnTo>
                    <a:pt x="311832" y="867633"/>
                  </a:lnTo>
                  <a:lnTo>
                    <a:pt x="313335" y="875896"/>
                  </a:lnTo>
                  <a:lnTo>
                    <a:pt x="314789" y="884159"/>
                  </a:lnTo>
                  <a:lnTo>
                    <a:pt x="316171" y="892422"/>
                  </a:lnTo>
                  <a:lnTo>
                    <a:pt x="317464" y="900686"/>
                  </a:lnTo>
                  <a:lnTo>
                    <a:pt x="318706" y="908949"/>
                  </a:lnTo>
                  <a:lnTo>
                    <a:pt x="319855" y="917212"/>
                  </a:lnTo>
                  <a:lnTo>
                    <a:pt x="320924" y="925475"/>
                  </a:lnTo>
                  <a:lnTo>
                    <a:pt x="321939" y="933738"/>
                  </a:lnTo>
                  <a:lnTo>
                    <a:pt x="322842" y="942001"/>
                  </a:lnTo>
                  <a:lnTo>
                    <a:pt x="323677" y="950265"/>
                  </a:lnTo>
                  <a:lnTo>
                    <a:pt x="324453" y="958528"/>
                  </a:lnTo>
                  <a:lnTo>
                    <a:pt x="325104" y="966791"/>
                  </a:lnTo>
                  <a:lnTo>
                    <a:pt x="325697" y="975054"/>
                  </a:lnTo>
                  <a:lnTo>
                    <a:pt x="326217" y="983317"/>
                  </a:lnTo>
                  <a:lnTo>
                    <a:pt x="326624" y="991580"/>
                  </a:lnTo>
                  <a:lnTo>
                    <a:pt x="326975" y="999844"/>
                  </a:lnTo>
                  <a:lnTo>
                    <a:pt x="327236" y="1008107"/>
                  </a:lnTo>
                  <a:lnTo>
                    <a:pt x="327402" y="1016370"/>
                  </a:lnTo>
                  <a:lnTo>
                    <a:pt x="327511" y="1024633"/>
                  </a:lnTo>
                  <a:lnTo>
                    <a:pt x="327519" y="1032896"/>
                  </a:lnTo>
                  <a:lnTo>
                    <a:pt x="327447" y="1041160"/>
                  </a:lnTo>
                  <a:lnTo>
                    <a:pt x="327322" y="1049423"/>
                  </a:lnTo>
                  <a:lnTo>
                    <a:pt x="327084" y="1057686"/>
                  </a:lnTo>
                  <a:lnTo>
                    <a:pt x="326786" y="1065949"/>
                  </a:lnTo>
                  <a:lnTo>
                    <a:pt x="326430" y="1074212"/>
                  </a:lnTo>
                  <a:lnTo>
                    <a:pt x="325965" y="1082475"/>
                  </a:lnTo>
                  <a:lnTo>
                    <a:pt x="325452" y="1090739"/>
                  </a:lnTo>
                  <a:lnTo>
                    <a:pt x="324872" y="1099002"/>
                  </a:lnTo>
                  <a:lnTo>
                    <a:pt x="324204" y="1107265"/>
                  </a:lnTo>
                  <a:lnTo>
                    <a:pt x="323491" y="1115528"/>
                  </a:lnTo>
                  <a:lnTo>
                    <a:pt x="322706" y="1123791"/>
                  </a:lnTo>
                  <a:lnTo>
                    <a:pt x="321853" y="1132054"/>
                  </a:lnTo>
                  <a:lnTo>
                    <a:pt x="320958" y="1140318"/>
                  </a:lnTo>
                  <a:lnTo>
                    <a:pt x="319990" y="1148581"/>
                  </a:lnTo>
                  <a:lnTo>
                    <a:pt x="318970" y="1156844"/>
                  </a:lnTo>
                  <a:lnTo>
                    <a:pt x="317915" y="1165107"/>
                  </a:lnTo>
                  <a:lnTo>
                    <a:pt x="316786" y="1173370"/>
                  </a:lnTo>
                  <a:lnTo>
                    <a:pt x="315622" y="1181633"/>
                  </a:lnTo>
                  <a:lnTo>
                    <a:pt x="314422" y="1189897"/>
                  </a:lnTo>
                  <a:lnTo>
                    <a:pt x="313162" y="1198160"/>
                  </a:lnTo>
                  <a:lnTo>
                    <a:pt x="311876" y="1206423"/>
                  </a:lnTo>
                  <a:lnTo>
                    <a:pt x="310554" y="1214686"/>
                  </a:lnTo>
                  <a:lnTo>
                    <a:pt x="309189" y="1222949"/>
                  </a:lnTo>
                  <a:lnTo>
                    <a:pt x="307803" y="1231213"/>
                  </a:lnTo>
                  <a:lnTo>
                    <a:pt x="306384" y="1239476"/>
                  </a:lnTo>
                  <a:lnTo>
                    <a:pt x="304938" y="1247739"/>
                  </a:lnTo>
                  <a:lnTo>
                    <a:pt x="303475" y="1256002"/>
                  </a:lnTo>
                  <a:lnTo>
                    <a:pt x="301984" y="1264265"/>
                  </a:lnTo>
                  <a:lnTo>
                    <a:pt x="300478" y="1272528"/>
                  </a:lnTo>
                  <a:lnTo>
                    <a:pt x="298961" y="1280792"/>
                  </a:lnTo>
                  <a:lnTo>
                    <a:pt x="297423" y="1289055"/>
                  </a:lnTo>
                  <a:lnTo>
                    <a:pt x="295878" y="1297318"/>
                  </a:lnTo>
                  <a:lnTo>
                    <a:pt x="294326" y="1305581"/>
                  </a:lnTo>
                  <a:lnTo>
                    <a:pt x="292765" y="1313844"/>
                  </a:lnTo>
                  <a:lnTo>
                    <a:pt x="291202" y="1322107"/>
                  </a:lnTo>
                  <a:lnTo>
                    <a:pt x="289636" y="1330371"/>
                  </a:lnTo>
                  <a:lnTo>
                    <a:pt x="288071" y="1338634"/>
                  </a:lnTo>
                  <a:lnTo>
                    <a:pt x="286508" y="1346897"/>
                  </a:lnTo>
                  <a:lnTo>
                    <a:pt x="284949" y="1355160"/>
                  </a:lnTo>
                  <a:lnTo>
                    <a:pt x="283397" y="1363423"/>
                  </a:lnTo>
                  <a:lnTo>
                    <a:pt x="281850" y="1371687"/>
                  </a:lnTo>
                  <a:lnTo>
                    <a:pt x="280316" y="1379950"/>
                  </a:lnTo>
                  <a:lnTo>
                    <a:pt x="278793" y="1388213"/>
                  </a:lnTo>
                  <a:lnTo>
                    <a:pt x="277277" y="1396476"/>
                  </a:lnTo>
                  <a:lnTo>
                    <a:pt x="275784" y="1404739"/>
                  </a:lnTo>
                  <a:lnTo>
                    <a:pt x="274301" y="1413002"/>
                  </a:lnTo>
                  <a:lnTo>
                    <a:pt x="272833" y="1421266"/>
                  </a:lnTo>
                  <a:lnTo>
                    <a:pt x="271389" y="1429529"/>
                  </a:lnTo>
                  <a:lnTo>
                    <a:pt x="269959" y="1437792"/>
                  </a:lnTo>
                  <a:lnTo>
                    <a:pt x="268550" y="1446055"/>
                  </a:lnTo>
                  <a:lnTo>
                    <a:pt x="267166" y="1454318"/>
                  </a:lnTo>
                  <a:lnTo>
                    <a:pt x="265797" y="1462581"/>
                  </a:lnTo>
                  <a:lnTo>
                    <a:pt x="264456" y="1470845"/>
                  </a:lnTo>
                  <a:lnTo>
                    <a:pt x="263139" y="1479108"/>
                  </a:lnTo>
                  <a:lnTo>
                    <a:pt x="261838" y="1487371"/>
                  </a:lnTo>
                  <a:lnTo>
                    <a:pt x="260573" y="1495634"/>
                  </a:lnTo>
                  <a:lnTo>
                    <a:pt x="259328" y="1503897"/>
                  </a:lnTo>
                  <a:lnTo>
                    <a:pt x="258102" y="1512160"/>
                  </a:lnTo>
                  <a:lnTo>
                    <a:pt x="256916" y="1520424"/>
                  </a:lnTo>
                  <a:lnTo>
                    <a:pt x="255748" y="1528687"/>
                  </a:lnTo>
                  <a:lnTo>
                    <a:pt x="254604" y="1536950"/>
                  </a:lnTo>
                  <a:lnTo>
                    <a:pt x="253496" y="1545213"/>
                  </a:lnTo>
                  <a:lnTo>
                    <a:pt x="252406" y="1553476"/>
                  </a:lnTo>
                  <a:lnTo>
                    <a:pt x="251346" y="1561740"/>
                  </a:lnTo>
                  <a:lnTo>
                    <a:pt x="250318" y="1570003"/>
                  </a:lnTo>
                  <a:lnTo>
                    <a:pt x="249308" y="1578266"/>
                  </a:lnTo>
                  <a:lnTo>
                    <a:pt x="248332" y="1586529"/>
                  </a:lnTo>
                  <a:lnTo>
                    <a:pt x="247383" y="1594792"/>
                  </a:lnTo>
                  <a:lnTo>
                    <a:pt x="246452" y="1603055"/>
                  </a:lnTo>
                  <a:lnTo>
                    <a:pt x="245560" y="1611319"/>
                  </a:lnTo>
                  <a:lnTo>
                    <a:pt x="244689" y="1619582"/>
                  </a:lnTo>
                  <a:lnTo>
                    <a:pt x="243838" y="1627845"/>
                  </a:lnTo>
                  <a:lnTo>
                    <a:pt x="243025" y="1636108"/>
                  </a:lnTo>
                  <a:lnTo>
                    <a:pt x="242230" y="1644371"/>
                  </a:lnTo>
                  <a:lnTo>
                    <a:pt x="241459" y="1652634"/>
                  </a:lnTo>
                  <a:lnTo>
                    <a:pt x="240720" y="1660898"/>
                  </a:lnTo>
                  <a:lnTo>
                    <a:pt x="239998" y="1669161"/>
                  </a:lnTo>
                  <a:lnTo>
                    <a:pt x="239304" y="1677424"/>
                  </a:lnTo>
                  <a:lnTo>
                    <a:pt x="238636" y="1685687"/>
                  </a:lnTo>
                  <a:lnTo>
                    <a:pt x="237984" y="1693950"/>
                  </a:lnTo>
                  <a:lnTo>
                    <a:pt x="237362" y="1702214"/>
                  </a:lnTo>
                  <a:lnTo>
                    <a:pt x="236761" y="1710477"/>
                  </a:lnTo>
                  <a:lnTo>
                    <a:pt x="236175" y="1718740"/>
                  </a:lnTo>
                  <a:lnTo>
                    <a:pt x="235622" y="1727003"/>
                  </a:lnTo>
                  <a:lnTo>
                    <a:pt x="235084" y="1735266"/>
                  </a:lnTo>
                  <a:lnTo>
                    <a:pt x="234563" y="1743529"/>
                  </a:lnTo>
                  <a:lnTo>
                    <a:pt x="234071" y="1751793"/>
                  </a:lnTo>
                  <a:lnTo>
                    <a:pt x="233592" y="1760056"/>
                  </a:lnTo>
                  <a:lnTo>
                    <a:pt x="233133" y="1768319"/>
                  </a:lnTo>
                  <a:lnTo>
                    <a:pt x="232697" y="1776582"/>
                  </a:lnTo>
                  <a:lnTo>
                    <a:pt x="232274" y="1784845"/>
                  </a:lnTo>
                  <a:lnTo>
                    <a:pt x="231872" y="1793108"/>
                  </a:lnTo>
                  <a:lnTo>
                    <a:pt x="231488" y="1801372"/>
                  </a:lnTo>
                  <a:lnTo>
                    <a:pt x="231116" y="1809635"/>
                  </a:lnTo>
                  <a:lnTo>
                    <a:pt x="230767" y="1817898"/>
                  </a:lnTo>
                  <a:lnTo>
                    <a:pt x="230433" y="1826161"/>
                  </a:lnTo>
                  <a:lnTo>
                    <a:pt x="230109" y="1834424"/>
                  </a:lnTo>
                  <a:lnTo>
                    <a:pt x="229809" y="1842687"/>
                  </a:lnTo>
                  <a:lnTo>
                    <a:pt x="229520" y="1850951"/>
                  </a:lnTo>
                  <a:lnTo>
                    <a:pt x="229244" y="1859214"/>
                  </a:lnTo>
                  <a:lnTo>
                    <a:pt x="228987" y="1867477"/>
                  </a:lnTo>
                  <a:lnTo>
                    <a:pt x="228741" y="1875740"/>
                  </a:lnTo>
                  <a:lnTo>
                    <a:pt x="228509" y="1884003"/>
                  </a:lnTo>
                  <a:lnTo>
                    <a:pt x="228293" y="1892267"/>
                  </a:lnTo>
                  <a:lnTo>
                    <a:pt x="228087" y="1900530"/>
                  </a:lnTo>
                  <a:lnTo>
                    <a:pt x="227896" y="1908793"/>
                  </a:lnTo>
                  <a:lnTo>
                    <a:pt x="227719" y="1917056"/>
                  </a:lnTo>
                  <a:lnTo>
                    <a:pt x="227551" y="1925319"/>
                  </a:lnTo>
                  <a:lnTo>
                    <a:pt x="227400" y="1933582"/>
                  </a:lnTo>
                  <a:lnTo>
                    <a:pt x="227259" y="1941846"/>
                  </a:lnTo>
                  <a:lnTo>
                    <a:pt x="227128" y="1950109"/>
                  </a:lnTo>
                  <a:lnTo>
                    <a:pt x="227014" y="1958372"/>
                  </a:lnTo>
                  <a:lnTo>
                    <a:pt x="226909" y="1966635"/>
                  </a:lnTo>
                  <a:lnTo>
                    <a:pt x="226815" y="1974898"/>
                  </a:lnTo>
                  <a:lnTo>
                    <a:pt x="226736" y="1983161"/>
                  </a:lnTo>
                  <a:lnTo>
                    <a:pt x="226665" y="1991425"/>
                  </a:lnTo>
                  <a:lnTo>
                    <a:pt x="226607" y="1999688"/>
                  </a:lnTo>
                  <a:lnTo>
                    <a:pt x="226562" y="2007951"/>
                  </a:lnTo>
                  <a:lnTo>
                    <a:pt x="226525" y="2016214"/>
                  </a:lnTo>
                  <a:lnTo>
                    <a:pt x="226503" y="2024477"/>
                  </a:lnTo>
                  <a:lnTo>
                    <a:pt x="226492" y="2032740"/>
                  </a:lnTo>
                  <a:lnTo>
                    <a:pt x="226488" y="2041004"/>
                  </a:lnTo>
                  <a:lnTo>
                    <a:pt x="226501" y="2049267"/>
                  </a:lnTo>
                  <a:lnTo>
                    <a:pt x="226523" y="2057530"/>
                  </a:lnTo>
                  <a:lnTo>
                    <a:pt x="226554" y="2065793"/>
                  </a:lnTo>
                  <a:lnTo>
                    <a:pt x="226601" y="2074056"/>
                  </a:lnTo>
                  <a:lnTo>
                    <a:pt x="226657" y="2082320"/>
                  </a:lnTo>
                  <a:lnTo>
                    <a:pt x="226723" y="2090583"/>
                  </a:lnTo>
                  <a:lnTo>
                    <a:pt x="226804" y="2098846"/>
                  </a:lnTo>
                  <a:lnTo>
                    <a:pt x="226893" y="2107109"/>
                  </a:lnTo>
                  <a:lnTo>
                    <a:pt x="226995" y="2115372"/>
                  </a:lnTo>
                  <a:lnTo>
                    <a:pt x="227110" y="2123635"/>
                  </a:lnTo>
                  <a:lnTo>
                    <a:pt x="227233" y="2131899"/>
                  </a:lnTo>
                  <a:lnTo>
                    <a:pt x="227370" y="2140162"/>
                  </a:lnTo>
                  <a:lnTo>
                    <a:pt x="227519" y="2148425"/>
                  </a:lnTo>
                  <a:lnTo>
                    <a:pt x="227676" y="2156688"/>
                  </a:lnTo>
                  <a:lnTo>
                    <a:pt x="227849" y="2164951"/>
                  </a:lnTo>
                  <a:lnTo>
                    <a:pt x="228032" y="2173214"/>
                  </a:lnTo>
                  <a:lnTo>
                    <a:pt x="228224" y="2181478"/>
                  </a:lnTo>
                  <a:lnTo>
                    <a:pt x="228432" y="2189741"/>
                  </a:lnTo>
                  <a:lnTo>
                    <a:pt x="228649" y="2198004"/>
                  </a:lnTo>
                  <a:lnTo>
                    <a:pt x="228877" y="2206267"/>
                  </a:lnTo>
                  <a:lnTo>
                    <a:pt x="229120" y="2214530"/>
                  </a:lnTo>
                  <a:lnTo>
                    <a:pt x="229370" y="2222794"/>
                  </a:lnTo>
                  <a:lnTo>
                    <a:pt x="229634" y="2231057"/>
                  </a:lnTo>
                  <a:lnTo>
                    <a:pt x="229911" y="2239320"/>
                  </a:lnTo>
                  <a:lnTo>
                    <a:pt x="230195" y="2247583"/>
                  </a:lnTo>
                  <a:lnTo>
                    <a:pt x="230495" y="2255846"/>
                  </a:lnTo>
                  <a:lnTo>
                    <a:pt x="230806" y="2264109"/>
                  </a:lnTo>
                  <a:lnTo>
                    <a:pt x="231124" y="2272373"/>
                  </a:lnTo>
                  <a:lnTo>
                    <a:pt x="231460" y="2280636"/>
                  </a:lnTo>
                  <a:lnTo>
                    <a:pt x="231804" y="2288899"/>
                  </a:lnTo>
                  <a:lnTo>
                    <a:pt x="232158" y="2297162"/>
                  </a:lnTo>
                  <a:lnTo>
                    <a:pt x="232528" y="2305425"/>
                  </a:lnTo>
                  <a:lnTo>
                    <a:pt x="232905" y="2313688"/>
                  </a:lnTo>
                  <a:lnTo>
                    <a:pt x="233295" y="2321952"/>
                  </a:lnTo>
                  <a:lnTo>
                    <a:pt x="233699" y="2330215"/>
                  </a:lnTo>
                  <a:lnTo>
                    <a:pt x="234110" y="2338478"/>
                  </a:lnTo>
                  <a:lnTo>
                    <a:pt x="234536" y="2346741"/>
                  </a:lnTo>
                  <a:lnTo>
                    <a:pt x="234974" y="2355004"/>
                  </a:lnTo>
                  <a:lnTo>
                    <a:pt x="235420" y="2363267"/>
                  </a:lnTo>
                  <a:lnTo>
                    <a:pt x="235882" y="2371531"/>
                  </a:lnTo>
                  <a:lnTo>
                    <a:pt x="236355" y="2379794"/>
                  </a:lnTo>
                  <a:lnTo>
                    <a:pt x="236836" y="2388057"/>
                  </a:lnTo>
                  <a:lnTo>
                    <a:pt x="237336" y="2396320"/>
                  </a:lnTo>
                  <a:lnTo>
                    <a:pt x="237844" y="2404583"/>
                  </a:lnTo>
                  <a:lnTo>
                    <a:pt x="238364" y="2412847"/>
                  </a:lnTo>
                  <a:lnTo>
                    <a:pt x="238901" y="2421110"/>
                  </a:lnTo>
                  <a:lnTo>
                    <a:pt x="239447" y="2429373"/>
                  </a:lnTo>
                  <a:lnTo>
                    <a:pt x="240007" y="2437636"/>
                  </a:lnTo>
                  <a:lnTo>
                    <a:pt x="240583" y="2445899"/>
                  </a:lnTo>
                  <a:lnTo>
                    <a:pt x="241169" y="2454162"/>
                  </a:lnTo>
                  <a:lnTo>
                    <a:pt x="241773" y="2462426"/>
                  </a:lnTo>
                  <a:lnTo>
                    <a:pt x="242391" y="2470689"/>
                  </a:lnTo>
                  <a:lnTo>
                    <a:pt x="243019" y="2478952"/>
                  </a:lnTo>
                  <a:lnTo>
                    <a:pt x="243669" y="2487215"/>
                  </a:lnTo>
                  <a:lnTo>
                    <a:pt x="244332" y="2495478"/>
                  </a:lnTo>
                  <a:lnTo>
                    <a:pt x="245007" y="2503741"/>
                  </a:lnTo>
                  <a:lnTo>
                    <a:pt x="245707" y="2512005"/>
                  </a:lnTo>
                  <a:lnTo>
                    <a:pt x="246420" y="2520268"/>
                  </a:lnTo>
                  <a:lnTo>
                    <a:pt x="247148" y="2528531"/>
                  </a:lnTo>
                  <a:lnTo>
                    <a:pt x="247901" y="2536794"/>
                  </a:lnTo>
                  <a:lnTo>
                    <a:pt x="248666" y="2545057"/>
                  </a:lnTo>
                  <a:lnTo>
                    <a:pt x="249453" y="2553321"/>
                  </a:lnTo>
                  <a:lnTo>
                    <a:pt x="250263" y="2561584"/>
                  </a:lnTo>
                  <a:lnTo>
                    <a:pt x="251087" y="2569847"/>
                  </a:lnTo>
                  <a:lnTo>
                    <a:pt x="251938" y="2578110"/>
                  </a:lnTo>
                  <a:lnTo>
                    <a:pt x="252810" y="2586373"/>
                  </a:lnTo>
                  <a:lnTo>
                    <a:pt x="253698" y="2594636"/>
                  </a:lnTo>
                  <a:lnTo>
                    <a:pt x="254619" y="2602900"/>
                  </a:lnTo>
                  <a:lnTo>
                    <a:pt x="255558" y="2611163"/>
                  </a:lnTo>
                  <a:lnTo>
                    <a:pt x="256517" y="2619426"/>
                  </a:lnTo>
                  <a:lnTo>
                    <a:pt x="257512" y="2627689"/>
                  </a:lnTo>
                  <a:lnTo>
                    <a:pt x="258524" y="2635952"/>
                  </a:lnTo>
                  <a:lnTo>
                    <a:pt x="259561" y="2644215"/>
                  </a:lnTo>
                  <a:lnTo>
                    <a:pt x="260632" y="2652479"/>
                  </a:lnTo>
                  <a:lnTo>
                    <a:pt x="261722" y="2660742"/>
                  </a:lnTo>
                  <a:lnTo>
                    <a:pt x="262843" y="2669005"/>
                  </a:lnTo>
                  <a:lnTo>
                    <a:pt x="263995" y="2677268"/>
                  </a:lnTo>
                  <a:lnTo>
                    <a:pt x="265166" y="2685531"/>
                  </a:lnTo>
                  <a:lnTo>
                    <a:pt x="266375" y="2693794"/>
                  </a:lnTo>
                  <a:lnTo>
                    <a:pt x="267610" y="2702058"/>
                  </a:lnTo>
                  <a:lnTo>
                    <a:pt x="268866" y="2710321"/>
                  </a:lnTo>
                  <a:lnTo>
                    <a:pt x="270166" y="2718584"/>
                  </a:lnTo>
                  <a:lnTo>
                    <a:pt x="271487" y="2726847"/>
                  </a:lnTo>
                  <a:lnTo>
                    <a:pt x="272832" y="2735110"/>
                  </a:lnTo>
                  <a:lnTo>
                    <a:pt x="274219" y="2743374"/>
                  </a:lnTo>
                  <a:lnTo>
                    <a:pt x="275627" y="2751637"/>
                  </a:lnTo>
                  <a:lnTo>
                    <a:pt x="277063" y="2759900"/>
                  </a:lnTo>
                  <a:lnTo>
                    <a:pt x="278535" y="2768163"/>
                  </a:lnTo>
                  <a:lnTo>
                    <a:pt x="280027" y="2776426"/>
                  </a:lnTo>
                  <a:lnTo>
                    <a:pt x="281551" y="2784689"/>
                  </a:lnTo>
                  <a:lnTo>
                    <a:pt x="283104" y="2792953"/>
                  </a:lnTo>
                  <a:lnTo>
                    <a:pt x="284676" y="2801216"/>
                  </a:lnTo>
                  <a:lnTo>
                    <a:pt x="286283" y="2809479"/>
                  </a:lnTo>
                  <a:lnTo>
                    <a:pt x="287912" y="2817742"/>
                  </a:lnTo>
                  <a:lnTo>
                    <a:pt x="289557" y="2826005"/>
                  </a:lnTo>
                  <a:lnTo>
                    <a:pt x="291237" y="2834268"/>
                  </a:lnTo>
                  <a:lnTo>
                    <a:pt x="292932" y="2842532"/>
                  </a:lnTo>
                  <a:lnTo>
                    <a:pt x="294645" y="2850795"/>
                  </a:lnTo>
                  <a:lnTo>
                    <a:pt x="296383" y="2859058"/>
                  </a:lnTo>
                  <a:lnTo>
                    <a:pt x="298132" y="2867321"/>
                  </a:lnTo>
                  <a:lnTo>
                    <a:pt x="299898" y="2875584"/>
                  </a:lnTo>
                  <a:lnTo>
                    <a:pt x="301680" y="2883847"/>
                  </a:lnTo>
                  <a:lnTo>
                    <a:pt x="303469" y="2892111"/>
                  </a:lnTo>
                  <a:lnTo>
                    <a:pt x="305270" y="2900374"/>
                  </a:lnTo>
                  <a:lnTo>
                    <a:pt x="307078" y="2908637"/>
                  </a:lnTo>
                  <a:lnTo>
                    <a:pt x="308890" y="2916900"/>
                  </a:lnTo>
                  <a:lnTo>
                    <a:pt x="310705" y="2925163"/>
                  </a:lnTo>
                  <a:lnTo>
                    <a:pt x="312520" y="2933427"/>
                  </a:lnTo>
                  <a:lnTo>
                    <a:pt x="314333" y="2941690"/>
                  </a:lnTo>
                  <a:lnTo>
                    <a:pt x="316138" y="2949953"/>
                  </a:lnTo>
                  <a:lnTo>
                    <a:pt x="317936" y="2958216"/>
                  </a:lnTo>
                  <a:lnTo>
                    <a:pt x="319725" y="2966479"/>
                  </a:lnTo>
                  <a:lnTo>
                    <a:pt x="321495" y="2974742"/>
                  </a:lnTo>
                  <a:lnTo>
                    <a:pt x="323252" y="2983006"/>
                  </a:lnTo>
                  <a:lnTo>
                    <a:pt x="324988" y="2991269"/>
                  </a:lnTo>
                  <a:lnTo>
                    <a:pt x="326696" y="2999532"/>
                  </a:lnTo>
                  <a:lnTo>
                    <a:pt x="328386" y="3007795"/>
                  </a:lnTo>
                  <a:lnTo>
                    <a:pt x="330038" y="3016058"/>
                  </a:lnTo>
                  <a:lnTo>
                    <a:pt x="331656" y="3024321"/>
                  </a:lnTo>
                  <a:lnTo>
                    <a:pt x="333250" y="3032585"/>
                  </a:lnTo>
                  <a:lnTo>
                    <a:pt x="334786" y="3040848"/>
                  </a:lnTo>
                  <a:lnTo>
                    <a:pt x="336287" y="3049111"/>
                  </a:lnTo>
                  <a:lnTo>
                    <a:pt x="337752" y="3057374"/>
                  </a:lnTo>
                  <a:lnTo>
                    <a:pt x="339144" y="3065637"/>
                  </a:lnTo>
                  <a:lnTo>
                    <a:pt x="340497" y="3073901"/>
                  </a:lnTo>
                  <a:lnTo>
                    <a:pt x="341798" y="3082164"/>
                  </a:lnTo>
                  <a:lnTo>
                    <a:pt x="343020" y="3090427"/>
                  </a:lnTo>
                  <a:lnTo>
                    <a:pt x="344198" y="3098690"/>
                  </a:lnTo>
                  <a:lnTo>
                    <a:pt x="345302" y="3106953"/>
                  </a:lnTo>
                  <a:lnTo>
                    <a:pt x="346328" y="3115216"/>
                  </a:lnTo>
                  <a:lnTo>
                    <a:pt x="347304" y="3123480"/>
                  </a:lnTo>
                  <a:lnTo>
                    <a:pt x="348182" y="3131743"/>
                  </a:lnTo>
                  <a:lnTo>
                    <a:pt x="348986" y="3140006"/>
                  </a:lnTo>
                  <a:lnTo>
                    <a:pt x="349736" y="3148269"/>
                  </a:lnTo>
                  <a:lnTo>
                    <a:pt x="350362" y="3156532"/>
                  </a:lnTo>
                  <a:lnTo>
                    <a:pt x="350922" y="3164795"/>
                  </a:lnTo>
                  <a:lnTo>
                    <a:pt x="351412" y="3173059"/>
                  </a:lnTo>
                  <a:lnTo>
                    <a:pt x="351773" y="3181322"/>
                  </a:lnTo>
                  <a:lnTo>
                    <a:pt x="352071" y="3189585"/>
                  </a:lnTo>
                  <a:lnTo>
                    <a:pt x="352277" y="3197848"/>
                  </a:lnTo>
                  <a:lnTo>
                    <a:pt x="352362" y="3206111"/>
                  </a:lnTo>
                  <a:lnTo>
                    <a:pt x="352382" y="3214374"/>
                  </a:lnTo>
                  <a:lnTo>
                    <a:pt x="352288" y="3222638"/>
                  </a:lnTo>
                  <a:lnTo>
                    <a:pt x="352088" y="3230901"/>
                  </a:lnTo>
                  <a:lnTo>
                    <a:pt x="351820" y="3239164"/>
                  </a:lnTo>
                  <a:lnTo>
                    <a:pt x="351417" y="3247427"/>
                  </a:lnTo>
                  <a:lnTo>
                    <a:pt x="350924" y="3255690"/>
                  </a:lnTo>
                  <a:lnTo>
                    <a:pt x="350362" y="3263954"/>
                  </a:lnTo>
                  <a:lnTo>
                    <a:pt x="349647" y="3272217"/>
                  </a:lnTo>
                  <a:lnTo>
                    <a:pt x="348861" y="3280480"/>
                  </a:lnTo>
                  <a:lnTo>
                    <a:pt x="347991" y="3288743"/>
                  </a:lnTo>
                  <a:lnTo>
                    <a:pt x="346982" y="3297006"/>
                  </a:lnTo>
                  <a:lnTo>
                    <a:pt x="345907" y="3305269"/>
                  </a:lnTo>
                  <a:lnTo>
                    <a:pt x="344732" y="3313533"/>
                  </a:lnTo>
                  <a:lnTo>
                    <a:pt x="343442" y="3321796"/>
                  </a:lnTo>
                  <a:lnTo>
                    <a:pt x="342087" y="3330059"/>
                  </a:lnTo>
                  <a:lnTo>
                    <a:pt x="340621" y="3338322"/>
                  </a:lnTo>
                  <a:lnTo>
                    <a:pt x="339062" y="3346585"/>
                  </a:lnTo>
                  <a:lnTo>
                    <a:pt x="337443" y="3354848"/>
                  </a:lnTo>
                  <a:lnTo>
                    <a:pt x="335705" y="3363112"/>
                  </a:lnTo>
                  <a:lnTo>
                    <a:pt x="333897" y="3371375"/>
                  </a:lnTo>
                  <a:lnTo>
                    <a:pt x="332031" y="3379638"/>
                  </a:lnTo>
                  <a:lnTo>
                    <a:pt x="330046" y="3387901"/>
                  </a:lnTo>
                  <a:lnTo>
                    <a:pt x="328012" y="3396164"/>
                  </a:lnTo>
                  <a:lnTo>
                    <a:pt x="325913" y="3404428"/>
                  </a:lnTo>
                  <a:lnTo>
                    <a:pt x="323722" y="3412691"/>
                  </a:lnTo>
                  <a:lnTo>
                    <a:pt x="321487" y="3420954"/>
                  </a:lnTo>
                  <a:lnTo>
                    <a:pt x="319186" y="3429217"/>
                  </a:lnTo>
                  <a:lnTo>
                    <a:pt x="316819" y="3437480"/>
                  </a:lnTo>
                  <a:lnTo>
                    <a:pt x="314414" y="3445743"/>
                  </a:lnTo>
                  <a:lnTo>
                    <a:pt x="311946" y="3454007"/>
                  </a:lnTo>
                  <a:lnTo>
                    <a:pt x="309434" y="3462270"/>
                  </a:lnTo>
                  <a:lnTo>
                    <a:pt x="306891" y="3470533"/>
                  </a:lnTo>
                  <a:lnTo>
                    <a:pt x="304293" y="3478796"/>
                  </a:lnTo>
                  <a:lnTo>
                    <a:pt x="301669" y="3487059"/>
                  </a:lnTo>
                  <a:lnTo>
                    <a:pt x="299021" y="3495322"/>
                  </a:lnTo>
                  <a:lnTo>
                    <a:pt x="296332" y="3503586"/>
                  </a:lnTo>
                  <a:lnTo>
                    <a:pt x="293630" y="3511849"/>
                  </a:lnTo>
                  <a:lnTo>
                    <a:pt x="290909" y="3520112"/>
                  </a:lnTo>
                  <a:lnTo>
                    <a:pt x="288170" y="3528375"/>
                  </a:lnTo>
                  <a:lnTo>
                    <a:pt x="285423" y="3536638"/>
                  </a:lnTo>
                  <a:lnTo>
                    <a:pt x="282668" y="3544901"/>
                  </a:lnTo>
                  <a:lnTo>
                    <a:pt x="279910" y="3553165"/>
                  </a:lnTo>
                  <a:lnTo>
                    <a:pt x="277153" y="3561428"/>
                  </a:lnTo>
                  <a:lnTo>
                    <a:pt x="274400" y="3569691"/>
                  </a:lnTo>
                  <a:lnTo>
                    <a:pt x="271655" y="3577954"/>
                  </a:lnTo>
                  <a:lnTo>
                    <a:pt x="268918" y="3586217"/>
                  </a:lnTo>
                  <a:lnTo>
                    <a:pt x="266201" y="3594481"/>
                  </a:lnTo>
                  <a:lnTo>
                    <a:pt x="263500" y="3602744"/>
                  </a:lnTo>
                  <a:lnTo>
                    <a:pt x="260813" y="3611007"/>
                  </a:lnTo>
                  <a:lnTo>
                    <a:pt x="258162" y="3619270"/>
                  </a:lnTo>
                  <a:lnTo>
                    <a:pt x="255530" y="3627533"/>
                  </a:lnTo>
                  <a:lnTo>
                    <a:pt x="252926" y="3635796"/>
                  </a:lnTo>
                  <a:lnTo>
                    <a:pt x="250363" y="3644060"/>
                  </a:lnTo>
                  <a:lnTo>
                    <a:pt x="247823" y="3652323"/>
                  </a:lnTo>
                  <a:lnTo>
                    <a:pt x="245326" y="3660586"/>
                  </a:lnTo>
                  <a:lnTo>
                    <a:pt x="242872" y="3668849"/>
                  </a:lnTo>
                  <a:lnTo>
                    <a:pt x="240446" y="3677112"/>
                  </a:lnTo>
                  <a:lnTo>
                    <a:pt x="238076" y="3685375"/>
                  </a:lnTo>
                  <a:lnTo>
                    <a:pt x="235748" y="3693639"/>
                  </a:lnTo>
                  <a:lnTo>
                    <a:pt x="233452" y="3701902"/>
                  </a:lnTo>
                  <a:lnTo>
                    <a:pt x="231227" y="3710165"/>
                  </a:lnTo>
                  <a:lnTo>
                    <a:pt x="229038" y="3718428"/>
                  </a:lnTo>
                  <a:lnTo>
                    <a:pt x="226891" y="3726691"/>
                  </a:lnTo>
                  <a:lnTo>
                    <a:pt x="224815" y="3734955"/>
                  </a:lnTo>
                  <a:lnTo>
                    <a:pt x="222776" y="3743218"/>
                  </a:lnTo>
                  <a:lnTo>
                    <a:pt x="220789" y="3751481"/>
                  </a:lnTo>
                  <a:lnTo>
                    <a:pt x="218868" y="3759744"/>
                  </a:lnTo>
                  <a:lnTo>
                    <a:pt x="216984" y="3768007"/>
                  </a:lnTo>
                  <a:lnTo>
                    <a:pt x="215164" y="3776270"/>
                  </a:lnTo>
                  <a:lnTo>
                    <a:pt x="213401" y="3784534"/>
                  </a:lnTo>
                  <a:lnTo>
                    <a:pt x="211676" y="3792797"/>
                  </a:lnTo>
                  <a:lnTo>
                    <a:pt x="210024" y="3801060"/>
                  </a:lnTo>
                  <a:lnTo>
                    <a:pt x="208419" y="3809323"/>
                  </a:lnTo>
                  <a:lnTo>
                    <a:pt x="206852" y="3817586"/>
                  </a:lnTo>
                  <a:lnTo>
                    <a:pt x="205367" y="3825849"/>
                  </a:lnTo>
                  <a:lnTo>
                    <a:pt x="203918" y="3834113"/>
                  </a:lnTo>
                  <a:lnTo>
                    <a:pt x="202515" y="3842376"/>
                  </a:lnTo>
                  <a:lnTo>
                    <a:pt x="201183" y="3850639"/>
                  </a:lnTo>
                  <a:lnTo>
                    <a:pt x="199886" y="3858902"/>
                  </a:lnTo>
                  <a:lnTo>
                    <a:pt x="198641" y="3867165"/>
                  </a:lnTo>
                  <a:lnTo>
                    <a:pt x="197456" y="3875428"/>
                  </a:lnTo>
                  <a:lnTo>
                    <a:pt x="196303" y="3883692"/>
                  </a:lnTo>
                  <a:lnTo>
                    <a:pt x="195210" y="3891955"/>
                  </a:lnTo>
                  <a:lnTo>
                    <a:pt x="194163" y="3900218"/>
                  </a:lnTo>
                  <a:lnTo>
                    <a:pt x="193147" y="3908481"/>
                  </a:lnTo>
                  <a:lnTo>
                    <a:pt x="192195" y="3916744"/>
                  </a:lnTo>
                  <a:lnTo>
                    <a:pt x="191277" y="3925008"/>
                  </a:lnTo>
                  <a:lnTo>
                    <a:pt x="190391" y="3933271"/>
                  </a:lnTo>
                  <a:lnTo>
                    <a:pt x="189567" y="3941534"/>
                  </a:lnTo>
                  <a:lnTo>
                    <a:pt x="188769" y="3949797"/>
                  </a:lnTo>
                  <a:lnTo>
                    <a:pt x="188007" y="3958060"/>
                  </a:lnTo>
                  <a:lnTo>
                    <a:pt x="187295" y="3966323"/>
                  </a:lnTo>
                  <a:lnTo>
                    <a:pt x="186607" y="3974587"/>
                  </a:lnTo>
                  <a:lnTo>
                    <a:pt x="185957" y="3982850"/>
                  </a:lnTo>
                  <a:lnTo>
                    <a:pt x="185346" y="3991113"/>
                  </a:lnTo>
                  <a:lnTo>
                    <a:pt x="184757" y="3999376"/>
                  </a:lnTo>
                  <a:lnTo>
                    <a:pt x="184208" y="4007639"/>
                  </a:lnTo>
                  <a:lnTo>
                    <a:pt x="183688" y="4015902"/>
                  </a:lnTo>
                  <a:lnTo>
                    <a:pt x="183188" y="4024166"/>
                  </a:lnTo>
                  <a:lnTo>
                    <a:pt x="182728" y="4032429"/>
                  </a:lnTo>
                  <a:lnTo>
                    <a:pt x="182288" y="4040692"/>
                  </a:lnTo>
                  <a:lnTo>
                    <a:pt x="181869" y="4048955"/>
                  </a:lnTo>
                  <a:lnTo>
                    <a:pt x="181484" y="4057218"/>
                  </a:lnTo>
                  <a:lnTo>
                    <a:pt x="181116" y="4065481"/>
                  </a:lnTo>
                  <a:lnTo>
                    <a:pt x="180769" y="4073745"/>
                  </a:lnTo>
                  <a:lnTo>
                    <a:pt x="180448" y="4082008"/>
                  </a:lnTo>
                  <a:lnTo>
                    <a:pt x="180141" y="4090271"/>
                  </a:lnTo>
                  <a:lnTo>
                    <a:pt x="179856" y="4098534"/>
                  </a:lnTo>
                  <a:lnTo>
                    <a:pt x="179591" y="4106797"/>
                  </a:lnTo>
                  <a:lnTo>
                    <a:pt x="179338" y="4115061"/>
                  </a:lnTo>
                  <a:lnTo>
                    <a:pt x="179106" y="4123324"/>
                  </a:lnTo>
                  <a:lnTo>
                    <a:pt x="178888" y="4131587"/>
                  </a:lnTo>
                  <a:lnTo>
                    <a:pt x="178680" y="4139850"/>
                  </a:lnTo>
                  <a:lnTo>
                    <a:pt x="178493" y="4148113"/>
                  </a:lnTo>
                  <a:lnTo>
                    <a:pt x="178316" y="4156376"/>
                  </a:lnTo>
                  <a:lnTo>
                    <a:pt x="178148" y="4164640"/>
                  </a:lnTo>
                  <a:lnTo>
                    <a:pt x="177997" y="4172903"/>
                  </a:lnTo>
                  <a:lnTo>
                    <a:pt x="177853" y="4181166"/>
                  </a:lnTo>
                  <a:lnTo>
                    <a:pt x="177719" y="4189429"/>
                  </a:lnTo>
                  <a:lnTo>
                    <a:pt x="177598" y="4197692"/>
                  </a:lnTo>
                  <a:lnTo>
                    <a:pt x="177482" y="4205955"/>
                  </a:lnTo>
                  <a:lnTo>
                    <a:pt x="177376" y="4214219"/>
                  </a:lnTo>
                  <a:lnTo>
                    <a:pt x="177279" y="42224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339762"/>
              <a:ext cx="0" cy="293820"/>
            </a:xfrm>
            <a:custGeom>
              <a:avLst/>
              <a:pathLst>
                <a:path w="0" h="293820">
                  <a:moveTo>
                    <a:pt x="0" y="293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929863"/>
              <a:ext cx="0" cy="2458"/>
            </a:xfrm>
            <a:custGeom>
              <a:avLst/>
              <a:pathLst>
                <a:path w="0" h="2458">
                  <a:moveTo>
                    <a:pt x="0" y="0"/>
                  </a:moveTo>
                  <a:lnTo>
                    <a:pt x="0" y="24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633583"/>
              <a:ext cx="125145" cy="296279"/>
            </a:xfrm>
            <a:custGeom>
              <a:avLst/>
              <a:pathLst>
                <a:path w="125145" h="296279">
                  <a:moveTo>
                    <a:pt x="0" y="0"/>
                  </a:moveTo>
                  <a:lnTo>
                    <a:pt x="0" y="296279"/>
                  </a:lnTo>
                  <a:lnTo>
                    <a:pt x="125145" y="29627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92740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478487"/>
              <a:ext cx="0" cy="968748"/>
            </a:xfrm>
            <a:custGeom>
              <a:avLst/>
              <a:pathLst>
                <a:path w="0" h="968748">
                  <a:moveTo>
                    <a:pt x="0" y="9687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842577"/>
              <a:ext cx="0" cy="84826"/>
            </a:xfrm>
            <a:custGeom>
              <a:avLst/>
              <a:pathLst>
                <a:path w="0" h="84826">
                  <a:moveTo>
                    <a:pt x="0" y="0"/>
                  </a:moveTo>
                  <a:lnTo>
                    <a:pt x="0" y="848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3447235"/>
              <a:ext cx="125145" cy="1395341"/>
            </a:xfrm>
            <a:custGeom>
              <a:avLst/>
              <a:pathLst>
                <a:path w="125145" h="1395341">
                  <a:moveTo>
                    <a:pt x="0" y="0"/>
                  </a:moveTo>
                  <a:lnTo>
                    <a:pt x="0" y="1395341"/>
                  </a:lnTo>
                  <a:lnTo>
                    <a:pt x="125145" y="139534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4597931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478487"/>
              <a:ext cx="0" cy="204691"/>
            </a:xfrm>
            <a:custGeom>
              <a:avLst/>
              <a:pathLst>
                <a:path w="0" h="204691">
                  <a:moveTo>
                    <a:pt x="0" y="2046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830283"/>
              <a:ext cx="0" cy="102038"/>
            </a:xfrm>
            <a:custGeom>
              <a:avLst/>
              <a:pathLst>
                <a:path w="0" h="102038">
                  <a:moveTo>
                    <a:pt x="0" y="0"/>
                  </a:moveTo>
                  <a:lnTo>
                    <a:pt x="0" y="1020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683178"/>
              <a:ext cx="125145" cy="2147105"/>
            </a:xfrm>
            <a:custGeom>
              <a:avLst/>
              <a:pathLst>
                <a:path w="125145" h="2147105">
                  <a:moveTo>
                    <a:pt x="0" y="0"/>
                  </a:moveTo>
                  <a:lnTo>
                    <a:pt x="0" y="2147105"/>
                  </a:lnTo>
                  <a:lnTo>
                    <a:pt x="125145" y="214710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015207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78461" y="4666961"/>
              <a:ext cx="38971" cy="38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8079" y="4821757"/>
              <a:ext cx="19512" cy="19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86288" y="4875632"/>
              <a:ext cx="44534" cy="44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33168" y="4478397"/>
              <a:ext cx="42369" cy="42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17198" y="2487233"/>
              <a:ext cx="16929" cy="169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17443" y="2733792"/>
              <a:ext cx="30314" cy="30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16768" y="4582000"/>
              <a:ext cx="17110" cy="1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12339" y="4915340"/>
              <a:ext cx="24127" cy="24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988328" y="2468973"/>
              <a:ext cx="19026" cy="190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75237" y="4887878"/>
              <a:ext cx="10206" cy="10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68016" y="3199494"/>
              <a:ext cx="77495" cy="77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56442" y="4836033"/>
              <a:ext cx="79474" cy="79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67120" y="3975960"/>
              <a:ext cx="78494" cy="78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701934" y="469407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55595" y="4810039"/>
              <a:ext cx="82286" cy="82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15089" y="2432753"/>
              <a:ext cx="106220" cy="106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42473" y="4633310"/>
              <a:ext cx="47263" cy="47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39715" y="4869497"/>
              <a:ext cx="46969" cy="4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57433" y="4875751"/>
              <a:ext cx="49213" cy="49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54497" y="4366893"/>
              <a:ext cx="63759" cy="63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92753" y="2445324"/>
              <a:ext cx="81078" cy="810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912599" y="4617999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67238" y="3576435"/>
              <a:ext cx="80908" cy="80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84815" y="2548926"/>
              <a:ext cx="80409" cy="80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02467" y="4729415"/>
              <a:ext cx="81257" cy="81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24367" y="4881487"/>
              <a:ext cx="101668" cy="101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59932" y="4538803"/>
              <a:ext cx="118256" cy="118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94551" y="4725224"/>
              <a:ext cx="124062" cy="1240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55760" y="4113099"/>
              <a:ext cx="79596" cy="79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356417" y="4755949"/>
              <a:ext cx="82283" cy="82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26629" y="4217915"/>
              <a:ext cx="91251" cy="91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77669" y="4891664"/>
              <a:ext cx="81315" cy="81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28174" y="4834752"/>
              <a:ext cx="82035" cy="82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309558" y="4885584"/>
              <a:ext cx="83639" cy="83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9413" y="4488881"/>
              <a:ext cx="80409" cy="8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05068" y="4044072"/>
              <a:ext cx="79959" cy="79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923318" y="3008085"/>
              <a:ext cx="106252" cy="1062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64432" y="4392940"/>
              <a:ext cx="80508" cy="80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28816" y="3485227"/>
              <a:ext cx="110880" cy="1108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38239" y="4044846"/>
              <a:ext cx="78411" cy="7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44556" y="2467563"/>
              <a:ext cx="26765" cy="267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54844" y="2667985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77873" y="4862149"/>
              <a:ext cx="81335" cy="813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45128" y="2780142"/>
              <a:ext cx="104810" cy="104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03969" y="3933633"/>
              <a:ext cx="79551" cy="795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659815" y="3405644"/>
              <a:ext cx="156944" cy="156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62935" y="4906885"/>
              <a:ext cx="41037" cy="410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903281" y="2505589"/>
              <a:ext cx="78568" cy="78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37140" y="2638591"/>
              <a:ext cx="83027" cy="830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39638" y="4696175"/>
              <a:ext cx="78892" cy="788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987869" y="2466565"/>
              <a:ext cx="117276" cy="1172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230306" y="2749407"/>
              <a:ext cx="82683" cy="826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76492" y="2749203"/>
              <a:ext cx="83090" cy="83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66814" y="2706641"/>
              <a:ext cx="79700" cy="7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20135" y="4874038"/>
              <a:ext cx="87063" cy="87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887535" y="2454983"/>
              <a:ext cx="81430" cy="814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31011" y="2464843"/>
              <a:ext cx="81379" cy="813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51313" y="3636435"/>
              <a:ext cx="123185" cy="12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35702" y="4757363"/>
              <a:ext cx="79453" cy="79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75196" y="4911992"/>
              <a:ext cx="30825" cy="308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84998" y="4779359"/>
              <a:ext cx="79720" cy="79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66469" y="4826375"/>
              <a:ext cx="79119" cy="79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200071" y="3556711"/>
              <a:ext cx="81016" cy="8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83998" y="2495728"/>
              <a:ext cx="78619" cy="786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62296" y="2695807"/>
              <a:ext cx="116119" cy="1161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42345" y="2518874"/>
              <a:ext cx="86420" cy="864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80489" y="3559898"/>
              <a:ext cx="84477" cy="844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79308" y="4291686"/>
              <a:ext cx="42059" cy="420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77611" y="2652122"/>
              <a:ext cx="80553" cy="805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21502" y="4250235"/>
              <a:ext cx="80703" cy="80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05089" y="4870338"/>
              <a:ext cx="79710" cy="79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74672" y="4084392"/>
              <a:ext cx="127174" cy="1271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57015" y="4624822"/>
              <a:ext cx="133083" cy="133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57780" y="4612110"/>
              <a:ext cx="69993" cy="69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87045" y="3343996"/>
              <a:ext cx="83541" cy="835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972928" y="2490655"/>
              <a:ext cx="83849" cy="838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59217" y="4797708"/>
              <a:ext cx="106950" cy="1069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225161" y="4882320"/>
              <a:ext cx="80334" cy="80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11144" y="4857587"/>
              <a:ext cx="80625" cy="80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13370" y="4067736"/>
              <a:ext cx="81807" cy="81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225783" y="3610235"/>
              <a:ext cx="82153" cy="82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891742" y="2588319"/>
              <a:ext cx="75386" cy="75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65259" y="3083468"/>
              <a:ext cx="78424" cy="7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84705" y="2624698"/>
              <a:ext cx="81308" cy="813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90731" y="2808745"/>
              <a:ext cx="136119" cy="1361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31977" y="3232466"/>
              <a:ext cx="80395" cy="803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18888" y="4616307"/>
              <a:ext cx="81267" cy="812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33281" y="4899599"/>
              <a:ext cx="65444" cy="654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31226" y="3579532"/>
              <a:ext cx="79630" cy="796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10433" y="2529647"/>
              <a:ext cx="79627" cy="79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99676" y="2944507"/>
              <a:ext cx="80965" cy="809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56185" y="4865237"/>
              <a:ext cx="80076" cy="80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802638" y="4881880"/>
              <a:ext cx="81213" cy="81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07533" y="4083311"/>
              <a:ext cx="35904" cy="359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373830" y="4484786"/>
              <a:ext cx="29589" cy="29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63018" y="4811908"/>
              <a:ext cx="78549" cy="7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967014" y="4584136"/>
              <a:ext cx="91518" cy="915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78748" y="2439813"/>
              <a:ext cx="87182" cy="871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667754" y="3810691"/>
              <a:ext cx="104146" cy="1041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38474" y="4589342"/>
              <a:ext cx="81105" cy="8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23553" y="4529323"/>
              <a:ext cx="83123" cy="831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69025" y="2456032"/>
              <a:ext cx="79332" cy="793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25245" y="2536858"/>
              <a:ext cx="55370" cy="55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421821" y="4292316"/>
              <a:ext cx="94892" cy="94892"/>
            </a:xfrm>
            <a:custGeom>
              <a:avLst/>
              <a:pathLst>
                <a:path w="94892" h="94892">
                  <a:moveTo>
                    <a:pt x="0" y="47446"/>
                  </a:moveTo>
                  <a:lnTo>
                    <a:pt x="47446" y="0"/>
                  </a:lnTo>
                  <a:lnTo>
                    <a:pt x="94892" y="47446"/>
                  </a:lnTo>
                  <a:lnTo>
                    <a:pt x="47446" y="9489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20770" y="4910440"/>
              <a:ext cx="33927" cy="33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76374" y="4477831"/>
              <a:ext cx="53334" cy="533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45897" y="4921407"/>
              <a:ext cx="21829" cy="21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76594" y="4872781"/>
              <a:ext cx="50235" cy="50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912104" y="4456685"/>
              <a:ext cx="80874" cy="80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344888" y="4688761"/>
              <a:ext cx="54380" cy="54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78485" y="4886882"/>
              <a:ext cx="81044" cy="81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00793" y="4887254"/>
              <a:ext cx="80299" cy="80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98577" y="4357423"/>
              <a:ext cx="82699" cy="82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36229" y="4835125"/>
              <a:ext cx="81291" cy="812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68869" y="3001576"/>
              <a:ext cx="94681" cy="94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54850" y="4880255"/>
              <a:ext cx="104133" cy="104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44764" y="4856442"/>
              <a:ext cx="82915" cy="829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18986" y="3831998"/>
              <a:ext cx="81203" cy="812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93104" y="2838043"/>
              <a:ext cx="57853" cy="578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908388" y="4877729"/>
              <a:ext cx="79679" cy="79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07831" y="2574900"/>
              <a:ext cx="82553" cy="825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008949" y="2689383"/>
              <a:ext cx="109297" cy="109297"/>
            </a:xfrm>
            <a:custGeom>
              <a:avLst/>
              <a:pathLst>
                <a:path w="109297" h="109297">
                  <a:moveTo>
                    <a:pt x="0" y="54648"/>
                  </a:moveTo>
                  <a:lnTo>
                    <a:pt x="54648" y="0"/>
                  </a:lnTo>
                  <a:lnTo>
                    <a:pt x="109297" y="54648"/>
                  </a:lnTo>
                  <a:lnTo>
                    <a:pt x="54648" y="10929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160518" y="4798416"/>
              <a:ext cx="80945" cy="8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976194" y="4835050"/>
              <a:ext cx="81440" cy="81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959107" y="2629783"/>
              <a:ext cx="90807" cy="908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76776" y="3285772"/>
              <a:ext cx="81968" cy="819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07984" y="4749576"/>
              <a:ext cx="80275" cy="80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49082" y="2514615"/>
              <a:ext cx="55598" cy="555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77907" y="2826572"/>
              <a:ext cx="80795" cy="80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63402" y="4080571"/>
              <a:ext cx="80724" cy="80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79335" y="2445263"/>
              <a:ext cx="81200" cy="812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92044" y="3276343"/>
              <a:ext cx="90992" cy="909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09578" y="2828320"/>
              <a:ext cx="77299" cy="772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83952" y="2443175"/>
              <a:ext cx="80457" cy="804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69762" y="2831438"/>
              <a:ext cx="80897" cy="80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001124" y="4809387"/>
              <a:ext cx="34417" cy="34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011161" y="2491165"/>
              <a:ext cx="68075" cy="680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63098" y="4694458"/>
              <a:ext cx="82326" cy="82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046394" y="2527657"/>
              <a:ext cx="118030" cy="118030"/>
            </a:xfrm>
            <a:custGeom>
              <a:avLst/>
              <a:pathLst>
                <a:path w="118030" h="118030">
                  <a:moveTo>
                    <a:pt x="0" y="59015"/>
                  </a:moveTo>
                  <a:lnTo>
                    <a:pt x="59015" y="0"/>
                  </a:lnTo>
                  <a:lnTo>
                    <a:pt x="118030" y="59015"/>
                  </a:lnTo>
                  <a:lnTo>
                    <a:pt x="59015" y="11803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99354" y="2683074"/>
              <a:ext cx="77657" cy="776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51858" y="4842228"/>
              <a:ext cx="81837" cy="81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899990" y="3133907"/>
              <a:ext cx="80812" cy="8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731327" y="4290565"/>
              <a:ext cx="157403" cy="157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79356" y="3185991"/>
              <a:ext cx="40573" cy="40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39289" y="3873452"/>
              <a:ext cx="81891" cy="81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84572" y="3758732"/>
              <a:ext cx="80210" cy="802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86016" y="3876948"/>
              <a:ext cx="79817" cy="7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85235" y="3022672"/>
              <a:ext cx="81995" cy="819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61373" y="4812330"/>
              <a:ext cx="77705" cy="77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66392" y="4902363"/>
              <a:ext cx="50081" cy="50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54807" y="2727373"/>
              <a:ext cx="38234" cy="382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883384" y="3157728"/>
              <a:ext cx="102016" cy="102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11900" y="2562900"/>
              <a:ext cx="77049" cy="77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22285" y="4714868"/>
              <a:ext cx="12001" cy="120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970445" y="2671618"/>
              <a:ext cx="80901" cy="809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13068" y="2971055"/>
              <a:ext cx="81962" cy="819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112693" y="3346041"/>
              <a:ext cx="79450" cy="794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38889" y="2477504"/>
              <a:ext cx="80645" cy="80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61551" y="2440789"/>
              <a:ext cx="80313" cy="803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964414" y="2495581"/>
              <a:ext cx="78914" cy="789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38877" y="4742860"/>
              <a:ext cx="78955" cy="7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08392" y="4871248"/>
              <a:ext cx="77889" cy="77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63799" y="2942497"/>
              <a:ext cx="70233" cy="70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16738" y="4869625"/>
              <a:ext cx="81135" cy="811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370462" y="2727955"/>
              <a:ext cx="81328" cy="813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895556" y="3530681"/>
              <a:ext cx="78983" cy="789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192614" y="4280021"/>
              <a:ext cx="80141" cy="80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31600" y="4893363"/>
              <a:ext cx="68082" cy="68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654007" y="4867785"/>
              <a:ext cx="119238" cy="119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932013" y="4658838"/>
              <a:ext cx="50298" cy="50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38985" y="2640800"/>
              <a:ext cx="78608" cy="786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017462" y="2474400"/>
              <a:ext cx="81935" cy="819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882445" y="2417316"/>
              <a:ext cx="122342" cy="122342"/>
            </a:xfrm>
            <a:custGeom>
              <a:avLst/>
              <a:pathLst>
                <a:path w="122342" h="122342">
                  <a:moveTo>
                    <a:pt x="0" y="61171"/>
                  </a:moveTo>
                  <a:lnTo>
                    <a:pt x="61171" y="0"/>
                  </a:lnTo>
                  <a:lnTo>
                    <a:pt x="122342" y="61171"/>
                  </a:lnTo>
                  <a:lnTo>
                    <a:pt x="61171" y="12234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31413" y="4903591"/>
              <a:ext cx="47625" cy="476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99200" y="4886425"/>
              <a:ext cx="81958" cy="81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93336" y="4565542"/>
              <a:ext cx="30356" cy="30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60814" y="4891852"/>
              <a:ext cx="80938" cy="809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891501" y="4842807"/>
              <a:ext cx="80679" cy="80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222876" y="4885276"/>
              <a:ext cx="84257" cy="84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737682" y="4889871"/>
              <a:ext cx="75066" cy="750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85785" y="4778564"/>
              <a:ext cx="120649" cy="120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57817" y="3594496"/>
              <a:ext cx="49703" cy="497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022806" y="4570655"/>
              <a:ext cx="118480" cy="11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322295" y="2640113"/>
              <a:ext cx="70148" cy="701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025767" y="2456763"/>
              <a:ext cx="48364" cy="4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24027" y="3119076"/>
              <a:ext cx="80969" cy="809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69232" y="2728437"/>
              <a:ext cx="80364" cy="803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912903" y="2532614"/>
              <a:ext cx="78611" cy="7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40847" y="2982361"/>
              <a:ext cx="64267" cy="64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60074" y="4851414"/>
              <a:ext cx="132310" cy="132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302042" y="2499633"/>
              <a:ext cx="80645" cy="80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930700" y="2507222"/>
              <a:ext cx="109723" cy="109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12261" y="4887340"/>
              <a:ext cx="80127" cy="80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059708" y="2664104"/>
              <a:ext cx="81176" cy="811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114242" y="4864276"/>
              <a:ext cx="81999" cy="81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060606" y="4820545"/>
              <a:ext cx="80945" cy="8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404028" y="4605885"/>
              <a:ext cx="33266" cy="33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276923" y="3614858"/>
              <a:ext cx="82742" cy="827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25974" y="4831668"/>
              <a:ext cx="117709" cy="11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97781" y="4911878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25957" y="4882021"/>
              <a:ext cx="80931" cy="80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327982" y="4914872"/>
              <a:ext cx="34899" cy="34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936081" y="4144574"/>
              <a:ext cx="80573" cy="80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362512" y="2466099"/>
              <a:ext cx="78867" cy="788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37731" y="2443136"/>
              <a:ext cx="80536" cy="805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105134" y="4886757"/>
              <a:ext cx="81295" cy="81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78034" y="4493763"/>
              <a:ext cx="80481" cy="80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342398" y="2757865"/>
              <a:ext cx="80519" cy="805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96762" y="4161008"/>
              <a:ext cx="42788" cy="4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328705" y="3204793"/>
              <a:ext cx="81649" cy="816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173275" y="3004430"/>
              <a:ext cx="20130" cy="201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46275" y="4882344"/>
              <a:ext cx="80286" cy="802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057423" y="2489811"/>
              <a:ext cx="31443" cy="31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52880" y="2850551"/>
              <a:ext cx="116434" cy="1164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02387" y="4712747"/>
              <a:ext cx="99841" cy="99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20952" y="4058911"/>
              <a:ext cx="79786" cy="79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078188" y="4614695"/>
              <a:ext cx="133668" cy="133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287104" y="4896421"/>
              <a:ext cx="61966" cy="61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217696" y="4393838"/>
              <a:ext cx="54127" cy="54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098034" y="2619172"/>
              <a:ext cx="48101" cy="48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402372" y="4910325"/>
              <a:ext cx="34158" cy="341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26708" y="2447897"/>
              <a:ext cx="134941" cy="1349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77273" y="4872522"/>
              <a:ext cx="109765" cy="109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080089" y="4858141"/>
              <a:ext cx="59845" cy="59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101767" y="2802052"/>
              <a:ext cx="80659" cy="8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16785" y="4058543"/>
              <a:ext cx="80522" cy="80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10795" y="4129576"/>
              <a:ext cx="81064" cy="81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106807" y="3349324"/>
              <a:ext cx="122058" cy="122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299825" y="2974029"/>
              <a:ext cx="80931" cy="809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26252" y="3446725"/>
              <a:ext cx="89534" cy="895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203730" y="3989015"/>
              <a:ext cx="52384" cy="52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01267" y="2582889"/>
              <a:ext cx="81328" cy="813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13781" y="2486130"/>
              <a:ext cx="92898" cy="928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271031" y="2484544"/>
              <a:ext cx="51812" cy="51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275044" y="2473866"/>
              <a:ext cx="92839" cy="92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14023" y="2441113"/>
              <a:ext cx="79665" cy="79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82561" y="4892012"/>
              <a:ext cx="80618" cy="80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163341" y="3378515"/>
              <a:ext cx="34173" cy="341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122520" y="3465842"/>
              <a:ext cx="80805" cy="808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86544" y="2449843"/>
              <a:ext cx="81874" cy="818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17096" y="4614572"/>
              <a:ext cx="79821" cy="79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297441" y="3926303"/>
              <a:ext cx="79457" cy="794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018043" y="2466005"/>
              <a:ext cx="79056" cy="790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30586" y="2437536"/>
              <a:ext cx="81901" cy="819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58816" y="4897653"/>
              <a:ext cx="59502" cy="59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006626" y="4872119"/>
              <a:ext cx="81064" cy="810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67342" y="4777951"/>
              <a:ext cx="112041" cy="112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86340" y="4662286"/>
              <a:ext cx="48319" cy="4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30490" y="4878038"/>
              <a:ext cx="83980" cy="83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64256" y="4719915"/>
              <a:ext cx="80587" cy="80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684859" y="3940973"/>
              <a:ext cx="94375" cy="94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305365" y="4375058"/>
              <a:ext cx="81851" cy="81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094962" y="2848794"/>
              <a:ext cx="80608" cy="806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08763" y="2419740"/>
              <a:ext cx="117492" cy="117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11582" y="2462171"/>
              <a:ext cx="37548" cy="375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216436" y="2439191"/>
              <a:ext cx="103179" cy="1031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48343" y="2473221"/>
              <a:ext cx="79377" cy="793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08137" y="2428041"/>
              <a:ext cx="100891" cy="1008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83382" y="2439959"/>
              <a:ext cx="81972" cy="819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312545" y="2434499"/>
              <a:ext cx="87976" cy="87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278723" y="4775942"/>
              <a:ext cx="81636" cy="81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381230" y="2448380"/>
              <a:ext cx="79883" cy="798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91560" y="4813906"/>
              <a:ext cx="49966" cy="499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141925" y="2451579"/>
              <a:ext cx="78402" cy="78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147059" y="2565713"/>
              <a:ext cx="81257" cy="812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895499" y="3996169"/>
              <a:ext cx="82333" cy="82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84852" y="4524787"/>
              <a:ext cx="82360" cy="82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189360" y="4765461"/>
              <a:ext cx="68175" cy="681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928163" y="4185941"/>
              <a:ext cx="81437" cy="81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240960" y="4875936"/>
              <a:ext cx="112770" cy="112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295921" y="4363012"/>
              <a:ext cx="81355" cy="81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15268" y="3527392"/>
              <a:ext cx="105231" cy="105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29696" y="4868358"/>
              <a:ext cx="39411" cy="39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96637" y="4887179"/>
              <a:ext cx="80450" cy="80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63913" y="2451840"/>
              <a:ext cx="63128" cy="631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231367" y="2446201"/>
              <a:ext cx="64571" cy="645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37534" y="2510969"/>
              <a:ext cx="77642" cy="776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899872" y="2452388"/>
              <a:ext cx="81703" cy="817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787328" y="2450703"/>
              <a:ext cx="85072" cy="85072"/>
            </a:xfrm>
            <a:custGeom>
              <a:avLst/>
              <a:pathLst>
                <a:path w="85072" h="85072">
                  <a:moveTo>
                    <a:pt x="0" y="42536"/>
                  </a:moveTo>
                  <a:lnTo>
                    <a:pt x="42536" y="0"/>
                  </a:lnTo>
                  <a:lnTo>
                    <a:pt x="85072" y="42536"/>
                  </a:lnTo>
                  <a:lnTo>
                    <a:pt x="42536" y="8507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09896" y="4655124"/>
              <a:ext cx="77398" cy="773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3075244" y="4139161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chr16:2071810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4143567" y="2795558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chr16:2072940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4981517" y="2549685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chr16:2077647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4326249" y="227848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chr16:2080180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488985" y="2505176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chr16:2088604</a:t>
              </a:r>
            </a:p>
          </p:txBody>
        </p:sp>
        <p:sp>
          <p:nvSpPr>
            <p:cNvPr id="304" name="pl304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tx305"/>
            <p:cNvSpPr/>
            <p:nvPr/>
          </p:nvSpPr>
          <p:spPr>
            <a:xfrm>
              <a:off x="2448133" y="610443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448133" y="5489751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503125" y="4875063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503125" y="426037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2503125" y="364568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2503125" y="3030999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2503125" y="241631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312" name="pl312"/>
            <p:cNvSpPr/>
            <p:nvPr/>
          </p:nvSpPr>
          <p:spPr>
            <a:xfrm>
              <a:off x="2880411" y="616415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880411" y="55494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880411" y="49347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880411" y="43200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880411" y="37054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880411" y="30907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880411" y="24760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3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327" name="tx327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7106490" y="2339698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329" name="pt329"/>
            <p:cNvSpPr/>
            <p:nvPr/>
          </p:nvSpPr>
          <p:spPr>
            <a:xfrm>
              <a:off x="7179089" y="2691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7179089" y="28862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7179089" y="308112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tx332"/>
            <p:cNvSpPr/>
            <p:nvPr/>
          </p:nvSpPr>
          <p:spPr>
            <a:xfrm>
              <a:off x="7389908" y="2624314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7389908" y="2819164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7389908" y="3014013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7106490" y="3399004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36" name="pt336"/>
            <p:cNvSpPr/>
            <p:nvPr/>
          </p:nvSpPr>
          <p:spPr>
            <a:xfrm>
              <a:off x="7199415" y="37286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7149947" y="3873986"/>
              <a:ext cx="107936" cy="10793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7129456" y="4048345"/>
              <a:ext cx="148917" cy="148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9"/>
            <p:cNvSpPr/>
            <p:nvPr/>
          </p:nvSpPr>
          <p:spPr>
            <a:xfrm>
              <a:off x="7389908" y="367338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7389908" y="3870395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7389908" y="406725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106490" y="4393891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43" name="pt343"/>
            <p:cNvSpPr/>
            <p:nvPr/>
          </p:nvSpPr>
          <p:spPr>
            <a:xfrm>
              <a:off x="7179089" y="47251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7179089" y="491998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tx345"/>
            <p:cNvSpPr/>
            <p:nvPr/>
          </p:nvSpPr>
          <p:spPr>
            <a:xfrm>
              <a:off x="7389908" y="4687561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7389908" y="4882410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924695" y="619487"/>
              <a:ext cx="775513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TSC2,Prostate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4012" y="1198960"/>
              <a:ext cx="543114" cy="5007971"/>
            </a:xfrm>
            <a:custGeom>
              <a:avLst/>
              <a:pathLst>
                <a:path w="543114" h="5007971">
                  <a:moveTo>
                    <a:pt x="269834" y="5007971"/>
                  </a:moveTo>
                  <a:lnTo>
                    <a:pt x="269738" y="4998171"/>
                  </a:lnTo>
                  <a:lnTo>
                    <a:pt x="269635" y="4988370"/>
                  </a:lnTo>
                  <a:lnTo>
                    <a:pt x="269529" y="4978570"/>
                  </a:lnTo>
                  <a:lnTo>
                    <a:pt x="269415" y="4968770"/>
                  </a:lnTo>
                  <a:lnTo>
                    <a:pt x="269299" y="4958969"/>
                  </a:lnTo>
                  <a:lnTo>
                    <a:pt x="269173" y="4949169"/>
                  </a:lnTo>
                  <a:lnTo>
                    <a:pt x="269046" y="4939369"/>
                  </a:lnTo>
                  <a:lnTo>
                    <a:pt x="268908" y="4929568"/>
                  </a:lnTo>
                  <a:lnTo>
                    <a:pt x="268767" y="4919768"/>
                  </a:lnTo>
                  <a:lnTo>
                    <a:pt x="268616" y="4909968"/>
                  </a:lnTo>
                  <a:lnTo>
                    <a:pt x="268461" y="4900167"/>
                  </a:lnTo>
                  <a:lnTo>
                    <a:pt x="268297" y="4890367"/>
                  </a:lnTo>
                  <a:lnTo>
                    <a:pt x="268126" y="4880567"/>
                  </a:lnTo>
                  <a:lnTo>
                    <a:pt x="267947" y="4870766"/>
                  </a:lnTo>
                  <a:lnTo>
                    <a:pt x="267759" y="4860966"/>
                  </a:lnTo>
                  <a:lnTo>
                    <a:pt x="267565" y="4851166"/>
                  </a:lnTo>
                  <a:lnTo>
                    <a:pt x="267359" y="4841365"/>
                  </a:lnTo>
                  <a:lnTo>
                    <a:pt x="267147" y="4831565"/>
                  </a:lnTo>
                  <a:lnTo>
                    <a:pt x="266922" y="4821765"/>
                  </a:lnTo>
                  <a:lnTo>
                    <a:pt x="266693" y="4811964"/>
                  </a:lnTo>
                  <a:lnTo>
                    <a:pt x="266446" y="4802164"/>
                  </a:lnTo>
                  <a:lnTo>
                    <a:pt x="266197" y="4792364"/>
                  </a:lnTo>
                  <a:lnTo>
                    <a:pt x="265929" y="4782563"/>
                  </a:lnTo>
                  <a:lnTo>
                    <a:pt x="265657" y="4772763"/>
                  </a:lnTo>
                  <a:lnTo>
                    <a:pt x="265366" y="4762963"/>
                  </a:lnTo>
                  <a:lnTo>
                    <a:pt x="265070" y="4753162"/>
                  </a:lnTo>
                  <a:lnTo>
                    <a:pt x="264756" y="4743362"/>
                  </a:lnTo>
                  <a:lnTo>
                    <a:pt x="264433" y="4733562"/>
                  </a:lnTo>
                  <a:lnTo>
                    <a:pt x="264096" y="4723761"/>
                  </a:lnTo>
                  <a:lnTo>
                    <a:pt x="263744" y="4713961"/>
                  </a:lnTo>
                  <a:lnTo>
                    <a:pt x="263381" y="4704161"/>
                  </a:lnTo>
                  <a:lnTo>
                    <a:pt x="263000" y="4694360"/>
                  </a:lnTo>
                  <a:lnTo>
                    <a:pt x="262609" y="4684560"/>
                  </a:lnTo>
                  <a:lnTo>
                    <a:pt x="262196" y="4674760"/>
                  </a:lnTo>
                  <a:lnTo>
                    <a:pt x="261776" y="4664959"/>
                  </a:lnTo>
                  <a:lnTo>
                    <a:pt x="261329" y="4655159"/>
                  </a:lnTo>
                  <a:lnTo>
                    <a:pt x="260878" y="4645359"/>
                  </a:lnTo>
                  <a:lnTo>
                    <a:pt x="260396" y="4635558"/>
                  </a:lnTo>
                  <a:lnTo>
                    <a:pt x="259909" y="4625758"/>
                  </a:lnTo>
                  <a:lnTo>
                    <a:pt x="259393" y="4615958"/>
                  </a:lnTo>
                  <a:lnTo>
                    <a:pt x="258868" y="4606157"/>
                  </a:lnTo>
                  <a:lnTo>
                    <a:pt x="258317" y="4596357"/>
                  </a:lnTo>
                  <a:lnTo>
                    <a:pt x="257751" y="4586557"/>
                  </a:lnTo>
                  <a:lnTo>
                    <a:pt x="257162" y="4576756"/>
                  </a:lnTo>
                  <a:lnTo>
                    <a:pt x="256554" y="4566956"/>
                  </a:lnTo>
                  <a:lnTo>
                    <a:pt x="255927" y="4557156"/>
                  </a:lnTo>
                  <a:lnTo>
                    <a:pt x="255274" y="4547355"/>
                  </a:lnTo>
                  <a:lnTo>
                    <a:pt x="254607" y="4537555"/>
                  </a:lnTo>
                  <a:lnTo>
                    <a:pt x="253907" y="4527755"/>
                  </a:lnTo>
                  <a:lnTo>
                    <a:pt x="253197" y="4517954"/>
                  </a:lnTo>
                  <a:lnTo>
                    <a:pt x="252449" y="4508154"/>
                  </a:lnTo>
                  <a:lnTo>
                    <a:pt x="251695" y="4498354"/>
                  </a:lnTo>
                  <a:lnTo>
                    <a:pt x="250895" y="4488553"/>
                  </a:lnTo>
                  <a:lnTo>
                    <a:pt x="250090" y="4478753"/>
                  </a:lnTo>
                  <a:lnTo>
                    <a:pt x="249244" y="4468953"/>
                  </a:lnTo>
                  <a:lnTo>
                    <a:pt x="248384" y="4459152"/>
                  </a:lnTo>
                  <a:lnTo>
                    <a:pt x="247489" y="4449352"/>
                  </a:lnTo>
                  <a:lnTo>
                    <a:pt x="246575" y="4439552"/>
                  </a:lnTo>
                  <a:lnTo>
                    <a:pt x="245629" y="4429751"/>
                  </a:lnTo>
                  <a:lnTo>
                    <a:pt x="244657" y="4419951"/>
                  </a:lnTo>
                  <a:lnTo>
                    <a:pt x="243659" y="4410151"/>
                  </a:lnTo>
                  <a:lnTo>
                    <a:pt x="242627" y="4400350"/>
                  </a:lnTo>
                  <a:lnTo>
                    <a:pt x="241576" y="4390550"/>
                  </a:lnTo>
                  <a:lnTo>
                    <a:pt x="240483" y="4380750"/>
                  </a:lnTo>
                  <a:lnTo>
                    <a:pt x="239377" y="4370949"/>
                  </a:lnTo>
                  <a:lnTo>
                    <a:pt x="238221" y="4361149"/>
                  </a:lnTo>
                  <a:lnTo>
                    <a:pt x="237058" y="4351349"/>
                  </a:lnTo>
                  <a:lnTo>
                    <a:pt x="235838" y="4341548"/>
                  </a:lnTo>
                  <a:lnTo>
                    <a:pt x="234610" y="4331748"/>
                  </a:lnTo>
                  <a:lnTo>
                    <a:pt x="233331" y="4321948"/>
                  </a:lnTo>
                  <a:lnTo>
                    <a:pt x="232037" y="4312147"/>
                  </a:lnTo>
                  <a:lnTo>
                    <a:pt x="230699" y="4302347"/>
                  </a:lnTo>
                  <a:lnTo>
                    <a:pt x="229337" y="4292547"/>
                  </a:lnTo>
                  <a:lnTo>
                    <a:pt x="227938" y="4282746"/>
                  </a:lnTo>
                  <a:lnTo>
                    <a:pt x="226508" y="4272946"/>
                  </a:lnTo>
                  <a:lnTo>
                    <a:pt x="225047" y="4263146"/>
                  </a:lnTo>
                  <a:lnTo>
                    <a:pt x="223548" y="4253345"/>
                  </a:lnTo>
                  <a:lnTo>
                    <a:pt x="222025" y="4243545"/>
                  </a:lnTo>
                  <a:lnTo>
                    <a:pt x="220456" y="4233745"/>
                  </a:lnTo>
                  <a:lnTo>
                    <a:pt x="218870" y="4223944"/>
                  </a:lnTo>
                  <a:lnTo>
                    <a:pt x="217230" y="4214144"/>
                  </a:lnTo>
                  <a:lnTo>
                    <a:pt x="215582" y="4204344"/>
                  </a:lnTo>
                  <a:lnTo>
                    <a:pt x="213871" y="4194543"/>
                  </a:lnTo>
                  <a:lnTo>
                    <a:pt x="212153" y="4184743"/>
                  </a:lnTo>
                  <a:lnTo>
                    <a:pt x="210379" y="4174943"/>
                  </a:lnTo>
                  <a:lnTo>
                    <a:pt x="208590" y="4165142"/>
                  </a:lnTo>
                  <a:lnTo>
                    <a:pt x="206753" y="4155342"/>
                  </a:lnTo>
                  <a:lnTo>
                    <a:pt x="204894" y="4145542"/>
                  </a:lnTo>
                  <a:lnTo>
                    <a:pt x="202996" y="4135741"/>
                  </a:lnTo>
                  <a:lnTo>
                    <a:pt x="201067" y="4125941"/>
                  </a:lnTo>
                  <a:lnTo>
                    <a:pt x="199107" y="4116141"/>
                  </a:lnTo>
                  <a:lnTo>
                    <a:pt x="197110" y="4106340"/>
                  </a:lnTo>
                  <a:lnTo>
                    <a:pt x="195090" y="4096540"/>
                  </a:lnTo>
                  <a:lnTo>
                    <a:pt x="193026" y="4086740"/>
                  </a:lnTo>
                  <a:lnTo>
                    <a:pt x="190946" y="4076939"/>
                  </a:lnTo>
                  <a:lnTo>
                    <a:pt x="188817" y="4067139"/>
                  </a:lnTo>
                  <a:lnTo>
                    <a:pt x="186679" y="4057339"/>
                  </a:lnTo>
                  <a:lnTo>
                    <a:pt x="184486" y="4047538"/>
                  </a:lnTo>
                  <a:lnTo>
                    <a:pt x="182287" y="4037738"/>
                  </a:lnTo>
                  <a:lnTo>
                    <a:pt x="180039" y="4027938"/>
                  </a:lnTo>
                  <a:lnTo>
                    <a:pt x="177779" y="4018137"/>
                  </a:lnTo>
                  <a:lnTo>
                    <a:pt x="175479" y="4008337"/>
                  </a:lnTo>
                  <a:lnTo>
                    <a:pt x="173161" y="3998537"/>
                  </a:lnTo>
                  <a:lnTo>
                    <a:pt x="170812" y="3988736"/>
                  </a:lnTo>
                  <a:lnTo>
                    <a:pt x="168439" y="3978936"/>
                  </a:lnTo>
                  <a:lnTo>
                    <a:pt x="166043" y="3969136"/>
                  </a:lnTo>
                  <a:lnTo>
                    <a:pt x="163620" y="3959335"/>
                  </a:lnTo>
                  <a:lnTo>
                    <a:pt x="161179" y="3949535"/>
                  </a:lnTo>
                  <a:lnTo>
                    <a:pt x="158708" y="3939735"/>
                  </a:lnTo>
                  <a:lnTo>
                    <a:pt x="156227" y="3929934"/>
                  </a:lnTo>
                  <a:lnTo>
                    <a:pt x="153713" y="3920134"/>
                  </a:lnTo>
                  <a:lnTo>
                    <a:pt x="151194" y="3910334"/>
                  </a:lnTo>
                  <a:lnTo>
                    <a:pt x="148641" y="3900533"/>
                  </a:lnTo>
                  <a:lnTo>
                    <a:pt x="146085" y="3890733"/>
                  </a:lnTo>
                  <a:lnTo>
                    <a:pt x="143502" y="3880933"/>
                  </a:lnTo>
                  <a:lnTo>
                    <a:pt x="140913" y="3871132"/>
                  </a:lnTo>
                  <a:lnTo>
                    <a:pt x="138304" y="3861332"/>
                  </a:lnTo>
                  <a:lnTo>
                    <a:pt x="135687" y="3851532"/>
                  </a:lnTo>
                  <a:lnTo>
                    <a:pt x="133056" y="3841731"/>
                  </a:lnTo>
                  <a:lnTo>
                    <a:pt x="130417" y="3831931"/>
                  </a:lnTo>
                  <a:lnTo>
                    <a:pt x="127769" y="3822131"/>
                  </a:lnTo>
                  <a:lnTo>
                    <a:pt x="125113" y="3812330"/>
                  </a:lnTo>
                  <a:lnTo>
                    <a:pt x="122452" y="3802530"/>
                  </a:lnTo>
                  <a:lnTo>
                    <a:pt x="119786" y="3792729"/>
                  </a:lnTo>
                  <a:lnTo>
                    <a:pt x="117117" y="3782929"/>
                  </a:lnTo>
                  <a:lnTo>
                    <a:pt x="114447" y="3773129"/>
                  </a:lnTo>
                  <a:lnTo>
                    <a:pt x="111775" y="3763328"/>
                  </a:lnTo>
                  <a:lnTo>
                    <a:pt x="109106" y="3753528"/>
                  </a:lnTo>
                  <a:lnTo>
                    <a:pt x="106438" y="3743728"/>
                  </a:lnTo>
                  <a:lnTo>
                    <a:pt x="103776" y="3733927"/>
                  </a:lnTo>
                  <a:lnTo>
                    <a:pt x="101118" y="3724127"/>
                  </a:lnTo>
                  <a:lnTo>
                    <a:pt x="98469" y="3714327"/>
                  </a:lnTo>
                  <a:lnTo>
                    <a:pt x="95827" y="3704526"/>
                  </a:lnTo>
                  <a:lnTo>
                    <a:pt x="93196" y="3694726"/>
                  </a:lnTo>
                  <a:lnTo>
                    <a:pt x="90576" y="3684926"/>
                  </a:lnTo>
                  <a:lnTo>
                    <a:pt x="87969" y="3675125"/>
                  </a:lnTo>
                  <a:lnTo>
                    <a:pt x="85378" y="3665325"/>
                  </a:lnTo>
                  <a:lnTo>
                    <a:pt x="82800" y="3655525"/>
                  </a:lnTo>
                  <a:lnTo>
                    <a:pt x="80246" y="3645724"/>
                  </a:lnTo>
                  <a:lnTo>
                    <a:pt x="77701" y="3635924"/>
                  </a:lnTo>
                  <a:lnTo>
                    <a:pt x="75191" y="3626124"/>
                  </a:lnTo>
                  <a:lnTo>
                    <a:pt x="72685" y="3616323"/>
                  </a:lnTo>
                  <a:lnTo>
                    <a:pt x="70224" y="3606523"/>
                  </a:lnTo>
                  <a:lnTo>
                    <a:pt x="67769" y="3596723"/>
                  </a:lnTo>
                  <a:lnTo>
                    <a:pt x="65358" y="3586922"/>
                  </a:lnTo>
                  <a:lnTo>
                    <a:pt x="62960" y="3577122"/>
                  </a:lnTo>
                  <a:lnTo>
                    <a:pt x="60605" y="3567322"/>
                  </a:lnTo>
                  <a:lnTo>
                    <a:pt x="58270" y="3557521"/>
                  </a:lnTo>
                  <a:lnTo>
                    <a:pt x="55974" y="3547721"/>
                  </a:lnTo>
                  <a:lnTo>
                    <a:pt x="53709" y="3537921"/>
                  </a:lnTo>
                  <a:lnTo>
                    <a:pt x="51478" y="3528120"/>
                  </a:lnTo>
                  <a:lnTo>
                    <a:pt x="49289" y="3518320"/>
                  </a:lnTo>
                  <a:lnTo>
                    <a:pt x="47127" y="3508520"/>
                  </a:lnTo>
                  <a:lnTo>
                    <a:pt x="45018" y="3498719"/>
                  </a:lnTo>
                  <a:lnTo>
                    <a:pt x="42929" y="3488919"/>
                  </a:lnTo>
                  <a:lnTo>
                    <a:pt x="40906" y="3479119"/>
                  </a:lnTo>
                  <a:lnTo>
                    <a:pt x="38895" y="3469318"/>
                  </a:lnTo>
                  <a:lnTo>
                    <a:pt x="36963" y="3459518"/>
                  </a:lnTo>
                  <a:lnTo>
                    <a:pt x="35041" y="3449718"/>
                  </a:lnTo>
                  <a:lnTo>
                    <a:pt x="33196" y="3439917"/>
                  </a:lnTo>
                  <a:lnTo>
                    <a:pt x="31370" y="3430117"/>
                  </a:lnTo>
                  <a:lnTo>
                    <a:pt x="29613" y="3420317"/>
                  </a:lnTo>
                  <a:lnTo>
                    <a:pt x="27887" y="3410516"/>
                  </a:lnTo>
                  <a:lnTo>
                    <a:pt x="26221" y="3400716"/>
                  </a:lnTo>
                  <a:lnTo>
                    <a:pt x="24599" y="3390916"/>
                  </a:lnTo>
                  <a:lnTo>
                    <a:pt x="23025" y="3381115"/>
                  </a:lnTo>
                  <a:lnTo>
                    <a:pt x="21509" y="3371315"/>
                  </a:lnTo>
                  <a:lnTo>
                    <a:pt x="20032" y="3361515"/>
                  </a:lnTo>
                  <a:lnTo>
                    <a:pt x="18624" y="3351714"/>
                  </a:lnTo>
                  <a:lnTo>
                    <a:pt x="17243" y="3341914"/>
                  </a:lnTo>
                  <a:lnTo>
                    <a:pt x="15946" y="3332114"/>
                  </a:lnTo>
                  <a:lnTo>
                    <a:pt x="14664" y="3322313"/>
                  </a:lnTo>
                  <a:lnTo>
                    <a:pt x="13479" y="3312513"/>
                  </a:lnTo>
                  <a:lnTo>
                    <a:pt x="12306" y="3302713"/>
                  </a:lnTo>
                  <a:lnTo>
                    <a:pt x="11224" y="3292912"/>
                  </a:lnTo>
                  <a:lnTo>
                    <a:pt x="10163" y="3283112"/>
                  </a:lnTo>
                  <a:lnTo>
                    <a:pt x="9181" y="3273312"/>
                  </a:lnTo>
                  <a:lnTo>
                    <a:pt x="8233" y="3263511"/>
                  </a:lnTo>
                  <a:lnTo>
                    <a:pt x="7352" y="3253711"/>
                  </a:lnTo>
                  <a:lnTo>
                    <a:pt x="6516" y="3243911"/>
                  </a:lnTo>
                  <a:lnTo>
                    <a:pt x="5733" y="3234110"/>
                  </a:lnTo>
                  <a:lnTo>
                    <a:pt x="5009" y="3224310"/>
                  </a:lnTo>
                  <a:lnTo>
                    <a:pt x="4325" y="3214510"/>
                  </a:lnTo>
                  <a:lnTo>
                    <a:pt x="3710" y="3204709"/>
                  </a:lnTo>
                  <a:lnTo>
                    <a:pt x="3122" y="3194909"/>
                  </a:lnTo>
                  <a:lnTo>
                    <a:pt x="2615" y="3185109"/>
                  </a:lnTo>
                  <a:lnTo>
                    <a:pt x="2122" y="3175308"/>
                  </a:lnTo>
                  <a:lnTo>
                    <a:pt x="1719" y="3165508"/>
                  </a:lnTo>
                  <a:lnTo>
                    <a:pt x="1328" y="3155708"/>
                  </a:lnTo>
                  <a:lnTo>
                    <a:pt x="1018" y="3145907"/>
                  </a:lnTo>
                  <a:lnTo>
                    <a:pt x="727" y="3136107"/>
                  </a:lnTo>
                  <a:lnTo>
                    <a:pt x="505" y="3126307"/>
                  </a:lnTo>
                  <a:lnTo>
                    <a:pt x="311" y="3116506"/>
                  </a:lnTo>
                  <a:lnTo>
                    <a:pt x="172" y="3106706"/>
                  </a:lnTo>
                  <a:lnTo>
                    <a:pt x="71" y="3096906"/>
                  </a:lnTo>
                  <a:lnTo>
                    <a:pt x="13" y="3087105"/>
                  </a:lnTo>
                  <a:lnTo>
                    <a:pt x="0" y="3077305"/>
                  </a:lnTo>
                  <a:lnTo>
                    <a:pt x="18" y="3067505"/>
                  </a:lnTo>
                  <a:lnTo>
                    <a:pt x="87" y="3057704"/>
                  </a:lnTo>
                  <a:lnTo>
                    <a:pt x="178" y="3047904"/>
                  </a:lnTo>
                  <a:lnTo>
                    <a:pt x="325" y="3038104"/>
                  </a:lnTo>
                  <a:lnTo>
                    <a:pt x="484" y="3028303"/>
                  </a:lnTo>
                  <a:lnTo>
                    <a:pt x="703" y="3018503"/>
                  </a:lnTo>
                  <a:lnTo>
                    <a:pt x="929" y="3008703"/>
                  </a:lnTo>
                  <a:lnTo>
                    <a:pt x="1210" y="2998902"/>
                  </a:lnTo>
                  <a:lnTo>
                    <a:pt x="1501" y="2989102"/>
                  </a:lnTo>
                  <a:lnTo>
                    <a:pt x="1835" y="2979302"/>
                  </a:lnTo>
                  <a:lnTo>
                    <a:pt x="2184" y="2969501"/>
                  </a:lnTo>
                  <a:lnTo>
                    <a:pt x="2566" y="2959701"/>
                  </a:lnTo>
                  <a:lnTo>
                    <a:pt x="2968" y="2949901"/>
                  </a:lnTo>
                  <a:lnTo>
                    <a:pt x="3394" y="2940100"/>
                  </a:lnTo>
                  <a:lnTo>
                    <a:pt x="3841" y="2930300"/>
                  </a:lnTo>
                  <a:lnTo>
                    <a:pt x="4305" y="2920500"/>
                  </a:lnTo>
                  <a:lnTo>
                    <a:pt x="4792" y="2910699"/>
                  </a:lnTo>
                  <a:lnTo>
                    <a:pt x="5288" y="2900899"/>
                  </a:lnTo>
                  <a:lnTo>
                    <a:pt x="5807" y="2891099"/>
                  </a:lnTo>
                  <a:lnTo>
                    <a:pt x="6331" y="2881298"/>
                  </a:lnTo>
                  <a:lnTo>
                    <a:pt x="6877" y="2871498"/>
                  </a:lnTo>
                  <a:lnTo>
                    <a:pt x="7424" y="2861698"/>
                  </a:lnTo>
                  <a:lnTo>
                    <a:pt x="7988" y="2851897"/>
                  </a:lnTo>
                  <a:lnTo>
                    <a:pt x="8554" y="2842097"/>
                  </a:lnTo>
                  <a:lnTo>
                    <a:pt x="9130" y="2832297"/>
                  </a:lnTo>
                  <a:lnTo>
                    <a:pt x="9708" y="2822496"/>
                  </a:lnTo>
                  <a:lnTo>
                    <a:pt x="10291" y="2812696"/>
                  </a:lnTo>
                  <a:lnTo>
                    <a:pt x="10875" y="2802896"/>
                  </a:lnTo>
                  <a:lnTo>
                    <a:pt x="11461" y="2793095"/>
                  </a:lnTo>
                  <a:lnTo>
                    <a:pt x="12046" y="2783295"/>
                  </a:lnTo>
                  <a:lnTo>
                    <a:pt x="12629" y="2773495"/>
                  </a:lnTo>
                  <a:lnTo>
                    <a:pt x="13208" y="2763694"/>
                  </a:lnTo>
                  <a:lnTo>
                    <a:pt x="13786" y="2753894"/>
                  </a:lnTo>
                  <a:lnTo>
                    <a:pt x="14354" y="2744094"/>
                  </a:lnTo>
                  <a:lnTo>
                    <a:pt x="14921" y="2734293"/>
                  </a:lnTo>
                  <a:lnTo>
                    <a:pt x="15475" y="2724493"/>
                  </a:lnTo>
                  <a:lnTo>
                    <a:pt x="16026" y="2714693"/>
                  </a:lnTo>
                  <a:lnTo>
                    <a:pt x="16560" y="2704892"/>
                  </a:lnTo>
                  <a:lnTo>
                    <a:pt x="17091" y="2695092"/>
                  </a:lnTo>
                  <a:lnTo>
                    <a:pt x="17604" y="2685292"/>
                  </a:lnTo>
                  <a:lnTo>
                    <a:pt x="18110" y="2675491"/>
                  </a:lnTo>
                  <a:lnTo>
                    <a:pt x="18599" y="2665691"/>
                  </a:lnTo>
                  <a:lnTo>
                    <a:pt x="19077" y="2655891"/>
                  </a:lnTo>
                  <a:lnTo>
                    <a:pt x="19539" y="2646090"/>
                  </a:lnTo>
                  <a:lnTo>
                    <a:pt x="19985" y="2636290"/>
                  </a:lnTo>
                  <a:lnTo>
                    <a:pt x="20419" y="2626490"/>
                  </a:lnTo>
                  <a:lnTo>
                    <a:pt x="20831" y="2616689"/>
                  </a:lnTo>
                  <a:lnTo>
                    <a:pt x="21234" y="2606889"/>
                  </a:lnTo>
                  <a:lnTo>
                    <a:pt x="21610" y="2597089"/>
                  </a:lnTo>
                  <a:lnTo>
                    <a:pt x="21980" y="2587288"/>
                  </a:lnTo>
                  <a:lnTo>
                    <a:pt x="22318" y="2577488"/>
                  </a:lnTo>
                  <a:lnTo>
                    <a:pt x="22652" y="2567688"/>
                  </a:lnTo>
                  <a:lnTo>
                    <a:pt x="22954" y="2557887"/>
                  </a:lnTo>
                  <a:lnTo>
                    <a:pt x="23249" y="2548087"/>
                  </a:lnTo>
                  <a:lnTo>
                    <a:pt x="23516" y="2538286"/>
                  </a:lnTo>
                  <a:lnTo>
                    <a:pt x="23772" y="2528486"/>
                  </a:lnTo>
                  <a:lnTo>
                    <a:pt x="24004" y="2518686"/>
                  </a:lnTo>
                  <a:lnTo>
                    <a:pt x="24221" y="2508885"/>
                  </a:lnTo>
                  <a:lnTo>
                    <a:pt x="24418" y="2499085"/>
                  </a:lnTo>
                  <a:lnTo>
                    <a:pt x="24596" y="2489285"/>
                  </a:lnTo>
                  <a:lnTo>
                    <a:pt x="24759" y="2479484"/>
                  </a:lnTo>
                  <a:lnTo>
                    <a:pt x="24899" y="2469684"/>
                  </a:lnTo>
                  <a:lnTo>
                    <a:pt x="25029" y="2459884"/>
                  </a:lnTo>
                  <a:lnTo>
                    <a:pt x="25133" y="2450083"/>
                  </a:lnTo>
                  <a:lnTo>
                    <a:pt x="25231" y="2440283"/>
                  </a:lnTo>
                  <a:lnTo>
                    <a:pt x="25301" y="2430483"/>
                  </a:lnTo>
                  <a:lnTo>
                    <a:pt x="25367" y="2420682"/>
                  </a:lnTo>
                  <a:lnTo>
                    <a:pt x="25407" y="2410882"/>
                  </a:lnTo>
                  <a:lnTo>
                    <a:pt x="25442" y="2401082"/>
                  </a:lnTo>
                  <a:lnTo>
                    <a:pt x="25456" y="2391281"/>
                  </a:lnTo>
                  <a:lnTo>
                    <a:pt x="25463" y="2381481"/>
                  </a:lnTo>
                  <a:lnTo>
                    <a:pt x="25453" y="2371681"/>
                  </a:lnTo>
                  <a:lnTo>
                    <a:pt x="25435" y="2361880"/>
                  </a:lnTo>
                  <a:lnTo>
                    <a:pt x="25405" y="2352080"/>
                  </a:lnTo>
                  <a:lnTo>
                    <a:pt x="25365" y="2342280"/>
                  </a:lnTo>
                  <a:lnTo>
                    <a:pt x="25318" y="2332479"/>
                  </a:lnTo>
                  <a:lnTo>
                    <a:pt x="25260" y="2322679"/>
                  </a:lnTo>
                  <a:lnTo>
                    <a:pt x="25199" y="2312879"/>
                  </a:lnTo>
                  <a:lnTo>
                    <a:pt x="25128" y="2303078"/>
                  </a:lnTo>
                  <a:lnTo>
                    <a:pt x="25055" y="2293278"/>
                  </a:lnTo>
                  <a:lnTo>
                    <a:pt x="24976" y="2283478"/>
                  </a:lnTo>
                  <a:lnTo>
                    <a:pt x="24896" y="2273677"/>
                  </a:lnTo>
                  <a:lnTo>
                    <a:pt x="24812" y="2263877"/>
                  </a:lnTo>
                  <a:lnTo>
                    <a:pt x="24729" y="2254077"/>
                  </a:lnTo>
                  <a:lnTo>
                    <a:pt x="24646" y="2244276"/>
                  </a:lnTo>
                  <a:lnTo>
                    <a:pt x="24564" y="2234476"/>
                  </a:lnTo>
                  <a:lnTo>
                    <a:pt x="24485" y="2224676"/>
                  </a:lnTo>
                  <a:lnTo>
                    <a:pt x="24410" y="2214875"/>
                  </a:lnTo>
                  <a:lnTo>
                    <a:pt x="24340" y="2205075"/>
                  </a:lnTo>
                  <a:lnTo>
                    <a:pt x="24277" y="2195275"/>
                  </a:lnTo>
                  <a:lnTo>
                    <a:pt x="24219" y="2185474"/>
                  </a:lnTo>
                  <a:lnTo>
                    <a:pt x="24172" y="2175674"/>
                  </a:lnTo>
                  <a:lnTo>
                    <a:pt x="24131" y="2165874"/>
                  </a:lnTo>
                  <a:lnTo>
                    <a:pt x="24106" y="2156073"/>
                  </a:lnTo>
                  <a:lnTo>
                    <a:pt x="24086" y="2146273"/>
                  </a:lnTo>
                  <a:lnTo>
                    <a:pt x="24088" y="2136473"/>
                  </a:lnTo>
                  <a:lnTo>
                    <a:pt x="24094" y="2126672"/>
                  </a:lnTo>
                  <a:lnTo>
                    <a:pt x="24127" y="2116872"/>
                  </a:lnTo>
                  <a:lnTo>
                    <a:pt x="24165" y="2107072"/>
                  </a:lnTo>
                  <a:lnTo>
                    <a:pt x="24231" y="2097271"/>
                  </a:lnTo>
                  <a:lnTo>
                    <a:pt x="24307" y="2087471"/>
                  </a:lnTo>
                  <a:lnTo>
                    <a:pt x="24410" y="2077671"/>
                  </a:lnTo>
                  <a:lnTo>
                    <a:pt x="24529" y="2067870"/>
                  </a:lnTo>
                  <a:lnTo>
                    <a:pt x="24671" y="2058070"/>
                  </a:lnTo>
                  <a:lnTo>
                    <a:pt x="24838" y="2048270"/>
                  </a:lnTo>
                  <a:lnTo>
                    <a:pt x="25024" y="2038469"/>
                  </a:lnTo>
                  <a:lnTo>
                    <a:pt x="25242" y="2028669"/>
                  </a:lnTo>
                  <a:lnTo>
                    <a:pt x="25475" y="2018869"/>
                  </a:lnTo>
                  <a:lnTo>
                    <a:pt x="25749" y="2009068"/>
                  </a:lnTo>
                  <a:lnTo>
                    <a:pt x="26033" y="1999268"/>
                  </a:lnTo>
                  <a:lnTo>
                    <a:pt x="26366" y="1989468"/>
                  </a:lnTo>
                  <a:lnTo>
                    <a:pt x="26706" y="1979667"/>
                  </a:lnTo>
                  <a:lnTo>
                    <a:pt x="27100" y="1969867"/>
                  </a:lnTo>
                  <a:lnTo>
                    <a:pt x="27504" y="1960067"/>
                  </a:lnTo>
                  <a:lnTo>
                    <a:pt x="27957" y="1950266"/>
                  </a:lnTo>
                  <a:lnTo>
                    <a:pt x="28428" y="1940466"/>
                  </a:lnTo>
                  <a:lnTo>
                    <a:pt x="28942" y="1930666"/>
                  </a:lnTo>
                  <a:lnTo>
                    <a:pt x="29483" y="1920865"/>
                  </a:lnTo>
                  <a:lnTo>
                    <a:pt x="30061" y="1911065"/>
                  </a:lnTo>
                  <a:lnTo>
                    <a:pt x="30674" y="1901265"/>
                  </a:lnTo>
                  <a:lnTo>
                    <a:pt x="31318" y="1891464"/>
                  </a:lnTo>
                  <a:lnTo>
                    <a:pt x="32006" y="1881664"/>
                  </a:lnTo>
                  <a:lnTo>
                    <a:pt x="32716" y="1871864"/>
                  </a:lnTo>
                  <a:lnTo>
                    <a:pt x="33480" y="1862063"/>
                  </a:lnTo>
                  <a:lnTo>
                    <a:pt x="34259" y="1852263"/>
                  </a:lnTo>
                  <a:lnTo>
                    <a:pt x="35101" y="1842463"/>
                  </a:lnTo>
                  <a:lnTo>
                    <a:pt x="35952" y="1832662"/>
                  </a:lnTo>
                  <a:lnTo>
                    <a:pt x="36870" y="1822862"/>
                  </a:lnTo>
                  <a:lnTo>
                    <a:pt x="37800" y="1813062"/>
                  </a:lnTo>
                  <a:lnTo>
                    <a:pt x="38789" y="1803261"/>
                  </a:lnTo>
                  <a:lnTo>
                    <a:pt x="39799" y="1793461"/>
                  </a:lnTo>
                  <a:lnTo>
                    <a:pt x="40859" y="1783661"/>
                  </a:lnTo>
                  <a:lnTo>
                    <a:pt x="41948" y="1773860"/>
                  </a:lnTo>
                  <a:lnTo>
                    <a:pt x="43079" y="1764060"/>
                  </a:lnTo>
                  <a:lnTo>
                    <a:pt x="44248" y="1754260"/>
                  </a:lnTo>
                  <a:lnTo>
                    <a:pt x="45450" y="1744459"/>
                  </a:lnTo>
                  <a:lnTo>
                    <a:pt x="46698" y="1734659"/>
                  </a:lnTo>
                  <a:lnTo>
                    <a:pt x="47970" y="1724859"/>
                  </a:lnTo>
                  <a:lnTo>
                    <a:pt x="49296" y="1715058"/>
                  </a:lnTo>
                  <a:lnTo>
                    <a:pt x="50637" y="1705258"/>
                  </a:lnTo>
                  <a:lnTo>
                    <a:pt x="52039" y="1695458"/>
                  </a:lnTo>
                  <a:lnTo>
                    <a:pt x="53450" y="1685657"/>
                  </a:lnTo>
                  <a:lnTo>
                    <a:pt x="54926" y="1675857"/>
                  </a:lnTo>
                  <a:lnTo>
                    <a:pt x="56412" y="1666057"/>
                  </a:lnTo>
                  <a:lnTo>
                    <a:pt x="57953" y="1656256"/>
                  </a:lnTo>
                  <a:lnTo>
                    <a:pt x="59511" y="1646456"/>
                  </a:lnTo>
                  <a:lnTo>
                    <a:pt x="61115" y="1636656"/>
                  </a:lnTo>
                  <a:lnTo>
                    <a:pt x="62744" y="1626855"/>
                  </a:lnTo>
                  <a:lnTo>
                    <a:pt x="64409" y="1617055"/>
                  </a:lnTo>
                  <a:lnTo>
                    <a:pt x="66105" y="1607255"/>
                  </a:lnTo>
                  <a:lnTo>
                    <a:pt x="67828" y="1597454"/>
                  </a:lnTo>
                  <a:lnTo>
                    <a:pt x="69589" y="1587654"/>
                  </a:lnTo>
                  <a:lnTo>
                    <a:pt x="71369" y="1577854"/>
                  </a:lnTo>
                  <a:lnTo>
                    <a:pt x="73191" y="1568053"/>
                  </a:lnTo>
                  <a:lnTo>
                    <a:pt x="75024" y="1558253"/>
                  </a:lnTo>
                  <a:lnTo>
                    <a:pt x="76904" y="1548453"/>
                  </a:lnTo>
                  <a:lnTo>
                    <a:pt x="78790" y="1538652"/>
                  </a:lnTo>
                  <a:lnTo>
                    <a:pt x="80722" y="1528852"/>
                  </a:lnTo>
                  <a:lnTo>
                    <a:pt x="82661" y="1519052"/>
                  </a:lnTo>
                  <a:lnTo>
                    <a:pt x="84637" y="1509251"/>
                  </a:lnTo>
                  <a:lnTo>
                    <a:pt x="86625" y="1499451"/>
                  </a:lnTo>
                  <a:lnTo>
                    <a:pt x="88643" y="1489651"/>
                  </a:lnTo>
                  <a:lnTo>
                    <a:pt x="90676" y="1479850"/>
                  </a:lnTo>
                  <a:lnTo>
                    <a:pt x="92732" y="1470050"/>
                  </a:lnTo>
                  <a:lnTo>
                    <a:pt x="94806" y="1460250"/>
                  </a:lnTo>
                  <a:lnTo>
                    <a:pt x="96896" y="1450449"/>
                  </a:lnTo>
                  <a:lnTo>
                    <a:pt x="99007" y="1440649"/>
                  </a:lnTo>
                  <a:lnTo>
                    <a:pt x="101128" y="1430849"/>
                  </a:lnTo>
                  <a:lnTo>
                    <a:pt x="103270" y="1421048"/>
                  </a:lnTo>
                  <a:lnTo>
                    <a:pt x="105418" y="1411248"/>
                  </a:lnTo>
                  <a:lnTo>
                    <a:pt x="107587" y="1401448"/>
                  </a:lnTo>
                  <a:lnTo>
                    <a:pt x="109759" y="1391647"/>
                  </a:lnTo>
                  <a:lnTo>
                    <a:pt x="111950" y="1381847"/>
                  </a:lnTo>
                  <a:lnTo>
                    <a:pt x="114144" y="1372047"/>
                  </a:lnTo>
                  <a:lnTo>
                    <a:pt x="116351" y="1362246"/>
                  </a:lnTo>
                  <a:lnTo>
                    <a:pt x="118562" y="1352446"/>
                  </a:lnTo>
                  <a:lnTo>
                    <a:pt x="120781" y="1342646"/>
                  </a:lnTo>
                  <a:lnTo>
                    <a:pt x="123004" y="1332845"/>
                  </a:lnTo>
                  <a:lnTo>
                    <a:pt x="125232" y="1323045"/>
                  </a:lnTo>
                  <a:lnTo>
                    <a:pt x="127462" y="1313245"/>
                  </a:lnTo>
                  <a:lnTo>
                    <a:pt x="129695" y="1303444"/>
                  </a:lnTo>
                  <a:lnTo>
                    <a:pt x="131929" y="1293644"/>
                  </a:lnTo>
                  <a:lnTo>
                    <a:pt x="134163" y="1283844"/>
                  </a:lnTo>
                  <a:lnTo>
                    <a:pt x="136395" y="1274043"/>
                  </a:lnTo>
                  <a:lnTo>
                    <a:pt x="138626" y="1264243"/>
                  </a:lnTo>
                  <a:lnTo>
                    <a:pt x="140852" y="1254442"/>
                  </a:lnTo>
                  <a:lnTo>
                    <a:pt x="143078" y="1244642"/>
                  </a:lnTo>
                  <a:lnTo>
                    <a:pt x="145294" y="1234842"/>
                  </a:lnTo>
                  <a:lnTo>
                    <a:pt x="147508" y="1225041"/>
                  </a:lnTo>
                  <a:lnTo>
                    <a:pt x="149711" y="1215241"/>
                  </a:lnTo>
                  <a:lnTo>
                    <a:pt x="151910" y="1205441"/>
                  </a:lnTo>
                  <a:lnTo>
                    <a:pt x="154097" y="1195640"/>
                  </a:lnTo>
                  <a:lnTo>
                    <a:pt x="156277" y="1185840"/>
                  </a:lnTo>
                  <a:lnTo>
                    <a:pt x="158444" y="1176040"/>
                  </a:lnTo>
                  <a:lnTo>
                    <a:pt x="160601" y="1166239"/>
                  </a:lnTo>
                  <a:lnTo>
                    <a:pt x="162747" y="1156439"/>
                  </a:lnTo>
                  <a:lnTo>
                    <a:pt x="164876" y="1146639"/>
                  </a:lnTo>
                  <a:lnTo>
                    <a:pt x="166997" y="1136838"/>
                  </a:lnTo>
                  <a:lnTo>
                    <a:pt x="169096" y="1127038"/>
                  </a:lnTo>
                  <a:lnTo>
                    <a:pt x="171189" y="1117238"/>
                  </a:lnTo>
                  <a:lnTo>
                    <a:pt x="173255" y="1107437"/>
                  </a:lnTo>
                  <a:lnTo>
                    <a:pt x="175317" y="1097637"/>
                  </a:lnTo>
                  <a:lnTo>
                    <a:pt x="177346" y="1087837"/>
                  </a:lnTo>
                  <a:lnTo>
                    <a:pt x="179371" y="1078036"/>
                  </a:lnTo>
                  <a:lnTo>
                    <a:pt x="181365" y="1068236"/>
                  </a:lnTo>
                  <a:lnTo>
                    <a:pt x="183350" y="1058436"/>
                  </a:lnTo>
                  <a:lnTo>
                    <a:pt x="185307" y="1048635"/>
                  </a:lnTo>
                  <a:lnTo>
                    <a:pt x="187249" y="1038835"/>
                  </a:lnTo>
                  <a:lnTo>
                    <a:pt x="189166" y="1029035"/>
                  </a:lnTo>
                  <a:lnTo>
                    <a:pt x="191063" y="1019234"/>
                  </a:lnTo>
                  <a:lnTo>
                    <a:pt x="192940" y="1009434"/>
                  </a:lnTo>
                  <a:lnTo>
                    <a:pt x="194790" y="999634"/>
                  </a:lnTo>
                  <a:lnTo>
                    <a:pt x="196624" y="989833"/>
                  </a:lnTo>
                  <a:lnTo>
                    <a:pt x="198425" y="980033"/>
                  </a:lnTo>
                  <a:lnTo>
                    <a:pt x="200215" y="970233"/>
                  </a:lnTo>
                  <a:lnTo>
                    <a:pt x="201965" y="960432"/>
                  </a:lnTo>
                  <a:lnTo>
                    <a:pt x="203709" y="950632"/>
                  </a:lnTo>
                  <a:lnTo>
                    <a:pt x="205407" y="940832"/>
                  </a:lnTo>
                  <a:lnTo>
                    <a:pt x="207099" y="931031"/>
                  </a:lnTo>
                  <a:lnTo>
                    <a:pt x="208750" y="921231"/>
                  </a:lnTo>
                  <a:lnTo>
                    <a:pt x="210389" y="911431"/>
                  </a:lnTo>
                  <a:lnTo>
                    <a:pt x="211991" y="901630"/>
                  </a:lnTo>
                  <a:lnTo>
                    <a:pt x="213575" y="891830"/>
                  </a:lnTo>
                  <a:lnTo>
                    <a:pt x="215129" y="882030"/>
                  </a:lnTo>
                  <a:lnTo>
                    <a:pt x="216658" y="872229"/>
                  </a:lnTo>
                  <a:lnTo>
                    <a:pt x="218162" y="862429"/>
                  </a:lnTo>
                  <a:lnTo>
                    <a:pt x="219635" y="852629"/>
                  </a:lnTo>
                  <a:lnTo>
                    <a:pt x="221090" y="842828"/>
                  </a:lnTo>
                  <a:lnTo>
                    <a:pt x="222507" y="833028"/>
                  </a:lnTo>
                  <a:lnTo>
                    <a:pt x="223912" y="823228"/>
                  </a:lnTo>
                  <a:lnTo>
                    <a:pt x="225273" y="813427"/>
                  </a:lnTo>
                  <a:lnTo>
                    <a:pt x="226628" y="803627"/>
                  </a:lnTo>
                  <a:lnTo>
                    <a:pt x="227933" y="793827"/>
                  </a:lnTo>
                  <a:lnTo>
                    <a:pt x="229232" y="784026"/>
                  </a:lnTo>
                  <a:lnTo>
                    <a:pt x="230488" y="774226"/>
                  </a:lnTo>
                  <a:lnTo>
                    <a:pt x="231731" y="764426"/>
                  </a:lnTo>
                  <a:lnTo>
                    <a:pt x="232937" y="754625"/>
                  </a:lnTo>
                  <a:lnTo>
                    <a:pt x="234126" y="744825"/>
                  </a:lnTo>
                  <a:lnTo>
                    <a:pt x="235283" y="735025"/>
                  </a:lnTo>
                  <a:lnTo>
                    <a:pt x="236417" y="725224"/>
                  </a:lnTo>
                  <a:lnTo>
                    <a:pt x="237526" y="715424"/>
                  </a:lnTo>
                  <a:lnTo>
                    <a:pt x="238606" y="705624"/>
                  </a:lnTo>
                  <a:lnTo>
                    <a:pt x="239668" y="695823"/>
                  </a:lnTo>
                  <a:lnTo>
                    <a:pt x="240696" y="686023"/>
                  </a:lnTo>
                  <a:lnTo>
                    <a:pt x="241711" y="676223"/>
                  </a:lnTo>
                  <a:lnTo>
                    <a:pt x="242686" y="666422"/>
                  </a:lnTo>
                  <a:lnTo>
                    <a:pt x="243655" y="656622"/>
                  </a:lnTo>
                  <a:lnTo>
                    <a:pt x="244580" y="646822"/>
                  </a:lnTo>
                  <a:lnTo>
                    <a:pt x="245499" y="637021"/>
                  </a:lnTo>
                  <a:lnTo>
                    <a:pt x="246379" y="627221"/>
                  </a:lnTo>
                  <a:lnTo>
                    <a:pt x="247249" y="617421"/>
                  </a:lnTo>
                  <a:lnTo>
                    <a:pt x="248087" y="607620"/>
                  </a:lnTo>
                  <a:lnTo>
                    <a:pt x="248909" y="597820"/>
                  </a:lnTo>
                  <a:lnTo>
                    <a:pt x="249704" y="588020"/>
                  </a:lnTo>
                  <a:lnTo>
                    <a:pt x="250480" y="578219"/>
                  </a:lnTo>
                  <a:lnTo>
                    <a:pt x="251235" y="568419"/>
                  </a:lnTo>
                  <a:lnTo>
                    <a:pt x="251965" y="558619"/>
                  </a:lnTo>
                  <a:lnTo>
                    <a:pt x="252681" y="548818"/>
                  </a:lnTo>
                  <a:lnTo>
                    <a:pt x="253368" y="539018"/>
                  </a:lnTo>
                  <a:lnTo>
                    <a:pt x="254045" y="529218"/>
                  </a:lnTo>
                  <a:lnTo>
                    <a:pt x="254690" y="519417"/>
                  </a:lnTo>
                  <a:lnTo>
                    <a:pt x="255330" y="509617"/>
                  </a:lnTo>
                  <a:lnTo>
                    <a:pt x="255935" y="499817"/>
                  </a:lnTo>
                  <a:lnTo>
                    <a:pt x="256536" y="490016"/>
                  </a:lnTo>
                  <a:lnTo>
                    <a:pt x="257106" y="480216"/>
                  </a:lnTo>
                  <a:lnTo>
                    <a:pt x="257668" y="470416"/>
                  </a:lnTo>
                  <a:lnTo>
                    <a:pt x="258205" y="460615"/>
                  </a:lnTo>
                  <a:lnTo>
                    <a:pt x="258730" y="450815"/>
                  </a:lnTo>
                  <a:lnTo>
                    <a:pt x="259235" y="441015"/>
                  </a:lnTo>
                  <a:lnTo>
                    <a:pt x="259725" y="431214"/>
                  </a:lnTo>
                  <a:lnTo>
                    <a:pt x="260200" y="421414"/>
                  </a:lnTo>
                  <a:lnTo>
                    <a:pt x="260657" y="411614"/>
                  </a:lnTo>
                  <a:lnTo>
                    <a:pt x="261102" y="401813"/>
                  </a:lnTo>
                  <a:lnTo>
                    <a:pt x="261527" y="392013"/>
                  </a:lnTo>
                  <a:lnTo>
                    <a:pt x="261944" y="382213"/>
                  </a:lnTo>
                  <a:lnTo>
                    <a:pt x="262339" y="372412"/>
                  </a:lnTo>
                  <a:lnTo>
                    <a:pt x="262730" y="362612"/>
                  </a:lnTo>
                  <a:lnTo>
                    <a:pt x="263095" y="352812"/>
                  </a:lnTo>
                  <a:lnTo>
                    <a:pt x="263458" y="343011"/>
                  </a:lnTo>
                  <a:lnTo>
                    <a:pt x="263800" y="333211"/>
                  </a:lnTo>
                  <a:lnTo>
                    <a:pt x="264135" y="323411"/>
                  </a:lnTo>
                  <a:lnTo>
                    <a:pt x="264454" y="313610"/>
                  </a:lnTo>
                  <a:lnTo>
                    <a:pt x="264764" y="303810"/>
                  </a:lnTo>
                  <a:lnTo>
                    <a:pt x="265061" y="294010"/>
                  </a:lnTo>
                  <a:lnTo>
                    <a:pt x="265348" y="284209"/>
                  </a:lnTo>
                  <a:lnTo>
                    <a:pt x="265624" y="274409"/>
                  </a:lnTo>
                  <a:lnTo>
                    <a:pt x="265888" y="264609"/>
                  </a:lnTo>
                  <a:lnTo>
                    <a:pt x="266144" y="254808"/>
                  </a:lnTo>
                  <a:lnTo>
                    <a:pt x="266387" y="245008"/>
                  </a:lnTo>
                  <a:lnTo>
                    <a:pt x="266625" y="235208"/>
                  </a:lnTo>
                  <a:lnTo>
                    <a:pt x="266849" y="225407"/>
                  </a:lnTo>
                  <a:lnTo>
                    <a:pt x="267069" y="215607"/>
                  </a:lnTo>
                  <a:lnTo>
                    <a:pt x="267274" y="205807"/>
                  </a:lnTo>
                  <a:lnTo>
                    <a:pt x="267477" y="196006"/>
                  </a:lnTo>
                  <a:lnTo>
                    <a:pt x="267666" y="186206"/>
                  </a:lnTo>
                  <a:lnTo>
                    <a:pt x="267852" y="176406"/>
                  </a:lnTo>
                  <a:lnTo>
                    <a:pt x="268027" y="166605"/>
                  </a:lnTo>
                  <a:lnTo>
                    <a:pt x="268197" y="156805"/>
                  </a:lnTo>
                  <a:lnTo>
                    <a:pt x="268358" y="147005"/>
                  </a:lnTo>
                  <a:lnTo>
                    <a:pt x="268513" y="137204"/>
                  </a:lnTo>
                  <a:lnTo>
                    <a:pt x="268662" y="127404"/>
                  </a:lnTo>
                  <a:lnTo>
                    <a:pt x="268803" y="117604"/>
                  </a:lnTo>
                  <a:lnTo>
                    <a:pt x="268940" y="107803"/>
                  </a:lnTo>
                  <a:lnTo>
                    <a:pt x="269069" y="98003"/>
                  </a:lnTo>
                  <a:lnTo>
                    <a:pt x="269194" y="88203"/>
                  </a:lnTo>
                  <a:lnTo>
                    <a:pt x="269311" y="78402"/>
                  </a:lnTo>
                  <a:lnTo>
                    <a:pt x="269427" y="68602"/>
                  </a:lnTo>
                  <a:lnTo>
                    <a:pt x="269533" y="58802"/>
                  </a:lnTo>
                  <a:lnTo>
                    <a:pt x="269638" y="49001"/>
                  </a:lnTo>
                  <a:lnTo>
                    <a:pt x="269735" y="39201"/>
                  </a:lnTo>
                  <a:lnTo>
                    <a:pt x="269830" y="29401"/>
                  </a:lnTo>
                  <a:lnTo>
                    <a:pt x="269919" y="19600"/>
                  </a:lnTo>
                  <a:lnTo>
                    <a:pt x="270005" y="9800"/>
                  </a:lnTo>
                  <a:lnTo>
                    <a:pt x="270086" y="0"/>
                  </a:lnTo>
                  <a:lnTo>
                    <a:pt x="273027" y="0"/>
                  </a:lnTo>
                  <a:lnTo>
                    <a:pt x="273108" y="9800"/>
                  </a:lnTo>
                  <a:lnTo>
                    <a:pt x="273194" y="19600"/>
                  </a:lnTo>
                  <a:lnTo>
                    <a:pt x="273283" y="29401"/>
                  </a:lnTo>
                  <a:lnTo>
                    <a:pt x="273378" y="39201"/>
                  </a:lnTo>
                  <a:lnTo>
                    <a:pt x="273475" y="49001"/>
                  </a:lnTo>
                  <a:lnTo>
                    <a:pt x="273580" y="58802"/>
                  </a:lnTo>
                  <a:lnTo>
                    <a:pt x="273687" y="68602"/>
                  </a:lnTo>
                  <a:lnTo>
                    <a:pt x="273802" y="78402"/>
                  </a:lnTo>
                  <a:lnTo>
                    <a:pt x="273919" y="88203"/>
                  </a:lnTo>
                  <a:lnTo>
                    <a:pt x="274045" y="98003"/>
                  </a:lnTo>
                  <a:lnTo>
                    <a:pt x="274174" y="107803"/>
                  </a:lnTo>
                  <a:lnTo>
                    <a:pt x="274310" y="117604"/>
                  </a:lnTo>
                  <a:lnTo>
                    <a:pt x="274452" y="127404"/>
                  </a:lnTo>
                  <a:lnTo>
                    <a:pt x="274600" y="137204"/>
                  </a:lnTo>
                  <a:lnTo>
                    <a:pt x="274756" y="147005"/>
                  </a:lnTo>
                  <a:lnTo>
                    <a:pt x="274917" y="156805"/>
                  </a:lnTo>
                  <a:lnTo>
                    <a:pt x="275087" y="166605"/>
                  </a:lnTo>
                  <a:lnTo>
                    <a:pt x="275261" y="176406"/>
                  </a:lnTo>
                  <a:lnTo>
                    <a:pt x="275447" y="186206"/>
                  </a:lnTo>
                  <a:lnTo>
                    <a:pt x="275636" y="196006"/>
                  </a:lnTo>
                  <a:lnTo>
                    <a:pt x="275839" y="205807"/>
                  </a:lnTo>
                  <a:lnTo>
                    <a:pt x="276044" y="215607"/>
                  </a:lnTo>
                  <a:lnTo>
                    <a:pt x="276265" y="225407"/>
                  </a:lnTo>
                  <a:lnTo>
                    <a:pt x="276488" y="235208"/>
                  </a:lnTo>
                  <a:lnTo>
                    <a:pt x="276726" y="245008"/>
                  </a:lnTo>
                  <a:lnTo>
                    <a:pt x="276969" y="254808"/>
                  </a:lnTo>
                  <a:lnTo>
                    <a:pt x="277226" y="264609"/>
                  </a:lnTo>
                  <a:lnTo>
                    <a:pt x="277490" y="274409"/>
                  </a:lnTo>
                  <a:lnTo>
                    <a:pt x="277766" y="284209"/>
                  </a:lnTo>
                  <a:lnTo>
                    <a:pt x="278052" y="294010"/>
                  </a:lnTo>
                  <a:lnTo>
                    <a:pt x="278349" y="303810"/>
                  </a:lnTo>
                  <a:lnTo>
                    <a:pt x="278660" y="313610"/>
                  </a:lnTo>
                  <a:lnTo>
                    <a:pt x="278978" y="323411"/>
                  </a:lnTo>
                  <a:lnTo>
                    <a:pt x="279314" y="333211"/>
                  </a:lnTo>
                  <a:lnTo>
                    <a:pt x="279655" y="343011"/>
                  </a:lnTo>
                  <a:lnTo>
                    <a:pt x="280018" y="352812"/>
                  </a:lnTo>
                  <a:lnTo>
                    <a:pt x="280384" y="362612"/>
                  </a:lnTo>
                  <a:lnTo>
                    <a:pt x="280775" y="372412"/>
                  </a:lnTo>
                  <a:lnTo>
                    <a:pt x="281169" y="382213"/>
                  </a:lnTo>
                  <a:lnTo>
                    <a:pt x="281587" y="392013"/>
                  </a:lnTo>
                  <a:lnTo>
                    <a:pt x="282011" y="401813"/>
                  </a:lnTo>
                  <a:lnTo>
                    <a:pt x="282457" y="411614"/>
                  </a:lnTo>
                  <a:lnTo>
                    <a:pt x="282914" y="421414"/>
                  </a:lnTo>
                  <a:lnTo>
                    <a:pt x="283388" y="431214"/>
                  </a:lnTo>
                  <a:lnTo>
                    <a:pt x="283878" y="441015"/>
                  </a:lnTo>
                  <a:lnTo>
                    <a:pt x="284383" y="450815"/>
                  </a:lnTo>
                  <a:lnTo>
                    <a:pt x="284909" y="460615"/>
                  </a:lnTo>
                  <a:lnTo>
                    <a:pt x="285446" y="470416"/>
                  </a:lnTo>
                  <a:lnTo>
                    <a:pt x="286008" y="480216"/>
                  </a:lnTo>
                  <a:lnTo>
                    <a:pt x="286578" y="490016"/>
                  </a:lnTo>
                  <a:lnTo>
                    <a:pt x="287178" y="499817"/>
                  </a:lnTo>
                  <a:lnTo>
                    <a:pt x="287783" y="509617"/>
                  </a:lnTo>
                  <a:lnTo>
                    <a:pt x="288423" y="519417"/>
                  </a:lnTo>
                  <a:lnTo>
                    <a:pt x="289068" y="529218"/>
                  </a:lnTo>
                  <a:lnTo>
                    <a:pt x="289746" y="539018"/>
                  </a:lnTo>
                  <a:lnTo>
                    <a:pt x="290433" y="548818"/>
                  </a:lnTo>
                  <a:lnTo>
                    <a:pt x="291148" y="558619"/>
                  </a:lnTo>
                  <a:lnTo>
                    <a:pt x="291879" y="568419"/>
                  </a:lnTo>
                  <a:lnTo>
                    <a:pt x="292633" y="578219"/>
                  </a:lnTo>
                  <a:lnTo>
                    <a:pt x="293409" y="588020"/>
                  </a:lnTo>
                  <a:lnTo>
                    <a:pt x="294205" y="597820"/>
                  </a:lnTo>
                  <a:lnTo>
                    <a:pt x="295027" y="607620"/>
                  </a:lnTo>
                  <a:lnTo>
                    <a:pt x="295864" y="617421"/>
                  </a:lnTo>
                  <a:lnTo>
                    <a:pt x="296734" y="627221"/>
                  </a:lnTo>
                  <a:lnTo>
                    <a:pt x="297614" y="637021"/>
                  </a:lnTo>
                  <a:lnTo>
                    <a:pt x="298533" y="646822"/>
                  </a:lnTo>
                  <a:lnTo>
                    <a:pt x="299458" y="656622"/>
                  </a:lnTo>
                  <a:lnTo>
                    <a:pt x="300427" y="666422"/>
                  </a:lnTo>
                  <a:lnTo>
                    <a:pt x="301403" y="676223"/>
                  </a:lnTo>
                  <a:lnTo>
                    <a:pt x="302418" y="686023"/>
                  </a:lnTo>
                  <a:lnTo>
                    <a:pt x="303445" y="695823"/>
                  </a:lnTo>
                  <a:lnTo>
                    <a:pt x="304507" y="705624"/>
                  </a:lnTo>
                  <a:lnTo>
                    <a:pt x="305587" y="715424"/>
                  </a:lnTo>
                  <a:lnTo>
                    <a:pt x="306696" y="725224"/>
                  </a:lnTo>
                  <a:lnTo>
                    <a:pt x="307830" y="735025"/>
                  </a:lnTo>
                  <a:lnTo>
                    <a:pt x="308988" y="744825"/>
                  </a:lnTo>
                  <a:lnTo>
                    <a:pt x="310176" y="754625"/>
                  </a:lnTo>
                  <a:lnTo>
                    <a:pt x="311382" y="764426"/>
                  </a:lnTo>
                  <a:lnTo>
                    <a:pt x="312626" y="774226"/>
                  </a:lnTo>
                  <a:lnTo>
                    <a:pt x="313881" y="784026"/>
                  </a:lnTo>
                  <a:lnTo>
                    <a:pt x="315180" y="793827"/>
                  </a:lnTo>
                  <a:lnTo>
                    <a:pt x="316486" y="803627"/>
                  </a:lnTo>
                  <a:lnTo>
                    <a:pt x="317841" y="813427"/>
                  </a:lnTo>
                  <a:lnTo>
                    <a:pt x="319202" y="823228"/>
                  </a:lnTo>
                  <a:lnTo>
                    <a:pt x="320606" y="833028"/>
                  </a:lnTo>
                  <a:lnTo>
                    <a:pt x="322024" y="842828"/>
                  </a:lnTo>
                  <a:lnTo>
                    <a:pt x="323478" y="852629"/>
                  </a:lnTo>
                  <a:lnTo>
                    <a:pt x="324952" y="862429"/>
                  </a:lnTo>
                  <a:lnTo>
                    <a:pt x="326456" y="872229"/>
                  </a:lnTo>
                  <a:lnTo>
                    <a:pt x="327985" y="882030"/>
                  </a:lnTo>
                  <a:lnTo>
                    <a:pt x="329538" y="891830"/>
                  </a:lnTo>
                  <a:lnTo>
                    <a:pt x="331122" y="901630"/>
                  </a:lnTo>
                  <a:lnTo>
                    <a:pt x="332725" y="911431"/>
                  </a:lnTo>
                  <a:lnTo>
                    <a:pt x="334363" y="921231"/>
                  </a:lnTo>
                  <a:lnTo>
                    <a:pt x="336014" y="931031"/>
                  </a:lnTo>
                  <a:lnTo>
                    <a:pt x="337706" y="940832"/>
                  </a:lnTo>
                  <a:lnTo>
                    <a:pt x="339404" y="950632"/>
                  </a:lnTo>
                  <a:lnTo>
                    <a:pt x="341149" y="960432"/>
                  </a:lnTo>
                  <a:lnTo>
                    <a:pt x="342899" y="970233"/>
                  </a:lnTo>
                  <a:lnTo>
                    <a:pt x="344689" y="980033"/>
                  </a:lnTo>
                  <a:lnTo>
                    <a:pt x="346489" y="989833"/>
                  </a:lnTo>
                  <a:lnTo>
                    <a:pt x="348323" y="999634"/>
                  </a:lnTo>
                  <a:lnTo>
                    <a:pt x="350173" y="1009434"/>
                  </a:lnTo>
                  <a:lnTo>
                    <a:pt x="352050" y="1019234"/>
                  </a:lnTo>
                  <a:lnTo>
                    <a:pt x="353947" y="1029035"/>
                  </a:lnTo>
                  <a:lnTo>
                    <a:pt x="355865" y="1038835"/>
                  </a:lnTo>
                  <a:lnTo>
                    <a:pt x="357807" y="1048635"/>
                  </a:lnTo>
                  <a:lnTo>
                    <a:pt x="359764" y="1058436"/>
                  </a:lnTo>
                  <a:lnTo>
                    <a:pt x="361748" y="1068236"/>
                  </a:lnTo>
                  <a:lnTo>
                    <a:pt x="363743" y="1078036"/>
                  </a:lnTo>
                  <a:lnTo>
                    <a:pt x="365767" y="1087837"/>
                  </a:lnTo>
                  <a:lnTo>
                    <a:pt x="367797" y="1097637"/>
                  </a:lnTo>
                  <a:lnTo>
                    <a:pt x="369859" y="1107437"/>
                  </a:lnTo>
                  <a:lnTo>
                    <a:pt x="371924" y="1117238"/>
                  </a:lnTo>
                  <a:lnTo>
                    <a:pt x="374017" y="1127038"/>
                  </a:lnTo>
                  <a:lnTo>
                    <a:pt x="376117" y="1136838"/>
                  </a:lnTo>
                  <a:lnTo>
                    <a:pt x="378237" y="1146639"/>
                  </a:lnTo>
                  <a:lnTo>
                    <a:pt x="380367" y="1156439"/>
                  </a:lnTo>
                  <a:lnTo>
                    <a:pt x="382512" y="1166239"/>
                  </a:lnTo>
                  <a:lnTo>
                    <a:pt x="384669" y="1176040"/>
                  </a:lnTo>
                  <a:lnTo>
                    <a:pt x="386837" y="1185840"/>
                  </a:lnTo>
                  <a:lnTo>
                    <a:pt x="389016" y="1195640"/>
                  </a:lnTo>
                  <a:lnTo>
                    <a:pt x="391204" y="1205441"/>
                  </a:lnTo>
                  <a:lnTo>
                    <a:pt x="393402" y="1215241"/>
                  </a:lnTo>
                  <a:lnTo>
                    <a:pt x="395606" y="1225041"/>
                  </a:lnTo>
                  <a:lnTo>
                    <a:pt x="397820" y="1234842"/>
                  </a:lnTo>
                  <a:lnTo>
                    <a:pt x="400036" y="1244642"/>
                  </a:lnTo>
                  <a:lnTo>
                    <a:pt x="402261" y="1254442"/>
                  </a:lnTo>
                  <a:lnTo>
                    <a:pt x="404487" y="1264243"/>
                  </a:lnTo>
                  <a:lnTo>
                    <a:pt x="406719" y="1274043"/>
                  </a:lnTo>
                  <a:lnTo>
                    <a:pt x="408951" y="1283844"/>
                  </a:lnTo>
                  <a:lnTo>
                    <a:pt x="411185" y="1293644"/>
                  </a:lnTo>
                  <a:lnTo>
                    <a:pt x="413418" y="1303444"/>
                  </a:lnTo>
                  <a:lnTo>
                    <a:pt x="415651" y="1313245"/>
                  </a:lnTo>
                  <a:lnTo>
                    <a:pt x="417881" y="1323045"/>
                  </a:lnTo>
                  <a:lnTo>
                    <a:pt x="420109" y="1332845"/>
                  </a:lnTo>
                  <a:lnTo>
                    <a:pt x="422332" y="1342646"/>
                  </a:lnTo>
                  <a:lnTo>
                    <a:pt x="424552" y="1352446"/>
                  </a:lnTo>
                  <a:lnTo>
                    <a:pt x="426762" y="1362246"/>
                  </a:lnTo>
                  <a:lnTo>
                    <a:pt x="428970" y="1372047"/>
                  </a:lnTo>
                  <a:lnTo>
                    <a:pt x="431163" y="1381847"/>
                  </a:lnTo>
                  <a:lnTo>
                    <a:pt x="433355" y="1391647"/>
                  </a:lnTo>
                  <a:lnTo>
                    <a:pt x="435527" y="1401448"/>
                  </a:lnTo>
                  <a:lnTo>
                    <a:pt x="437696" y="1411248"/>
                  </a:lnTo>
                  <a:lnTo>
                    <a:pt x="439844" y="1421048"/>
                  </a:lnTo>
                  <a:lnTo>
                    <a:pt x="441986" y="1430849"/>
                  </a:lnTo>
                  <a:lnTo>
                    <a:pt x="444107" y="1440649"/>
                  </a:lnTo>
                  <a:lnTo>
                    <a:pt x="446217" y="1450449"/>
                  </a:lnTo>
                  <a:lnTo>
                    <a:pt x="448307" y="1460250"/>
                  </a:lnTo>
                  <a:lnTo>
                    <a:pt x="450381" y="1470050"/>
                  </a:lnTo>
                  <a:lnTo>
                    <a:pt x="452437" y="1479850"/>
                  </a:lnTo>
                  <a:lnTo>
                    <a:pt x="454470" y="1489651"/>
                  </a:lnTo>
                  <a:lnTo>
                    <a:pt x="456488" y="1499451"/>
                  </a:lnTo>
                  <a:lnTo>
                    <a:pt x="458476" y="1509251"/>
                  </a:lnTo>
                  <a:lnTo>
                    <a:pt x="460453" y="1519052"/>
                  </a:lnTo>
                  <a:lnTo>
                    <a:pt x="462392" y="1528852"/>
                  </a:lnTo>
                  <a:lnTo>
                    <a:pt x="464324" y="1538652"/>
                  </a:lnTo>
                  <a:lnTo>
                    <a:pt x="466209" y="1548453"/>
                  </a:lnTo>
                  <a:lnTo>
                    <a:pt x="468089" y="1558253"/>
                  </a:lnTo>
                  <a:lnTo>
                    <a:pt x="469923" y="1568053"/>
                  </a:lnTo>
                  <a:lnTo>
                    <a:pt x="471744" y="1577854"/>
                  </a:lnTo>
                  <a:lnTo>
                    <a:pt x="473524" y="1587654"/>
                  </a:lnTo>
                  <a:lnTo>
                    <a:pt x="475285" y="1597454"/>
                  </a:lnTo>
                  <a:lnTo>
                    <a:pt x="477009" y="1607255"/>
                  </a:lnTo>
                  <a:lnTo>
                    <a:pt x="478705" y="1617055"/>
                  </a:lnTo>
                  <a:lnTo>
                    <a:pt x="480370" y="1626855"/>
                  </a:lnTo>
                  <a:lnTo>
                    <a:pt x="481998" y="1636656"/>
                  </a:lnTo>
                  <a:lnTo>
                    <a:pt x="483602" y="1646456"/>
                  </a:lnTo>
                  <a:lnTo>
                    <a:pt x="485161" y="1656256"/>
                  </a:lnTo>
                  <a:lnTo>
                    <a:pt x="486701" y="1666057"/>
                  </a:lnTo>
                  <a:lnTo>
                    <a:pt x="488187" y="1675857"/>
                  </a:lnTo>
                  <a:lnTo>
                    <a:pt x="489663" y="1685657"/>
                  </a:lnTo>
                  <a:lnTo>
                    <a:pt x="491074" y="1695458"/>
                  </a:lnTo>
                  <a:lnTo>
                    <a:pt x="492477" y="1705258"/>
                  </a:lnTo>
                  <a:lnTo>
                    <a:pt x="493818" y="1715058"/>
                  </a:lnTo>
                  <a:lnTo>
                    <a:pt x="495144" y="1724859"/>
                  </a:lnTo>
                  <a:lnTo>
                    <a:pt x="496415" y="1734659"/>
                  </a:lnTo>
                  <a:lnTo>
                    <a:pt x="497663" y="1744459"/>
                  </a:lnTo>
                  <a:lnTo>
                    <a:pt x="498865" y="1754260"/>
                  </a:lnTo>
                  <a:lnTo>
                    <a:pt x="500034" y="1764060"/>
                  </a:lnTo>
                  <a:lnTo>
                    <a:pt x="501165" y="1773860"/>
                  </a:lnTo>
                  <a:lnTo>
                    <a:pt x="502254" y="1783661"/>
                  </a:lnTo>
                  <a:lnTo>
                    <a:pt x="503315" y="1793461"/>
                  </a:lnTo>
                  <a:lnTo>
                    <a:pt x="504324" y="1803261"/>
                  </a:lnTo>
                  <a:lnTo>
                    <a:pt x="505313" y="1813062"/>
                  </a:lnTo>
                  <a:lnTo>
                    <a:pt x="506243" y="1822862"/>
                  </a:lnTo>
                  <a:lnTo>
                    <a:pt x="507161" y="1832662"/>
                  </a:lnTo>
                  <a:lnTo>
                    <a:pt x="508012" y="1842463"/>
                  </a:lnTo>
                  <a:lnTo>
                    <a:pt x="508854" y="1852263"/>
                  </a:lnTo>
                  <a:lnTo>
                    <a:pt x="509633" y="1862063"/>
                  </a:lnTo>
                  <a:lnTo>
                    <a:pt x="510397" y="1871864"/>
                  </a:lnTo>
                  <a:lnTo>
                    <a:pt x="511108" y="1881664"/>
                  </a:lnTo>
                  <a:lnTo>
                    <a:pt x="511796" y="1891464"/>
                  </a:lnTo>
                  <a:lnTo>
                    <a:pt x="512439" y="1901265"/>
                  </a:lnTo>
                  <a:lnTo>
                    <a:pt x="513052" y="1911065"/>
                  </a:lnTo>
                  <a:lnTo>
                    <a:pt x="513630" y="1920865"/>
                  </a:lnTo>
                  <a:lnTo>
                    <a:pt x="514171" y="1930666"/>
                  </a:lnTo>
                  <a:lnTo>
                    <a:pt x="514685" y="1940466"/>
                  </a:lnTo>
                  <a:lnTo>
                    <a:pt x="515156" y="1950266"/>
                  </a:lnTo>
                  <a:lnTo>
                    <a:pt x="515609" y="1960067"/>
                  </a:lnTo>
                  <a:lnTo>
                    <a:pt x="516013" y="1969867"/>
                  </a:lnTo>
                  <a:lnTo>
                    <a:pt x="516407" y="1979667"/>
                  </a:lnTo>
                  <a:lnTo>
                    <a:pt x="516747" y="1989468"/>
                  </a:lnTo>
                  <a:lnTo>
                    <a:pt x="517080" y="1999268"/>
                  </a:lnTo>
                  <a:lnTo>
                    <a:pt x="517364" y="2009068"/>
                  </a:lnTo>
                  <a:lnTo>
                    <a:pt x="517638" y="2018869"/>
                  </a:lnTo>
                  <a:lnTo>
                    <a:pt x="517872" y="2028669"/>
                  </a:lnTo>
                  <a:lnTo>
                    <a:pt x="518089" y="2038469"/>
                  </a:lnTo>
                  <a:lnTo>
                    <a:pt x="518276" y="2048270"/>
                  </a:lnTo>
                  <a:lnTo>
                    <a:pt x="518442" y="2058070"/>
                  </a:lnTo>
                  <a:lnTo>
                    <a:pt x="518585" y="2067870"/>
                  </a:lnTo>
                  <a:lnTo>
                    <a:pt x="518704" y="2077671"/>
                  </a:lnTo>
                  <a:lnTo>
                    <a:pt x="518806" y="2087471"/>
                  </a:lnTo>
                  <a:lnTo>
                    <a:pt x="518882" y="2097271"/>
                  </a:lnTo>
                  <a:lnTo>
                    <a:pt x="518948" y="2107072"/>
                  </a:lnTo>
                  <a:lnTo>
                    <a:pt x="518987" y="2116872"/>
                  </a:lnTo>
                  <a:lnTo>
                    <a:pt x="519020" y="2126672"/>
                  </a:lnTo>
                  <a:lnTo>
                    <a:pt x="519025" y="2136473"/>
                  </a:lnTo>
                  <a:lnTo>
                    <a:pt x="519028" y="2146273"/>
                  </a:lnTo>
                  <a:lnTo>
                    <a:pt x="519007" y="2156073"/>
                  </a:lnTo>
                  <a:lnTo>
                    <a:pt x="518982" y="2165874"/>
                  </a:lnTo>
                  <a:lnTo>
                    <a:pt x="518941" y="2175674"/>
                  </a:lnTo>
                  <a:lnTo>
                    <a:pt x="518895" y="2185474"/>
                  </a:lnTo>
                  <a:lnTo>
                    <a:pt x="518837" y="2195275"/>
                  </a:lnTo>
                  <a:lnTo>
                    <a:pt x="518773" y="2205075"/>
                  </a:lnTo>
                  <a:lnTo>
                    <a:pt x="518703" y="2214875"/>
                  </a:lnTo>
                  <a:lnTo>
                    <a:pt x="518628" y="2224676"/>
                  </a:lnTo>
                  <a:lnTo>
                    <a:pt x="518549" y="2234476"/>
                  </a:lnTo>
                  <a:lnTo>
                    <a:pt x="518468" y="2244276"/>
                  </a:lnTo>
                  <a:lnTo>
                    <a:pt x="518385" y="2254077"/>
                  </a:lnTo>
                  <a:lnTo>
                    <a:pt x="518301" y="2263877"/>
                  </a:lnTo>
                  <a:lnTo>
                    <a:pt x="518218" y="2273677"/>
                  </a:lnTo>
                  <a:lnTo>
                    <a:pt x="518138" y="2283478"/>
                  </a:lnTo>
                  <a:lnTo>
                    <a:pt x="518058" y="2293278"/>
                  </a:lnTo>
                  <a:lnTo>
                    <a:pt x="517985" y="2303078"/>
                  </a:lnTo>
                  <a:lnTo>
                    <a:pt x="517915" y="2312879"/>
                  </a:lnTo>
                  <a:lnTo>
                    <a:pt x="517853" y="2322679"/>
                  </a:lnTo>
                  <a:lnTo>
                    <a:pt x="517796" y="2332479"/>
                  </a:lnTo>
                  <a:lnTo>
                    <a:pt x="517748" y="2342280"/>
                  </a:lnTo>
                  <a:lnTo>
                    <a:pt x="517708" y="2352080"/>
                  </a:lnTo>
                  <a:lnTo>
                    <a:pt x="517678" y="2361880"/>
                  </a:lnTo>
                  <a:lnTo>
                    <a:pt x="517660" y="2371681"/>
                  </a:lnTo>
                  <a:lnTo>
                    <a:pt x="517650" y="2381481"/>
                  </a:lnTo>
                  <a:lnTo>
                    <a:pt x="517657" y="2391281"/>
                  </a:lnTo>
                  <a:lnTo>
                    <a:pt x="517671" y="2401082"/>
                  </a:lnTo>
                  <a:lnTo>
                    <a:pt x="517706" y="2410882"/>
                  </a:lnTo>
                  <a:lnTo>
                    <a:pt x="517746" y="2420682"/>
                  </a:lnTo>
                  <a:lnTo>
                    <a:pt x="517812" y="2430483"/>
                  </a:lnTo>
                  <a:lnTo>
                    <a:pt x="517882" y="2440283"/>
                  </a:lnTo>
                  <a:lnTo>
                    <a:pt x="517980" y="2450083"/>
                  </a:lnTo>
                  <a:lnTo>
                    <a:pt x="518084" y="2459884"/>
                  </a:lnTo>
                  <a:lnTo>
                    <a:pt x="518214" y="2469684"/>
                  </a:lnTo>
                  <a:lnTo>
                    <a:pt x="518354" y="2479484"/>
                  </a:lnTo>
                  <a:lnTo>
                    <a:pt x="518518" y="2489285"/>
                  </a:lnTo>
                  <a:lnTo>
                    <a:pt x="518695" y="2499085"/>
                  </a:lnTo>
                  <a:lnTo>
                    <a:pt x="518893" y="2508885"/>
                  </a:lnTo>
                  <a:lnTo>
                    <a:pt x="519109" y="2518686"/>
                  </a:lnTo>
                  <a:lnTo>
                    <a:pt x="519341" y="2528486"/>
                  </a:lnTo>
                  <a:lnTo>
                    <a:pt x="519597" y="2538286"/>
                  </a:lnTo>
                  <a:lnTo>
                    <a:pt x="519864" y="2548087"/>
                  </a:lnTo>
                  <a:lnTo>
                    <a:pt x="520159" y="2557887"/>
                  </a:lnTo>
                  <a:lnTo>
                    <a:pt x="520461" y="2567688"/>
                  </a:lnTo>
                  <a:lnTo>
                    <a:pt x="520795" y="2577488"/>
                  </a:lnTo>
                  <a:lnTo>
                    <a:pt x="521134" y="2587288"/>
                  </a:lnTo>
                  <a:lnTo>
                    <a:pt x="521504" y="2597089"/>
                  </a:lnTo>
                  <a:lnTo>
                    <a:pt x="521880" y="2606889"/>
                  </a:lnTo>
                  <a:lnTo>
                    <a:pt x="522282" y="2616689"/>
                  </a:lnTo>
                  <a:lnTo>
                    <a:pt x="522695" y="2626490"/>
                  </a:lnTo>
                  <a:lnTo>
                    <a:pt x="523128" y="2636290"/>
                  </a:lnTo>
                  <a:lnTo>
                    <a:pt x="523574" y="2646090"/>
                  </a:lnTo>
                  <a:lnTo>
                    <a:pt x="524037" y="2655891"/>
                  </a:lnTo>
                  <a:lnTo>
                    <a:pt x="524514" y="2665691"/>
                  </a:lnTo>
                  <a:lnTo>
                    <a:pt x="525003" y="2675491"/>
                  </a:lnTo>
                  <a:lnTo>
                    <a:pt x="525509" y="2685292"/>
                  </a:lnTo>
                  <a:lnTo>
                    <a:pt x="526023" y="2695092"/>
                  </a:lnTo>
                  <a:lnTo>
                    <a:pt x="526553" y="2704892"/>
                  </a:lnTo>
                  <a:lnTo>
                    <a:pt x="527088" y="2714693"/>
                  </a:lnTo>
                  <a:lnTo>
                    <a:pt x="527639" y="2724493"/>
                  </a:lnTo>
                  <a:lnTo>
                    <a:pt x="528192" y="2734293"/>
                  </a:lnTo>
                  <a:lnTo>
                    <a:pt x="528759" y="2744094"/>
                  </a:lnTo>
                  <a:lnTo>
                    <a:pt x="529328" y="2753894"/>
                  </a:lnTo>
                  <a:lnTo>
                    <a:pt x="529905" y="2763694"/>
                  </a:lnTo>
                  <a:lnTo>
                    <a:pt x="530484" y="2773495"/>
                  </a:lnTo>
                  <a:lnTo>
                    <a:pt x="531068" y="2783295"/>
                  </a:lnTo>
                  <a:lnTo>
                    <a:pt x="531652" y="2793095"/>
                  </a:lnTo>
                  <a:lnTo>
                    <a:pt x="532238" y="2802896"/>
                  </a:lnTo>
                  <a:lnTo>
                    <a:pt x="532822" y="2812696"/>
                  </a:lnTo>
                  <a:lnTo>
                    <a:pt x="533405" y="2822496"/>
                  </a:lnTo>
                  <a:lnTo>
                    <a:pt x="533984" y="2832297"/>
                  </a:lnTo>
                  <a:lnTo>
                    <a:pt x="534559" y="2842097"/>
                  </a:lnTo>
                  <a:lnTo>
                    <a:pt x="535126" y="2851897"/>
                  </a:lnTo>
                  <a:lnTo>
                    <a:pt x="535689" y="2861698"/>
                  </a:lnTo>
                  <a:lnTo>
                    <a:pt x="536237" y="2871498"/>
                  </a:lnTo>
                  <a:lnTo>
                    <a:pt x="536782" y="2881298"/>
                  </a:lnTo>
                  <a:lnTo>
                    <a:pt x="537306" y="2891099"/>
                  </a:lnTo>
                  <a:lnTo>
                    <a:pt x="537825" y="2900899"/>
                  </a:lnTo>
                  <a:lnTo>
                    <a:pt x="538322" y="2910699"/>
                  </a:lnTo>
                  <a:lnTo>
                    <a:pt x="538808" y="2920500"/>
                  </a:lnTo>
                  <a:lnTo>
                    <a:pt x="539272" y="2930300"/>
                  </a:lnTo>
                  <a:lnTo>
                    <a:pt x="539720" y="2940100"/>
                  </a:lnTo>
                  <a:lnTo>
                    <a:pt x="540145" y="2949901"/>
                  </a:lnTo>
                  <a:lnTo>
                    <a:pt x="540547" y="2959701"/>
                  </a:lnTo>
                  <a:lnTo>
                    <a:pt x="540929" y="2969501"/>
                  </a:lnTo>
                  <a:lnTo>
                    <a:pt x="541279" y="2979302"/>
                  </a:lnTo>
                  <a:lnTo>
                    <a:pt x="541613" y="2989102"/>
                  </a:lnTo>
                  <a:lnTo>
                    <a:pt x="541904" y="2998902"/>
                  </a:lnTo>
                  <a:lnTo>
                    <a:pt x="542184" y="3008703"/>
                  </a:lnTo>
                  <a:lnTo>
                    <a:pt x="542411" y="3018503"/>
                  </a:lnTo>
                  <a:lnTo>
                    <a:pt x="542630" y="3028303"/>
                  </a:lnTo>
                  <a:lnTo>
                    <a:pt x="542788" y="3038104"/>
                  </a:lnTo>
                  <a:lnTo>
                    <a:pt x="542935" y="3047904"/>
                  </a:lnTo>
                  <a:lnTo>
                    <a:pt x="543026" y="3057704"/>
                  </a:lnTo>
                  <a:lnTo>
                    <a:pt x="543095" y="3067505"/>
                  </a:lnTo>
                  <a:lnTo>
                    <a:pt x="543114" y="3077305"/>
                  </a:lnTo>
                  <a:lnTo>
                    <a:pt x="543100" y="3087105"/>
                  </a:lnTo>
                  <a:lnTo>
                    <a:pt x="543042" y="3096906"/>
                  </a:lnTo>
                  <a:lnTo>
                    <a:pt x="542941" y="3106706"/>
                  </a:lnTo>
                  <a:lnTo>
                    <a:pt x="542803" y="3116506"/>
                  </a:lnTo>
                  <a:lnTo>
                    <a:pt x="542609" y="3126307"/>
                  </a:lnTo>
                  <a:lnTo>
                    <a:pt x="542386" y="3136107"/>
                  </a:lnTo>
                  <a:lnTo>
                    <a:pt x="542095" y="3145907"/>
                  </a:lnTo>
                  <a:lnTo>
                    <a:pt x="541786" y="3155708"/>
                  </a:lnTo>
                  <a:lnTo>
                    <a:pt x="541394" y="3165508"/>
                  </a:lnTo>
                  <a:lnTo>
                    <a:pt x="540991" y="3175308"/>
                  </a:lnTo>
                  <a:lnTo>
                    <a:pt x="540499" y="3185109"/>
                  </a:lnTo>
                  <a:lnTo>
                    <a:pt x="539991" y="3194909"/>
                  </a:lnTo>
                  <a:lnTo>
                    <a:pt x="539404" y="3204709"/>
                  </a:lnTo>
                  <a:lnTo>
                    <a:pt x="538789" y="3214510"/>
                  </a:lnTo>
                  <a:lnTo>
                    <a:pt x="538104" y="3224310"/>
                  </a:lnTo>
                  <a:lnTo>
                    <a:pt x="537380" y="3234110"/>
                  </a:lnTo>
                  <a:lnTo>
                    <a:pt x="536597" y="3243911"/>
                  </a:lnTo>
                  <a:lnTo>
                    <a:pt x="535762" y="3253711"/>
                  </a:lnTo>
                  <a:lnTo>
                    <a:pt x="534880" y="3263511"/>
                  </a:lnTo>
                  <a:lnTo>
                    <a:pt x="533932" y="3273312"/>
                  </a:lnTo>
                  <a:lnTo>
                    <a:pt x="532950" y="3283112"/>
                  </a:lnTo>
                  <a:lnTo>
                    <a:pt x="531890" y="3292912"/>
                  </a:lnTo>
                  <a:lnTo>
                    <a:pt x="530808" y="3302713"/>
                  </a:lnTo>
                  <a:lnTo>
                    <a:pt x="529635" y="3312513"/>
                  </a:lnTo>
                  <a:lnTo>
                    <a:pt x="528449" y="3322313"/>
                  </a:lnTo>
                  <a:lnTo>
                    <a:pt x="527167" y="3332114"/>
                  </a:lnTo>
                  <a:lnTo>
                    <a:pt x="525870" y="3341914"/>
                  </a:lnTo>
                  <a:lnTo>
                    <a:pt x="524490" y="3351714"/>
                  </a:lnTo>
                  <a:lnTo>
                    <a:pt x="523082" y="3361515"/>
                  </a:lnTo>
                  <a:lnTo>
                    <a:pt x="521604" y="3371315"/>
                  </a:lnTo>
                  <a:lnTo>
                    <a:pt x="520088" y="3381115"/>
                  </a:lnTo>
                  <a:lnTo>
                    <a:pt x="518515" y="3390916"/>
                  </a:lnTo>
                  <a:lnTo>
                    <a:pt x="516892" y="3400716"/>
                  </a:lnTo>
                  <a:lnTo>
                    <a:pt x="515226" y="3410516"/>
                  </a:lnTo>
                  <a:lnTo>
                    <a:pt x="513500" y="3420317"/>
                  </a:lnTo>
                  <a:lnTo>
                    <a:pt x="511743" y="3430117"/>
                  </a:lnTo>
                  <a:lnTo>
                    <a:pt x="509917" y="3439917"/>
                  </a:lnTo>
                  <a:lnTo>
                    <a:pt x="508072" y="3449718"/>
                  </a:lnTo>
                  <a:lnTo>
                    <a:pt x="506151" y="3459518"/>
                  </a:lnTo>
                  <a:lnTo>
                    <a:pt x="504218" y="3469318"/>
                  </a:lnTo>
                  <a:lnTo>
                    <a:pt x="502207" y="3479119"/>
                  </a:lnTo>
                  <a:lnTo>
                    <a:pt x="500184" y="3488919"/>
                  </a:lnTo>
                  <a:lnTo>
                    <a:pt x="498096" y="3498719"/>
                  </a:lnTo>
                  <a:lnTo>
                    <a:pt x="495987" y="3508520"/>
                  </a:lnTo>
                  <a:lnTo>
                    <a:pt x="493825" y="3518320"/>
                  </a:lnTo>
                  <a:lnTo>
                    <a:pt x="491635" y="3528120"/>
                  </a:lnTo>
                  <a:lnTo>
                    <a:pt x="489404" y="3537921"/>
                  </a:lnTo>
                  <a:lnTo>
                    <a:pt x="487139" y="3547721"/>
                  </a:lnTo>
                  <a:lnTo>
                    <a:pt x="484843" y="3557521"/>
                  </a:lnTo>
                  <a:lnTo>
                    <a:pt x="482509" y="3567322"/>
                  </a:lnTo>
                  <a:lnTo>
                    <a:pt x="480153" y="3577122"/>
                  </a:lnTo>
                  <a:lnTo>
                    <a:pt x="477755" y="3586922"/>
                  </a:lnTo>
                  <a:lnTo>
                    <a:pt x="475345" y="3596723"/>
                  </a:lnTo>
                  <a:lnTo>
                    <a:pt x="472889" y="3606523"/>
                  </a:lnTo>
                  <a:lnTo>
                    <a:pt x="470428" y="3616323"/>
                  </a:lnTo>
                  <a:lnTo>
                    <a:pt x="467923" y="3626124"/>
                  </a:lnTo>
                  <a:lnTo>
                    <a:pt x="465412" y="3635924"/>
                  </a:lnTo>
                  <a:lnTo>
                    <a:pt x="462867" y="3645724"/>
                  </a:lnTo>
                  <a:lnTo>
                    <a:pt x="460314" y="3655525"/>
                  </a:lnTo>
                  <a:lnTo>
                    <a:pt x="457735" y="3665325"/>
                  </a:lnTo>
                  <a:lnTo>
                    <a:pt x="455145" y="3675125"/>
                  </a:lnTo>
                  <a:lnTo>
                    <a:pt x="452537" y="3684926"/>
                  </a:lnTo>
                  <a:lnTo>
                    <a:pt x="449918" y="3694726"/>
                  </a:lnTo>
                  <a:lnTo>
                    <a:pt x="447287" y="3704526"/>
                  </a:lnTo>
                  <a:lnTo>
                    <a:pt x="444644" y="3714327"/>
                  </a:lnTo>
                  <a:lnTo>
                    <a:pt x="441995" y="3724127"/>
                  </a:lnTo>
                  <a:lnTo>
                    <a:pt x="439337" y="3733927"/>
                  </a:lnTo>
                  <a:lnTo>
                    <a:pt x="436675" y="3743728"/>
                  </a:lnTo>
                  <a:lnTo>
                    <a:pt x="434007" y="3753528"/>
                  </a:lnTo>
                  <a:lnTo>
                    <a:pt x="431338" y="3763328"/>
                  </a:lnTo>
                  <a:lnTo>
                    <a:pt x="428667" y="3773129"/>
                  </a:lnTo>
                  <a:lnTo>
                    <a:pt x="425996" y="3782929"/>
                  </a:lnTo>
                  <a:lnTo>
                    <a:pt x="423327" y="3792729"/>
                  </a:lnTo>
                  <a:lnTo>
                    <a:pt x="420661" y="3802530"/>
                  </a:lnTo>
                  <a:lnTo>
                    <a:pt x="418000" y="3812330"/>
                  </a:lnTo>
                  <a:lnTo>
                    <a:pt x="415345" y="3822131"/>
                  </a:lnTo>
                  <a:lnTo>
                    <a:pt x="412697" y="3831931"/>
                  </a:lnTo>
                  <a:lnTo>
                    <a:pt x="410058" y="3841731"/>
                  </a:lnTo>
                  <a:lnTo>
                    <a:pt x="407427" y="3851532"/>
                  </a:lnTo>
                  <a:lnTo>
                    <a:pt x="404810" y="3861332"/>
                  </a:lnTo>
                  <a:lnTo>
                    <a:pt x="402201" y="3871132"/>
                  </a:lnTo>
                  <a:lnTo>
                    <a:pt x="399612" y="3880933"/>
                  </a:lnTo>
                  <a:lnTo>
                    <a:pt x="397029" y="3890733"/>
                  </a:lnTo>
                  <a:lnTo>
                    <a:pt x="394472" y="3900533"/>
                  </a:lnTo>
                  <a:lnTo>
                    <a:pt x="391920" y="3910334"/>
                  </a:lnTo>
                  <a:lnTo>
                    <a:pt x="389401" y="3920134"/>
                  </a:lnTo>
                  <a:lnTo>
                    <a:pt x="386887" y="3929934"/>
                  </a:lnTo>
                  <a:lnTo>
                    <a:pt x="384405" y="3939735"/>
                  </a:lnTo>
                  <a:lnTo>
                    <a:pt x="381934" y="3949535"/>
                  </a:lnTo>
                  <a:lnTo>
                    <a:pt x="379494" y="3959335"/>
                  </a:lnTo>
                  <a:lnTo>
                    <a:pt x="377070" y="3969136"/>
                  </a:lnTo>
                  <a:lnTo>
                    <a:pt x="374674" y="3978936"/>
                  </a:lnTo>
                  <a:lnTo>
                    <a:pt x="372301" y="3988736"/>
                  </a:lnTo>
                  <a:lnTo>
                    <a:pt x="369952" y="3998537"/>
                  </a:lnTo>
                  <a:lnTo>
                    <a:pt x="367634" y="4008337"/>
                  </a:lnTo>
                  <a:lnTo>
                    <a:pt x="365335" y="4018137"/>
                  </a:lnTo>
                  <a:lnTo>
                    <a:pt x="363074" y="4027938"/>
                  </a:lnTo>
                  <a:lnTo>
                    <a:pt x="360827" y="4037738"/>
                  </a:lnTo>
                  <a:lnTo>
                    <a:pt x="358627" y="4047538"/>
                  </a:lnTo>
                  <a:lnTo>
                    <a:pt x="356434" y="4057339"/>
                  </a:lnTo>
                  <a:lnTo>
                    <a:pt x="354297" y="4067139"/>
                  </a:lnTo>
                  <a:lnTo>
                    <a:pt x="352167" y="4076939"/>
                  </a:lnTo>
                  <a:lnTo>
                    <a:pt x="350088" y="4086740"/>
                  </a:lnTo>
                  <a:lnTo>
                    <a:pt x="348024" y="4096540"/>
                  </a:lnTo>
                  <a:lnTo>
                    <a:pt x="346003" y="4106340"/>
                  </a:lnTo>
                  <a:lnTo>
                    <a:pt x="344006" y="4116141"/>
                  </a:lnTo>
                  <a:lnTo>
                    <a:pt x="342047" y="4125941"/>
                  </a:lnTo>
                  <a:lnTo>
                    <a:pt x="340118" y="4135741"/>
                  </a:lnTo>
                  <a:lnTo>
                    <a:pt x="338219" y="4145542"/>
                  </a:lnTo>
                  <a:lnTo>
                    <a:pt x="336360" y="4155342"/>
                  </a:lnTo>
                  <a:lnTo>
                    <a:pt x="334524" y="4165142"/>
                  </a:lnTo>
                  <a:lnTo>
                    <a:pt x="332734" y="4174943"/>
                  </a:lnTo>
                  <a:lnTo>
                    <a:pt x="330961" y="4184743"/>
                  </a:lnTo>
                  <a:lnTo>
                    <a:pt x="329242" y="4194543"/>
                  </a:lnTo>
                  <a:lnTo>
                    <a:pt x="327531" y="4204344"/>
                  </a:lnTo>
                  <a:lnTo>
                    <a:pt x="325883" y="4214144"/>
                  </a:lnTo>
                  <a:lnTo>
                    <a:pt x="324243" y="4223944"/>
                  </a:lnTo>
                  <a:lnTo>
                    <a:pt x="322658" y="4233745"/>
                  </a:lnTo>
                  <a:lnTo>
                    <a:pt x="321088" y="4243545"/>
                  </a:lnTo>
                  <a:lnTo>
                    <a:pt x="319565" y="4253345"/>
                  </a:lnTo>
                  <a:lnTo>
                    <a:pt x="318066" y="4263146"/>
                  </a:lnTo>
                  <a:lnTo>
                    <a:pt x="316605" y="4272946"/>
                  </a:lnTo>
                  <a:lnTo>
                    <a:pt x="315175" y="4282746"/>
                  </a:lnTo>
                  <a:lnTo>
                    <a:pt x="313776" y="4292547"/>
                  </a:lnTo>
                  <a:lnTo>
                    <a:pt x="312415" y="4302347"/>
                  </a:lnTo>
                  <a:lnTo>
                    <a:pt x="311076" y="4312147"/>
                  </a:lnTo>
                  <a:lnTo>
                    <a:pt x="309782" y="4321948"/>
                  </a:lnTo>
                  <a:lnTo>
                    <a:pt x="308503" y="4331748"/>
                  </a:lnTo>
                  <a:lnTo>
                    <a:pt x="307275" y="4341548"/>
                  </a:lnTo>
                  <a:lnTo>
                    <a:pt x="306055" y="4351349"/>
                  </a:lnTo>
                  <a:lnTo>
                    <a:pt x="304892" y="4361149"/>
                  </a:lnTo>
                  <a:lnTo>
                    <a:pt x="303737" y="4370949"/>
                  </a:lnTo>
                  <a:lnTo>
                    <a:pt x="302630" y="4380750"/>
                  </a:lnTo>
                  <a:lnTo>
                    <a:pt x="301537" y="4390550"/>
                  </a:lnTo>
                  <a:lnTo>
                    <a:pt x="300486" y="4400350"/>
                  </a:lnTo>
                  <a:lnTo>
                    <a:pt x="299454" y="4410151"/>
                  </a:lnTo>
                  <a:lnTo>
                    <a:pt x="298457" y="4419951"/>
                  </a:lnTo>
                  <a:lnTo>
                    <a:pt x="297485" y="4429751"/>
                  </a:lnTo>
                  <a:lnTo>
                    <a:pt x="296539" y="4439552"/>
                  </a:lnTo>
                  <a:lnTo>
                    <a:pt x="295624" y="4449352"/>
                  </a:lnTo>
                  <a:lnTo>
                    <a:pt x="294729" y="4459152"/>
                  </a:lnTo>
                  <a:lnTo>
                    <a:pt x="293870" y="4468953"/>
                  </a:lnTo>
                  <a:lnTo>
                    <a:pt x="293023" y="4478753"/>
                  </a:lnTo>
                  <a:lnTo>
                    <a:pt x="292218" y="4488553"/>
                  </a:lnTo>
                  <a:lnTo>
                    <a:pt x="291419" y="4498354"/>
                  </a:lnTo>
                  <a:lnTo>
                    <a:pt x="290665" y="4508154"/>
                  </a:lnTo>
                  <a:lnTo>
                    <a:pt x="289916" y="4517954"/>
                  </a:lnTo>
                  <a:lnTo>
                    <a:pt x="289206" y="4527755"/>
                  </a:lnTo>
                  <a:lnTo>
                    <a:pt x="288507" y="4537555"/>
                  </a:lnTo>
                  <a:lnTo>
                    <a:pt x="287839" y="4547355"/>
                  </a:lnTo>
                  <a:lnTo>
                    <a:pt x="287186" y="4557156"/>
                  </a:lnTo>
                  <a:lnTo>
                    <a:pt x="286559" y="4566956"/>
                  </a:lnTo>
                  <a:lnTo>
                    <a:pt x="285951" y="4576756"/>
                  </a:lnTo>
                  <a:lnTo>
                    <a:pt x="285363" y="4586557"/>
                  </a:lnTo>
                  <a:lnTo>
                    <a:pt x="284797" y="4596357"/>
                  </a:lnTo>
                  <a:lnTo>
                    <a:pt x="284246" y="4606157"/>
                  </a:lnTo>
                  <a:lnTo>
                    <a:pt x="283720" y="4615958"/>
                  </a:lnTo>
                  <a:lnTo>
                    <a:pt x="283204" y="4625758"/>
                  </a:lnTo>
                  <a:lnTo>
                    <a:pt x="282717" y="4635558"/>
                  </a:lnTo>
                  <a:lnTo>
                    <a:pt x="282235" y="4645359"/>
                  </a:lnTo>
                  <a:lnTo>
                    <a:pt x="281784" y="4655159"/>
                  </a:lnTo>
                  <a:lnTo>
                    <a:pt x="281337" y="4664959"/>
                  </a:lnTo>
                  <a:lnTo>
                    <a:pt x="280918" y="4674760"/>
                  </a:lnTo>
                  <a:lnTo>
                    <a:pt x="280505" y="4684560"/>
                  </a:lnTo>
                  <a:lnTo>
                    <a:pt x="280114" y="4694360"/>
                  </a:lnTo>
                  <a:lnTo>
                    <a:pt x="279732" y="4704161"/>
                  </a:lnTo>
                  <a:lnTo>
                    <a:pt x="279369" y="4713961"/>
                  </a:lnTo>
                  <a:lnTo>
                    <a:pt x="279018" y="4723761"/>
                  </a:lnTo>
                  <a:lnTo>
                    <a:pt x="278680" y="4733562"/>
                  </a:lnTo>
                  <a:lnTo>
                    <a:pt x="278357" y="4743362"/>
                  </a:lnTo>
                  <a:lnTo>
                    <a:pt x="278044" y="4753162"/>
                  </a:lnTo>
                  <a:lnTo>
                    <a:pt x="277747" y="4762963"/>
                  </a:lnTo>
                  <a:lnTo>
                    <a:pt x="277457" y="4772763"/>
                  </a:lnTo>
                  <a:lnTo>
                    <a:pt x="277185" y="4782563"/>
                  </a:lnTo>
                  <a:lnTo>
                    <a:pt x="276916" y="4792364"/>
                  </a:lnTo>
                  <a:lnTo>
                    <a:pt x="276667" y="4802164"/>
                  </a:lnTo>
                  <a:lnTo>
                    <a:pt x="276421" y="4811964"/>
                  </a:lnTo>
                  <a:lnTo>
                    <a:pt x="276191" y="4821765"/>
                  </a:lnTo>
                  <a:lnTo>
                    <a:pt x="275966" y="4831565"/>
                  </a:lnTo>
                  <a:lnTo>
                    <a:pt x="275754" y="4841365"/>
                  </a:lnTo>
                  <a:lnTo>
                    <a:pt x="275549" y="4851166"/>
                  </a:lnTo>
                  <a:lnTo>
                    <a:pt x="275354" y="4860966"/>
                  </a:lnTo>
                  <a:lnTo>
                    <a:pt x="275166" y="4870766"/>
                  </a:lnTo>
                  <a:lnTo>
                    <a:pt x="274987" y="4880567"/>
                  </a:lnTo>
                  <a:lnTo>
                    <a:pt x="274817" y="4890367"/>
                  </a:lnTo>
                  <a:lnTo>
                    <a:pt x="274652" y="4900167"/>
                  </a:lnTo>
                  <a:lnTo>
                    <a:pt x="274497" y="4909968"/>
                  </a:lnTo>
                  <a:lnTo>
                    <a:pt x="274346" y="4919768"/>
                  </a:lnTo>
                  <a:lnTo>
                    <a:pt x="274206" y="4929568"/>
                  </a:lnTo>
                  <a:lnTo>
                    <a:pt x="274067" y="4939369"/>
                  </a:lnTo>
                  <a:lnTo>
                    <a:pt x="273940" y="4949169"/>
                  </a:lnTo>
                  <a:lnTo>
                    <a:pt x="273814" y="4958969"/>
                  </a:lnTo>
                  <a:lnTo>
                    <a:pt x="273698" y="4968770"/>
                  </a:lnTo>
                  <a:lnTo>
                    <a:pt x="273584" y="4978570"/>
                  </a:lnTo>
                  <a:lnTo>
                    <a:pt x="273478" y="4988370"/>
                  </a:lnTo>
                  <a:lnTo>
                    <a:pt x="273376" y="4998171"/>
                  </a:lnTo>
                  <a:lnTo>
                    <a:pt x="273279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70032" y="1581946"/>
              <a:ext cx="713986" cy="4153000"/>
            </a:xfrm>
            <a:custGeom>
              <a:avLst/>
              <a:pathLst>
                <a:path w="713986" h="4153000">
                  <a:moveTo>
                    <a:pt x="355734" y="4153000"/>
                  </a:moveTo>
                  <a:lnTo>
                    <a:pt x="355655" y="4144873"/>
                  </a:lnTo>
                  <a:lnTo>
                    <a:pt x="355571" y="4136745"/>
                  </a:lnTo>
                  <a:lnTo>
                    <a:pt x="355484" y="4128618"/>
                  </a:lnTo>
                  <a:lnTo>
                    <a:pt x="355390" y="4120491"/>
                  </a:lnTo>
                  <a:lnTo>
                    <a:pt x="355294" y="4112364"/>
                  </a:lnTo>
                  <a:lnTo>
                    <a:pt x="355189" y="4104237"/>
                  </a:lnTo>
                  <a:lnTo>
                    <a:pt x="355081" y="4096109"/>
                  </a:lnTo>
                  <a:lnTo>
                    <a:pt x="354965" y="4087982"/>
                  </a:lnTo>
                  <a:lnTo>
                    <a:pt x="354845" y="4079855"/>
                  </a:lnTo>
                  <a:lnTo>
                    <a:pt x="354717" y="4071728"/>
                  </a:lnTo>
                  <a:lnTo>
                    <a:pt x="354583" y="4063601"/>
                  </a:lnTo>
                  <a:lnTo>
                    <a:pt x="354443" y="4055473"/>
                  </a:lnTo>
                  <a:lnTo>
                    <a:pt x="354293" y="4047346"/>
                  </a:lnTo>
                  <a:lnTo>
                    <a:pt x="354141" y="4039219"/>
                  </a:lnTo>
                  <a:lnTo>
                    <a:pt x="353974" y="4031092"/>
                  </a:lnTo>
                  <a:lnTo>
                    <a:pt x="353804" y="4022964"/>
                  </a:lnTo>
                  <a:lnTo>
                    <a:pt x="353622" y="4014837"/>
                  </a:lnTo>
                  <a:lnTo>
                    <a:pt x="353434" y="4006710"/>
                  </a:lnTo>
                  <a:lnTo>
                    <a:pt x="353235" y="3998583"/>
                  </a:lnTo>
                  <a:lnTo>
                    <a:pt x="353026" y="3990456"/>
                  </a:lnTo>
                  <a:lnTo>
                    <a:pt x="352810" y="3982328"/>
                  </a:lnTo>
                  <a:lnTo>
                    <a:pt x="352579" y="3974201"/>
                  </a:lnTo>
                  <a:lnTo>
                    <a:pt x="352344" y="3966074"/>
                  </a:lnTo>
                  <a:lnTo>
                    <a:pt x="352090" y="3957947"/>
                  </a:lnTo>
                  <a:lnTo>
                    <a:pt x="351830" y="3949820"/>
                  </a:lnTo>
                  <a:lnTo>
                    <a:pt x="351554" y="3941692"/>
                  </a:lnTo>
                  <a:lnTo>
                    <a:pt x="351269" y="3933565"/>
                  </a:lnTo>
                  <a:lnTo>
                    <a:pt x="350970" y="3925438"/>
                  </a:lnTo>
                  <a:lnTo>
                    <a:pt x="350656" y="3917311"/>
                  </a:lnTo>
                  <a:lnTo>
                    <a:pt x="350332" y="3909184"/>
                  </a:lnTo>
                  <a:lnTo>
                    <a:pt x="349988" y="3901056"/>
                  </a:lnTo>
                  <a:lnTo>
                    <a:pt x="349638" y="3892929"/>
                  </a:lnTo>
                  <a:lnTo>
                    <a:pt x="349262" y="3884802"/>
                  </a:lnTo>
                  <a:lnTo>
                    <a:pt x="348878" y="3876675"/>
                  </a:lnTo>
                  <a:lnTo>
                    <a:pt x="348473" y="3868548"/>
                  </a:lnTo>
                  <a:lnTo>
                    <a:pt x="348054" y="3860420"/>
                  </a:lnTo>
                  <a:lnTo>
                    <a:pt x="347619" y="3852293"/>
                  </a:lnTo>
                  <a:lnTo>
                    <a:pt x="347162" y="3844166"/>
                  </a:lnTo>
                  <a:lnTo>
                    <a:pt x="346694" y="3836039"/>
                  </a:lnTo>
                  <a:lnTo>
                    <a:pt x="346197" y="3827912"/>
                  </a:lnTo>
                  <a:lnTo>
                    <a:pt x="345693" y="3819784"/>
                  </a:lnTo>
                  <a:lnTo>
                    <a:pt x="345155" y="3811657"/>
                  </a:lnTo>
                  <a:lnTo>
                    <a:pt x="344608" y="3803530"/>
                  </a:lnTo>
                  <a:lnTo>
                    <a:pt x="344032" y="3795403"/>
                  </a:lnTo>
                  <a:lnTo>
                    <a:pt x="343439" y="3787276"/>
                  </a:lnTo>
                  <a:lnTo>
                    <a:pt x="342824" y="3779148"/>
                  </a:lnTo>
                  <a:lnTo>
                    <a:pt x="342182" y="3771021"/>
                  </a:lnTo>
                  <a:lnTo>
                    <a:pt x="341527" y="3762894"/>
                  </a:lnTo>
                  <a:lnTo>
                    <a:pt x="340833" y="3754767"/>
                  </a:lnTo>
                  <a:lnTo>
                    <a:pt x="340131" y="3746640"/>
                  </a:lnTo>
                  <a:lnTo>
                    <a:pt x="339388" y="3738512"/>
                  </a:lnTo>
                  <a:lnTo>
                    <a:pt x="338632" y="3730385"/>
                  </a:lnTo>
                  <a:lnTo>
                    <a:pt x="337842" y="3722258"/>
                  </a:lnTo>
                  <a:lnTo>
                    <a:pt x="337028" y="3714131"/>
                  </a:lnTo>
                  <a:lnTo>
                    <a:pt x="336190" y="3706004"/>
                  </a:lnTo>
                  <a:lnTo>
                    <a:pt x="335318" y="3697876"/>
                  </a:lnTo>
                  <a:lnTo>
                    <a:pt x="334430" y="3689749"/>
                  </a:lnTo>
                  <a:lnTo>
                    <a:pt x="333495" y="3681622"/>
                  </a:lnTo>
                  <a:lnTo>
                    <a:pt x="332550" y="3673495"/>
                  </a:lnTo>
                  <a:lnTo>
                    <a:pt x="331557" y="3665368"/>
                  </a:lnTo>
                  <a:lnTo>
                    <a:pt x="330546" y="3657240"/>
                  </a:lnTo>
                  <a:lnTo>
                    <a:pt x="329498" y="3649113"/>
                  </a:lnTo>
                  <a:lnTo>
                    <a:pt x="328421" y="3640986"/>
                  </a:lnTo>
                  <a:lnTo>
                    <a:pt x="327316" y="3632859"/>
                  </a:lnTo>
                  <a:lnTo>
                    <a:pt x="326170" y="3624732"/>
                  </a:lnTo>
                  <a:lnTo>
                    <a:pt x="325007" y="3616604"/>
                  </a:lnTo>
                  <a:lnTo>
                    <a:pt x="323790" y="3608477"/>
                  </a:lnTo>
                  <a:lnTo>
                    <a:pt x="322560" y="3600350"/>
                  </a:lnTo>
                  <a:lnTo>
                    <a:pt x="321277" y="3592223"/>
                  </a:lnTo>
                  <a:lnTo>
                    <a:pt x="319974" y="3584096"/>
                  </a:lnTo>
                  <a:lnTo>
                    <a:pt x="318629" y="3575968"/>
                  </a:lnTo>
                  <a:lnTo>
                    <a:pt x="317251" y="3567841"/>
                  </a:lnTo>
                  <a:lnTo>
                    <a:pt x="315844" y="3559714"/>
                  </a:lnTo>
                  <a:lnTo>
                    <a:pt x="314389" y="3551587"/>
                  </a:lnTo>
                  <a:lnTo>
                    <a:pt x="312918" y="3543460"/>
                  </a:lnTo>
                  <a:lnTo>
                    <a:pt x="311386" y="3535332"/>
                  </a:lnTo>
                  <a:lnTo>
                    <a:pt x="309841" y="3527205"/>
                  </a:lnTo>
                  <a:lnTo>
                    <a:pt x="308240" y="3519078"/>
                  </a:lnTo>
                  <a:lnTo>
                    <a:pt x="306617" y="3510951"/>
                  </a:lnTo>
                  <a:lnTo>
                    <a:pt x="304951" y="3502824"/>
                  </a:lnTo>
                  <a:lnTo>
                    <a:pt x="303248" y="3494696"/>
                  </a:lnTo>
                  <a:lnTo>
                    <a:pt x="301517" y="3486569"/>
                  </a:lnTo>
                  <a:lnTo>
                    <a:pt x="299735" y="3478442"/>
                  </a:lnTo>
                  <a:lnTo>
                    <a:pt x="297938" y="3470315"/>
                  </a:lnTo>
                  <a:lnTo>
                    <a:pt x="296077" y="3462188"/>
                  </a:lnTo>
                  <a:lnTo>
                    <a:pt x="294203" y="3454060"/>
                  </a:lnTo>
                  <a:lnTo>
                    <a:pt x="292276" y="3445933"/>
                  </a:lnTo>
                  <a:lnTo>
                    <a:pt x="290324" y="3437806"/>
                  </a:lnTo>
                  <a:lnTo>
                    <a:pt x="288332" y="3429679"/>
                  </a:lnTo>
                  <a:lnTo>
                    <a:pt x="286302" y="3421552"/>
                  </a:lnTo>
                  <a:lnTo>
                    <a:pt x="284247" y="3413424"/>
                  </a:lnTo>
                  <a:lnTo>
                    <a:pt x="282142" y="3405297"/>
                  </a:lnTo>
                  <a:lnTo>
                    <a:pt x="280023" y="3397170"/>
                  </a:lnTo>
                  <a:lnTo>
                    <a:pt x="277844" y="3389043"/>
                  </a:lnTo>
                  <a:lnTo>
                    <a:pt x="275653" y="3380916"/>
                  </a:lnTo>
                  <a:lnTo>
                    <a:pt x="273414" y="3372788"/>
                  </a:lnTo>
                  <a:lnTo>
                    <a:pt x="271152" y="3364661"/>
                  </a:lnTo>
                  <a:lnTo>
                    <a:pt x="268854" y="3356534"/>
                  </a:lnTo>
                  <a:lnTo>
                    <a:pt x="266524" y="3348407"/>
                  </a:lnTo>
                  <a:lnTo>
                    <a:pt x="264171" y="3340280"/>
                  </a:lnTo>
                  <a:lnTo>
                    <a:pt x="261775" y="3332152"/>
                  </a:lnTo>
                  <a:lnTo>
                    <a:pt x="259368" y="3324025"/>
                  </a:lnTo>
                  <a:lnTo>
                    <a:pt x="256910" y="3315898"/>
                  </a:lnTo>
                  <a:lnTo>
                    <a:pt x="254443" y="3307771"/>
                  </a:lnTo>
                  <a:lnTo>
                    <a:pt x="251937" y="3299644"/>
                  </a:lnTo>
                  <a:lnTo>
                    <a:pt x="249413" y="3291516"/>
                  </a:lnTo>
                  <a:lnTo>
                    <a:pt x="246863" y="3283389"/>
                  </a:lnTo>
                  <a:lnTo>
                    <a:pt x="244287" y="3275262"/>
                  </a:lnTo>
                  <a:lnTo>
                    <a:pt x="241695" y="3267135"/>
                  </a:lnTo>
                  <a:lnTo>
                    <a:pt x="239071" y="3259008"/>
                  </a:lnTo>
                  <a:lnTo>
                    <a:pt x="236440" y="3250880"/>
                  </a:lnTo>
                  <a:lnTo>
                    <a:pt x="233776" y="3242753"/>
                  </a:lnTo>
                  <a:lnTo>
                    <a:pt x="231104" y="3234626"/>
                  </a:lnTo>
                  <a:lnTo>
                    <a:pt x="228410" y="3226499"/>
                  </a:lnTo>
                  <a:lnTo>
                    <a:pt x="225704" y="3218371"/>
                  </a:lnTo>
                  <a:lnTo>
                    <a:pt x="222983" y="3210244"/>
                  </a:lnTo>
                  <a:lnTo>
                    <a:pt x="220249" y="3202117"/>
                  </a:lnTo>
                  <a:lnTo>
                    <a:pt x="217507" y="3193990"/>
                  </a:lnTo>
                  <a:lnTo>
                    <a:pt x="214750" y="3185863"/>
                  </a:lnTo>
                  <a:lnTo>
                    <a:pt x="211991" y="3177735"/>
                  </a:lnTo>
                  <a:lnTo>
                    <a:pt x="209220" y="3169608"/>
                  </a:lnTo>
                  <a:lnTo>
                    <a:pt x="206447" y="3161481"/>
                  </a:lnTo>
                  <a:lnTo>
                    <a:pt x="203669" y="3153354"/>
                  </a:lnTo>
                  <a:lnTo>
                    <a:pt x="200891" y="3145227"/>
                  </a:lnTo>
                  <a:lnTo>
                    <a:pt x="198111" y="3137099"/>
                  </a:lnTo>
                  <a:lnTo>
                    <a:pt x="195334" y="3128972"/>
                  </a:lnTo>
                  <a:lnTo>
                    <a:pt x="192557" y="3120845"/>
                  </a:lnTo>
                  <a:lnTo>
                    <a:pt x="189789" y="3112718"/>
                  </a:lnTo>
                  <a:lnTo>
                    <a:pt x="187022" y="3104591"/>
                  </a:lnTo>
                  <a:lnTo>
                    <a:pt x="184269" y="3096463"/>
                  </a:lnTo>
                  <a:lnTo>
                    <a:pt x="181522" y="3088336"/>
                  </a:lnTo>
                  <a:lnTo>
                    <a:pt x="178789" y="3080209"/>
                  </a:lnTo>
                  <a:lnTo>
                    <a:pt x="176068" y="3072082"/>
                  </a:lnTo>
                  <a:lnTo>
                    <a:pt x="173360" y="3063955"/>
                  </a:lnTo>
                  <a:lnTo>
                    <a:pt x="170674" y="3055827"/>
                  </a:lnTo>
                  <a:lnTo>
                    <a:pt x="167998" y="3047700"/>
                  </a:lnTo>
                  <a:lnTo>
                    <a:pt x="165355" y="3039573"/>
                  </a:lnTo>
                  <a:lnTo>
                    <a:pt x="162720" y="3031446"/>
                  </a:lnTo>
                  <a:lnTo>
                    <a:pt x="160123" y="3023319"/>
                  </a:lnTo>
                  <a:lnTo>
                    <a:pt x="157541" y="3015191"/>
                  </a:lnTo>
                  <a:lnTo>
                    <a:pt x="154992" y="3007064"/>
                  </a:lnTo>
                  <a:lnTo>
                    <a:pt x="152471" y="2998937"/>
                  </a:lnTo>
                  <a:lnTo>
                    <a:pt x="149976" y="2990810"/>
                  </a:lnTo>
                  <a:lnTo>
                    <a:pt x="147523" y="2982683"/>
                  </a:lnTo>
                  <a:lnTo>
                    <a:pt x="145087" y="2974555"/>
                  </a:lnTo>
                  <a:lnTo>
                    <a:pt x="142711" y="2966428"/>
                  </a:lnTo>
                  <a:lnTo>
                    <a:pt x="140349" y="2958301"/>
                  </a:lnTo>
                  <a:lnTo>
                    <a:pt x="138048" y="2950174"/>
                  </a:lnTo>
                  <a:lnTo>
                    <a:pt x="135772" y="2942047"/>
                  </a:lnTo>
                  <a:lnTo>
                    <a:pt x="133546" y="2933919"/>
                  </a:lnTo>
                  <a:lnTo>
                    <a:pt x="131362" y="2925792"/>
                  </a:lnTo>
                  <a:lnTo>
                    <a:pt x="129216" y="2917665"/>
                  </a:lnTo>
                  <a:lnTo>
                    <a:pt x="127133" y="2909538"/>
                  </a:lnTo>
                  <a:lnTo>
                    <a:pt x="125071" y="2901411"/>
                  </a:lnTo>
                  <a:lnTo>
                    <a:pt x="123094" y="2893283"/>
                  </a:lnTo>
                  <a:lnTo>
                    <a:pt x="121136" y="2885156"/>
                  </a:lnTo>
                  <a:lnTo>
                    <a:pt x="119257" y="2877029"/>
                  </a:lnTo>
                  <a:lnTo>
                    <a:pt x="117413" y="2868902"/>
                  </a:lnTo>
                  <a:lnTo>
                    <a:pt x="115631" y="2860775"/>
                  </a:lnTo>
                  <a:lnTo>
                    <a:pt x="113907" y="2852647"/>
                  </a:lnTo>
                  <a:lnTo>
                    <a:pt x="112227" y="2844520"/>
                  </a:lnTo>
                  <a:lnTo>
                    <a:pt x="110626" y="2836393"/>
                  </a:lnTo>
                  <a:lnTo>
                    <a:pt x="109051" y="2828266"/>
                  </a:lnTo>
                  <a:lnTo>
                    <a:pt x="107579" y="2820139"/>
                  </a:lnTo>
                  <a:lnTo>
                    <a:pt x="106131" y="2812011"/>
                  </a:lnTo>
                  <a:lnTo>
                    <a:pt x="104773" y="2803884"/>
                  </a:lnTo>
                  <a:lnTo>
                    <a:pt x="103458" y="2795757"/>
                  </a:lnTo>
                  <a:lnTo>
                    <a:pt x="102214" y="2787630"/>
                  </a:lnTo>
                  <a:lnTo>
                    <a:pt x="101036" y="2779503"/>
                  </a:lnTo>
                  <a:lnTo>
                    <a:pt x="99907" y="2771375"/>
                  </a:lnTo>
                  <a:lnTo>
                    <a:pt x="98869" y="2763248"/>
                  </a:lnTo>
                  <a:lnTo>
                    <a:pt x="97856" y="2755121"/>
                  </a:lnTo>
                  <a:lnTo>
                    <a:pt x="96959" y="2746994"/>
                  </a:lnTo>
                  <a:lnTo>
                    <a:pt x="96087" y="2738867"/>
                  </a:lnTo>
                  <a:lnTo>
                    <a:pt x="95310" y="2730739"/>
                  </a:lnTo>
                  <a:lnTo>
                    <a:pt x="94581" y="2722612"/>
                  </a:lnTo>
                  <a:lnTo>
                    <a:pt x="93924" y="2714485"/>
                  </a:lnTo>
                  <a:lnTo>
                    <a:pt x="93338" y="2706358"/>
                  </a:lnTo>
                  <a:lnTo>
                    <a:pt x="92800" y="2698231"/>
                  </a:lnTo>
                  <a:lnTo>
                    <a:pt x="92357" y="2690103"/>
                  </a:lnTo>
                  <a:lnTo>
                    <a:pt x="91939" y="2681976"/>
                  </a:lnTo>
                  <a:lnTo>
                    <a:pt x="91636" y="2673849"/>
                  </a:lnTo>
                  <a:lnTo>
                    <a:pt x="91360" y="2665722"/>
                  </a:lnTo>
                  <a:lnTo>
                    <a:pt x="91174" y="2657595"/>
                  </a:lnTo>
                  <a:lnTo>
                    <a:pt x="91037" y="2649467"/>
                  </a:lnTo>
                  <a:lnTo>
                    <a:pt x="90966" y="2641340"/>
                  </a:lnTo>
                  <a:lnTo>
                    <a:pt x="90965" y="2633213"/>
                  </a:lnTo>
                  <a:lnTo>
                    <a:pt x="91007" y="2625086"/>
                  </a:lnTo>
                  <a:lnTo>
                    <a:pt x="91140" y="2616959"/>
                  </a:lnTo>
                  <a:lnTo>
                    <a:pt x="91295" y="2608831"/>
                  </a:lnTo>
                  <a:lnTo>
                    <a:pt x="91553" y="2600704"/>
                  </a:lnTo>
                  <a:lnTo>
                    <a:pt x="91836" y="2592577"/>
                  </a:lnTo>
                  <a:lnTo>
                    <a:pt x="92198" y="2584450"/>
                  </a:lnTo>
                  <a:lnTo>
                    <a:pt x="92604" y="2576323"/>
                  </a:lnTo>
                  <a:lnTo>
                    <a:pt x="93065" y="2568195"/>
                  </a:lnTo>
                  <a:lnTo>
                    <a:pt x="93588" y="2560068"/>
                  </a:lnTo>
                  <a:lnTo>
                    <a:pt x="94144" y="2551941"/>
                  </a:lnTo>
                  <a:lnTo>
                    <a:pt x="94778" y="2543814"/>
                  </a:lnTo>
                  <a:lnTo>
                    <a:pt x="95430" y="2535687"/>
                  </a:lnTo>
                  <a:lnTo>
                    <a:pt x="96162" y="2527559"/>
                  </a:lnTo>
                  <a:lnTo>
                    <a:pt x="96915" y="2519432"/>
                  </a:lnTo>
                  <a:lnTo>
                    <a:pt x="97727" y="2511305"/>
                  </a:lnTo>
                  <a:lnTo>
                    <a:pt x="98574" y="2503178"/>
                  </a:lnTo>
                  <a:lnTo>
                    <a:pt x="99460" y="2495051"/>
                  </a:lnTo>
                  <a:lnTo>
                    <a:pt x="100392" y="2486923"/>
                  </a:lnTo>
                  <a:lnTo>
                    <a:pt x="101347" y="2478796"/>
                  </a:lnTo>
                  <a:lnTo>
                    <a:pt x="102355" y="2470669"/>
                  </a:lnTo>
                  <a:lnTo>
                    <a:pt x="103375" y="2462542"/>
                  </a:lnTo>
                  <a:lnTo>
                    <a:pt x="104445" y="2454415"/>
                  </a:lnTo>
                  <a:lnTo>
                    <a:pt x="105529" y="2446287"/>
                  </a:lnTo>
                  <a:lnTo>
                    <a:pt x="106647" y="2438160"/>
                  </a:lnTo>
                  <a:lnTo>
                    <a:pt x="107785" y="2430033"/>
                  </a:lnTo>
                  <a:lnTo>
                    <a:pt x="108944" y="2421906"/>
                  </a:lnTo>
                  <a:lnTo>
                    <a:pt x="110125" y="2413778"/>
                  </a:lnTo>
                  <a:lnTo>
                    <a:pt x="111317" y="2405651"/>
                  </a:lnTo>
                  <a:lnTo>
                    <a:pt x="112531" y="2397524"/>
                  </a:lnTo>
                  <a:lnTo>
                    <a:pt x="113749" y="2389397"/>
                  </a:lnTo>
                  <a:lnTo>
                    <a:pt x="114983" y="2381270"/>
                  </a:lnTo>
                  <a:lnTo>
                    <a:pt x="116220" y="2373142"/>
                  </a:lnTo>
                  <a:lnTo>
                    <a:pt x="117463" y="2365015"/>
                  </a:lnTo>
                  <a:lnTo>
                    <a:pt x="118707" y="2356888"/>
                  </a:lnTo>
                  <a:lnTo>
                    <a:pt x="119951" y="2348761"/>
                  </a:lnTo>
                  <a:lnTo>
                    <a:pt x="121191" y="2340634"/>
                  </a:lnTo>
                  <a:lnTo>
                    <a:pt x="122428" y="2332506"/>
                  </a:lnTo>
                  <a:lnTo>
                    <a:pt x="123652" y="2324379"/>
                  </a:lnTo>
                  <a:lnTo>
                    <a:pt x="124871" y="2316252"/>
                  </a:lnTo>
                  <a:lnTo>
                    <a:pt x="126070" y="2308125"/>
                  </a:lnTo>
                  <a:lnTo>
                    <a:pt x="127259" y="2299998"/>
                  </a:lnTo>
                  <a:lnTo>
                    <a:pt x="128426" y="2291870"/>
                  </a:lnTo>
                  <a:lnTo>
                    <a:pt x="129572" y="2283743"/>
                  </a:lnTo>
                  <a:lnTo>
                    <a:pt x="130700" y="2275616"/>
                  </a:lnTo>
                  <a:lnTo>
                    <a:pt x="131793" y="2267489"/>
                  </a:lnTo>
                  <a:lnTo>
                    <a:pt x="132873" y="2259362"/>
                  </a:lnTo>
                  <a:lnTo>
                    <a:pt x="133901" y="2251234"/>
                  </a:lnTo>
                  <a:lnTo>
                    <a:pt x="134916" y="2243107"/>
                  </a:lnTo>
                  <a:lnTo>
                    <a:pt x="135877" y="2234980"/>
                  </a:lnTo>
                  <a:lnTo>
                    <a:pt x="136814" y="2226853"/>
                  </a:lnTo>
                  <a:lnTo>
                    <a:pt x="137704" y="2218726"/>
                  </a:lnTo>
                  <a:lnTo>
                    <a:pt x="138552" y="2210598"/>
                  </a:lnTo>
                  <a:lnTo>
                    <a:pt x="139364" y="2202471"/>
                  </a:lnTo>
                  <a:lnTo>
                    <a:pt x="140112" y="2194344"/>
                  </a:lnTo>
                  <a:lnTo>
                    <a:pt x="140840" y="2186217"/>
                  </a:lnTo>
                  <a:lnTo>
                    <a:pt x="141480" y="2178090"/>
                  </a:lnTo>
                  <a:lnTo>
                    <a:pt x="142100" y="2169962"/>
                  </a:lnTo>
                  <a:lnTo>
                    <a:pt x="142638" y="2161835"/>
                  </a:lnTo>
                  <a:lnTo>
                    <a:pt x="143138" y="2153708"/>
                  </a:lnTo>
                  <a:lnTo>
                    <a:pt x="143573" y="2145581"/>
                  </a:lnTo>
                  <a:lnTo>
                    <a:pt x="143945" y="2137454"/>
                  </a:lnTo>
                  <a:lnTo>
                    <a:pt x="144272" y="2129326"/>
                  </a:lnTo>
                  <a:lnTo>
                    <a:pt x="144508" y="2121199"/>
                  </a:lnTo>
                  <a:lnTo>
                    <a:pt x="144720" y="2113072"/>
                  </a:lnTo>
                  <a:lnTo>
                    <a:pt x="144815" y="2104945"/>
                  </a:lnTo>
                  <a:lnTo>
                    <a:pt x="144885" y="2096818"/>
                  </a:lnTo>
                  <a:lnTo>
                    <a:pt x="144857" y="2088690"/>
                  </a:lnTo>
                  <a:lnTo>
                    <a:pt x="144778" y="2080563"/>
                  </a:lnTo>
                  <a:lnTo>
                    <a:pt x="144623" y="2072436"/>
                  </a:lnTo>
                  <a:lnTo>
                    <a:pt x="144391" y="2064309"/>
                  </a:lnTo>
                  <a:lnTo>
                    <a:pt x="144107" y="2056182"/>
                  </a:lnTo>
                  <a:lnTo>
                    <a:pt x="143718" y="2048054"/>
                  </a:lnTo>
                  <a:lnTo>
                    <a:pt x="143302" y="2039927"/>
                  </a:lnTo>
                  <a:lnTo>
                    <a:pt x="142755" y="2031800"/>
                  </a:lnTo>
                  <a:lnTo>
                    <a:pt x="142179" y="2023673"/>
                  </a:lnTo>
                  <a:lnTo>
                    <a:pt x="141498" y="2015546"/>
                  </a:lnTo>
                  <a:lnTo>
                    <a:pt x="140760" y="2007418"/>
                  </a:lnTo>
                  <a:lnTo>
                    <a:pt x="139945" y="1999291"/>
                  </a:lnTo>
                  <a:lnTo>
                    <a:pt x="139046" y="1991164"/>
                  </a:lnTo>
                  <a:lnTo>
                    <a:pt x="138097" y="1983037"/>
                  </a:lnTo>
                  <a:lnTo>
                    <a:pt x="137038" y="1974910"/>
                  </a:lnTo>
                  <a:lnTo>
                    <a:pt x="135952" y="1966782"/>
                  </a:lnTo>
                  <a:lnTo>
                    <a:pt x="134738" y="1958655"/>
                  </a:lnTo>
                  <a:lnTo>
                    <a:pt x="133494" y="1950528"/>
                  </a:lnTo>
                  <a:lnTo>
                    <a:pt x="132152" y="1942401"/>
                  </a:lnTo>
                  <a:lnTo>
                    <a:pt x="130753" y="1934274"/>
                  </a:lnTo>
                  <a:lnTo>
                    <a:pt x="129285" y="1926146"/>
                  </a:lnTo>
                  <a:lnTo>
                    <a:pt x="127736" y="1918019"/>
                  </a:lnTo>
                  <a:lnTo>
                    <a:pt x="126145" y="1909892"/>
                  </a:lnTo>
                  <a:lnTo>
                    <a:pt x="124453" y="1901765"/>
                  </a:lnTo>
                  <a:lnTo>
                    <a:pt x="122737" y="1893638"/>
                  </a:lnTo>
                  <a:lnTo>
                    <a:pt x="120914" y="1885510"/>
                  </a:lnTo>
                  <a:lnTo>
                    <a:pt x="119063" y="1877383"/>
                  </a:lnTo>
                  <a:lnTo>
                    <a:pt x="117132" y="1869256"/>
                  </a:lnTo>
                  <a:lnTo>
                    <a:pt x="115154" y="1861129"/>
                  </a:lnTo>
                  <a:lnTo>
                    <a:pt x="113121" y="1853002"/>
                  </a:lnTo>
                  <a:lnTo>
                    <a:pt x="111025" y="1844874"/>
                  </a:lnTo>
                  <a:lnTo>
                    <a:pt x="108897" y="1836747"/>
                  </a:lnTo>
                  <a:lnTo>
                    <a:pt x="106693" y="1828620"/>
                  </a:lnTo>
                  <a:lnTo>
                    <a:pt x="104472" y="1820493"/>
                  </a:lnTo>
                  <a:lnTo>
                    <a:pt x="102177" y="1812366"/>
                  </a:lnTo>
                  <a:lnTo>
                    <a:pt x="99862" y="1804238"/>
                  </a:lnTo>
                  <a:lnTo>
                    <a:pt x="97495" y="1796111"/>
                  </a:lnTo>
                  <a:lnTo>
                    <a:pt x="95099" y="1787984"/>
                  </a:lnTo>
                  <a:lnTo>
                    <a:pt x="92670" y="1779857"/>
                  </a:lnTo>
                  <a:lnTo>
                    <a:pt x="90205" y="1771730"/>
                  </a:lnTo>
                  <a:lnTo>
                    <a:pt x="87723" y="1763602"/>
                  </a:lnTo>
                  <a:lnTo>
                    <a:pt x="85202" y="1755475"/>
                  </a:lnTo>
                  <a:lnTo>
                    <a:pt x="82674" y="1747348"/>
                  </a:lnTo>
                  <a:lnTo>
                    <a:pt x="80115" y="1739221"/>
                  </a:lnTo>
                  <a:lnTo>
                    <a:pt x="77550" y="1731094"/>
                  </a:lnTo>
                  <a:lnTo>
                    <a:pt x="74968" y="1722966"/>
                  </a:lnTo>
                  <a:lnTo>
                    <a:pt x="72381" y="1714839"/>
                  </a:lnTo>
                  <a:lnTo>
                    <a:pt x="69788" y="1706712"/>
                  </a:lnTo>
                  <a:lnTo>
                    <a:pt x="67193" y="1698585"/>
                  </a:lnTo>
                  <a:lnTo>
                    <a:pt x="64599" y="1690458"/>
                  </a:lnTo>
                  <a:lnTo>
                    <a:pt x="62013" y="1682330"/>
                  </a:lnTo>
                  <a:lnTo>
                    <a:pt x="59431" y="1674203"/>
                  </a:lnTo>
                  <a:lnTo>
                    <a:pt x="56867" y="1666076"/>
                  </a:lnTo>
                  <a:lnTo>
                    <a:pt x="54314" y="1657949"/>
                  </a:lnTo>
                  <a:lnTo>
                    <a:pt x="51782" y="1649822"/>
                  </a:lnTo>
                  <a:lnTo>
                    <a:pt x="49274" y="1641694"/>
                  </a:lnTo>
                  <a:lnTo>
                    <a:pt x="46786" y="1633567"/>
                  </a:lnTo>
                  <a:lnTo>
                    <a:pt x="44339" y="1625440"/>
                  </a:lnTo>
                  <a:lnTo>
                    <a:pt x="41906" y="1617313"/>
                  </a:lnTo>
                  <a:lnTo>
                    <a:pt x="39535" y="1609185"/>
                  </a:lnTo>
                  <a:lnTo>
                    <a:pt x="37180" y="1601058"/>
                  </a:lnTo>
                  <a:lnTo>
                    <a:pt x="34890" y="1592931"/>
                  </a:lnTo>
                  <a:lnTo>
                    <a:pt x="32631" y="1584804"/>
                  </a:lnTo>
                  <a:lnTo>
                    <a:pt x="30429" y="1576677"/>
                  </a:lnTo>
                  <a:lnTo>
                    <a:pt x="28282" y="1568549"/>
                  </a:lnTo>
                  <a:lnTo>
                    <a:pt x="26179" y="1560422"/>
                  </a:lnTo>
                  <a:lnTo>
                    <a:pt x="24158" y="1552295"/>
                  </a:lnTo>
                  <a:lnTo>
                    <a:pt x="22164" y="1544168"/>
                  </a:lnTo>
                  <a:lnTo>
                    <a:pt x="20284" y="1536041"/>
                  </a:lnTo>
                  <a:lnTo>
                    <a:pt x="18430" y="1527913"/>
                  </a:lnTo>
                  <a:lnTo>
                    <a:pt x="16682" y="1519786"/>
                  </a:lnTo>
                  <a:lnTo>
                    <a:pt x="14986" y="1511659"/>
                  </a:lnTo>
                  <a:lnTo>
                    <a:pt x="13376" y="1503532"/>
                  </a:lnTo>
                  <a:lnTo>
                    <a:pt x="11850" y="1495405"/>
                  </a:lnTo>
                  <a:lnTo>
                    <a:pt x="10385" y="1487277"/>
                  </a:lnTo>
                  <a:lnTo>
                    <a:pt x="9041" y="1479150"/>
                  </a:lnTo>
                  <a:lnTo>
                    <a:pt x="7731" y="1471023"/>
                  </a:lnTo>
                  <a:lnTo>
                    <a:pt x="6580" y="1462896"/>
                  </a:lnTo>
                  <a:lnTo>
                    <a:pt x="5463" y="1454769"/>
                  </a:lnTo>
                  <a:lnTo>
                    <a:pt x="4482" y="1446641"/>
                  </a:lnTo>
                  <a:lnTo>
                    <a:pt x="3571" y="1438514"/>
                  </a:lnTo>
                  <a:lnTo>
                    <a:pt x="2764" y="1430387"/>
                  </a:lnTo>
                  <a:lnTo>
                    <a:pt x="2066" y="1422260"/>
                  </a:lnTo>
                  <a:lnTo>
                    <a:pt x="1440" y="1414133"/>
                  </a:lnTo>
                  <a:lnTo>
                    <a:pt x="963" y="1406005"/>
                  </a:lnTo>
                  <a:lnTo>
                    <a:pt x="523" y="1397878"/>
                  </a:lnTo>
                  <a:lnTo>
                    <a:pt x="271" y="1389751"/>
                  </a:lnTo>
                  <a:lnTo>
                    <a:pt x="60" y="1381624"/>
                  </a:lnTo>
                  <a:lnTo>
                    <a:pt x="0" y="1373497"/>
                  </a:lnTo>
                  <a:lnTo>
                    <a:pt x="21" y="1365369"/>
                  </a:lnTo>
                  <a:lnTo>
                    <a:pt x="156" y="1357242"/>
                  </a:lnTo>
                  <a:lnTo>
                    <a:pt x="414" y="1349115"/>
                  </a:lnTo>
                  <a:lnTo>
                    <a:pt x="746" y="1340988"/>
                  </a:lnTo>
                  <a:lnTo>
                    <a:pt x="1242" y="1332861"/>
                  </a:lnTo>
                  <a:lnTo>
                    <a:pt x="1778" y="1324733"/>
                  </a:lnTo>
                  <a:lnTo>
                    <a:pt x="2506" y="1316606"/>
                  </a:lnTo>
                  <a:lnTo>
                    <a:pt x="3281" y="1308479"/>
                  </a:lnTo>
                  <a:lnTo>
                    <a:pt x="4207" y="1300352"/>
                  </a:lnTo>
                  <a:lnTo>
                    <a:pt x="5221" y="1292225"/>
                  </a:lnTo>
                  <a:lnTo>
                    <a:pt x="6343" y="1284097"/>
                  </a:lnTo>
                  <a:lnTo>
                    <a:pt x="7592" y="1275970"/>
                  </a:lnTo>
                  <a:lnTo>
                    <a:pt x="8910" y="1267843"/>
                  </a:lnTo>
                  <a:lnTo>
                    <a:pt x="10391" y="1259716"/>
                  </a:lnTo>
                  <a:lnTo>
                    <a:pt x="11912" y="1251589"/>
                  </a:lnTo>
                  <a:lnTo>
                    <a:pt x="13611" y="1243461"/>
                  </a:lnTo>
                  <a:lnTo>
                    <a:pt x="15358" y="1235334"/>
                  </a:lnTo>
                  <a:lnTo>
                    <a:pt x="17241" y="1227207"/>
                  </a:lnTo>
                  <a:lnTo>
                    <a:pt x="19209" y="1219080"/>
                  </a:lnTo>
                  <a:lnTo>
                    <a:pt x="21272" y="1210953"/>
                  </a:lnTo>
                  <a:lnTo>
                    <a:pt x="23453" y="1202825"/>
                  </a:lnTo>
                  <a:lnTo>
                    <a:pt x="25692" y="1194698"/>
                  </a:lnTo>
                  <a:lnTo>
                    <a:pt x="28078" y="1186571"/>
                  </a:lnTo>
                  <a:lnTo>
                    <a:pt x="30498" y="1178444"/>
                  </a:lnTo>
                  <a:lnTo>
                    <a:pt x="33068" y="1170317"/>
                  </a:lnTo>
                  <a:lnTo>
                    <a:pt x="35682" y="1162189"/>
                  </a:lnTo>
                  <a:lnTo>
                    <a:pt x="38407" y="1154062"/>
                  </a:lnTo>
                  <a:lnTo>
                    <a:pt x="41204" y="1145935"/>
                  </a:lnTo>
                  <a:lnTo>
                    <a:pt x="44078" y="1137808"/>
                  </a:lnTo>
                  <a:lnTo>
                    <a:pt x="47048" y="1129681"/>
                  </a:lnTo>
                  <a:lnTo>
                    <a:pt x="50061" y="1121553"/>
                  </a:lnTo>
                  <a:lnTo>
                    <a:pt x="53192" y="1113426"/>
                  </a:lnTo>
                  <a:lnTo>
                    <a:pt x="56349" y="1105299"/>
                  </a:lnTo>
                  <a:lnTo>
                    <a:pt x="59617" y="1097172"/>
                  </a:lnTo>
                  <a:lnTo>
                    <a:pt x="62919" y="1089045"/>
                  </a:lnTo>
                  <a:lnTo>
                    <a:pt x="66301" y="1080917"/>
                  </a:lnTo>
                  <a:lnTo>
                    <a:pt x="69736" y="1072790"/>
                  </a:lnTo>
                  <a:lnTo>
                    <a:pt x="73223" y="1064663"/>
                  </a:lnTo>
                  <a:lnTo>
                    <a:pt x="76778" y="1056536"/>
                  </a:lnTo>
                  <a:lnTo>
                    <a:pt x="80360" y="1048409"/>
                  </a:lnTo>
                  <a:lnTo>
                    <a:pt x="84020" y="1040281"/>
                  </a:lnTo>
                  <a:lnTo>
                    <a:pt x="87697" y="1032154"/>
                  </a:lnTo>
                  <a:lnTo>
                    <a:pt x="91441" y="1024027"/>
                  </a:lnTo>
                  <a:lnTo>
                    <a:pt x="95207" y="1015900"/>
                  </a:lnTo>
                  <a:lnTo>
                    <a:pt x="99017" y="1007773"/>
                  </a:lnTo>
                  <a:lnTo>
                    <a:pt x="102857" y="999645"/>
                  </a:lnTo>
                  <a:lnTo>
                    <a:pt x="106724" y="991518"/>
                  </a:lnTo>
                  <a:lnTo>
                    <a:pt x="110625" y="983391"/>
                  </a:lnTo>
                  <a:lnTo>
                    <a:pt x="114538" y="975264"/>
                  </a:lnTo>
                  <a:lnTo>
                    <a:pt x="118486" y="967137"/>
                  </a:lnTo>
                  <a:lnTo>
                    <a:pt x="122441" y="959009"/>
                  </a:lnTo>
                  <a:lnTo>
                    <a:pt x="126419" y="950882"/>
                  </a:lnTo>
                  <a:lnTo>
                    <a:pt x="130404" y="942755"/>
                  </a:lnTo>
                  <a:lnTo>
                    <a:pt x="134400" y="934628"/>
                  </a:lnTo>
                  <a:lnTo>
                    <a:pt x="138401" y="926501"/>
                  </a:lnTo>
                  <a:lnTo>
                    <a:pt x="142406" y="918373"/>
                  </a:lnTo>
                  <a:lnTo>
                    <a:pt x="146411" y="910246"/>
                  </a:lnTo>
                  <a:lnTo>
                    <a:pt x="150417" y="902119"/>
                  </a:lnTo>
                  <a:lnTo>
                    <a:pt x="154414" y="893992"/>
                  </a:lnTo>
                  <a:lnTo>
                    <a:pt x="158407" y="885865"/>
                  </a:lnTo>
                  <a:lnTo>
                    <a:pt x="162387" y="877737"/>
                  </a:lnTo>
                  <a:lnTo>
                    <a:pt x="166357" y="869610"/>
                  </a:lnTo>
                  <a:lnTo>
                    <a:pt x="170311" y="861483"/>
                  </a:lnTo>
                  <a:lnTo>
                    <a:pt x="174246" y="853356"/>
                  </a:lnTo>
                  <a:lnTo>
                    <a:pt x="178167" y="845229"/>
                  </a:lnTo>
                  <a:lnTo>
                    <a:pt x="182057" y="837101"/>
                  </a:lnTo>
                  <a:lnTo>
                    <a:pt x="185938" y="828974"/>
                  </a:lnTo>
                  <a:lnTo>
                    <a:pt x="189773" y="820847"/>
                  </a:lnTo>
                  <a:lnTo>
                    <a:pt x="193596" y="812720"/>
                  </a:lnTo>
                  <a:lnTo>
                    <a:pt x="197376" y="804592"/>
                  </a:lnTo>
                  <a:lnTo>
                    <a:pt x="201132" y="796465"/>
                  </a:lnTo>
                  <a:lnTo>
                    <a:pt x="204853" y="788338"/>
                  </a:lnTo>
                  <a:lnTo>
                    <a:pt x="208533" y="780211"/>
                  </a:lnTo>
                  <a:lnTo>
                    <a:pt x="212188" y="772084"/>
                  </a:lnTo>
                  <a:lnTo>
                    <a:pt x="215786" y="763956"/>
                  </a:lnTo>
                  <a:lnTo>
                    <a:pt x="219369" y="755829"/>
                  </a:lnTo>
                  <a:lnTo>
                    <a:pt x="222877" y="747702"/>
                  </a:lnTo>
                  <a:lnTo>
                    <a:pt x="226368" y="739575"/>
                  </a:lnTo>
                  <a:lnTo>
                    <a:pt x="229796" y="731448"/>
                  </a:lnTo>
                  <a:lnTo>
                    <a:pt x="233189" y="723320"/>
                  </a:lnTo>
                  <a:lnTo>
                    <a:pt x="236533" y="715193"/>
                  </a:lnTo>
                  <a:lnTo>
                    <a:pt x="239823" y="707066"/>
                  </a:lnTo>
                  <a:lnTo>
                    <a:pt x="243081" y="698939"/>
                  </a:lnTo>
                  <a:lnTo>
                    <a:pt x="246263" y="690812"/>
                  </a:lnTo>
                  <a:lnTo>
                    <a:pt x="249427" y="682684"/>
                  </a:lnTo>
                  <a:lnTo>
                    <a:pt x="252501" y="674557"/>
                  </a:lnTo>
                  <a:lnTo>
                    <a:pt x="255553" y="666430"/>
                  </a:lnTo>
                  <a:lnTo>
                    <a:pt x="258532" y="658303"/>
                  </a:lnTo>
                  <a:lnTo>
                    <a:pt x="261469" y="650176"/>
                  </a:lnTo>
                  <a:lnTo>
                    <a:pt x="264351" y="642048"/>
                  </a:lnTo>
                  <a:lnTo>
                    <a:pt x="267171" y="633921"/>
                  </a:lnTo>
                  <a:lnTo>
                    <a:pt x="269956" y="625794"/>
                  </a:lnTo>
                  <a:lnTo>
                    <a:pt x="272656" y="617667"/>
                  </a:lnTo>
                  <a:lnTo>
                    <a:pt x="275337" y="609540"/>
                  </a:lnTo>
                  <a:lnTo>
                    <a:pt x="277924" y="601412"/>
                  </a:lnTo>
                  <a:lnTo>
                    <a:pt x="280485" y="593285"/>
                  </a:lnTo>
                  <a:lnTo>
                    <a:pt x="282972" y="585158"/>
                  </a:lnTo>
                  <a:lnTo>
                    <a:pt x="285413" y="577031"/>
                  </a:lnTo>
                  <a:lnTo>
                    <a:pt x="287801" y="568904"/>
                  </a:lnTo>
                  <a:lnTo>
                    <a:pt x="290122" y="560776"/>
                  </a:lnTo>
                  <a:lnTo>
                    <a:pt x="292411" y="552649"/>
                  </a:lnTo>
                  <a:lnTo>
                    <a:pt x="294615" y="544522"/>
                  </a:lnTo>
                  <a:lnTo>
                    <a:pt x="296798" y="536395"/>
                  </a:lnTo>
                  <a:lnTo>
                    <a:pt x="298892" y="528268"/>
                  </a:lnTo>
                  <a:lnTo>
                    <a:pt x="300959" y="520140"/>
                  </a:lnTo>
                  <a:lnTo>
                    <a:pt x="302957" y="512013"/>
                  </a:lnTo>
                  <a:lnTo>
                    <a:pt x="304910" y="503886"/>
                  </a:lnTo>
                  <a:lnTo>
                    <a:pt x="306814" y="495759"/>
                  </a:lnTo>
                  <a:lnTo>
                    <a:pt x="308654" y="487632"/>
                  </a:lnTo>
                  <a:lnTo>
                    <a:pt x="310466" y="479504"/>
                  </a:lnTo>
                  <a:lnTo>
                    <a:pt x="312197" y="471377"/>
                  </a:lnTo>
                  <a:lnTo>
                    <a:pt x="313909" y="463250"/>
                  </a:lnTo>
                  <a:lnTo>
                    <a:pt x="315542" y="455123"/>
                  </a:lnTo>
                  <a:lnTo>
                    <a:pt x="317149" y="446996"/>
                  </a:lnTo>
                  <a:lnTo>
                    <a:pt x="318696" y="438868"/>
                  </a:lnTo>
                  <a:lnTo>
                    <a:pt x="320201" y="430741"/>
                  </a:lnTo>
                  <a:lnTo>
                    <a:pt x="321664" y="422614"/>
                  </a:lnTo>
                  <a:lnTo>
                    <a:pt x="323070" y="414487"/>
                  </a:lnTo>
                  <a:lnTo>
                    <a:pt x="324452" y="406360"/>
                  </a:lnTo>
                  <a:lnTo>
                    <a:pt x="325763" y="398232"/>
                  </a:lnTo>
                  <a:lnTo>
                    <a:pt x="327057" y="390105"/>
                  </a:lnTo>
                  <a:lnTo>
                    <a:pt x="328286" y="381978"/>
                  </a:lnTo>
                  <a:lnTo>
                    <a:pt x="329490" y="373851"/>
                  </a:lnTo>
                  <a:lnTo>
                    <a:pt x="330645" y="365724"/>
                  </a:lnTo>
                  <a:lnTo>
                    <a:pt x="331764" y="357596"/>
                  </a:lnTo>
                  <a:lnTo>
                    <a:pt x="332849" y="349469"/>
                  </a:lnTo>
                  <a:lnTo>
                    <a:pt x="333884" y="341342"/>
                  </a:lnTo>
                  <a:lnTo>
                    <a:pt x="334902" y="333215"/>
                  </a:lnTo>
                  <a:lnTo>
                    <a:pt x="335859" y="325088"/>
                  </a:lnTo>
                  <a:lnTo>
                    <a:pt x="336804" y="316960"/>
                  </a:lnTo>
                  <a:lnTo>
                    <a:pt x="337696" y="308833"/>
                  </a:lnTo>
                  <a:lnTo>
                    <a:pt x="338567" y="300706"/>
                  </a:lnTo>
                  <a:lnTo>
                    <a:pt x="339400" y="292579"/>
                  </a:lnTo>
                  <a:lnTo>
                    <a:pt x="340202" y="284452"/>
                  </a:lnTo>
                  <a:lnTo>
                    <a:pt x="340979" y="276324"/>
                  </a:lnTo>
                  <a:lnTo>
                    <a:pt x="341715" y="268197"/>
                  </a:lnTo>
                  <a:lnTo>
                    <a:pt x="342439" y="260070"/>
                  </a:lnTo>
                  <a:lnTo>
                    <a:pt x="343114" y="251943"/>
                  </a:lnTo>
                  <a:lnTo>
                    <a:pt x="343779" y="243816"/>
                  </a:lnTo>
                  <a:lnTo>
                    <a:pt x="344404" y="235688"/>
                  </a:lnTo>
                  <a:lnTo>
                    <a:pt x="345012" y="227561"/>
                  </a:lnTo>
                  <a:lnTo>
                    <a:pt x="345592" y="219434"/>
                  </a:lnTo>
                  <a:lnTo>
                    <a:pt x="346148" y="211307"/>
                  </a:lnTo>
                  <a:lnTo>
                    <a:pt x="346685" y="203180"/>
                  </a:lnTo>
                  <a:lnTo>
                    <a:pt x="347191" y="195052"/>
                  </a:lnTo>
                  <a:lnTo>
                    <a:pt x="347688" y="186925"/>
                  </a:lnTo>
                  <a:lnTo>
                    <a:pt x="348148" y="178798"/>
                  </a:lnTo>
                  <a:lnTo>
                    <a:pt x="348600" y="170671"/>
                  </a:lnTo>
                  <a:lnTo>
                    <a:pt x="349024" y="162544"/>
                  </a:lnTo>
                  <a:lnTo>
                    <a:pt x="349434" y="154416"/>
                  </a:lnTo>
                  <a:lnTo>
                    <a:pt x="349825" y="146289"/>
                  </a:lnTo>
                  <a:lnTo>
                    <a:pt x="350196" y="138162"/>
                  </a:lnTo>
                  <a:lnTo>
                    <a:pt x="350555" y="130035"/>
                  </a:lnTo>
                  <a:lnTo>
                    <a:pt x="350891" y="121908"/>
                  </a:lnTo>
                  <a:lnTo>
                    <a:pt x="351221" y="113780"/>
                  </a:lnTo>
                  <a:lnTo>
                    <a:pt x="351523" y="105653"/>
                  </a:lnTo>
                  <a:lnTo>
                    <a:pt x="351821" y="97526"/>
                  </a:lnTo>
                  <a:lnTo>
                    <a:pt x="352098" y="89399"/>
                  </a:lnTo>
                  <a:lnTo>
                    <a:pt x="352366" y="81272"/>
                  </a:lnTo>
                  <a:lnTo>
                    <a:pt x="352620" y="73144"/>
                  </a:lnTo>
                  <a:lnTo>
                    <a:pt x="352860" y="65017"/>
                  </a:lnTo>
                  <a:lnTo>
                    <a:pt x="353092" y="56890"/>
                  </a:lnTo>
                  <a:lnTo>
                    <a:pt x="353308" y="48763"/>
                  </a:lnTo>
                  <a:lnTo>
                    <a:pt x="353519" y="40636"/>
                  </a:lnTo>
                  <a:lnTo>
                    <a:pt x="353712" y="32508"/>
                  </a:lnTo>
                  <a:lnTo>
                    <a:pt x="353901" y="24381"/>
                  </a:lnTo>
                  <a:lnTo>
                    <a:pt x="354076" y="16254"/>
                  </a:lnTo>
                  <a:lnTo>
                    <a:pt x="354245" y="8127"/>
                  </a:lnTo>
                  <a:lnTo>
                    <a:pt x="354405" y="0"/>
                  </a:lnTo>
                  <a:lnTo>
                    <a:pt x="359581" y="0"/>
                  </a:lnTo>
                  <a:lnTo>
                    <a:pt x="359741" y="8127"/>
                  </a:lnTo>
                  <a:lnTo>
                    <a:pt x="359909" y="16254"/>
                  </a:lnTo>
                  <a:lnTo>
                    <a:pt x="360085" y="24381"/>
                  </a:lnTo>
                  <a:lnTo>
                    <a:pt x="360274" y="32508"/>
                  </a:lnTo>
                  <a:lnTo>
                    <a:pt x="360467" y="40636"/>
                  </a:lnTo>
                  <a:lnTo>
                    <a:pt x="360678" y="48763"/>
                  </a:lnTo>
                  <a:lnTo>
                    <a:pt x="360894" y="56890"/>
                  </a:lnTo>
                  <a:lnTo>
                    <a:pt x="361126" y="65017"/>
                  </a:lnTo>
                  <a:lnTo>
                    <a:pt x="361366" y="73144"/>
                  </a:lnTo>
                  <a:lnTo>
                    <a:pt x="361620" y="81272"/>
                  </a:lnTo>
                  <a:lnTo>
                    <a:pt x="361887" y="89399"/>
                  </a:lnTo>
                  <a:lnTo>
                    <a:pt x="362165" y="97526"/>
                  </a:lnTo>
                  <a:lnTo>
                    <a:pt x="362462" y="105653"/>
                  </a:lnTo>
                  <a:lnTo>
                    <a:pt x="362765" y="113780"/>
                  </a:lnTo>
                  <a:lnTo>
                    <a:pt x="363095" y="121908"/>
                  </a:lnTo>
                  <a:lnTo>
                    <a:pt x="363430" y="130035"/>
                  </a:lnTo>
                  <a:lnTo>
                    <a:pt x="363790" y="138162"/>
                  </a:lnTo>
                  <a:lnTo>
                    <a:pt x="364161" y="146289"/>
                  </a:lnTo>
                  <a:lnTo>
                    <a:pt x="364552" y="154416"/>
                  </a:lnTo>
                  <a:lnTo>
                    <a:pt x="364962" y="162544"/>
                  </a:lnTo>
                  <a:lnTo>
                    <a:pt x="365386" y="170671"/>
                  </a:lnTo>
                  <a:lnTo>
                    <a:pt x="365838" y="178798"/>
                  </a:lnTo>
                  <a:lnTo>
                    <a:pt x="366298" y="186925"/>
                  </a:lnTo>
                  <a:lnTo>
                    <a:pt x="366795" y="195052"/>
                  </a:lnTo>
                  <a:lnTo>
                    <a:pt x="367301" y="203180"/>
                  </a:lnTo>
                  <a:lnTo>
                    <a:pt x="367838" y="211307"/>
                  </a:lnTo>
                  <a:lnTo>
                    <a:pt x="368393" y="219434"/>
                  </a:lnTo>
                  <a:lnTo>
                    <a:pt x="368973" y="227561"/>
                  </a:lnTo>
                  <a:lnTo>
                    <a:pt x="369582" y="235688"/>
                  </a:lnTo>
                  <a:lnTo>
                    <a:pt x="370207" y="243816"/>
                  </a:lnTo>
                  <a:lnTo>
                    <a:pt x="370872" y="251943"/>
                  </a:lnTo>
                  <a:lnTo>
                    <a:pt x="371547" y="260070"/>
                  </a:lnTo>
                  <a:lnTo>
                    <a:pt x="372271" y="268197"/>
                  </a:lnTo>
                  <a:lnTo>
                    <a:pt x="373007" y="276324"/>
                  </a:lnTo>
                  <a:lnTo>
                    <a:pt x="373784" y="284452"/>
                  </a:lnTo>
                  <a:lnTo>
                    <a:pt x="374586" y="292579"/>
                  </a:lnTo>
                  <a:lnTo>
                    <a:pt x="375419" y="300706"/>
                  </a:lnTo>
                  <a:lnTo>
                    <a:pt x="376290" y="308833"/>
                  </a:lnTo>
                  <a:lnTo>
                    <a:pt x="377182" y="316960"/>
                  </a:lnTo>
                  <a:lnTo>
                    <a:pt x="378126" y="325088"/>
                  </a:lnTo>
                  <a:lnTo>
                    <a:pt x="379084" y="333215"/>
                  </a:lnTo>
                  <a:lnTo>
                    <a:pt x="380101" y="341342"/>
                  </a:lnTo>
                  <a:lnTo>
                    <a:pt x="381137" y="349469"/>
                  </a:lnTo>
                  <a:lnTo>
                    <a:pt x="382222" y="357596"/>
                  </a:lnTo>
                  <a:lnTo>
                    <a:pt x="383340" y="365724"/>
                  </a:lnTo>
                  <a:lnTo>
                    <a:pt x="384496" y="373851"/>
                  </a:lnTo>
                  <a:lnTo>
                    <a:pt x="385700" y="381978"/>
                  </a:lnTo>
                  <a:lnTo>
                    <a:pt x="386928" y="390105"/>
                  </a:lnTo>
                  <a:lnTo>
                    <a:pt x="388223" y="398232"/>
                  </a:lnTo>
                  <a:lnTo>
                    <a:pt x="389534" y="406360"/>
                  </a:lnTo>
                  <a:lnTo>
                    <a:pt x="390916" y="414487"/>
                  </a:lnTo>
                  <a:lnTo>
                    <a:pt x="392322" y="422614"/>
                  </a:lnTo>
                  <a:lnTo>
                    <a:pt x="393785" y="430741"/>
                  </a:lnTo>
                  <a:lnTo>
                    <a:pt x="395290" y="438868"/>
                  </a:lnTo>
                  <a:lnTo>
                    <a:pt x="396837" y="446996"/>
                  </a:lnTo>
                  <a:lnTo>
                    <a:pt x="398444" y="455123"/>
                  </a:lnTo>
                  <a:lnTo>
                    <a:pt x="400077" y="463250"/>
                  </a:lnTo>
                  <a:lnTo>
                    <a:pt x="401789" y="471377"/>
                  </a:lnTo>
                  <a:lnTo>
                    <a:pt x="403520" y="479504"/>
                  </a:lnTo>
                  <a:lnTo>
                    <a:pt x="405332" y="487632"/>
                  </a:lnTo>
                  <a:lnTo>
                    <a:pt x="407172" y="495759"/>
                  </a:lnTo>
                  <a:lnTo>
                    <a:pt x="409076" y="503886"/>
                  </a:lnTo>
                  <a:lnTo>
                    <a:pt x="411028" y="512013"/>
                  </a:lnTo>
                  <a:lnTo>
                    <a:pt x="413027" y="520140"/>
                  </a:lnTo>
                  <a:lnTo>
                    <a:pt x="415094" y="528268"/>
                  </a:lnTo>
                  <a:lnTo>
                    <a:pt x="417188" y="536395"/>
                  </a:lnTo>
                  <a:lnTo>
                    <a:pt x="419371" y="544522"/>
                  </a:lnTo>
                  <a:lnTo>
                    <a:pt x="421574" y="552649"/>
                  </a:lnTo>
                  <a:lnTo>
                    <a:pt x="423863" y="560776"/>
                  </a:lnTo>
                  <a:lnTo>
                    <a:pt x="426185" y="568904"/>
                  </a:lnTo>
                  <a:lnTo>
                    <a:pt x="428573" y="577031"/>
                  </a:lnTo>
                  <a:lnTo>
                    <a:pt x="431014" y="585158"/>
                  </a:lnTo>
                  <a:lnTo>
                    <a:pt x="433501" y="593285"/>
                  </a:lnTo>
                  <a:lnTo>
                    <a:pt x="436062" y="601412"/>
                  </a:lnTo>
                  <a:lnTo>
                    <a:pt x="438649" y="609540"/>
                  </a:lnTo>
                  <a:lnTo>
                    <a:pt x="441329" y="617667"/>
                  </a:lnTo>
                  <a:lnTo>
                    <a:pt x="444030" y="625794"/>
                  </a:lnTo>
                  <a:lnTo>
                    <a:pt x="446815" y="633921"/>
                  </a:lnTo>
                  <a:lnTo>
                    <a:pt x="449634" y="642048"/>
                  </a:lnTo>
                  <a:lnTo>
                    <a:pt x="452517" y="650176"/>
                  </a:lnTo>
                  <a:lnTo>
                    <a:pt x="455454" y="658303"/>
                  </a:lnTo>
                  <a:lnTo>
                    <a:pt x="458433" y="666430"/>
                  </a:lnTo>
                  <a:lnTo>
                    <a:pt x="461485" y="674557"/>
                  </a:lnTo>
                  <a:lnTo>
                    <a:pt x="464559" y="682684"/>
                  </a:lnTo>
                  <a:lnTo>
                    <a:pt x="467723" y="690812"/>
                  </a:lnTo>
                  <a:lnTo>
                    <a:pt x="470905" y="698939"/>
                  </a:lnTo>
                  <a:lnTo>
                    <a:pt x="474162" y="707066"/>
                  </a:lnTo>
                  <a:lnTo>
                    <a:pt x="477452" y="715193"/>
                  </a:lnTo>
                  <a:lnTo>
                    <a:pt x="480797" y="723320"/>
                  </a:lnTo>
                  <a:lnTo>
                    <a:pt x="484190" y="731448"/>
                  </a:lnTo>
                  <a:lnTo>
                    <a:pt x="487618" y="739575"/>
                  </a:lnTo>
                  <a:lnTo>
                    <a:pt x="491109" y="747702"/>
                  </a:lnTo>
                  <a:lnTo>
                    <a:pt x="494617" y="755829"/>
                  </a:lnTo>
                  <a:lnTo>
                    <a:pt x="498200" y="763956"/>
                  </a:lnTo>
                  <a:lnTo>
                    <a:pt x="501798" y="772084"/>
                  </a:lnTo>
                  <a:lnTo>
                    <a:pt x="505452" y="780211"/>
                  </a:lnTo>
                  <a:lnTo>
                    <a:pt x="509133" y="788338"/>
                  </a:lnTo>
                  <a:lnTo>
                    <a:pt x="512853" y="796465"/>
                  </a:lnTo>
                  <a:lnTo>
                    <a:pt x="516610" y="804592"/>
                  </a:lnTo>
                  <a:lnTo>
                    <a:pt x="520390" y="812720"/>
                  </a:lnTo>
                  <a:lnTo>
                    <a:pt x="524213" y="820847"/>
                  </a:lnTo>
                  <a:lnTo>
                    <a:pt x="528048" y="828974"/>
                  </a:lnTo>
                  <a:lnTo>
                    <a:pt x="531929" y="837101"/>
                  </a:lnTo>
                  <a:lnTo>
                    <a:pt x="535818" y="845229"/>
                  </a:lnTo>
                  <a:lnTo>
                    <a:pt x="539740" y="853356"/>
                  </a:lnTo>
                  <a:lnTo>
                    <a:pt x="543675" y="861483"/>
                  </a:lnTo>
                  <a:lnTo>
                    <a:pt x="547629" y="869610"/>
                  </a:lnTo>
                  <a:lnTo>
                    <a:pt x="551599" y="877737"/>
                  </a:lnTo>
                  <a:lnTo>
                    <a:pt x="555579" y="885865"/>
                  </a:lnTo>
                  <a:lnTo>
                    <a:pt x="559572" y="893992"/>
                  </a:lnTo>
                  <a:lnTo>
                    <a:pt x="563569" y="902119"/>
                  </a:lnTo>
                  <a:lnTo>
                    <a:pt x="567574" y="910246"/>
                  </a:lnTo>
                  <a:lnTo>
                    <a:pt x="571580" y="918373"/>
                  </a:lnTo>
                  <a:lnTo>
                    <a:pt x="575585" y="926501"/>
                  </a:lnTo>
                  <a:lnTo>
                    <a:pt x="579586" y="934628"/>
                  </a:lnTo>
                  <a:lnTo>
                    <a:pt x="583582" y="942755"/>
                  </a:lnTo>
                  <a:lnTo>
                    <a:pt x="587567" y="950882"/>
                  </a:lnTo>
                  <a:lnTo>
                    <a:pt x="591545" y="959009"/>
                  </a:lnTo>
                  <a:lnTo>
                    <a:pt x="595499" y="967137"/>
                  </a:lnTo>
                  <a:lnTo>
                    <a:pt x="599448" y="975264"/>
                  </a:lnTo>
                  <a:lnTo>
                    <a:pt x="603361" y="983391"/>
                  </a:lnTo>
                  <a:lnTo>
                    <a:pt x="607262" y="991518"/>
                  </a:lnTo>
                  <a:lnTo>
                    <a:pt x="611129" y="999645"/>
                  </a:lnTo>
                  <a:lnTo>
                    <a:pt x="614969" y="1007773"/>
                  </a:lnTo>
                  <a:lnTo>
                    <a:pt x="618779" y="1015900"/>
                  </a:lnTo>
                  <a:lnTo>
                    <a:pt x="622545" y="1024027"/>
                  </a:lnTo>
                  <a:lnTo>
                    <a:pt x="626288" y="1032154"/>
                  </a:lnTo>
                  <a:lnTo>
                    <a:pt x="629966" y="1040281"/>
                  </a:lnTo>
                  <a:lnTo>
                    <a:pt x="633626" y="1048409"/>
                  </a:lnTo>
                  <a:lnTo>
                    <a:pt x="637208" y="1056536"/>
                  </a:lnTo>
                  <a:lnTo>
                    <a:pt x="640763" y="1064663"/>
                  </a:lnTo>
                  <a:lnTo>
                    <a:pt x="644249" y="1072790"/>
                  </a:lnTo>
                  <a:lnTo>
                    <a:pt x="647685" y="1080917"/>
                  </a:lnTo>
                  <a:lnTo>
                    <a:pt x="651066" y="1089045"/>
                  </a:lnTo>
                  <a:lnTo>
                    <a:pt x="654369" y="1097172"/>
                  </a:lnTo>
                  <a:lnTo>
                    <a:pt x="657637" y="1105299"/>
                  </a:lnTo>
                  <a:lnTo>
                    <a:pt x="660794" y="1113426"/>
                  </a:lnTo>
                  <a:lnTo>
                    <a:pt x="663925" y="1121553"/>
                  </a:lnTo>
                  <a:lnTo>
                    <a:pt x="666938" y="1129681"/>
                  </a:lnTo>
                  <a:lnTo>
                    <a:pt x="669908" y="1137808"/>
                  </a:lnTo>
                  <a:lnTo>
                    <a:pt x="672781" y="1145935"/>
                  </a:lnTo>
                  <a:lnTo>
                    <a:pt x="675579" y="1154062"/>
                  </a:lnTo>
                  <a:lnTo>
                    <a:pt x="678304" y="1162189"/>
                  </a:lnTo>
                  <a:lnTo>
                    <a:pt x="680918" y="1170317"/>
                  </a:lnTo>
                  <a:lnTo>
                    <a:pt x="683488" y="1178444"/>
                  </a:lnTo>
                  <a:lnTo>
                    <a:pt x="685908" y="1186571"/>
                  </a:lnTo>
                  <a:lnTo>
                    <a:pt x="688294" y="1194698"/>
                  </a:lnTo>
                  <a:lnTo>
                    <a:pt x="690533" y="1202825"/>
                  </a:lnTo>
                  <a:lnTo>
                    <a:pt x="692713" y="1210953"/>
                  </a:lnTo>
                  <a:lnTo>
                    <a:pt x="694777" y="1219080"/>
                  </a:lnTo>
                  <a:lnTo>
                    <a:pt x="696744" y="1227207"/>
                  </a:lnTo>
                  <a:lnTo>
                    <a:pt x="698628" y="1235334"/>
                  </a:lnTo>
                  <a:lnTo>
                    <a:pt x="700375" y="1243461"/>
                  </a:lnTo>
                  <a:lnTo>
                    <a:pt x="702074" y="1251589"/>
                  </a:lnTo>
                  <a:lnTo>
                    <a:pt x="703594" y="1259716"/>
                  </a:lnTo>
                  <a:lnTo>
                    <a:pt x="705076" y="1267843"/>
                  </a:lnTo>
                  <a:lnTo>
                    <a:pt x="706393" y="1275970"/>
                  </a:lnTo>
                  <a:lnTo>
                    <a:pt x="707642" y="1284097"/>
                  </a:lnTo>
                  <a:lnTo>
                    <a:pt x="708765" y="1292225"/>
                  </a:lnTo>
                  <a:lnTo>
                    <a:pt x="709778" y="1300352"/>
                  </a:lnTo>
                  <a:lnTo>
                    <a:pt x="710704" y="1308479"/>
                  </a:lnTo>
                  <a:lnTo>
                    <a:pt x="711480" y="1316606"/>
                  </a:lnTo>
                  <a:lnTo>
                    <a:pt x="712208" y="1324733"/>
                  </a:lnTo>
                  <a:lnTo>
                    <a:pt x="712744" y="1332861"/>
                  </a:lnTo>
                  <a:lnTo>
                    <a:pt x="713240" y="1340988"/>
                  </a:lnTo>
                  <a:lnTo>
                    <a:pt x="713572" y="1349115"/>
                  </a:lnTo>
                  <a:lnTo>
                    <a:pt x="713830" y="1357242"/>
                  </a:lnTo>
                  <a:lnTo>
                    <a:pt x="713965" y="1365369"/>
                  </a:lnTo>
                  <a:lnTo>
                    <a:pt x="713986" y="1373497"/>
                  </a:lnTo>
                  <a:lnTo>
                    <a:pt x="713926" y="1381624"/>
                  </a:lnTo>
                  <a:lnTo>
                    <a:pt x="713715" y="1389751"/>
                  </a:lnTo>
                  <a:lnTo>
                    <a:pt x="713463" y="1397878"/>
                  </a:lnTo>
                  <a:lnTo>
                    <a:pt x="713023" y="1406005"/>
                  </a:lnTo>
                  <a:lnTo>
                    <a:pt x="712546" y="1414133"/>
                  </a:lnTo>
                  <a:lnTo>
                    <a:pt x="711919" y="1422260"/>
                  </a:lnTo>
                  <a:lnTo>
                    <a:pt x="711221" y="1430387"/>
                  </a:lnTo>
                  <a:lnTo>
                    <a:pt x="710415" y="1438514"/>
                  </a:lnTo>
                  <a:lnTo>
                    <a:pt x="709503" y="1446641"/>
                  </a:lnTo>
                  <a:lnTo>
                    <a:pt x="708523" y="1454769"/>
                  </a:lnTo>
                  <a:lnTo>
                    <a:pt x="707406" y="1462896"/>
                  </a:lnTo>
                  <a:lnTo>
                    <a:pt x="706255" y="1471023"/>
                  </a:lnTo>
                  <a:lnTo>
                    <a:pt x="704944" y="1479150"/>
                  </a:lnTo>
                  <a:lnTo>
                    <a:pt x="703601" y="1487277"/>
                  </a:lnTo>
                  <a:lnTo>
                    <a:pt x="702136" y="1495405"/>
                  </a:lnTo>
                  <a:lnTo>
                    <a:pt x="700610" y="1503532"/>
                  </a:lnTo>
                  <a:lnTo>
                    <a:pt x="699000" y="1511659"/>
                  </a:lnTo>
                  <a:lnTo>
                    <a:pt x="697304" y="1519786"/>
                  </a:lnTo>
                  <a:lnTo>
                    <a:pt x="695556" y="1527913"/>
                  </a:lnTo>
                  <a:lnTo>
                    <a:pt x="693702" y="1536041"/>
                  </a:lnTo>
                  <a:lnTo>
                    <a:pt x="691822" y="1544168"/>
                  </a:lnTo>
                  <a:lnTo>
                    <a:pt x="689828" y="1552295"/>
                  </a:lnTo>
                  <a:lnTo>
                    <a:pt x="687807" y="1560422"/>
                  </a:lnTo>
                  <a:lnTo>
                    <a:pt x="685704" y="1568549"/>
                  </a:lnTo>
                  <a:lnTo>
                    <a:pt x="683557" y="1576677"/>
                  </a:lnTo>
                  <a:lnTo>
                    <a:pt x="681355" y="1584804"/>
                  </a:lnTo>
                  <a:lnTo>
                    <a:pt x="679096" y="1592931"/>
                  </a:lnTo>
                  <a:lnTo>
                    <a:pt x="676806" y="1601058"/>
                  </a:lnTo>
                  <a:lnTo>
                    <a:pt x="674451" y="1609185"/>
                  </a:lnTo>
                  <a:lnTo>
                    <a:pt x="672080" y="1617313"/>
                  </a:lnTo>
                  <a:lnTo>
                    <a:pt x="669647" y="1625440"/>
                  </a:lnTo>
                  <a:lnTo>
                    <a:pt x="667200" y="1633567"/>
                  </a:lnTo>
                  <a:lnTo>
                    <a:pt x="664712" y="1641694"/>
                  </a:lnTo>
                  <a:lnTo>
                    <a:pt x="662204" y="1649822"/>
                  </a:lnTo>
                  <a:lnTo>
                    <a:pt x="659672" y="1657949"/>
                  </a:lnTo>
                  <a:lnTo>
                    <a:pt x="657119" y="1666076"/>
                  </a:lnTo>
                  <a:lnTo>
                    <a:pt x="654555" y="1674203"/>
                  </a:lnTo>
                  <a:lnTo>
                    <a:pt x="651973" y="1682330"/>
                  </a:lnTo>
                  <a:lnTo>
                    <a:pt x="649387" y="1690458"/>
                  </a:lnTo>
                  <a:lnTo>
                    <a:pt x="646793" y="1698585"/>
                  </a:lnTo>
                  <a:lnTo>
                    <a:pt x="644198" y="1706712"/>
                  </a:lnTo>
                  <a:lnTo>
                    <a:pt x="641605" y="1714839"/>
                  </a:lnTo>
                  <a:lnTo>
                    <a:pt x="639017" y="1722966"/>
                  </a:lnTo>
                  <a:lnTo>
                    <a:pt x="636436" y="1731094"/>
                  </a:lnTo>
                  <a:lnTo>
                    <a:pt x="633871" y="1739221"/>
                  </a:lnTo>
                  <a:lnTo>
                    <a:pt x="631312" y="1747348"/>
                  </a:lnTo>
                  <a:lnTo>
                    <a:pt x="628784" y="1755475"/>
                  </a:lnTo>
                  <a:lnTo>
                    <a:pt x="626263" y="1763602"/>
                  </a:lnTo>
                  <a:lnTo>
                    <a:pt x="623781" y="1771730"/>
                  </a:lnTo>
                  <a:lnTo>
                    <a:pt x="621316" y="1779857"/>
                  </a:lnTo>
                  <a:lnTo>
                    <a:pt x="618887" y="1787984"/>
                  </a:lnTo>
                  <a:lnTo>
                    <a:pt x="616490" y="1796111"/>
                  </a:lnTo>
                  <a:lnTo>
                    <a:pt x="614124" y="1804238"/>
                  </a:lnTo>
                  <a:lnTo>
                    <a:pt x="611809" y="1812366"/>
                  </a:lnTo>
                  <a:lnTo>
                    <a:pt x="609514" y="1820493"/>
                  </a:lnTo>
                  <a:lnTo>
                    <a:pt x="607293" y="1828620"/>
                  </a:lnTo>
                  <a:lnTo>
                    <a:pt x="605089" y="1836747"/>
                  </a:lnTo>
                  <a:lnTo>
                    <a:pt x="602961" y="1844874"/>
                  </a:lnTo>
                  <a:lnTo>
                    <a:pt x="600865" y="1853002"/>
                  </a:lnTo>
                  <a:lnTo>
                    <a:pt x="598832" y="1861129"/>
                  </a:lnTo>
                  <a:lnTo>
                    <a:pt x="596854" y="1869256"/>
                  </a:lnTo>
                  <a:lnTo>
                    <a:pt x="594923" y="1877383"/>
                  </a:lnTo>
                  <a:lnTo>
                    <a:pt x="593072" y="1885510"/>
                  </a:lnTo>
                  <a:lnTo>
                    <a:pt x="591249" y="1893638"/>
                  </a:lnTo>
                  <a:lnTo>
                    <a:pt x="589533" y="1901765"/>
                  </a:lnTo>
                  <a:lnTo>
                    <a:pt x="587841" y="1909892"/>
                  </a:lnTo>
                  <a:lnTo>
                    <a:pt x="586249" y="1918019"/>
                  </a:lnTo>
                  <a:lnTo>
                    <a:pt x="584701" y="1926146"/>
                  </a:lnTo>
                  <a:lnTo>
                    <a:pt x="583233" y="1934274"/>
                  </a:lnTo>
                  <a:lnTo>
                    <a:pt x="581834" y="1942401"/>
                  </a:lnTo>
                  <a:lnTo>
                    <a:pt x="580492" y="1950528"/>
                  </a:lnTo>
                  <a:lnTo>
                    <a:pt x="579247" y="1958655"/>
                  </a:lnTo>
                  <a:lnTo>
                    <a:pt x="578034" y="1966782"/>
                  </a:lnTo>
                  <a:lnTo>
                    <a:pt x="576948" y="1974910"/>
                  </a:lnTo>
                  <a:lnTo>
                    <a:pt x="575888" y="1983037"/>
                  </a:lnTo>
                  <a:lnTo>
                    <a:pt x="574939" y="1991164"/>
                  </a:lnTo>
                  <a:lnTo>
                    <a:pt x="574041" y="1999291"/>
                  </a:lnTo>
                  <a:lnTo>
                    <a:pt x="573225" y="2007418"/>
                  </a:lnTo>
                  <a:lnTo>
                    <a:pt x="572488" y="2015546"/>
                  </a:lnTo>
                  <a:lnTo>
                    <a:pt x="571807" y="2023673"/>
                  </a:lnTo>
                  <a:lnTo>
                    <a:pt x="571231" y="2031800"/>
                  </a:lnTo>
                  <a:lnTo>
                    <a:pt x="570684" y="2039927"/>
                  </a:lnTo>
                  <a:lnTo>
                    <a:pt x="570268" y="2048054"/>
                  </a:lnTo>
                  <a:lnTo>
                    <a:pt x="569879" y="2056182"/>
                  </a:lnTo>
                  <a:lnTo>
                    <a:pt x="569595" y="2064309"/>
                  </a:lnTo>
                  <a:lnTo>
                    <a:pt x="569363" y="2072436"/>
                  </a:lnTo>
                  <a:lnTo>
                    <a:pt x="569208" y="2080563"/>
                  </a:lnTo>
                  <a:lnTo>
                    <a:pt x="569129" y="2088690"/>
                  </a:lnTo>
                  <a:lnTo>
                    <a:pt x="569100" y="2096818"/>
                  </a:lnTo>
                  <a:lnTo>
                    <a:pt x="569170" y="2104945"/>
                  </a:lnTo>
                  <a:lnTo>
                    <a:pt x="569265" y="2113072"/>
                  </a:lnTo>
                  <a:lnTo>
                    <a:pt x="569478" y="2121199"/>
                  </a:lnTo>
                  <a:lnTo>
                    <a:pt x="569714" y="2129326"/>
                  </a:lnTo>
                  <a:lnTo>
                    <a:pt x="570040" y="2137454"/>
                  </a:lnTo>
                  <a:lnTo>
                    <a:pt x="570412" y="2145581"/>
                  </a:lnTo>
                  <a:lnTo>
                    <a:pt x="570847" y="2153708"/>
                  </a:lnTo>
                  <a:lnTo>
                    <a:pt x="571347" y="2161835"/>
                  </a:lnTo>
                  <a:lnTo>
                    <a:pt x="571886" y="2169962"/>
                  </a:lnTo>
                  <a:lnTo>
                    <a:pt x="572506" y="2178090"/>
                  </a:lnTo>
                  <a:lnTo>
                    <a:pt x="573145" y="2186217"/>
                  </a:lnTo>
                  <a:lnTo>
                    <a:pt x="573873" y="2194344"/>
                  </a:lnTo>
                  <a:lnTo>
                    <a:pt x="574621" y="2202471"/>
                  </a:lnTo>
                  <a:lnTo>
                    <a:pt x="575434" y="2210598"/>
                  </a:lnTo>
                  <a:lnTo>
                    <a:pt x="576281" y="2218726"/>
                  </a:lnTo>
                  <a:lnTo>
                    <a:pt x="577172" y="2226853"/>
                  </a:lnTo>
                  <a:lnTo>
                    <a:pt x="578109" y="2234980"/>
                  </a:lnTo>
                  <a:lnTo>
                    <a:pt x="579070" y="2243107"/>
                  </a:lnTo>
                  <a:lnTo>
                    <a:pt x="580085" y="2251234"/>
                  </a:lnTo>
                  <a:lnTo>
                    <a:pt x="581113" y="2259362"/>
                  </a:lnTo>
                  <a:lnTo>
                    <a:pt x="582193" y="2267489"/>
                  </a:lnTo>
                  <a:lnTo>
                    <a:pt x="583285" y="2275616"/>
                  </a:lnTo>
                  <a:lnTo>
                    <a:pt x="584413" y="2283743"/>
                  </a:lnTo>
                  <a:lnTo>
                    <a:pt x="585560" y="2291870"/>
                  </a:lnTo>
                  <a:lnTo>
                    <a:pt x="586727" y="2299998"/>
                  </a:lnTo>
                  <a:lnTo>
                    <a:pt x="587916" y="2308125"/>
                  </a:lnTo>
                  <a:lnTo>
                    <a:pt x="589115" y="2316252"/>
                  </a:lnTo>
                  <a:lnTo>
                    <a:pt x="590334" y="2324379"/>
                  </a:lnTo>
                  <a:lnTo>
                    <a:pt x="591558" y="2332506"/>
                  </a:lnTo>
                  <a:lnTo>
                    <a:pt x="592795" y="2340634"/>
                  </a:lnTo>
                  <a:lnTo>
                    <a:pt x="594035" y="2348761"/>
                  </a:lnTo>
                  <a:lnTo>
                    <a:pt x="595279" y="2356888"/>
                  </a:lnTo>
                  <a:lnTo>
                    <a:pt x="596523" y="2365015"/>
                  </a:lnTo>
                  <a:lnTo>
                    <a:pt x="597766" y="2373142"/>
                  </a:lnTo>
                  <a:lnTo>
                    <a:pt x="599003" y="2381270"/>
                  </a:lnTo>
                  <a:lnTo>
                    <a:pt x="600237" y="2389397"/>
                  </a:lnTo>
                  <a:lnTo>
                    <a:pt x="601455" y="2397524"/>
                  </a:lnTo>
                  <a:lnTo>
                    <a:pt x="602669" y="2405651"/>
                  </a:lnTo>
                  <a:lnTo>
                    <a:pt x="603861" y="2413778"/>
                  </a:lnTo>
                  <a:lnTo>
                    <a:pt x="605042" y="2421906"/>
                  </a:lnTo>
                  <a:lnTo>
                    <a:pt x="606201" y="2430033"/>
                  </a:lnTo>
                  <a:lnTo>
                    <a:pt x="607338" y="2438160"/>
                  </a:lnTo>
                  <a:lnTo>
                    <a:pt x="608457" y="2446287"/>
                  </a:lnTo>
                  <a:lnTo>
                    <a:pt x="609541" y="2454415"/>
                  </a:lnTo>
                  <a:lnTo>
                    <a:pt x="610611" y="2462542"/>
                  </a:lnTo>
                  <a:lnTo>
                    <a:pt x="611631" y="2470669"/>
                  </a:lnTo>
                  <a:lnTo>
                    <a:pt x="612639" y="2478796"/>
                  </a:lnTo>
                  <a:lnTo>
                    <a:pt x="613593" y="2486923"/>
                  </a:lnTo>
                  <a:lnTo>
                    <a:pt x="614525" y="2495051"/>
                  </a:lnTo>
                  <a:lnTo>
                    <a:pt x="615412" y="2503178"/>
                  </a:lnTo>
                  <a:lnTo>
                    <a:pt x="616258" y="2511305"/>
                  </a:lnTo>
                  <a:lnTo>
                    <a:pt x="617071" y="2519432"/>
                  </a:lnTo>
                  <a:lnTo>
                    <a:pt x="617824" y="2527559"/>
                  </a:lnTo>
                  <a:lnTo>
                    <a:pt x="618556" y="2535687"/>
                  </a:lnTo>
                  <a:lnTo>
                    <a:pt x="619208" y="2543814"/>
                  </a:lnTo>
                  <a:lnTo>
                    <a:pt x="619841" y="2551941"/>
                  </a:lnTo>
                  <a:lnTo>
                    <a:pt x="620398" y="2560068"/>
                  </a:lnTo>
                  <a:lnTo>
                    <a:pt x="620921" y="2568195"/>
                  </a:lnTo>
                  <a:lnTo>
                    <a:pt x="621382" y="2576323"/>
                  </a:lnTo>
                  <a:lnTo>
                    <a:pt x="621788" y="2584450"/>
                  </a:lnTo>
                  <a:lnTo>
                    <a:pt x="622150" y="2592577"/>
                  </a:lnTo>
                  <a:lnTo>
                    <a:pt x="622433" y="2600704"/>
                  </a:lnTo>
                  <a:lnTo>
                    <a:pt x="622691" y="2608831"/>
                  </a:lnTo>
                  <a:lnTo>
                    <a:pt x="622846" y="2616959"/>
                  </a:lnTo>
                  <a:lnTo>
                    <a:pt x="622979" y="2625086"/>
                  </a:lnTo>
                  <a:lnTo>
                    <a:pt x="623021" y="2633213"/>
                  </a:lnTo>
                  <a:lnTo>
                    <a:pt x="623020" y="2641340"/>
                  </a:lnTo>
                  <a:lnTo>
                    <a:pt x="622949" y="2649467"/>
                  </a:lnTo>
                  <a:lnTo>
                    <a:pt x="622812" y="2657595"/>
                  </a:lnTo>
                  <a:lnTo>
                    <a:pt x="622626" y="2665722"/>
                  </a:lnTo>
                  <a:lnTo>
                    <a:pt x="622349" y="2673849"/>
                  </a:lnTo>
                  <a:lnTo>
                    <a:pt x="622047" y="2681976"/>
                  </a:lnTo>
                  <a:lnTo>
                    <a:pt x="621629" y="2690103"/>
                  </a:lnTo>
                  <a:lnTo>
                    <a:pt x="621186" y="2698231"/>
                  </a:lnTo>
                  <a:lnTo>
                    <a:pt x="620648" y="2706358"/>
                  </a:lnTo>
                  <a:lnTo>
                    <a:pt x="620062" y="2714485"/>
                  </a:lnTo>
                  <a:lnTo>
                    <a:pt x="619404" y="2722612"/>
                  </a:lnTo>
                  <a:lnTo>
                    <a:pt x="618675" y="2730739"/>
                  </a:lnTo>
                  <a:lnTo>
                    <a:pt x="617899" y="2738867"/>
                  </a:lnTo>
                  <a:lnTo>
                    <a:pt x="617026" y="2746994"/>
                  </a:lnTo>
                  <a:lnTo>
                    <a:pt x="616130" y="2755121"/>
                  </a:lnTo>
                  <a:lnTo>
                    <a:pt x="615117" y="2763248"/>
                  </a:lnTo>
                  <a:lnTo>
                    <a:pt x="614079" y="2771375"/>
                  </a:lnTo>
                  <a:lnTo>
                    <a:pt x="612949" y="2779503"/>
                  </a:lnTo>
                  <a:lnTo>
                    <a:pt x="611772" y="2787630"/>
                  </a:lnTo>
                  <a:lnTo>
                    <a:pt x="610527" y="2795757"/>
                  </a:lnTo>
                  <a:lnTo>
                    <a:pt x="609212" y="2803884"/>
                  </a:lnTo>
                  <a:lnTo>
                    <a:pt x="607855" y="2812011"/>
                  </a:lnTo>
                  <a:lnTo>
                    <a:pt x="606406" y="2820139"/>
                  </a:lnTo>
                  <a:lnTo>
                    <a:pt x="604935" y="2828266"/>
                  </a:lnTo>
                  <a:lnTo>
                    <a:pt x="603360" y="2836393"/>
                  </a:lnTo>
                  <a:lnTo>
                    <a:pt x="601759" y="2844520"/>
                  </a:lnTo>
                  <a:lnTo>
                    <a:pt x="600079" y="2852647"/>
                  </a:lnTo>
                  <a:lnTo>
                    <a:pt x="598354" y="2860775"/>
                  </a:lnTo>
                  <a:lnTo>
                    <a:pt x="596573" y="2868902"/>
                  </a:lnTo>
                  <a:lnTo>
                    <a:pt x="594729" y="2877029"/>
                  </a:lnTo>
                  <a:lnTo>
                    <a:pt x="592850" y="2885156"/>
                  </a:lnTo>
                  <a:lnTo>
                    <a:pt x="590892" y="2893283"/>
                  </a:lnTo>
                  <a:lnTo>
                    <a:pt x="588914" y="2901411"/>
                  </a:lnTo>
                  <a:lnTo>
                    <a:pt x="586853" y="2909538"/>
                  </a:lnTo>
                  <a:lnTo>
                    <a:pt x="584770" y="2917665"/>
                  </a:lnTo>
                  <a:lnTo>
                    <a:pt x="582623" y="2925792"/>
                  </a:lnTo>
                  <a:lnTo>
                    <a:pt x="580440" y="2933919"/>
                  </a:lnTo>
                  <a:lnTo>
                    <a:pt x="578214" y="2942047"/>
                  </a:lnTo>
                  <a:lnTo>
                    <a:pt x="575938" y="2950174"/>
                  </a:lnTo>
                  <a:lnTo>
                    <a:pt x="573637" y="2958301"/>
                  </a:lnTo>
                  <a:lnTo>
                    <a:pt x="571274" y="2966428"/>
                  </a:lnTo>
                  <a:lnTo>
                    <a:pt x="568898" y="2974555"/>
                  </a:lnTo>
                  <a:lnTo>
                    <a:pt x="566463" y="2982683"/>
                  </a:lnTo>
                  <a:lnTo>
                    <a:pt x="564010" y="2990810"/>
                  </a:lnTo>
                  <a:lnTo>
                    <a:pt x="561515" y="2998937"/>
                  </a:lnTo>
                  <a:lnTo>
                    <a:pt x="558994" y="3007064"/>
                  </a:lnTo>
                  <a:lnTo>
                    <a:pt x="556445" y="3015191"/>
                  </a:lnTo>
                  <a:lnTo>
                    <a:pt x="553863" y="3023319"/>
                  </a:lnTo>
                  <a:lnTo>
                    <a:pt x="551266" y="3031446"/>
                  </a:lnTo>
                  <a:lnTo>
                    <a:pt x="548631" y="3039573"/>
                  </a:lnTo>
                  <a:lnTo>
                    <a:pt x="545988" y="3047700"/>
                  </a:lnTo>
                  <a:lnTo>
                    <a:pt x="543311" y="3055827"/>
                  </a:lnTo>
                  <a:lnTo>
                    <a:pt x="540625" y="3063955"/>
                  </a:lnTo>
                  <a:lnTo>
                    <a:pt x="537918" y="3072082"/>
                  </a:lnTo>
                  <a:lnTo>
                    <a:pt x="535197" y="3080209"/>
                  </a:lnTo>
                  <a:lnTo>
                    <a:pt x="532464" y="3088336"/>
                  </a:lnTo>
                  <a:lnTo>
                    <a:pt x="529716" y="3096463"/>
                  </a:lnTo>
                  <a:lnTo>
                    <a:pt x="526963" y="3104591"/>
                  </a:lnTo>
                  <a:lnTo>
                    <a:pt x="524197" y="3112718"/>
                  </a:lnTo>
                  <a:lnTo>
                    <a:pt x="521428" y="3120845"/>
                  </a:lnTo>
                  <a:lnTo>
                    <a:pt x="518652" y="3128972"/>
                  </a:lnTo>
                  <a:lnTo>
                    <a:pt x="515875" y="3137099"/>
                  </a:lnTo>
                  <a:lnTo>
                    <a:pt x="513095" y="3145227"/>
                  </a:lnTo>
                  <a:lnTo>
                    <a:pt x="510316" y="3153354"/>
                  </a:lnTo>
                  <a:lnTo>
                    <a:pt x="507538" y="3161481"/>
                  </a:lnTo>
                  <a:lnTo>
                    <a:pt x="504766" y="3169608"/>
                  </a:lnTo>
                  <a:lnTo>
                    <a:pt x="501995" y="3177735"/>
                  </a:lnTo>
                  <a:lnTo>
                    <a:pt x="499235" y="3185863"/>
                  </a:lnTo>
                  <a:lnTo>
                    <a:pt x="496479" y="3193990"/>
                  </a:lnTo>
                  <a:lnTo>
                    <a:pt x="493737" y="3202117"/>
                  </a:lnTo>
                  <a:lnTo>
                    <a:pt x="491003" y="3210244"/>
                  </a:lnTo>
                  <a:lnTo>
                    <a:pt x="488282" y="3218371"/>
                  </a:lnTo>
                  <a:lnTo>
                    <a:pt x="485576" y="3226499"/>
                  </a:lnTo>
                  <a:lnTo>
                    <a:pt x="482882" y="3234626"/>
                  </a:lnTo>
                  <a:lnTo>
                    <a:pt x="480210" y="3242753"/>
                  </a:lnTo>
                  <a:lnTo>
                    <a:pt x="477546" y="3250880"/>
                  </a:lnTo>
                  <a:lnTo>
                    <a:pt x="474915" y="3259008"/>
                  </a:lnTo>
                  <a:lnTo>
                    <a:pt x="472291" y="3267135"/>
                  </a:lnTo>
                  <a:lnTo>
                    <a:pt x="469699" y="3275262"/>
                  </a:lnTo>
                  <a:lnTo>
                    <a:pt x="467123" y="3283389"/>
                  </a:lnTo>
                  <a:lnTo>
                    <a:pt x="464573" y="3291516"/>
                  </a:lnTo>
                  <a:lnTo>
                    <a:pt x="462048" y="3299644"/>
                  </a:lnTo>
                  <a:lnTo>
                    <a:pt x="459543" y="3307771"/>
                  </a:lnTo>
                  <a:lnTo>
                    <a:pt x="457075" y="3315898"/>
                  </a:lnTo>
                  <a:lnTo>
                    <a:pt x="454618" y="3324025"/>
                  </a:lnTo>
                  <a:lnTo>
                    <a:pt x="452211" y="3332152"/>
                  </a:lnTo>
                  <a:lnTo>
                    <a:pt x="449815" y="3340280"/>
                  </a:lnTo>
                  <a:lnTo>
                    <a:pt x="447462" y="3348407"/>
                  </a:lnTo>
                  <a:lnTo>
                    <a:pt x="445131" y="3356534"/>
                  </a:lnTo>
                  <a:lnTo>
                    <a:pt x="442834" y="3364661"/>
                  </a:lnTo>
                  <a:lnTo>
                    <a:pt x="440572" y="3372788"/>
                  </a:lnTo>
                  <a:lnTo>
                    <a:pt x="438333" y="3380916"/>
                  </a:lnTo>
                  <a:lnTo>
                    <a:pt x="436141" y="3389043"/>
                  </a:lnTo>
                  <a:lnTo>
                    <a:pt x="433962" y="3397170"/>
                  </a:lnTo>
                  <a:lnTo>
                    <a:pt x="431844" y="3405297"/>
                  </a:lnTo>
                  <a:lnTo>
                    <a:pt x="429739" y="3413424"/>
                  </a:lnTo>
                  <a:lnTo>
                    <a:pt x="427683" y="3421552"/>
                  </a:lnTo>
                  <a:lnTo>
                    <a:pt x="425654" y="3429679"/>
                  </a:lnTo>
                  <a:lnTo>
                    <a:pt x="423662" y="3437806"/>
                  </a:lnTo>
                  <a:lnTo>
                    <a:pt x="421710" y="3445933"/>
                  </a:lnTo>
                  <a:lnTo>
                    <a:pt x="419782" y="3454060"/>
                  </a:lnTo>
                  <a:lnTo>
                    <a:pt x="417908" y="3462188"/>
                  </a:lnTo>
                  <a:lnTo>
                    <a:pt x="416048" y="3470315"/>
                  </a:lnTo>
                  <a:lnTo>
                    <a:pt x="414251" y="3478442"/>
                  </a:lnTo>
                  <a:lnTo>
                    <a:pt x="412469" y="3486569"/>
                  </a:lnTo>
                  <a:lnTo>
                    <a:pt x="410738" y="3494696"/>
                  </a:lnTo>
                  <a:lnTo>
                    <a:pt x="409035" y="3502824"/>
                  </a:lnTo>
                  <a:lnTo>
                    <a:pt x="407369" y="3510951"/>
                  </a:lnTo>
                  <a:lnTo>
                    <a:pt x="405745" y="3519078"/>
                  </a:lnTo>
                  <a:lnTo>
                    <a:pt x="404145" y="3527205"/>
                  </a:lnTo>
                  <a:lnTo>
                    <a:pt x="402600" y="3535332"/>
                  </a:lnTo>
                  <a:lnTo>
                    <a:pt x="401068" y="3543460"/>
                  </a:lnTo>
                  <a:lnTo>
                    <a:pt x="399597" y="3551587"/>
                  </a:lnTo>
                  <a:lnTo>
                    <a:pt x="398142" y="3559714"/>
                  </a:lnTo>
                  <a:lnTo>
                    <a:pt x="396735" y="3567841"/>
                  </a:lnTo>
                  <a:lnTo>
                    <a:pt x="395357" y="3575968"/>
                  </a:lnTo>
                  <a:lnTo>
                    <a:pt x="394012" y="3584096"/>
                  </a:lnTo>
                  <a:lnTo>
                    <a:pt x="392709" y="3592223"/>
                  </a:lnTo>
                  <a:lnTo>
                    <a:pt x="391426" y="3600350"/>
                  </a:lnTo>
                  <a:lnTo>
                    <a:pt x="390196" y="3608477"/>
                  </a:lnTo>
                  <a:lnTo>
                    <a:pt x="388979" y="3616604"/>
                  </a:lnTo>
                  <a:lnTo>
                    <a:pt x="387816" y="3624732"/>
                  </a:lnTo>
                  <a:lnTo>
                    <a:pt x="386670" y="3632859"/>
                  </a:lnTo>
                  <a:lnTo>
                    <a:pt x="385565" y="3640986"/>
                  </a:lnTo>
                  <a:lnTo>
                    <a:pt x="384488" y="3649113"/>
                  </a:lnTo>
                  <a:lnTo>
                    <a:pt x="383439" y="3657240"/>
                  </a:lnTo>
                  <a:lnTo>
                    <a:pt x="382429" y="3665368"/>
                  </a:lnTo>
                  <a:lnTo>
                    <a:pt x="381436" y="3673495"/>
                  </a:lnTo>
                  <a:lnTo>
                    <a:pt x="380491" y="3681622"/>
                  </a:lnTo>
                  <a:lnTo>
                    <a:pt x="379556" y="3689749"/>
                  </a:lnTo>
                  <a:lnTo>
                    <a:pt x="378668" y="3697876"/>
                  </a:lnTo>
                  <a:lnTo>
                    <a:pt x="377795" y="3706004"/>
                  </a:lnTo>
                  <a:lnTo>
                    <a:pt x="376957" y="3714131"/>
                  </a:lnTo>
                  <a:lnTo>
                    <a:pt x="376144" y="3722258"/>
                  </a:lnTo>
                  <a:lnTo>
                    <a:pt x="375354" y="3730385"/>
                  </a:lnTo>
                  <a:lnTo>
                    <a:pt x="374598" y="3738512"/>
                  </a:lnTo>
                  <a:lnTo>
                    <a:pt x="373855" y="3746640"/>
                  </a:lnTo>
                  <a:lnTo>
                    <a:pt x="373152" y="3754767"/>
                  </a:lnTo>
                  <a:lnTo>
                    <a:pt x="372459" y="3762894"/>
                  </a:lnTo>
                  <a:lnTo>
                    <a:pt x="371804" y="3771021"/>
                  </a:lnTo>
                  <a:lnTo>
                    <a:pt x="371161" y="3779148"/>
                  </a:lnTo>
                  <a:lnTo>
                    <a:pt x="370547" y="3787276"/>
                  </a:lnTo>
                  <a:lnTo>
                    <a:pt x="369953" y="3795403"/>
                  </a:lnTo>
                  <a:lnTo>
                    <a:pt x="369378" y="3803530"/>
                  </a:lnTo>
                  <a:lnTo>
                    <a:pt x="368831" y="3811657"/>
                  </a:lnTo>
                  <a:lnTo>
                    <a:pt x="368293" y="3819784"/>
                  </a:lnTo>
                  <a:lnTo>
                    <a:pt x="367789" y="3827912"/>
                  </a:lnTo>
                  <a:lnTo>
                    <a:pt x="367292" y="3836039"/>
                  </a:lnTo>
                  <a:lnTo>
                    <a:pt x="366824" y="3844166"/>
                  </a:lnTo>
                  <a:lnTo>
                    <a:pt x="366367" y="3852293"/>
                  </a:lnTo>
                  <a:lnTo>
                    <a:pt x="365931" y="3860420"/>
                  </a:lnTo>
                  <a:lnTo>
                    <a:pt x="365513" y="3868548"/>
                  </a:lnTo>
                  <a:lnTo>
                    <a:pt x="365107" y="3876675"/>
                  </a:lnTo>
                  <a:lnTo>
                    <a:pt x="364724" y="3884802"/>
                  </a:lnTo>
                  <a:lnTo>
                    <a:pt x="364348" y="3892929"/>
                  </a:lnTo>
                  <a:lnTo>
                    <a:pt x="363998" y="3901056"/>
                  </a:lnTo>
                  <a:lnTo>
                    <a:pt x="363653" y="3909184"/>
                  </a:lnTo>
                  <a:lnTo>
                    <a:pt x="363330" y="3917311"/>
                  </a:lnTo>
                  <a:lnTo>
                    <a:pt x="363016" y="3925438"/>
                  </a:lnTo>
                  <a:lnTo>
                    <a:pt x="362717" y="3933565"/>
                  </a:lnTo>
                  <a:lnTo>
                    <a:pt x="362431" y="3941692"/>
                  </a:lnTo>
                  <a:lnTo>
                    <a:pt x="362155" y="3949820"/>
                  </a:lnTo>
                  <a:lnTo>
                    <a:pt x="361896" y="3957947"/>
                  </a:lnTo>
                  <a:lnTo>
                    <a:pt x="361641" y="3966074"/>
                  </a:lnTo>
                  <a:lnTo>
                    <a:pt x="361406" y="3974201"/>
                  </a:lnTo>
                  <a:lnTo>
                    <a:pt x="361175" y="3982328"/>
                  </a:lnTo>
                  <a:lnTo>
                    <a:pt x="360960" y="3990456"/>
                  </a:lnTo>
                  <a:lnTo>
                    <a:pt x="360751" y="3998583"/>
                  </a:lnTo>
                  <a:lnTo>
                    <a:pt x="360552" y="4006710"/>
                  </a:lnTo>
                  <a:lnTo>
                    <a:pt x="360364" y="4014837"/>
                  </a:lnTo>
                  <a:lnTo>
                    <a:pt x="360182" y="4022964"/>
                  </a:lnTo>
                  <a:lnTo>
                    <a:pt x="360012" y="4031092"/>
                  </a:lnTo>
                  <a:lnTo>
                    <a:pt x="359845" y="4039219"/>
                  </a:lnTo>
                  <a:lnTo>
                    <a:pt x="359692" y="4047346"/>
                  </a:lnTo>
                  <a:lnTo>
                    <a:pt x="359543" y="4055473"/>
                  </a:lnTo>
                  <a:lnTo>
                    <a:pt x="359403" y="4063601"/>
                  </a:lnTo>
                  <a:lnTo>
                    <a:pt x="359269" y="4071728"/>
                  </a:lnTo>
                  <a:lnTo>
                    <a:pt x="359141" y="4079855"/>
                  </a:lnTo>
                  <a:lnTo>
                    <a:pt x="359021" y="4087982"/>
                  </a:lnTo>
                  <a:lnTo>
                    <a:pt x="358905" y="4096109"/>
                  </a:lnTo>
                  <a:lnTo>
                    <a:pt x="358797" y="4104237"/>
                  </a:lnTo>
                  <a:lnTo>
                    <a:pt x="358692" y="4112364"/>
                  </a:lnTo>
                  <a:lnTo>
                    <a:pt x="358596" y="4120491"/>
                  </a:lnTo>
                  <a:lnTo>
                    <a:pt x="358502" y="4128618"/>
                  </a:lnTo>
                  <a:lnTo>
                    <a:pt x="358414" y="4136745"/>
                  </a:lnTo>
                  <a:lnTo>
                    <a:pt x="358331" y="4144873"/>
                  </a:lnTo>
                  <a:lnTo>
                    <a:pt x="358251" y="4153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15326" y="2201979"/>
              <a:ext cx="1126310" cy="2979247"/>
            </a:xfrm>
            <a:custGeom>
              <a:avLst/>
              <a:pathLst>
                <a:path w="1126310" h="2979247">
                  <a:moveTo>
                    <a:pt x="559567" y="2979247"/>
                  </a:moveTo>
                  <a:lnTo>
                    <a:pt x="559238" y="2973417"/>
                  </a:lnTo>
                  <a:lnTo>
                    <a:pt x="558885" y="2967587"/>
                  </a:lnTo>
                  <a:lnTo>
                    <a:pt x="558513" y="2961756"/>
                  </a:lnTo>
                  <a:lnTo>
                    <a:pt x="558095" y="2955926"/>
                  </a:lnTo>
                  <a:lnTo>
                    <a:pt x="557653" y="2950096"/>
                  </a:lnTo>
                  <a:lnTo>
                    <a:pt x="557184" y="2944266"/>
                  </a:lnTo>
                  <a:lnTo>
                    <a:pt x="556664" y="2938435"/>
                  </a:lnTo>
                  <a:lnTo>
                    <a:pt x="556116" y="2932605"/>
                  </a:lnTo>
                  <a:lnTo>
                    <a:pt x="555529" y="2926775"/>
                  </a:lnTo>
                  <a:lnTo>
                    <a:pt x="554887" y="2920945"/>
                  </a:lnTo>
                  <a:lnTo>
                    <a:pt x="554213" y="2915115"/>
                  </a:lnTo>
                  <a:lnTo>
                    <a:pt x="553483" y="2909284"/>
                  </a:lnTo>
                  <a:lnTo>
                    <a:pt x="552698" y="2903454"/>
                  </a:lnTo>
                  <a:lnTo>
                    <a:pt x="551875" y="2897624"/>
                  </a:lnTo>
                  <a:lnTo>
                    <a:pt x="550976" y="2891794"/>
                  </a:lnTo>
                  <a:lnTo>
                    <a:pt x="550022" y="2885963"/>
                  </a:lnTo>
                  <a:lnTo>
                    <a:pt x="549024" y="2880133"/>
                  </a:lnTo>
                  <a:lnTo>
                    <a:pt x="547926" y="2874303"/>
                  </a:lnTo>
                  <a:lnTo>
                    <a:pt x="546776" y="2868473"/>
                  </a:lnTo>
                  <a:lnTo>
                    <a:pt x="545566" y="2862642"/>
                  </a:lnTo>
                  <a:lnTo>
                    <a:pt x="544246" y="2856812"/>
                  </a:lnTo>
                  <a:lnTo>
                    <a:pt x="542869" y="2850982"/>
                  </a:lnTo>
                  <a:lnTo>
                    <a:pt x="541411" y="2845152"/>
                  </a:lnTo>
                  <a:lnTo>
                    <a:pt x="539840" y="2839322"/>
                  </a:lnTo>
                  <a:lnTo>
                    <a:pt x="538206" y="2833491"/>
                  </a:lnTo>
                  <a:lnTo>
                    <a:pt x="536462" y="2827661"/>
                  </a:lnTo>
                  <a:lnTo>
                    <a:pt x="534608" y="2821831"/>
                  </a:lnTo>
                  <a:lnTo>
                    <a:pt x="532683" y="2816001"/>
                  </a:lnTo>
                  <a:lnTo>
                    <a:pt x="530615" y="2810170"/>
                  </a:lnTo>
                  <a:lnTo>
                    <a:pt x="528444" y="2804340"/>
                  </a:lnTo>
                  <a:lnTo>
                    <a:pt x="526193" y="2798510"/>
                  </a:lnTo>
                  <a:lnTo>
                    <a:pt x="523764" y="2792680"/>
                  </a:lnTo>
                  <a:lnTo>
                    <a:pt x="521240" y="2786849"/>
                  </a:lnTo>
                  <a:lnTo>
                    <a:pt x="518615" y="2781019"/>
                  </a:lnTo>
                  <a:lnTo>
                    <a:pt x="515800" y="2775189"/>
                  </a:lnTo>
                  <a:lnTo>
                    <a:pt x="512890" y="2769359"/>
                  </a:lnTo>
                  <a:lnTo>
                    <a:pt x="509846" y="2763529"/>
                  </a:lnTo>
                  <a:lnTo>
                    <a:pt x="506619" y="2757698"/>
                  </a:lnTo>
                  <a:lnTo>
                    <a:pt x="503290" y="2751868"/>
                  </a:lnTo>
                  <a:lnTo>
                    <a:pt x="499791" y="2746038"/>
                  </a:lnTo>
                  <a:lnTo>
                    <a:pt x="496121" y="2740208"/>
                  </a:lnTo>
                  <a:lnTo>
                    <a:pt x="492343" y="2734377"/>
                  </a:lnTo>
                  <a:lnTo>
                    <a:pt x="488358" y="2728547"/>
                  </a:lnTo>
                  <a:lnTo>
                    <a:pt x="484219" y="2722717"/>
                  </a:lnTo>
                  <a:lnTo>
                    <a:pt x="479966" y="2716887"/>
                  </a:lnTo>
                  <a:lnTo>
                    <a:pt x="475468" y="2711056"/>
                  </a:lnTo>
                  <a:lnTo>
                    <a:pt x="470837" y="2705226"/>
                  </a:lnTo>
                  <a:lnTo>
                    <a:pt x="466074" y="2699396"/>
                  </a:lnTo>
                  <a:lnTo>
                    <a:pt x="461057" y="2693566"/>
                  </a:lnTo>
                  <a:lnTo>
                    <a:pt x="455920" y="2687736"/>
                  </a:lnTo>
                  <a:lnTo>
                    <a:pt x="450617" y="2681905"/>
                  </a:lnTo>
                  <a:lnTo>
                    <a:pt x="445087" y="2676075"/>
                  </a:lnTo>
                  <a:lnTo>
                    <a:pt x="439434" y="2670245"/>
                  </a:lnTo>
                  <a:lnTo>
                    <a:pt x="433587" y="2664415"/>
                  </a:lnTo>
                  <a:lnTo>
                    <a:pt x="427542" y="2658584"/>
                  </a:lnTo>
                  <a:lnTo>
                    <a:pt x="421376" y="2652754"/>
                  </a:lnTo>
                  <a:lnTo>
                    <a:pt x="414989" y="2646924"/>
                  </a:lnTo>
                  <a:lnTo>
                    <a:pt x="408438" y="2641094"/>
                  </a:lnTo>
                  <a:lnTo>
                    <a:pt x="401770" y="2635263"/>
                  </a:lnTo>
                  <a:lnTo>
                    <a:pt x="394862" y="2629433"/>
                  </a:lnTo>
                  <a:lnTo>
                    <a:pt x="387825" y="2623603"/>
                  </a:lnTo>
                  <a:lnTo>
                    <a:pt x="380668" y="2617773"/>
                  </a:lnTo>
                  <a:lnTo>
                    <a:pt x="373280" y="2611943"/>
                  </a:lnTo>
                  <a:lnTo>
                    <a:pt x="365790" y="2606112"/>
                  </a:lnTo>
                  <a:lnTo>
                    <a:pt x="358165" y="2600282"/>
                  </a:lnTo>
                  <a:lnTo>
                    <a:pt x="350357" y="2594452"/>
                  </a:lnTo>
                  <a:lnTo>
                    <a:pt x="342458" y="2588622"/>
                  </a:lnTo>
                  <a:lnTo>
                    <a:pt x="334419" y="2582791"/>
                  </a:lnTo>
                  <a:lnTo>
                    <a:pt x="326244" y="2576961"/>
                  </a:lnTo>
                  <a:lnTo>
                    <a:pt x="317992" y="2571131"/>
                  </a:lnTo>
                  <a:lnTo>
                    <a:pt x="309608" y="2565301"/>
                  </a:lnTo>
                  <a:lnTo>
                    <a:pt x="301133" y="2559470"/>
                  </a:lnTo>
                  <a:lnTo>
                    <a:pt x="292597" y="2553640"/>
                  </a:lnTo>
                  <a:lnTo>
                    <a:pt x="283950" y="2547810"/>
                  </a:lnTo>
                  <a:lnTo>
                    <a:pt x="275252" y="2541980"/>
                  </a:lnTo>
                  <a:lnTo>
                    <a:pt x="266509" y="2536150"/>
                  </a:lnTo>
                  <a:lnTo>
                    <a:pt x="257697" y="2530319"/>
                  </a:lnTo>
                  <a:lnTo>
                    <a:pt x="248865" y="2524489"/>
                  </a:lnTo>
                  <a:lnTo>
                    <a:pt x="240007" y="2518659"/>
                  </a:lnTo>
                  <a:lnTo>
                    <a:pt x="231135" y="2512829"/>
                  </a:lnTo>
                  <a:lnTo>
                    <a:pt x="222264" y="2506998"/>
                  </a:lnTo>
                  <a:lnTo>
                    <a:pt x="213403" y="2501168"/>
                  </a:lnTo>
                  <a:lnTo>
                    <a:pt x="204573" y="2495338"/>
                  </a:lnTo>
                  <a:lnTo>
                    <a:pt x="195769" y="2489508"/>
                  </a:lnTo>
                  <a:lnTo>
                    <a:pt x="187022" y="2483678"/>
                  </a:lnTo>
                  <a:lnTo>
                    <a:pt x="178343" y="2477847"/>
                  </a:lnTo>
                  <a:lnTo>
                    <a:pt x="169713" y="2472017"/>
                  </a:lnTo>
                  <a:lnTo>
                    <a:pt x="161205" y="2466187"/>
                  </a:lnTo>
                  <a:lnTo>
                    <a:pt x="152787" y="2460357"/>
                  </a:lnTo>
                  <a:lnTo>
                    <a:pt x="144445" y="2454526"/>
                  </a:lnTo>
                  <a:lnTo>
                    <a:pt x="136298" y="2448696"/>
                  </a:lnTo>
                  <a:lnTo>
                    <a:pt x="128252" y="2442866"/>
                  </a:lnTo>
                  <a:lnTo>
                    <a:pt x="120334" y="2437036"/>
                  </a:lnTo>
                  <a:lnTo>
                    <a:pt x="112643" y="2431205"/>
                  </a:lnTo>
                  <a:lnTo>
                    <a:pt x="105076" y="2425375"/>
                  </a:lnTo>
                  <a:lnTo>
                    <a:pt x="97702" y="2419545"/>
                  </a:lnTo>
                  <a:lnTo>
                    <a:pt x="90571" y="2413715"/>
                  </a:lnTo>
                  <a:lnTo>
                    <a:pt x="83586" y="2407885"/>
                  </a:lnTo>
                  <a:lnTo>
                    <a:pt x="76866" y="2402054"/>
                  </a:lnTo>
                  <a:lnTo>
                    <a:pt x="70391" y="2396224"/>
                  </a:lnTo>
                  <a:lnTo>
                    <a:pt x="64081" y="2390394"/>
                  </a:lnTo>
                  <a:lnTo>
                    <a:pt x="58116" y="2384564"/>
                  </a:lnTo>
                  <a:lnTo>
                    <a:pt x="52381" y="2378733"/>
                  </a:lnTo>
                  <a:lnTo>
                    <a:pt x="46829" y="2372903"/>
                  </a:lnTo>
                  <a:lnTo>
                    <a:pt x="41705" y="2367073"/>
                  </a:lnTo>
                  <a:lnTo>
                    <a:pt x="36783" y="2361243"/>
                  </a:lnTo>
                  <a:lnTo>
                    <a:pt x="32106" y="2355412"/>
                  </a:lnTo>
                  <a:lnTo>
                    <a:pt x="27843" y="2349582"/>
                  </a:lnTo>
                  <a:lnTo>
                    <a:pt x="23791" y="2343752"/>
                  </a:lnTo>
                  <a:lnTo>
                    <a:pt x="20049" y="2337922"/>
                  </a:lnTo>
                  <a:lnTo>
                    <a:pt x="16691" y="2332092"/>
                  </a:lnTo>
                  <a:lnTo>
                    <a:pt x="13549" y="2326261"/>
                  </a:lnTo>
                  <a:lnTo>
                    <a:pt x="10784" y="2320431"/>
                  </a:lnTo>
                  <a:lnTo>
                    <a:pt x="8356" y="2314601"/>
                  </a:lnTo>
                  <a:lnTo>
                    <a:pt x="6150" y="2308771"/>
                  </a:lnTo>
                  <a:lnTo>
                    <a:pt x="4378" y="2302940"/>
                  </a:lnTo>
                  <a:lnTo>
                    <a:pt x="2891" y="2297110"/>
                  </a:lnTo>
                  <a:lnTo>
                    <a:pt x="1626" y="2291280"/>
                  </a:lnTo>
                  <a:lnTo>
                    <a:pt x="845" y="2285450"/>
                  </a:lnTo>
                  <a:lnTo>
                    <a:pt x="292" y="2279619"/>
                  </a:lnTo>
                  <a:lnTo>
                    <a:pt x="0" y="2273789"/>
                  </a:lnTo>
                  <a:lnTo>
                    <a:pt x="145" y="2267959"/>
                  </a:lnTo>
                  <a:lnTo>
                    <a:pt x="500" y="2262129"/>
                  </a:lnTo>
                  <a:lnTo>
                    <a:pt x="1157" y="2256299"/>
                  </a:lnTo>
                  <a:lnTo>
                    <a:pt x="2181" y="2250468"/>
                  </a:lnTo>
                  <a:lnTo>
                    <a:pt x="3405" y="2244638"/>
                  </a:lnTo>
                  <a:lnTo>
                    <a:pt x="4960" y="2238808"/>
                  </a:lnTo>
                  <a:lnTo>
                    <a:pt x="6811" y="2232978"/>
                  </a:lnTo>
                  <a:lnTo>
                    <a:pt x="8849" y="2227147"/>
                  </a:lnTo>
                  <a:lnTo>
                    <a:pt x="11234" y="2221317"/>
                  </a:lnTo>
                  <a:lnTo>
                    <a:pt x="13848" y="2215487"/>
                  </a:lnTo>
                  <a:lnTo>
                    <a:pt x="16632" y="2209657"/>
                  </a:lnTo>
                  <a:lnTo>
                    <a:pt x="19769" y="2203826"/>
                  </a:lnTo>
                  <a:lnTo>
                    <a:pt x="23069" y="2197996"/>
                  </a:lnTo>
                  <a:lnTo>
                    <a:pt x="26547" y="2192166"/>
                  </a:lnTo>
                  <a:lnTo>
                    <a:pt x="30320" y="2186336"/>
                  </a:lnTo>
                  <a:lnTo>
                    <a:pt x="34225" y="2180506"/>
                  </a:lnTo>
                  <a:lnTo>
                    <a:pt x="38314" y="2174675"/>
                  </a:lnTo>
                  <a:lnTo>
                    <a:pt x="42623" y="2168845"/>
                  </a:lnTo>
                  <a:lnTo>
                    <a:pt x="47045" y="2163015"/>
                  </a:lnTo>
                  <a:lnTo>
                    <a:pt x="51644" y="2157185"/>
                  </a:lnTo>
                  <a:lnTo>
                    <a:pt x="56398" y="2151354"/>
                  </a:lnTo>
                  <a:lnTo>
                    <a:pt x="61245" y="2145524"/>
                  </a:lnTo>
                  <a:lnTo>
                    <a:pt x="66252" y="2139694"/>
                  </a:lnTo>
                  <a:lnTo>
                    <a:pt x="71360" y="2133864"/>
                  </a:lnTo>
                  <a:lnTo>
                    <a:pt x="76540" y="2128033"/>
                  </a:lnTo>
                  <a:lnTo>
                    <a:pt x="81853" y="2122203"/>
                  </a:lnTo>
                  <a:lnTo>
                    <a:pt x="87224" y="2116373"/>
                  </a:lnTo>
                  <a:lnTo>
                    <a:pt x="92653" y="2110543"/>
                  </a:lnTo>
                  <a:lnTo>
                    <a:pt x="98169" y="2104713"/>
                  </a:lnTo>
                  <a:lnTo>
                    <a:pt x="103717" y="2098882"/>
                  </a:lnTo>
                  <a:lnTo>
                    <a:pt x="109306" y="2093052"/>
                  </a:lnTo>
                  <a:lnTo>
                    <a:pt x="114935" y="2087222"/>
                  </a:lnTo>
                  <a:lnTo>
                    <a:pt x="120578" y="2081392"/>
                  </a:lnTo>
                  <a:lnTo>
                    <a:pt x="126240" y="2075561"/>
                  </a:lnTo>
                  <a:lnTo>
                    <a:pt x="131906" y="2069731"/>
                  </a:lnTo>
                  <a:lnTo>
                    <a:pt x="137571" y="2063901"/>
                  </a:lnTo>
                  <a:lnTo>
                    <a:pt x="143225" y="2058071"/>
                  </a:lnTo>
                  <a:lnTo>
                    <a:pt x="148861" y="2052240"/>
                  </a:lnTo>
                  <a:lnTo>
                    <a:pt x="154481" y="2046410"/>
                  </a:lnTo>
                  <a:lnTo>
                    <a:pt x="160058" y="2040580"/>
                  </a:lnTo>
                  <a:lnTo>
                    <a:pt x="165604" y="2034750"/>
                  </a:lnTo>
                  <a:lnTo>
                    <a:pt x="171119" y="2028920"/>
                  </a:lnTo>
                  <a:lnTo>
                    <a:pt x="176563" y="2023089"/>
                  </a:lnTo>
                  <a:lnTo>
                    <a:pt x="181969" y="2017259"/>
                  </a:lnTo>
                  <a:lnTo>
                    <a:pt x="187323" y="2011429"/>
                  </a:lnTo>
                  <a:lnTo>
                    <a:pt x="192595" y="2005599"/>
                  </a:lnTo>
                  <a:lnTo>
                    <a:pt x="197820" y="1999768"/>
                  </a:lnTo>
                  <a:lnTo>
                    <a:pt x="202971" y="1993938"/>
                  </a:lnTo>
                  <a:lnTo>
                    <a:pt x="208037" y="1988108"/>
                  </a:lnTo>
                  <a:lnTo>
                    <a:pt x="213050" y="1982278"/>
                  </a:lnTo>
                  <a:lnTo>
                    <a:pt x="217966" y="1976447"/>
                  </a:lnTo>
                  <a:lnTo>
                    <a:pt x="222801" y="1970617"/>
                  </a:lnTo>
                  <a:lnTo>
                    <a:pt x="227580" y="1964787"/>
                  </a:lnTo>
                  <a:lnTo>
                    <a:pt x="232239" y="1958957"/>
                  </a:lnTo>
                  <a:lnTo>
                    <a:pt x="236827" y="1953127"/>
                  </a:lnTo>
                  <a:lnTo>
                    <a:pt x="241352" y="1947296"/>
                  </a:lnTo>
                  <a:lnTo>
                    <a:pt x="245745" y="1941466"/>
                  </a:lnTo>
                  <a:lnTo>
                    <a:pt x="250077" y="1935636"/>
                  </a:lnTo>
                  <a:lnTo>
                    <a:pt x="254329" y="1929806"/>
                  </a:lnTo>
                  <a:lnTo>
                    <a:pt x="258462" y="1923975"/>
                  </a:lnTo>
                  <a:lnTo>
                    <a:pt x="262534" y="1918145"/>
                  </a:lnTo>
                  <a:lnTo>
                    <a:pt x="266512" y="1912315"/>
                  </a:lnTo>
                  <a:lnTo>
                    <a:pt x="270387" y="1906485"/>
                  </a:lnTo>
                  <a:lnTo>
                    <a:pt x="274202" y="1900655"/>
                  </a:lnTo>
                  <a:lnTo>
                    <a:pt x="277910" y="1894824"/>
                  </a:lnTo>
                  <a:lnTo>
                    <a:pt x="281532" y="1888994"/>
                  </a:lnTo>
                  <a:lnTo>
                    <a:pt x="285096" y="1883164"/>
                  </a:lnTo>
                  <a:lnTo>
                    <a:pt x="288542" y="1877334"/>
                  </a:lnTo>
                  <a:lnTo>
                    <a:pt x="291920" y="1871503"/>
                  </a:lnTo>
                  <a:lnTo>
                    <a:pt x="295241" y="1865673"/>
                  </a:lnTo>
                  <a:lnTo>
                    <a:pt x="298440" y="1859843"/>
                  </a:lnTo>
                  <a:lnTo>
                    <a:pt x="301585" y="1854013"/>
                  </a:lnTo>
                  <a:lnTo>
                    <a:pt x="304663" y="1848182"/>
                  </a:lnTo>
                  <a:lnTo>
                    <a:pt x="307639" y="1842352"/>
                  </a:lnTo>
                  <a:lnTo>
                    <a:pt x="310564" y="1836522"/>
                  </a:lnTo>
                  <a:lnTo>
                    <a:pt x="313414" y="1830692"/>
                  </a:lnTo>
                  <a:lnTo>
                    <a:pt x="316180" y="1824862"/>
                  </a:lnTo>
                  <a:lnTo>
                    <a:pt x="318899" y="1819031"/>
                  </a:lnTo>
                  <a:lnTo>
                    <a:pt x="321535" y="1813201"/>
                  </a:lnTo>
                  <a:lnTo>
                    <a:pt x="324105" y="1807371"/>
                  </a:lnTo>
                  <a:lnTo>
                    <a:pt x="326630" y="1801541"/>
                  </a:lnTo>
                  <a:lnTo>
                    <a:pt x="329068" y="1795710"/>
                  </a:lnTo>
                  <a:lnTo>
                    <a:pt x="331454" y="1789880"/>
                  </a:lnTo>
                  <a:lnTo>
                    <a:pt x="333798" y="1784050"/>
                  </a:lnTo>
                  <a:lnTo>
                    <a:pt x="336051" y="1778220"/>
                  </a:lnTo>
                  <a:lnTo>
                    <a:pt x="338265" y="1772389"/>
                  </a:lnTo>
                  <a:lnTo>
                    <a:pt x="340431" y="1766559"/>
                  </a:lnTo>
                  <a:lnTo>
                    <a:pt x="342520" y="1760729"/>
                  </a:lnTo>
                  <a:lnTo>
                    <a:pt x="344573" y="1754899"/>
                  </a:lnTo>
                  <a:lnTo>
                    <a:pt x="346572" y="1749069"/>
                  </a:lnTo>
                  <a:lnTo>
                    <a:pt x="348508" y="1743238"/>
                  </a:lnTo>
                  <a:lnTo>
                    <a:pt x="350409" y="1737408"/>
                  </a:lnTo>
                  <a:lnTo>
                    <a:pt x="352251" y="1731578"/>
                  </a:lnTo>
                  <a:lnTo>
                    <a:pt x="354042" y="1725748"/>
                  </a:lnTo>
                  <a:lnTo>
                    <a:pt x="355800" y="1719917"/>
                  </a:lnTo>
                  <a:lnTo>
                    <a:pt x="357494" y="1714087"/>
                  </a:lnTo>
                  <a:lnTo>
                    <a:pt x="359146" y="1708257"/>
                  </a:lnTo>
                  <a:lnTo>
                    <a:pt x="360767" y="1702427"/>
                  </a:lnTo>
                  <a:lnTo>
                    <a:pt x="362320" y="1696596"/>
                  </a:lnTo>
                  <a:lnTo>
                    <a:pt x="363840" y="1690766"/>
                  </a:lnTo>
                  <a:lnTo>
                    <a:pt x="365324" y="1684936"/>
                  </a:lnTo>
                  <a:lnTo>
                    <a:pt x="366747" y="1679106"/>
                  </a:lnTo>
                  <a:lnTo>
                    <a:pt x="368141" y="1673276"/>
                  </a:lnTo>
                  <a:lnTo>
                    <a:pt x="369492" y="1667445"/>
                  </a:lnTo>
                  <a:lnTo>
                    <a:pt x="370792" y="1661615"/>
                  </a:lnTo>
                  <a:lnTo>
                    <a:pt x="372063" y="1655785"/>
                  </a:lnTo>
                  <a:lnTo>
                    <a:pt x="373286" y="1649955"/>
                  </a:lnTo>
                  <a:lnTo>
                    <a:pt x="374466" y="1644124"/>
                  </a:lnTo>
                  <a:lnTo>
                    <a:pt x="375618" y="1638294"/>
                  </a:lnTo>
                  <a:lnTo>
                    <a:pt x="376717" y="1632464"/>
                  </a:lnTo>
                  <a:lnTo>
                    <a:pt x="377781" y="1626634"/>
                  </a:lnTo>
                  <a:lnTo>
                    <a:pt x="378819" y="1620803"/>
                  </a:lnTo>
                  <a:lnTo>
                    <a:pt x="379799" y="1614973"/>
                  </a:lnTo>
                  <a:lnTo>
                    <a:pt x="380751" y="1609143"/>
                  </a:lnTo>
                  <a:lnTo>
                    <a:pt x="381673" y="1603313"/>
                  </a:lnTo>
                  <a:lnTo>
                    <a:pt x="382542" y="1597483"/>
                  </a:lnTo>
                  <a:lnTo>
                    <a:pt x="383387" y="1591652"/>
                  </a:lnTo>
                  <a:lnTo>
                    <a:pt x="384196" y="1585822"/>
                  </a:lnTo>
                  <a:lnTo>
                    <a:pt x="384961" y="1579992"/>
                  </a:lnTo>
                  <a:lnTo>
                    <a:pt x="385702" y="1574162"/>
                  </a:lnTo>
                  <a:lnTo>
                    <a:pt x="386405" y="1568331"/>
                  </a:lnTo>
                  <a:lnTo>
                    <a:pt x="387070" y="1562501"/>
                  </a:lnTo>
                  <a:lnTo>
                    <a:pt x="387713" y="1556671"/>
                  </a:lnTo>
                  <a:lnTo>
                    <a:pt x="388313" y="1550841"/>
                  </a:lnTo>
                  <a:lnTo>
                    <a:pt x="388885" y="1545010"/>
                  </a:lnTo>
                  <a:lnTo>
                    <a:pt x="389435" y="1539180"/>
                  </a:lnTo>
                  <a:lnTo>
                    <a:pt x="389940" y="1533350"/>
                  </a:lnTo>
                  <a:lnTo>
                    <a:pt x="390423" y="1527520"/>
                  </a:lnTo>
                  <a:lnTo>
                    <a:pt x="390883" y="1521690"/>
                  </a:lnTo>
                  <a:lnTo>
                    <a:pt x="391303" y="1515859"/>
                  </a:lnTo>
                  <a:lnTo>
                    <a:pt x="391704" y="1510029"/>
                  </a:lnTo>
                  <a:lnTo>
                    <a:pt x="392079" y="1504199"/>
                  </a:lnTo>
                  <a:lnTo>
                    <a:pt x="392421" y="1498369"/>
                  </a:lnTo>
                  <a:lnTo>
                    <a:pt x="392746" y="1492538"/>
                  </a:lnTo>
                  <a:lnTo>
                    <a:pt x="393044" y="1486708"/>
                  </a:lnTo>
                  <a:lnTo>
                    <a:pt x="393315" y="1480878"/>
                  </a:lnTo>
                  <a:lnTo>
                    <a:pt x="393571" y="1475048"/>
                  </a:lnTo>
                  <a:lnTo>
                    <a:pt x="393798" y="1469217"/>
                  </a:lnTo>
                  <a:lnTo>
                    <a:pt x="394005" y="1463387"/>
                  </a:lnTo>
                  <a:lnTo>
                    <a:pt x="394197" y="1457557"/>
                  </a:lnTo>
                  <a:lnTo>
                    <a:pt x="394361" y="1451727"/>
                  </a:lnTo>
                  <a:lnTo>
                    <a:pt x="394509" y="1445897"/>
                  </a:lnTo>
                  <a:lnTo>
                    <a:pt x="394643" y="1440066"/>
                  </a:lnTo>
                  <a:lnTo>
                    <a:pt x="394750" y="1434236"/>
                  </a:lnTo>
                  <a:lnTo>
                    <a:pt x="394845" y="1428406"/>
                  </a:lnTo>
                  <a:lnTo>
                    <a:pt x="394923" y="1422576"/>
                  </a:lnTo>
                  <a:lnTo>
                    <a:pt x="394980" y="1416745"/>
                  </a:lnTo>
                  <a:lnTo>
                    <a:pt x="395026" y="1410915"/>
                  </a:lnTo>
                  <a:lnTo>
                    <a:pt x="395054" y="1405085"/>
                  </a:lnTo>
                  <a:lnTo>
                    <a:pt x="395065" y="1399255"/>
                  </a:lnTo>
                  <a:lnTo>
                    <a:pt x="395064" y="1393424"/>
                  </a:lnTo>
                  <a:lnTo>
                    <a:pt x="395045" y="1387594"/>
                  </a:lnTo>
                  <a:lnTo>
                    <a:pt x="395010" y="1381764"/>
                  </a:lnTo>
                  <a:lnTo>
                    <a:pt x="394966" y="1375934"/>
                  </a:lnTo>
                  <a:lnTo>
                    <a:pt x="394899" y="1370104"/>
                  </a:lnTo>
                  <a:lnTo>
                    <a:pt x="394821" y="1364273"/>
                  </a:lnTo>
                  <a:lnTo>
                    <a:pt x="394731" y="1358443"/>
                  </a:lnTo>
                  <a:lnTo>
                    <a:pt x="394619" y="1352613"/>
                  </a:lnTo>
                  <a:lnTo>
                    <a:pt x="394495" y="1346783"/>
                  </a:lnTo>
                  <a:lnTo>
                    <a:pt x="394357" y="1340952"/>
                  </a:lnTo>
                  <a:lnTo>
                    <a:pt x="394197" y="1335122"/>
                  </a:lnTo>
                  <a:lnTo>
                    <a:pt x="394025" y="1329292"/>
                  </a:lnTo>
                  <a:lnTo>
                    <a:pt x="393834" y="1323462"/>
                  </a:lnTo>
                  <a:lnTo>
                    <a:pt x="393622" y="1317631"/>
                  </a:lnTo>
                  <a:lnTo>
                    <a:pt x="393398" y="1311801"/>
                  </a:lnTo>
                  <a:lnTo>
                    <a:pt x="393149" y="1305971"/>
                  </a:lnTo>
                  <a:lnTo>
                    <a:pt x="392879" y="1300141"/>
                  </a:lnTo>
                  <a:lnTo>
                    <a:pt x="392595" y="1294311"/>
                  </a:lnTo>
                  <a:lnTo>
                    <a:pt x="392279" y="1288480"/>
                  </a:lnTo>
                  <a:lnTo>
                    <a:pt x="391944" y="1282650"/>
                  </a:lnTo>
                  <a:lnTo>
                    <a:pt x="391591" y="1276820"/>
                  </a:lnTo>
                  <a:lnTo>
                    <a:pt x="391200" y="1270990"/>
                  </a:lnTo>
                  <a:lnTo>
                    <a:pt x="390789" y="1265159"/>
                  </a:lnTo>
                  <a:lnTo>
                    <a:pt x="390355" y="1259329"/>
                  </a:lnTo>
                  <a:lnTo>
                    <a:pt x="389880" y="1253499"/>
                  </a:lnTo>
                  <a:lnTo>
                    <a:pt x="389384" y="1247669"/>
                  </a:lnTo>
                  <a:lnTo>
                    <a:pt x="388855" y="1241839"/>
                  </a:lnTo>
                  <a:lnTo>
                    <a:pt x="388286" y="1236008"/>
                  </a:lnTo>
                  <a:lnTo>
                    <a:pt x="387692" y="1230178"/>
                  </a:lnTo>
                  <a:lnTo>
                    <a:pt x="387055" y="1224348"/>
                  </a:lnTo>
                  <a:lnTo>
                    <a:pt x="386378" y="1218518"/>
                  </a:lnTo>
                  <a:lnTo>
                    <a:pt x="385674" y="1212687"/>
                  </a:lnTo>
                  <a:lnTo>
                    <a:pt x="384914" y="1206857"/>
                  </a:lnTo>
                  <a:lnTo>
                    <a:pt x="384117" y="1201027"/>
                  </a:lnTo>
                  <a:lnTo>
                    <a:pt x="383290" y="1195197"/>
                  </a:lnTo>
                  <a:lnTo>
                    <a:pt x="382393" y="1189366"/>
                  </a:lnTo>
                  <a:lnTo>
                    <a:pt x="381462" y="1183536"/>
                  </a:lnTo>
                  <a:lnTo>
                    <a:pt x="380491" y="1177706"/>
                  </a:lnTo>
                  <a:lnTo>
                    <a:pt x="379450" y="1171876"/>
                  </a:lnTo>
                  <a:lnTo>
                    <a:pt x="378372" y="1166046"/>
                  </a:lnTo>
                  <a:lnTo>
                    <a:pt x="377241" y="1160215"/>
                  </a:lnTo>
                  <a:lnTo>
                    <a:pt x="376044" y="1154385"/>
                  </a:lnTo>
                  <a:lnTo>
                    <a:pt x="374808" y="1148555"/>
                  </a:lnTo>
                  <a:lnTo>
                    <a:pt x="373504" y="1142725"/>
                  </a:lnTo>
                  <a:lnTo>
                    <a:pt x="372139" y="1136894"/>
                  </a:lnTo>
                  <a:lnTo>
                    <a:pt x="370733" y="1131064"/>
                  </a:lnTo>
                  <a:lnTo>
                    <a:pt x="369245" y="1125234"/>
                  </a:lnTo>
                  <a:lnTo>
                    <a:pt x="367702" y="1119404"/>
                  </a:lnTo>
                  <a:lnTo>
                    <a:pt x="366116" y="1113573"/>
                  </a:lnTo>
                  <a:lnTo>
                    <a:pt x="364433" y="1107743"/>
                  </a:lnTo>
                  <a:lnTo>
                    <a:pt x="362705" y="1101913"/>
                  </a:lnTo>
                  <a:lnTo>
                    <a:pt x="360922" y="1096083"/>
                  </a:lnTo>
                  <a:lnTo>
                    <a:pt x="359048" y="1090253"/>
                  </a:lnTo>
                  <a:lnTo>
                    <a:pt x="357128" y="1084422"/>
                  </a:lnTo>
                  <a:lnTo>
                    <a:pt x="355142" y="1078592"/>
                  </a:lnTo>
                  <a:lnTo>
                    <a:pt x="353074" y="1072762"/>
                  </a:lnTo>
                  <a:lnTo>
                    <a:pt x="350960" y="1066932"/>
                  </a:lnTo>
                  <a:lnTo>
                    <a:pt x="348769" y="1061101"/>
                  </a:lnTo>
                  <a:lnTo>
                    <a:pt x="346507" y="1055271"/>
                  </a:lnTo>
                  <a:lnTo>
                    <a:pt x="344201" y="1049441"/>
                  </a:lnTo>
                  <a:lnTo>
                    <a:pt x="341808" y="1043611"/>
                  </a:lnTo>
                  <a:lnTo>
                    <a:pt x="339357" y="1037780"/>
                  </a:lnTo>
                  <a:lnTo>
                    <a:pt x="336863" y="1031950"/>
                  </a:lnTo>
                  <a:lnTo>
                    <a:pt x="334276" y="1026120"/>
                  </a:lnTo>
                  <a:lnTo>
                    <a:pt x="331644" y="1020290"/>
                  </a:lnTo>
                  <a:lnTo>
                    <a:pt x="328964" y="1014460"/>
                  </a:lnTo>
                  <a:lnTo>
                    <a:pt x="326203" y="1008629"/>
                  </a:lnTo>
                  <a:lnTo>
                    <a:pt x="323404" y="1002799"/>
                  </a:lnTo>
                  <a:lnTo>
                    <a:pt x="320552" y="996969"/>
                  </a:lnTo>
                  <a:lnTo>
                    <a:pt x="317637" y="991139"/>
                  </a:lnTo>
                  <a:lnTo>
                    <a:pt x="314688" y="985308"/>
                  </a:lnTo>
                  <a:lnTo>
                    <a:pt x="311686" y="979478"/>
                  </a:lnTo>
                  <a:lnTo>
                    <a:pt x="308639" y="973648"/>
                  </a:lnTo>
                  <a:lnTo>
                    <a:pt x="305564" y="967818"/>
                  </a:lnTo>
                  <a:lnTo>
                    <a:pt x="302441" y="961987"/>
                  </a:lnTo>
                  <a:lnTo>
                    <a:pt x="299289" y="956157"/>
                  </a:lnTo>
                  <a:lnTo>
                    <a:pt x="296117" y="950327"/>
                  </a:lnTo>
                  <a:lnTo>
                    <a:pt x="292907" y="944497"/>
                  </a:lnTo>
                  <a:lnTo>
                    <a:pt x="289684" y="938667"/>
                  </a:lnTo>
                  <a:lnTo>
                    <a:pt x="286446" y="932836"/>
                  </a:lnTo>
                  <a:lnTo>
                    <a:pt x="283192" y="927006"/>
                  </a:lnTo>
                  <a:lnTo>
                    <a:pt x="279935" y="921176"/>
                  </a:lnTo>
                  <a:lnTo>
                    <a:pt x="276674" y="915346"/>
                  </a:lnTo>
                  <a:lnTo>
                    <a:pt x="273419" y="909515"/>
                  </a:lnTo>
                  <a:lnTo>
                    <a:pt x="270170" y="903685"/>
                  </a:lnTo>
                  <a:lnTo>
                    <a:pt x="266936" y="897855"/>
                  </a:lnTo>
                  <a:lnTo>
                    <a:pt x="263725" y="892025"/>
                  </a:lnTo>
                  <a:lnTo>
                    <a:pt x="260532" y="886194"/>
                  </a:lnTo>
                  <a:lnTo>
                    <a:pt x="257378" y="880364"/>
                  </a:lnTo>
                  <a:lnTo>
                    <a:pt x="254262" y="874534"/>
                  </a:lnTo>
                  <a:lnTo>
                    <a:pt x="251175" y="868704"/>
                  </a:lnTo>
                  <a:lnTo>
                    <a:pt x="248160" y="862874"/>
                  </a:lnTo>
                  <a:lnTo>
                    <a:pt x="245191" y="857043"/>
                  </a:lnTo>
                  <a:lnTo>
                    <a:pt x="242267" y="851213"/>
                  </a:lnTo>
                  <a:lnTo>
                    <a:pt x="239445" y="845383"/>
                  </a:lnTo>
                  <a:lnTo>
                    <a:pt x="236678" y="839553"/>
                  </a:lnTo>
                  <a:lnTo>
                    <a:pt x="233984" y="833722"/>
                  </a:lnTo>
                  <a:lnTo>
                    <a:pt x="231407" y="827892"/>
                  </a:lnTo>
                  <a:lnTo>
                    <a:pt x="228895" y="822062"/>
                  </a:lnTo>
                  <a:lnTo>
                    <a:pt x="226493" y="816232"/>
                  </a:lnTo>
                  <a:lnTo>
                    <a:pt x="224214" y="810401"/>
                  </a:lnTo>
                  <a:lnTo>
                    <a:pt x="222013" y="804571"/>
                  </a:lnTo>
                  <a:lnTo>
                    <a:pt x="219962" y="798741"/>
                  </a:lnTo>
                  <a:lnTo>
                    <a:pt x="218035" y="792911"/>
                  </a:lnTo>
                  <a:lnTo>
                    <a:pt x="216197" y="787081"/>
                  </a:lnTo>
                  <a:lnTo>
                    <a:pt x="214555" y="781250"/>
                  </a:lnTo>
                  <a:lnTo>
                    <a:pt x="213030" y="775420"/>
                  </a:lnTo>
                  <a:lnTo>
                    <a:pt x="211612" y="769590"/>
                  </a:lnTo>
                  <a:lnTo>
                    <a:pt x="210423" y="763760"/>
                  </a:lnTo>
                  <a:lnTo>
                    <a:pt x="209345" y="757929"/>
                  </a:lnTo>
                  <a:lnTo>
                    <a:pt x="208412" y="752099"/>
                  </a:lnTo>
                  <a:lnTo>
                    <a:pt x="207702" y="746269"/>
                  </a:lnTo>
                  <a:lnTo>
                    <a:pt x="207109" y="740439"/>
                  </a:lnTo>
                  <a:lnTo>
                    <a:pt x="206704" y="734608"/>
                  </a:lnTo>
                  <a:lnTo>
                    <a:pt x="206505" y="728778"/>
                  </a:lnTo>
                  <a:lnTo>
                    <a:pt x="206431" y="722948"/>
                  </a:lnTo>
                  <a:lnTo>
                    <a:pt x="206585" y="717118"/>
                  </a:lnTo>
                  <a:lnTo>
                    <a:pt x="206925" y="711288"/>
                  </a:lnTo>
                  <a:lnTo>
                    <a:pt x="207394" y="705457"/>
                  </a:lnTo>
                  <a:lnTo>
                    <a:pt x="208130" y="699627"/>
                  </a:lnTo>
                  <a:lnTo>
                    <a:pt x="209024" y="693797"/>
                  </a:lnTo>
                  <a:lnTo>
                    <a:pt x="210057" y="687967"/>
                  </a:lnTo>
                  <a:lnTo>
                    <a:pt x="211381" y="682136"/>
                  </a:lnTo>
                  <a:lnTo>
                    <a:pt x="212837" y="676306"/>
                  </a:lnTo>
                  <a:lnTo>
                    <a:pt x="214464" y="670476"/>
                  </a:lnTo>
                  <a:lnTo>
                    <a:pt x="216349" y="664646"/>
                  </a:lnTo>
                  <a:lnTo>
                    <a:pt x="218365" y="658815"/>
                  </a:lnTo>
                  <a:lnTo>
                    <a:pt x="220580" y="652985"/>
                  </a:lnTo>
                  <a:lnTo>
                    <a:pt x="223014" y="647155"/>
                  </a:lnTo>
                  <a:lnTo>
                    <a:pt x="225576" y="641325"/>
                  </a:lnTo>
                  <a:lnTo>
                    <a:pt x="228360" y="635495"/>
                  </a:lnTo>
                  <a:lnTo>
                    <a:pt x="231324" y="629664"/>
                  </a:lnTo>
                  <a:lnTo>
                    <a:pt x="234408" y="623834"/>
                  </a:lnTo>
                  <a:lnTo>
                    <a:pt x="237731" y="618004"/>
                  </a:lnTo>
                  <a:lnTo>
                    <a:pt x="241192" y="612174"/>
                  </a:lnTo>
                  <a:lnTo>
                    <a:pt x="244768" y="606343"/>
                  </a:lnTo>
                  <a:lnTo>
                    <a:pt x="248586" y="600513"/>
                  </a:lnTo>
                  <a:lnTo>
                    <a:pt x="252505" y="594683"/>
                  </a:lnTo>
                  <a:lnTo>
                    <a:pt x="256553" y="588853"/>
                  </a:lnTo>
                  <a:lnTo>
                    <a:pt x="260792" y="583023"/>
                  </a:lnTo>
                  <a:lnTo>
                    <a:pt x="265123" y="577192"/>
                  </a:lnTo>
                  <a:lnTo>
                    <a:pt x="269587" y="571362"/>
                  </a:lnTo>
                  <a:lnTo>
                    <a:pt x="274194" y="565532"/>
                  </a:lnTo>
                  <a:lnTo>
                    <a:pt x="278880" y="559702"/>
                  </a:lnTo>
                  <a:lnTo>
                    <a:pt x="283697" y="553871"/>
                  </a:lnTo>
                  <a:lnTo>
                    <a:pt x="288614" y="548041"/>
                  </a:lnTo>
                  <a:lnTo>
                    <a:pt x="293597" y="542211"/>
                  </a:lnTo>
                  <a:lnTo>
                    <a:pt x="298697" y="536381"/>
                  </a:lnTo>
                  <a:lnTo>
                    <a:pt x="303862" y="530550"/>
                  </a:lnTo>
                  <a:lnTo>
                    <a:pt x="309077" y="524720"/>
                  </a:lnTo>
                  <a:lnTo>
                    <a:pt x="314388" y="518890"/>
                  </a:lnTo>
                  <a:lnTo>
                    <a:pt x="319734" y="513060"/>
                  </a:lnTo>
                  <a:lnTo>
                    <a:pt x="325123" y="507230"/>
                  </a:lnTo>
                  <a:lnTo>
                    <a:pt x="330565" y="501399"/>
                  </a:lnTo>
                  <a:lnTo>
                    <a:pt x="336028" y="495569"/>
                  </a:lnTo>
                  <a:lnTo>
                    <a:pt x="341517" y="489739"/>
                  </a:lnTo>
                  <a:lnTo>
                    <a:pt x="347024" y="483909"/>
                  </a:lnTo>
                  <a:lnTo>
                    <a:pt x="352537" y="478078"/>
                  </a:lnTo>
                  <a:lnTo>
                    <a:pt x="358054" y="472248"/>
                  </a:lnTo>
                  <a:lnTo>
                    <a:pt x="363562" y="466418"/>
                  </a:lnTo>
                  <a:lnTo>
                    <a:pt x="369063" y="460588"/>
                  </a:lnTo>
                  <a:lnTo>
                    <a:pt x="374539" y="454757"/>
                  </a:lnTo>
                  <a:lnTo>
                    <a:pt x="379989" y="448927"/>
                  </a:lnTo>
                  <a:lnTo>
                    <a:pt x="385419" y="443097"/>
                  </a:lnTo>
                  <a:lnTo>
                    <a:pt x="390791" y="437267"/>
                  </a:lnTo>
                  <a:lnTo>
                    <a:pt x="396127" y="431437"/>
                  </a:lnTo>
                  <a:lnTo>
                    <a:pt x="401425" y="425606"/>
                  </a:lnTo>
                  <a:lnTo>
                    <a:pt x="406641" y="419776"/>
                  </a:lnTo>
                  <a:lnTo>
                    <a:pt x="411815" y="413946"/>
                  </a:lnTo>
                  <a:lnTo>
                    <a:pt x="416924" y="408116"/>
                  </a:lnTo>
                  <a:lnTo>
                    <a:pt x="421944" y="402285"/>
                  </a:lnTo>
                  <a:lnTo>
                    <a:pt x="426911" y="396455"/>
                  </a:lnTo>
                  <a:lnTo>
                    <a:pt x="431787" y="390625"/>
                  </a:lnTo>
                  <a:lnTo>
                    <a:pt x="436572" y="384795"/>
                  </a:lnTo>
                  <a:lnTo>
                    <a:pt x="441297" y="378964"/>
                  </a:lnTo>
                  <a:lnTo>
                    <a:pt x="445903" y="373134"/>
                  </a:lnTo>
                  <a:lnTo>
                    <a:pt x="450422" y="367304"/>
                  </a:lnTo>
                  <a:lnTo>
                    <a:pt x="454875" y="361474"/>
                  </a:lnTo>
                  <a:lnTo>
                    <a:pt x="459182" y="355644"/>
                  </a:lnTo>
                  <a:lnTo>
                    <a:pt x="463413" y="349813"/>
                  </a:lnTo>
                  <a:lnTo>
                    <a:pt x="467562" y="343983"/>
                  </a:lnTo>
                  <a:lnTo>
                    <a:pt x="471562" y="338153"/>
                  </a:lnTo>
                  <a:lnTo>
                    <a:pt x="475488" y="332323"/>
                  </a:lnTo>
                  <a:lnTo>
                    <a:pt x="479312" y="326492"/>
                  </a:lnTo>
                  <a:lnTo>
                    <a:pt x="482999" y="320662"/>
                  </a:lnTo>
                  <a:lnTo>
                    <a:pt x="486612" y="314832"/>
                  </a:lnTo>
                  <a:lnTo>
                    <a:pt x="490102" y="309002"/>
                  </a:lnTo>
                  <a:lnTo>
                    <a:pt x="493473" y="303171"/>
                  </a:lnTo>
                  <a:lnTo>
                    <a:pt x="496769" y="297341"/>
                  </a:lnTo>
                  <a:lnTo>
                    <a:pt x="499926" y="291511"/>
                  </a:lnTo>
                  <a:lnTo>
                    <a:pt x="502982" y="285681"/>
                  </a:lnTo>
                  <a:lnTo>
                    <a:pt x="505965" y="279851"/>
                  </a:lnTo>
                  <a:lnTo>
                    <a:pt x="508794" y="274020"/>
                  </a:lnTo>
                  <a:lnTo>
                    <a:pt x="511542" y="268190"/>
                  </a:lnTo>
                  <a:lnTo>
                    <a:pt x="514211" y="262360"/>
                  </a:lnTo>
                  <a:lnTo>
                    <a:pt x="516731" y="256530"/>
                  </a:lnTo>
                  <a:lnTo>
                    <a:pt x="519182" y="250699"/>
                  </a:lnTo>
                  <a:lnTo>
                    <a:pt x="521541" y="244869"/>
                  </a:lnTo>
                  <a:lnTo>
                    <a:pt x="523776" y="239039"/>
                  </a:lnTo>
                  <a:lnTo>
                    <a:pt x="525945" y="233209"/>
                  </a:lnTo>
                  <a:lnTo>
                    <a:pt x="528012" y="227378"/>
                  </a:lnTo>
                  <a:lnTo>
                    <a:pt x="529978" y="221548"/>
                  </a:lnTo>
                  <a:lnTo>
                    <a:pt x="531882" y="215718"/>
                  </a:lnTo>
                  <a:lnTo>
                    <a:pt x="533677" y="209888"/>
                  </a:lnTo>
                  <a:lnTo>
                    <a:pt x="535393" y="204058"/>
                  </a:lnTo>
                  <a:lnTo>
                    <a:pt x="537052" y="198227"/>
                  </a:lnTo>
                  <a:lnTo>
                    <a:pt x="538597" y="192397"/>
                  </a:lnTo>
                  <a:lnTo>
                    <a:pt x="540082" y="186567"/>
                  </a:lnTo>
                  <a:lnTo>
                    <a:pt x="541512" y="180737"/>
                  </a:lnTo>
                  <a:lnTo>
                    <a:pt x="542835" y="174906"/>
                  </a:lnTo>
                  <a:lnTo>
                    <a:pt x="544111" y="169076"/>
                  </a:lnTo>
                  <a:lnTo>
                    <a:pt x="545326" y="163246"/>
                  </a:lnTo>
                  <a:lnTo>
                    <a:pt x="546456" y="157416"/>
                  </a:lnTo>
                  <a:lnTo>
                    <a:pt x="547545" y="151585"/>
                  </a:lnTo>
                  <a:lnTo>
                    <a:pt x="548568" y="145755"/>
                  </a:lnTo>
                  <a:lnTo>
                    <a:pt x="549527" y="139925"/>
                  </a:lnTo>
                  <a:lnTo>
                    <a:pt x="550448" y="134095"/>
                  </a:lnTo>
                  <a:lnTo>
                    <a:pt x="551303" y="128265"/>
                  </a:lnTo>
                  <a:lnTo>
                    <a:pt x="552109" y="122434"/>
                  </a:lnTo>
                  <a:lnTo>
                    <a:pt x="552882" y="116604"/>
                  </a:lnTo>
                  <a:lnTo>
                    <a:pt x="553591" y="110774"/>
                  </a:lnTo>
                  <a:lnTo>
                    <a:pt x="554264" y="104944"/>
                  </a:lnTo>
                  <a:lnTo>
                    <a:pt x="554907" y="99113"/>
                  </a:lnTo>
                  <a:lnTo>
                    <a:pt x="555490" y="93283"/>
                  </a:lnTo>
                  <a:lnTo>
                    <a:pt x="556048" y="87453"/>
                  </a:lnTo>
                  <a:lnTo>
                    <a:pt x="556574" y="81623"/>
                  </a:lnTo>
                  <a:lnTo>
                    <a:pt x="557055" y="75792"/>
                  </a:lnTo>
                  <a:lnTo>
                    <a:pt x="557514" y="69962"/>
                  </a:lnTo>
                  <a:lnTo>
                    <a:pt x="557941" y="64132"/>
                  </a:lnTo>
                  <a:lnTo>
                    <a:pt x="558334" y="58302"/>
                  </a:lnTo>
                  <a:lnTo>
                    <a:pt x="558709" y="52472"/>
                  </a:lnTo>
                  <a:lnTo>
                    <a:pt x="559052" y="46641"/>
                  </a:lnTo>
                  <a:lnTo>
                    <a:pt x="559372" y="40811"/>
                  </a:lnTo>
                  <a:lnTo>
                    <a:pt x="559675" y="34981"/>
                  </a:lnTo>
                  <a:lnTo>
                    <a:pt x="559949" y="29151"/>
                  </a:lnTo>
                  <a:lnTo>
                    <a:pt x="560207" y="23320"/>
                  </a:lnTo>
                  <a:lnTo>
                    <a:pt x="560450" y="17490"/>
                  </a:lnTo>
                  <a:lnTo>
                    <a:pt x="560667" y="11660"/>
                  </a:lnTo>
                  <a:lnTo>
                    <a:pt x="560873" y="5830"/>
                  </a:lnTo>
                  <a:lnTo>
                    <a:pt x="561066" y="0"/>
                  </a:lnTo>
                  <a:lnTo>
                    <a:pt x="565244" y="0"/>
                  </a:lnTo>
                  <a:lnTo>
                    <a:pt x="565436" y="5830"/>
                  </a:lnTo>
                  <a:lnTo>
                    <a:pt x="565642" y="11660"/>
                  </a:lnTo>
                  <a:lnTo>
                    <a:pt x="565859" y="17490"/>
                  </a:lnTo>
                  <a:lnTo>
                    <a:pt x="566103" y="23320"/>
                  </a:lnTo>
                  <a:lnTo>
                    <a:pt x="566360" y="29151"/>
                  </a:lnTo>
                  <a:lnTo>
                    <a:pt x="566634" y="34981"/>
                  </a:lnTo>
                  <a:lnTo>
                    <a:pt x="566938" y="40811"/>
                  </a:lnTo>
                  <a:lnTo>
                    <a:pt x="567257" y="46641"/>
                  </a:lnTo>
                  <a:lnTo>
                    <a:pt x="567601" y="52472"/>
                  </a:lnTo>
                  <a:lnTo>
                    <a:pt x="567975" y="58302"/>
                  </a:lnTo>
                  <a:lnTo>
                    <a:pt x="568369" y="64132"/>
                  </a:lnTo>
                  <a:lnTo>
                    <a:pt x="568795" y="69962"/>
                  </a:lnTo>
                  <a:lnTo>
                    <a:pt x="569254" y="75792"/>
                  </a:lnTo>
                  <a:lnTo>
                    <a:pt x="569735" y="81623"/>
                  </a:lnTo>
                  <a:lnTo>
                    <a:pt x="570261" y="87453"/>
                  </a:lnTo>
                  <a:lnTo>
                    <a:pt x="570819" y="93283"/>
                  </a:lnTo>
                  <a:lnTo>
                    <a:pt x="571403" y="99113"/>
                  </a:lnTo>
                  <a:lnTo>
                    <a:pt x="572045" y="104944"/>
                  </a:lnTo>
                  <a:lnTo>
                    <a:pt x="572719" y="110774"/>
                  </a:lnTo>
                  <a:lnTo>
                    <a:pt x="573427" y="116604"/>
                  </a:lnTo>
                  <a:lnTo>
                    <a:pt x="574200" y="122434"/>
                  </a:lnTo>
                  <a:lnTo>
                    <a:pt x="575007" y="128265"/>
                  </a:lnTo>
                  <a:lnTo>
                    <a:pt x="575862" y="134095"/>
                  </a:lnTo>
                  <a:lnTo>
                    <a:pt x="576783" y="139925"/>
                  </a:lnTo>
                  <a:lnTo>
                    <a:pt x="577741" y="145755"/>
                  </a:lnTo>
                  <a:lnTo>
                    <a:pt x="578765" y="151585"/>
                  </a:lnTo>
                  <a:lnTo>
                    <a:pt x="579853" y="157416"/>
                  </a:lnTo>
                  <a:lnTo>
                    <a:pt x="580984" y="163246"/>
                  </a:lnTo>
                  <a:lnTo>
                    <a:pt x="582198" y="169076"/>
                  </a:lnTo>
                  <a:lnTo>
                    <a:pt x="583475" y="174906"/>
                  </a:lnTo>
                  <a:lnTo>
                    <a:pt x="584798" y="180737"/>
                  </a:lnTo>
                  <a:lnTo>
                    <a:pt x="586227" y="186567"/>
                  </a:lnTo>
                  <a:lnTo>
                    <a:pt x="587713" y="192397"/>
                  </a:lnTo>
                  <a:lnTo>
                    <a:pt x="589258" y="198227"/>
                  </a:lnTo>
                  <a:lnTo>
                    <a:pt x="590917" y="204058"/>
                  </a:lnTo>
                  <a:lnTo>
                    <a:pt x="592632" y="209888"/>
                  </a:lnTo>
                  <a:lnTo>
                    <a:pt x="594427" y="215718"/>
                  </a:lnTo>
                  <a:lnTo>
                    <a:pt x="596332" y="221548"/>
                  </a:lnTo>
                  <a:lnTo>
                    <a:pt x="598297" y="227378"/>
                  </a:lnTo>
                  <a:lnTo>
                    <a:pt x="600364" y="233209"/>
                  </a:lnTo>
                  <a:lnTo>
                    <a:pt x="602534" y="239039"/>
                  </a:lnTo>
                  <a:lnTo>
                    <a:pt x="604768" y="244869"/>
                  </a:lnTo>
                  <a:lnTo>
                    <a:pt x="607127" y="250699"/>
                  </a:lnTo>
                  <a:lnTo>
                    <a:pt x="609579" y="256530"/>
                  </a:lnTo>
                  <a:lnTo>
                    <a:pt x="612099" y="262360"/>
                  </a:lnTo>
                  <a:lnTo>
                    <a:pt x="614767" y="268190"/>
                  </a:lnTo>
                  <a:lnTo>
                    <a:pt x="617516" y="274020"/>
                  </a:lnTo>
                  <a:lnTo>
                    <a:pt x="620344" y="279851"/>
                  </a:lnTo>
                  <a:lnTo>
                    <a:pt x="623327" y="285681"/>
                  </a:lnTo>
                  <a:lnTo>
                    <a:pt x="626383" y="291511"/>
                  </a:lnTo>
                  <a:lnTo>
                    <a:pt x="629540" y="297341"/>
                  </a:lnTo>
                  <a:lnTo>
                    <a:pt x="632836" y="303171"/>
                  </a:lnTo>
                  <a:lnTo>
                    <a:pt x="636207" y="309002"/>
                  </a:lnTo>
                  <a:lnTo>
                    <a:pt x="639698" y="314832"/>
                  </a:lnTo>
                  <a:lnTo>
                    <a:pt x="643310" y="320662"/>
                  </a:lnTo>
                  <a:lnTo>
                    <a:pt x="646998" y="326492"/>
                  </a:lnTo>
                  <a:lnTo>
                    <a:pt x="650821" y="332323"/>
                  </a:lnTo>
                  <a:lnTo>
                    <a:pt x="654748" y="338153"/>
                  </a:lnTo>
                  <a:lnTo>
                    <a:pt x="658747" y="343983"/>
                  </a:lnTo>
                  <a:lnTo>
                    <a:pt x="662897" y="349813"/>
                  </a:lnTo>
                  <a:lnTo>
                    <a:pt x="667127" y="355644"/>
                  </a:lnTo>
                  <a:lnTo>
                    <a:pt x="671434" y="361474"/>
                  </a:lnTo>
                  <a:lnTo>
                    <a:pt x="675888" y="367304"/>
                  </a:lnTo>
                  <a:lnTo>
                    <a:pt x="680407" y="373134"/>
                  </a:lnTo>
                  <a:lnTo>
                    <a:pt x="685013" y="378964"/>
                  </a:lnTo>
                  <a:lnTo>
                    <a:pt x="689738" y="384795"/>
                  </a:lnTo>
                  <a:lnTo>
                    <a:pt x="694522" y="390625"/>
                  </a:lnTo>
                  <a:lnTo>
                    <a:pt x="699398" y="396455"/>
                  </a:lnTo>
                  <a:lnTo>
                    <a:pt x="704365" y="402285"/>
                  </a:lnTo>
                  <a:lnTo>
                    <a:pt x="709385" y="408116"/>
                  </a:lnTo>
                  <a:lnTo>
                    <a:pt x="714495" y="413946"/>
                  </a:lnTo>
                  <a:lnTo>
                    <a:pt x="719668" y="419776"/>
                  </a:lnTo>
                  <a:lnTo>
                    <a:pt x="724885" y="425606"/>
                  </a:lnTo>
                  <a:lnTo>
                    <a:pt x="730182" y="431437"/>
                  </a:lnTo>
                  <a:lnTo>
                    <a:pt x="735519" y="437267"/>
                  </a:lnTo>
                  <a:lnTo>
                    <a:pt x="740890" y="443097"/>
                  </a:lnTo>
                  <a:lnTo>
                    <a:pt x="746320" y="448927"/>
                  </a:lnTo>
                  <a:lnTo>
                    <a:pt x="751770" y="454757"/>
                  </a:lnTo>
                  <a:lnTo>
                    <a:pt x="757246" y="460588"/>
                  </a:lnTo>
                  <a:lnTo>
                    <a:pt x="762747" y="466418"/>
                  </a:lnTo>
                  <a:lnTo>
                    <a:pt x="768256" y="472248"/>
                  </a:lnTo>
                  <a:lnTo>
                    <a:pt x="773773" y="478078"/>
                  </a:lnTo>
                  <a:lnTo>
                    <a:pt x="779286" y="483909"/>
                  </a:lnTo>
                  <a:lnTo>
                    <a:pt x="784793" y="489739"/>
                  </a:lnTo>
                  <a:lnTo>
                    <a:pt x="790282" y="495569"/>
                  </a:lnTo>
                  <a:lnTo>
                    <a:pt x="795744" y="501399"/>
                  </a:lnTo>
                  <a:lnTo>
                    <a:pt x="801186" y="507230"/>
                  </a:lnTo>
                  <a:lnTo>
                    <a:pt x="806575" y="513060"/>
                  </a:lnTo>
                  <a:lnTo>
                    <a:pt x="811921" y="518890"/>
                  </a:lnTo>
                  <a:lnTo>
                    <a:pt x="817232" y="524720"/>
                  </a:lnTo>
                  <a:lnTo>
                    <a:pt x="822448" y="530550"/>
                  </a:lnTo>
                  <a:lnTo>
                    <a:pt x="827612" y="536381"/>
                  </a:lnTo>
                  <a:lnTo>
                    <a:pt x="832712" y="542211"/>
                  </a:lnTo>
                  <a:lnTo>
                    <a:pt x="837695" y="548041"/>
                  </a:lnTo>
                  <a:lnTo>
                    <a:pt x="842613" y="553871"/>
                  </a:lnTo>
                  <a:lnTo>
                    <a:pt x="847429" y="559702"/>
                  </a:lnTo>
                  <a:lnTo>
                    <a:pt x="852115" y="565532"/>
                  </a:lnTo>
                  <a:lnTo>
                    <a:pt x="856723" y="571362"/>
                  </a:lnTo>
                  <a:lnTo>
                    <a:pt x="861187" y="577192"/>
                  </a:lnTo>
                  <a:lnTo>
                    <a:pt x="865517" y="583023"/>
                  </a:lnTo>
                  <a:lnTo>
                    <a:pt x="869756" y="588853"/>
                  </a:lnTo>
                  <a:lnTo>
                    <a:pt x="873804" y="594683"/>
                  </a:lnTo>
                  <a:lnTo>
                    <a:pt x="877724" y="600513"/>
                  </a:lnTo>
                  <a:lnTo>
                    <a:pt x="881541" y="606343"/>
                  </a:lnTo>
                  <a:lnTo>
                    <a:pt x="885117" y="612174"/>
                  </a:lnTo>
                  <a:lnTo>
                    <a:pt x="888579" y="618004"/>
                  </a:lnTo>
                  <a:lnTo>
                    <a:pt x="891901" y="623834"/>
                  </a:lnTo>
                  <a:lnTo>
                    <a:pt x="894986" y="629664"/>
                  </a:lnTo>
                  <a:lnTo>
                    <a:pt x="897949" y="635495"/>
                  </a:lnTo>
                  <a:lnTo>
                    <a:pt x="900733" y="641325"/>
                  </a:lnTo>
                  <a:lnTo>
                    <a:pt x="903295" y="647155"/>
                  </a:lnTo>
                  <a:lnTo>
                    <a:pt x="905730" y="652985"/>
                  </a:lnTo>
                  <a:lnTo>
                    <a:pt x="907945" y="658815"/>
                  </a:lnTo>
                  <a:lnTo>
                    <a:pt x="909961" y="664646"/>
                  </a:lnTo>
                  <a:lnTo>
                    <a:pt x="911845" y="670476"/>
                  </a:lnTo>
                  <a:lnTo>
                    <a:pt x="913472" y="676306"/>
                  </a:lnTo>
                  <a:lnTo>
                    <a:pt x="914929" y="682136"/>
                  </a:lnTo>
                  <a:lnTo>
                    <a:pt x="916253" y="687967"/>
                  </a:lnTo>
                  <a:lnTo>
                    <a:pt x="917285" y="693797"/>
                  </a:lnTo>
                  <a:lnTo>
                    <a:pt x="918180" y="699627"/>
                  </a:lnTo>
                  <a:lnTo>
                    <a:pt x="918916" y="705457"/>
                  </a:lnTo>
                  <a:lnTo>
                    <a:pt x="919385" y="711288"/>
                  </a:lnTo>
                  <a:lnTo>
                    <a:pt x="919724" y="717118"/>
                  </a:lnTo>
                  <a:lnTo>
                    <a:pt x="919878" y="722948"/>
                  </a:lnTo>
                  <a:lnTo>
                    <a:pt x="919804" y="728778"/>
                  </a:lnTo>
                  <a:lnTo>
                    <a:pt x="919606" y="734608"/>
                  </a:lnTo>
                  <a:lnTo>
                    <a:pt x="919200" y="740439"/>
                  </a:lnTo>
                  <a:lnTo>
                    <a:pt x="918608" y="746269"/>
                  </a:lnTo>
                  <a:lnTo>
                    <a:pt x="917897" y="752099"/>
                  </a:lnTo>
                  <a:lnTo>
                    <a:pt x="916965" y="757929"/>
                  </a:lnTo>
                  <a:lnTo>
                    <a:pt x="915886" y="763760"/>
                  </a:lnTo>
                  <a:lnTo>
                    <a:pt x="914697" y="769590"/>
                  </a:lnTo>
                  <a:lnTo>
                    <a:pt x="913280" y="775420"/>
                  </a:lnTo>
                  <a:lnTo>
                    <a:pt x="911754" y="781250"/>
                  </a:lnTo>
                  <a:lnTo>
                    <a:pt x="910112" y="787081"/>
                  </a:lnTo>
                  <a:lnTo>
                    <a:pt x="908274" y="792911"/>
                  </a:lnTo>
                  <a:lnTo>
                    <a:pt x="906347" y="798741"/>
                  </a:lnTo>
                  <a:lnTo>
                    <a:pt x="904296" y="804571"/>
                  </a:lnTo>
                  <a:lnTo>
                    <a:pt x="902096" y="810401"/>
                  </a:lnTo>
                  <a:lnTo>
                    <a:pt x="899817" y="816232"/>
                  </a:lnTo>
                  <a:lnTo>
                    <a:pt x="897414" y="822062"/>
                  </a:lnTo>
                  <a:lnTo>
                    <a:pt x="894903" y="827892"/>
                  </a:lnTo>
                  <a:lnTo>
                    <a:pt x="892325" y="833722"/>
                  </a:lnTo>
                  <a:lnTo>
                    <a:pt x="889632" y="839553"/>
                  </a:lnTo>
                  <a:lnTo>
                    <a:pt x="886864" y="845383"/>
                  </a:lnTo>
                  <a:lnTo>
                    <a:pt x="884042" y="851213"/>
                  </a:lnTo>
                  <a:lnTo>
                    <a:pt x="881119" y="857043"/>
                  </a:lnTo>
                  <a:lnTo>
                    <a:pt x="878150" y="862874"/>
                  </a:lnTo>
                  <a:lnTo>
                    <a:pt x="875135" y="868704"/>
                  </a:lnTo>
                  <a:lnTo>
                    <a:pt x="872047" y="874534"/>
                  </a:lnTo>
                  <a:lnTo>
                    <a:pt x="868931" y="880364"/>
                  </a:lnTo>
                  <a:lnTo>
                    <a:pt x="865778" y="886194"/>
                  </a:lnTo>
                  <a:lnTo>
                    <a:pt x="862584" y="892025"/>
                  </a:lnTo>
                  <a:lnTo>
                    <a:pt x="859374" y="897855"/>
                  </a:lnTo>
                  <a:lnTo>
                    <a:pt x="856140" y="903685"/>
                  </a:lnTo>
                  <a:lnTo>
                    <a:pt x="852891" y="909515"/>
                  </a:lnTo>
                  <a:lnTo>
                    <a:pt x="849636" y="915346"/>
                  </a:lnTo>
                  <a:lnTo>
                    <a:pt x="846375" y="921176"/>
                  </a:lnTo>
                  <a:lnTo>
                    <a:pt x="843118" y="927006"/>
                  </a:lnTo>
                  <a:lnTo>
                    <a:pt x="839864" y="932836"/>
                  </a:lnTo>
                  <a:lnTo>
                    <a:pt x="836626" y="938667"/>
                  </a:lnTo>
                  <a:lnTo>
                    <a:pt x="833402" y="944497"/>
                  </a:lnTo>
                  <a:lnTo>
                    <a:pt x="830193" y="950327"/>
                  </a:lnTo>
                  <a:lnTo>
                    <a:pt x="827020" y="956157"/>
                  </a:lnTo>
                  <a:lnTo>
                    <a:pt x="823868" y="961987"/>
                  </a:lnTo>
                  <a:lnTo>
                    <a:pt x="820745" y="967818"/>
                  </a:lnTo>
                  <a:lnTo>
                    <a:pt x="817670" y="973648"/>
                  </a:lnTo>
                  <a:lnTo>
                    <a:pt x="814623" y="979478"/>
                  </a:lnTo>
                  <a:lnTo>
                    <a:pt x="811621" y="985308"/>
                  </a:lnTo>
                  <a:lnTo>
                    <a:pt x="808673" y="991139"/>
                  </a:lnTo>
                  <a:lnTo>
                    <a:pt x="805757" y="996969"/>
                  </a:lnTo>
                  <a:lnTo>
                    <a:pt x="802905" y="1002799"/>
                  </a:lnTo>
                  <a:lnTo>
                    <a:pt x="800106" y="1008629"/>
                  </a:lnTo>
                  <a:lnTo>
                    <a:pt x="797345" y="1014460"/>
                  </a:lnTo>
                  <a:lnTo>
                    <a:pt x="794665" y="1020290"/>
                  </a:lnTo>
                  <a:lnTo>
                    <a:pt x="792034" y="1026120"/>
                  </a:lnTo>
                  <a:lnTo>
                    <a:pt x="789447" y="1031950"/>
                  </a:lnTo>
                  <a:lnTo>
                    <a:pt x="786952" y="1037780"/>
                  </a:lnTo>
                  <a:lnTo>
                    <a:pt x="784502" y="1043611"/>
                  </a:lnTo>
                  <a:lnTo>
                    <a:pt x="782108" y="1049441"/>
                  </a:lnTo>
                  <a:lnTo>
                    <a:pt x="779802" y="1055271"/>
                  </a:lnTo>
                  <a:lnTo>
                    <a:pt x="777541" y="1061101"/>
                  </a:lnTo>
                  <a:lnTo>
                    <a:pt x="775350" y="1066932"/>
                  </a:lnTo>
                  <a:lnTo>
                    <a:pt x="773236" y="1072762"/>
                  </a:lnTo>
                  <a:lnTo>
                    <a:pt x="771168" y="1078592"/>
                  </a:lnTo>
                  <a:lnTo>
                    <a:pt x="769182" y="1084422"/>
                  </a:lnTo>
                  <a:lnTo>
                    <a:pt x="767262" y="1090253"/>
                  </a:lnTo>
                  <a:lnTo>
                    <a:pt x="765387" y="1096083"/>
                  </a:lnTo>
                  <a:lnTo>
                    <a:pt x="763605" y="1101913"/>
                  </a:lnTo>
                  <a:lnTo>
                    <a:pt x="761876" y="1107743"/>
                  </a:lnTo>
                  <a:lnTo>
                    <a:pt x="760193" y="1113573"/>
                  </a:lnTo>
                  <a:lnTo>
                    <a:pt x="758608" y="1119404"/>
                  </a:lnTo>
                  <a:lnTo>
                    <a:pt x="757065" y="1125234"/>
                  </a:lnTo>
                  <a:lnTo>
                    <a:pt x="755576" y="1131064"/>
                  </a:lnTo>
                  <a:lnTo>
                    <a:pt x="754170" y="1136894"/>
                  </a:lnTo>
                  <a:lnTo>
                    <a:pt x="752805" y="1142725"/>
                  </a:lnTo>
                  <a:lnTo>
                    <a:pt x="751501" y="1148555"/>
                  </a:lnTo>
                  <a:lnTo>
                    <a:pt x="750265" y="1154385"/>
                  </a:lnTo>
                  <a:lnTo>
                    <a:pt x="749068" y="1160215"/>
                  </a:lnTo>
                  <a:lnTo>
                    <a:pt x="747937" y="1166046"/>
                  </a:lnTo>
                  <a:lnTo>
                    <a:pt x="746860" y="1171876"/>
                  </a:lnTo>
                  <a:lnTo>
                    <a:pt x="745819" y="1177706"/>
                  </a:lnTo>
                  <a:lnTo>
                    <a:pt x="744847" y="1183536"/>
                  </a:lnTo>
                  <a:lnTo>
                    <a:pt x="743917" y="1189366"/>
                  </a:lnTo>
                  <a:lnTo>
                    <a:pt x="743019" y="1195197"/>
                  </a:lnTo>
                  <a:lnTo>
                    <a:pt x="742192" y="1201027"/>
                  </a:lnTo>
                  <a:lnTo>
                    <a:pt x="741395" y="1206857"/>
                  </a:lnTo>
                  <a:lnTo>
                    <a:pt x="740635" y="1212687"/>
                  </a:lnTo>
                  <a:lnTo>
                    <a:pt x="739932" y="1218518"/>
                  </a:lnTo>
                  <a:lnTo>
                    <a:pt x="739255" y="1224348"/>
                  </a:lnTo>
                  <a:lnTo>
                    <a:pt x="738617" y="1230178"/>
                  </a:lnTo>
                  <a:lnTo>
                    <a:pt x="738024" y="1236008"/>
                  </a:lnTo>
                  <a:lnTo>
                    <a:pt x="737455" y="1241839"/>
                  </a:lnTo>
                  <a:lnTo>
                    <a:pt x="736925" y="1247669"/>
                  </a:lnTo>
                  <a:lnTo>
                    <a:pt x="736429" y="1253499"/>
                  </a:lnTo>
                  <a:lnTo>
                    <a:pt x="735955" y="1259329"/>
                  </a:lnTo>
                  <a:lnTo>
                    <a:pt x="735520" y="1265159"/>
                  </a:lnTo>
                  <a:lnTo>
                    <a:pt x="735110" y="1270990"/>
                  </a:lnTo>
                  <a:lnTo>
                    <a:pt x="734718" y="1276820"/>
                  </a:lnTo>
                  <a:lnTo>
                    <a:pt x="734366" y="1282650"/>
                  </a:lnTo>
                  <a:lnTo>
                    <a:pt x="734030" y="1288480"/>
                  </a:lnTo>
                  <a:lnTo>
                    <a:pt x="733715" y="1294311"/>
                  </a:lnTo>
                  <a:lnTo>
                    <a:pt x="733431" y="1300141"/>
                  </a:lnTo>
                  <a:lnTo>
                    <a:pt x="733161" y="1305971"/>
                  </a:lnTo>
                  <a:lnTo>
                    <a:pt x="732912" y="1311801"/>
                  </a:lnTo>
                  <a:lnTo>
                    <a:pt x="732687" y="1317631"/>
                  </a:lnTo>
                  <a:lnTo>
                    <a:pt x="732475" y="1323462"/>
                  </a:lnTo>
                  <a:lnTo>
                    <a:pt x="732285" y="1329292"/>
                  </a:lnTo>
                  <a:lnTo>
                    <a:pt x="732113" y="1335122"/>
                  </a:lnTo>
                  <a:lnTo>
                    <a:pt x="731953" y="1340952"/>
                  </a:lnTo>
                  <a:lnTo>
                    <a:pt x="731814" y="1346783"/>
                  </a:lnTo>
                  <a:lnTo>
                    <a:pt x="731691" y="1352613"/>
                  </a:lnTo>
                  <a:lnTo>
                    <a:pt x="731578" y="1358443"/>
                  </a:lnTo>
                  <a:lnTo>
                    <a:pt x="731488" y="1364273"/>
                  </a:lnTo>
                  <a:lnTo>
                    <a:pt x="731410" y="1370104"/>
                  </a:lnTo>
                  <a:lnTo>
                    <a:pt x="731344" y="1375934"/>
                  </a:lnTo>
                  <a:lnTo>
                    <a:pt x="731299" y="1381764"/>
                  </a:lnTo>
                  <a:lnTo>
                    <a:pt x="731265" y="1387594"/>
                  </a:lnTo>
                  <a:lnTo>
                    <a:pt x="731245" y="1393424"/>
                  </a:lnTo>
                  <a:lnTo>
                    <a:pt x="731245" y="1399255"/>
                  </a:lnTo>
                  <a:lnTo>
                    <a:pt x="731255" y="1405085"/>
                  </a:lnTo>
                  <a:lnTo>
                    <a:pt x="731283" y="1410915"/>
                  </a:lnTo>
                  <a:lnTo>
                    <a:pt x="731329" y="1416745"/>
                  </a:lnTo>
                  <a:lnTo>
                    <a:pt x="731386" y="1422576"/>
                  </a:lnTo>
                  <a:lnTo>
                    <a:pt x="731465" y="1428406"/>
                  </a:lnTo>
                  <a:lnTo>
                    <a:pt x="731560" y="1434236"/>
                  </a:lnTo>
                  <a:lnTo>
                    <a:pt x="731667" y="1440066"/>
                  </a:lnTo>
                  <a:lnTo>
                    <a:pt x="731800" y="1445897"/>
                  </a:lnTo>
                  <a:lnTo>
                    <a:pt x="731949" y="1451727"/>
                  </a:lnTo>
                  <a:lnTo>
                    <a:pt x="732112" y="1457557"/>
                  </a:lnTo>
                  <a:lnTo>
                    <a:pt x="732305" y="1463387"/>
                  </a:lnTo>
                  <a:lnTo>
                    <a:pt x="732512" y="1469217"/>
                  </a:lnTo>
                  <a:lnTo>
                    <a:pt x="732739" y="1475048"/>
                  </a:lnTo>
                  <a:lnTo>
                    <a:pt x="732994" y="1480878"/>
                  </a:lnTo>
                  <a:lnTo>
                    <a:pt x="733266" y="1486708"/>
                  </a:lnTo>
                  <a:lnTo>
                    <a:pt x="733563" y="1492538"/>
                  </a:lnTo>
                  <a:lnTo>
                    <a:pt x="733888" y="1498369"/>
                  </a:lnTo>
                  <a:lnTo>
                    <a:pt x="734231" y="1504199"/>
                  </a:lnTo>
                  <a:lnTo>
                    <a:pt x="734606" y="1510029"/>
                  </a:lnTo>
                  <a:lnTo>
                    <a:pt x="735007" y="1515859"/>
                  </a:lnTo>
                  <a:lnTo>
                    <a:pt x="735426" y="1521690"/>
                  </a:lnTo>
                  <a:lnTo>
                    <a:pt x="735886" y="1527520"/>
                  </a:lnTo>
                  <a:lnTo>
                    <a:pt x="736369" y="1533350"/>
                  </a:lnTo>
                  <a:lnTo>
                    <a:pt x="736875" y="1539180"/>
                  </a:lnTo>
                  <a:lnTo>
                    <a:pt x="737425" y="1545010"/>
                  </a:lnTo>
                  <a:lnTo>
                    <a:pt x="737996" y="1550841"/>
                  </a:lnTo>
                  <a:lnTo>
                    <a:pt x="738597" y="1556671"/>
                  </a:lnTo>
                  <a:lnTo>
                    <a:pt x="739239" y="1562501"/>
                  </a:lnTo>
                  <a:lnTo>
                    <a:pt x="739905" y="1568331"/>
                  </a:lnTo>
                  <a:lnTo>
                    <a:pt x="740607" y="1574162"/>
                  </a:lnTo>
                  <a:lnTo>
                    <a:pt x="741348" y="1579992"/>
                  </a:lnTo>
                  <a:lnTo>
                    <a:pt x="742113" y="1585822"/>
                  </a:lnTo>
                  <a:lnTo>
                    <a:pt x="742923" y="1591652"/>
                  </a:lnTo>
                  <a:lnTo>
                    <a:pt x="743767" y="1597483"/>
                  </a:lnTo>
                  <a:lnTo>
                    <a:pt x="744637" y="1603313"/>
                  </a:lnTo>
                  <a:lnTo>
                    <a:pt x="745559" y="1609143"/>
                  </a:lnTo>
                  <a:lnTo>
                    <a:pt x="746511" y="1614973"/>
                  </a:lnTo>
                  <a:lnTo>
                    <a:pt x="747491" y="1620803"/>
                  </a:lnTo>
                  <a:lnTo>
                    <a:pt x="748528" y="1626634"/>
                  </a:lnTo>
                  <a:lnTo>
                    <a:pt x="749592" y="1632464"/>
                  </a:lnTo>
                  <a:lnTo>
                    <a:pt x="750692" y="1638294"/>
                  </a:lnTo>
                  <a:lnTo>
                    <a:pt x="751844" y="1644124"/>
                  </a:lnTo>
                  <a:lnTo>
                    <a:pt x="753024" y="1649955"/>
                  </a:lnTo>
                  <a:lnTo>
                    <a:pt x="754247" y="1655785"/>
                  </a:lnTo>
                  <a:lnTo>
                    <a:pt x="755518" y="1661615"/>
                  </a:lnTo>
                  <a:lnTo>
                    <a:pt x="756817" y="1667445"/>
                  </a:lnTo>
                  <a:lnTo>
                    <a:pt x="758168" y="1673276"/>
                  </a:lnTo>
                  <a:lnTo>
                    <a:pt x="759562" y="1679106"/>
                  </a:lnTo>
                  <a:lnTo>
                    <a:pt x="760985" y="1684936"/>
                  </a:lnTo>
                  <a:lnTo>
                    <a:pt x="762469" y="1690766"/>
                  </a:lnTo>
                  <a:lnTo>
                    <a:pt x="763990" y="1696596"/>
                  </a:lnTo>
                  <a:lnTo>
                    <a:pt x="765542" y="1702427"/>
                  </a:lnTo>
                  <a:lnTo>
                    <a:pt x="767163" y="1708257"/>
                  </a:lnTo>
                  <a:lnTo>
                    <a:pt x="768816" y="1714087"/>
                  </a:lnTo>
                  <a:lnTo>
                    <a:pt x="770509" y="1719917"/>
                  </a:lnTo>
                  <a:lnTo>
                    <a:pt x="772267" y="1725748"/>
                  </a:lnTo>
                  <a:lnTo>
                    <a:pt x="774058" y="1731578"/>
                  </a:lnTo>
                  <a:lnTo>
                    <a:pt x="775900" y="1737408"/>
                  </a:lnTo>
                  <a:lnTo>
                    <a:pt x="777801" y="1743238"/>
                  </a:lnTo>
                  <a:lnTo>
                    <a:pt x="779737" y="1749069"/>
                  </a:lnTo>
                  <a:lnTo>
                    <a:pt x="781736" y="1754899"/>
                  </a:lnTo>
                  <a:lnTo>
                    <a:pt x="783789" y="1760729"/>
                  </a:lnTo>
                  <a:lnTo>
                    <a:pt x="785879" y="1766559"/>
                  </a:lnTo>
                  <a:lnTo>
                    <a:pt x="788044" y="1772389"/>
                  </a:lnTo>
                  <a:lnTo>
                    <a:pt x="790259" y="1778220"/>
                  </a:lnTo>
                  <a:lnTo>
                    <a:pt x="792512" y="1784050"/>
                  </a:lnTo>
                  <a:lnTo>
                    <a:pt x="794856" y="1789880"/>
                  </a:lnTo>
                  <a:lnTo>
                    <a:pt x="797242" y="1795710"/>
                  </a:lnTo>
                  <a:lnTo>
                    <a:pt x="799680" y="1801541"/>
                  </a:lnTo>
                  <a:lnTo>
                    <a:pt x="802205" y="1807371"/>
                  </a:lnTo>
                  <a:lnTo>
                    <a:pt x="804774" y="1813201"/>
                  </a:lnTo>
                  <a:lnTo>
                    <a:pt x="807411" y="1819031"/>
                  </a:lnTo>
                  <a:lnTo>
                    <a:pt x="810129" y="1824862"/>
                  </a:lnTo>
                  <a:lnTo>
                    <a:pt x="812895" y="1830692"/>
                  </a:lnTo>
                  <a:lnTo>
                    <a:pt x="815745" y="1836522"/>
                  </a:lnTo>
                  <a:lnTo>
                    <a:pt x="818671" y="1842352"/>
                  </a:lnTo>
                  <a:lnTo>
                    <a:pt x="821646" y="1848182"/>
                  </a:lnTo>
                  <a:lnTo>
                    <a:pt x="824724" y="1854013"/>
                  </a:lnTo>
                  <a:lnTo>
                    <a:pt x="827870" y="1859843"/>
                  </a:lnTo>
                  <a:lnTo>
                    <a:pt x="831069" y="1865673"/>
                  </a:lnTo>
                  <a:lnTo>
                    <a:pt x="834389" y="1871503"/>
                  </a:lnTo>
                  <a:lnTo>
                    <a:pt x="837767" y="1877334"/>
                  </a:lnTo>
                  <a:lnTo>
                    <a:pt x="841214" y="1883164"/>
                  </a:lnTo>
                  <a:lnTo>
                    <a:pt x="844778" y="1888994"/>
                  </a:lnTo>
                  <a:lnTo>
                    <a:pt x="848400" y="1894824"/>
                  </a:lnTo>
                  <a:lnTo>
                    <a:pt x="852108" y="1900655"/>
                  </a:lnTo>
                  <a:lnTo>
                    <a:pt x="855922" y="1906485"/>
                  </a:lnTo>
                  <a:lnTo>
                    <a:pt x="859797" y="1912315"/>
                  </a:lnTo>
                  <a:lnTo>
                    <a:pt x="863775" y="1918145"/>
                  </a:lnTo>
                  <a:lnTo>
                    <a:pt x="867847" y="1923975"/>
                  </a:lnTo>
                  <a:lnTo>
                    <a:pt x="871981" y="1929806"/>
                  </a:lnTo>
                  <a:lnTo>
                    <a:pt x="876233" y="1935636"/>
                  </a:lnTo>
                  <a:lnTo>
                    <a:pt x="880565" y="1941466"/>
                  </a:lnTo>
                  <a:lnTo>
                    <a:pt x="884958" y="1947296"/>
                  </a:lnTo>
                  <a:lnTo>
                    <a:pt x="889483" y="1953127"/>
                  </a:lnTo>
                  <a:lnTo>
                    <a:pt x="894071" y="1958957"/>
                  </a:lnTo>
                  <a:lnTo>
                    <a:pt x="898729" y="1964787"/>
                  </a:lnTo>
                  <a:lnTo>
                    <a:pt x="903508" y="1970617"/>
                  </a:lnTo>
                  <a:lnTo>
                    <a:pt x="908344" y="1976447"/>
                  </a:lnTo>
                  <a:lnTo>
                    <a:pt x="913259" y="1982278"/>
                  </a:lnTo>
                  <a:lnTo>
                    <a:pt x="918273" y="1988108"/>
                  </a:lnTo>
                  <a:lnTo>
                    <a:pt x="923338" y="1993938"/>
                  </a:lnTo>
                  <a:lnTo>
                    <a:pt x="928489" y="1999768"/>
                  </a:lnTo>
                  <a:lnTo>
                    <a:pt x="933715" y="2005599"/>
                  </a:lnTo>
                  <a:lnTo>
                    <a:pt x="938986" y="2011429"/>
                  </a:lnTo>
                  <a:lnTo>
                    <a:pt x="944340" y="2017259"/>
                  </a:lnTo>
                  <a:lnTo>
                    <a:pt x="949746" y="2023089"/>
                  </a:lnTo>
                  <a:lnTo>
                    <a:pt x="955190" y="2028920"/>
                  </a:lnTo>
                  <a:lnTo>
                    <a:pt x="960706" y="2034750"/>
                  </a:lnTo>
                  <a:lnTo>
                    <a:pt x="966251" y="2040580"/>
                  </a:lnTo>
                  <a:lnTo>
                    <a:pt x="971828" y="2046410"/>
                  </a:lnTo>
                  <a:lnTo>
                    <a:pt x="977449" y="2052240"/>
                  </a:lnTo>
                  <a:lnTo>
                    <a:pt x="983084" y="2058071"/>
                  </a:lnTo>
                  <a:lnTo>
                    <a:pt x="988738" y="2063901"/>
                  </a:lnTo>
                  <a:lnTo>
                    <a:pt x="994403" y="2069731"/>
                  </a:lnTo>
                  <a:lnTo>
                    <a:pt x="1000069" y="2075561"/>
                  </a:lnTo>
                  <a:lnTo>
                    <a:pt x="1005731" y="2081392"/>
                  </a:lnTo>
                  <a:lnTo>
                    <a:pt x="1011374" y="2087222"/>
                  </a:lnTo>
                  <a:lnTo>
                    <a:pt x="1017003" y="2093052"/>
                  </a:lnTo>
                  <a:lnTo>
                    <a:pt x="1022593" y="2098882"/>
                  </a:lnTo>
                  <a:lnTo>
                    <a:pt x="1028141" y="2104713"/>
                  </a:lnTo>
                  <a:lnTo>
                    <a:pt x="1033656" y="2110543"/>
                  </a:lnTo>
                  <a:lnTo>
                    <a:pt x="1039085" y="2116373"/>
                  </a:lnTo>
                  <a:lnTo>
                    <a:pt x="1044456" y="2122203"/>
                  </a:lnTo>
                  <a:lnTo>
                    <a:pt x="1049770" y="2128033"/>
                  </a:lnTo>
                  <a:lnTo>
                    <a:pt x="1054950" y="2133864"/>
                  </a:lnTo>
                  <a:lnTo>
                    <a:pt x="1060057" y="2139694"/>
                  </a:lnTo>
                  <a:lnTo>
                    <a:pt x="1065065" y="2145524"/>
                  </a:lnTo>
                  <a:lnTo>
                    <a:pt x="1069911" y="2151354"/>
                  </a:lnTo>
                  <a:lnTo>
                    <a:pt x="1074665" y="2157185"/>
                  </a:lnTo>
                  <a:lnTo>
                    <a:pt x="1079265" y="2163015"/>
                  </a:lnTo>
                  <a:lnTo>
                    <a:pt x="1083686" y="2168845"/>
                  </a:lnTo>
                  <a:lnTo>
                    <a:pt x="1087995" y="2174675"/>
                  </a:lnTo>
                  <a:lnTo>
                    <a:pt x="1092084" y="2180506"/>
                  </a:lnTo>
                  <a:lnTo>
                    <a:pt x="1095989" y="2186336"/>
                  </a:lnTo>
                  <a:lnTo>
                    <a:pt x="1099762" y="2192166"/>
                  </a:lnTo>
                  <a:lnTo>
                    <a:pt x="1103240" y="2197996"/>
                  </a:lnTo>
                  <a:lnTo>
                    <a:pt x="1106541" y="2203826"/>
                  </a:lnTo>
                  <a:lnTo>
                    <a:pt x="1109677" y="2209657"/>
                  </a:lnTo>
                  <a:lnTo>
                    <a:pt x="1112462" y="2215487"/>
                  </a:lnTo>
                  <a:lnTo>
                    <a:pt x="1115075" y="2221317"/>
                  </a:lnTo>
                  <a:lnTo>
                    <a:pt x="1117461" y="2227147"/>
                  </a:lnTo>
                  <a:lnTo>
                    <a:pt x="1119499" y="2232978"/>
                  </a:lnTo>
                  <a:lnTo>
                    <a:pt x="1121350" y="2238808"/>
                  </a:lnTo>
                  <a:lnTo>
                    <a:pt x="1122904" y="2244638"/>
                  </a:lnTo>
                  <a:lnTo>
                    <a:pt x="1124128" y="2250468"/>
                  </a:lnTo>
                  <a:lnTo>
                    <a:pt x="1125152" y="2256299"/>
                  </a:lnTo>
                  <a:lnTo>
                    <a:pt x="1125809" y="2262129"/>
                  </a:lnTo>
                  <a:lnTo>
                    <a:pt x="1126165" y="2267959"/>
                  </a:lnTo>
                  <a:lnTo>
                    <a:pt x="1126310" y="2273789"/>
                  </a:lnTo>
                  <a:lnTo>
                    <a:pt x="1126017" y="2279619"/>
                  </a:lnTo>
                  <a:lnTo>
                    <a:pt x="1125464" y="2285450"/>
                  </a:lnTo>
                  <a:lnTo>
                    <a:pt x="1124683" y="2291280"/>
                  </a:lnTo>
                  <a:lnTo>
                    <a:pt x="1123418" y="2297110"/>
                  </a:lnTo>
                  <a:lnTo>
                    <a:pt x="1121932" y="2302940"/>
                  </a:lnTo>
                  <a:lnTo>
                    <a:pt x="1120160" y="2308771"/>
                  </a:lnTo>
                  <a:lnTo>
                    <a:pt x="1117954" y="2314601"/>
                  </a:lnTo>
                  <a:lnTo>
                    <a:pt x="1115526" y="2320431"/>
                  </a:lnTo>
                  <a:lnTo>
                    <a:pt x="1112760" y="2326261"/>
                  </a:lnTo>
                  <a:lnTo>
                    <a:pt x="1109619" y="2332092"/>
                  </a:lnTo>
                  <a:lnTo>
                    <a:pt x="1106260" y="2337922"/>
                  </a:lnTo>
                  <a:lnTo>
                    <a:pt x="1102519" y="2343752"/>
                  </a:lnTo>
                  <a:lnTo>
                    <a:pt x="1098467" y="2349582"/>
                  </a:lnTo>
                  <a:lnTo>
                    <a:pt x="1094204" y="2355412"/>
                  </a:lnTo>
                  <a:lnTo>
                    <a:pt x="1089527" y="2361243"/>
                  </a:lnTo>
                  <a:lnTo>
                    <a:pt x="1084604" y="2367073"/>
                  </a:lnTo>
                  <a:lnTo>
                    <a:pt x="1079480" y="2372903"/>
                  </a:lnTo>
                  <a:lnTo>
                    <a:pt x="1073928" y="2378733"/>
                  </a:lnTo>
                  <a:lnTo>
                    <a:pt x="1068193" y="2384564"/>
                  </a:lnTo>
                  <a:lnTo>
                    <a:pt x="1062229" y="2390394"/>
                  </a:lnTo>
                  <a:lnTo>
                    <a:pt x="1055919" y="2396224"/>
                  </a:lnTo>
                  <a:lnTo>
                    <a:pt x="1049443" y="2402054"/>
                  </a:lnTo>
                  <a:lnTo>
                    <a:pt x="1042724" y="2407885"/>
                  </a:lnTo>
                  <a:lnTo>
                    <a:pt x="1035739" y="2413715"/>
                  </a:lnTo>
                  <a:lnTo>
                    <a:pt x="1028608" y="2419545"/>
                  </a:lnTo>
                  <a:lnTo>
                    <a:pt x="1021233" y="2425375"/>
                  </a:lnTo>
                  <a:lnTo>
                    <a:pt x="1013667" y="2431205"/>
                  </a:lnTo>
                  <a:lnTo>
                    <a:pt x="1005976" y="2437036"/>
                  </a:lnTo>
                  <a:lnTo>
                    <a:pt x="998058" y="2442866"/>
                  </a:lnTo>
                  <a:lnTo>
                    <a:pt x="990012" y="2448696"/>
                  </a:lnTo>
                  <a:lnTo>
                    <a:pt x="981864" y="2454526"/>
                  </a:lnTo>
                  <a:lnTo>
                    <a:pt x="973522" y="2460357"/>
                  </a:lnTo>
                  <a:lnTo>
                    <a:pt x="965104" y="2466187"/>
                  </a:lnTo>
                  <a:lnTo>
                    <a:pt x="956596" y="2472017"/>
                  </a:lnTo>
                  <a:lnTo>
                    <a:pt x="947966" y="2477847"/>
                  </a:lnTo>
                  <a:lnTo>
                    <a:pt x="939287" y="2483678"/>
                  </a:lnTo>
                  <a:lnTo>
                    <a:pt x="930541" y="2489508"/>
                  </a:lnTo>
                  <a:lnTo>
                    <a:pt x="921736" y="2495338"/>
                  </a:lnTo>
                  <a:lnTo>
                    <a:pt x="912907" y="2501168"/>
                  </a:lnTo>
                  <a:lnTo>
                    <a:pt x="904045" y="2506998"/>
                  </a:lnTo>
                  <a:lnTo>
                    <a:pt x="895175" y="2512829"/>
                  </a:lnTo>
                  <a:lnTo>
                    <a:pt x="886303" y="2518659"/>
                  </a:lnTo>
                  <a:lnTo>
                    <a:pt x="877445" y="2524489"/>
                  </a:lnTo>
                  <a:lnTo>
                    <a:pt x="868612" y="2530319"/>
                  </a:lnTo>
                  <a:lnTo>
                    <a:pt x="859800" y="2536150"/>
                  </a:lnTo>
                  <a:lnTo>
                    <a:pt x="851057" y="2541980"/>
                  </a:lnTo>
                  <a:lnTo>
                    <a:pt x="842359" y="2547810"/>
                  </a:lnTo>
                  <a:lnTo>
                    <a:pt x="833713" y="2553640"/>
                  </a:lnTo>
                  <a:lnTo>
                    <a:pt x="825176" y="2559470"/>
                  </a:lnTo>
                  <a:lnTo>
                    <a:pt x="816701" y="2565301"/>
                  </a:lnTo>
                  <a:lnTo>
                    <a:pt x="808317" y="2571131"/>
                  </a:lnTo>
                  <a:lnTo>
                    <a:pt x="800065" y="2576961"/>
                  </a:lnTo>
                  <a:lnTo>
                    <a:pt x="791891" y="2582791"/>
                  </a:lnTo>
                  <a:lnTo>
                    <a:pt x="783852" y="2588622"/>
                  </a:lnTo>
                  <a:lnTo>
                    <a:pt x="775953" y="2594452"/>
                  </a:lnTo>
                  <a:lnTo>
                    <a:pt x="768144" y="2600282"/>
                  </a:lnTo>
                  <a:lnTo>
                    <a:pt x="760519" y="2606112"/>
                  </a:lnTo>
                  <a:lnTo>
                    <a:pt x="753029" y="2611943"/>
                  </a:lnTo>
                  <a:lnTo>
                    <a:pt x="745642" y="2617773"/>
                  </a:lnTo>
                  <a:lnTo>
                    <a:pt x="738484" y="2623603"/>
                  </a:lnTo>
                  <a:lnTo>
                    <a:pt x="731448" y="2629433"/>
                  </a:lnTo>
                  <a:lnTo>
                    <a:pt x="724540" y="2635263"/>
                  </a:lnTo>
                  <a:lnTo>
                    <a:pt x="717872" y="2641094"/>
                  </a:lnTo>
                  <a:lnTo>
                    <a:pt x="711321" y="2646924"/>
                  </a:lnTo>
                  <a:lnTo>
                    <a:pt x="704934" y="2652754"/>
                  </a:lnTo>
                  <a:lnTo>
                    <a:pt x="698768" y="2658584"/>
                  </a:lnTo>
                  <a:lnTo>
                    <a:pt x="692722" y="2664415"/>
                  </a:lnTo>
                  <a:lnTo>
                    <a:pt x="686875" y="2670245"/>
                  </a:lnTo>
                  <a:lnTo>
                    <a:pt x="681223" y="2676075"/>
                  </a:lnTo>
                  <a:lnTo>
                    <a:pt x="675692" y="2681905"/>
                  </a:lnTo>
                  <a:lnTo>
                    <a:pt x="670390" y="2687736"/>
                  </a:lnTo>
                  <a:lnTo>
                    <a:pt x="665252" y="2693566"/>
                  </a:lnTo>
                  <a:lnTo>
                    <a:pt x="660235" y="2699396"/>
                  </a:lnTo>
                  <a:lnTo>
                    <a:pt x="655472" y="2705226"/>
                  </a:lnTo>
                  <a:lnTo>
                    <a:pt x="650842" y="2711056"/>
                  </a:lnTo>
                  <a:lnTo>
                    <a:pt x="646343" y="2716887"/>
                  </a:lnTo>
                  <a:lnTo>
                    <a:pt x="642090" y="2722717"/>
                  </a:lnTo>
                  <a:lnTo>
                    <a:pt x="637951" y="2728547"/>
                  </a:lnTo>
                  <a:lnTo>
                    <a:pt x="633966" y="2734377"/>
                  </a:lnTo>
                  <a:lnTo>
                    <a:pt x="630188" y="2740208"/>
                  </a:lnTo>
                  <a:lnTo>
                    <a:pt x="626518" y="2746038"/>
                  </a:lnTo>
                  <a:lnTo>
                    <a:pt x="623020" y="2751868"/>
                  </a:lnTo>
                  <a:lnTo>
                    <a:pt x="619691" y="2757698"/>
                  </a:lnTo>
                  <a:lnTo>
                    <a:pt x="616463" y="2763529"/>
                  </a:lnTo>
                  <a:lnTo>
                    <a:pt x="613420" y="2769359"/>
                  </a:lnTo>
                  <a:lnTo>
                    <a:pt x="610510" y="2775189"/>
                  </a:lnTo>
                  <a:lnTo>
                    <a:pt x="607694" y="2781019"/>
                  </a:lnTo>
                  <a:lnTo>
                    <a:pt x="605070" y="2786849"/>
                  </a:lnTo>
                  <a:lnTo>
                    <a:pt x="602546" y="2792680"/>
                  </a:lnTo>
                  <a:lnTo>
                    <a:pt x="600116" y="2798510"/>
                  </a:lnTo>
                  <a:lnTo>
                    <a:pt x="597866" y="2804340"/>
                  </a:lnTo>
                  <a:lnTo>
                    <a:pt x="595694" y="2810170"/>
                  </a:lnTo>
                  <a:lnTo>
                    <a:pt x="593627" y="2816001"/>
                  </a:lnTo>
                  <a:lnTo>
                    <a:pt x="591702" y="2821831"/>
                  </a:lnTo>
                  <a:lnTo>
                    <a:pt x="589848" y="2827661"/>
                  </a:lnTo>
                  <a:lnTo>
                    <a:pt x="588104" y="2833491"/>
                  </a:lnTo>
                  <a:lnTo>
                    <a:pt x="586469" y="2839322"/>
                  </a:lnTo>
                  <a:lnTo>
                    <a:pt x="584899" y="2845152"/>
                  </a:lnTo>
                  <a:lnTo>
                    <a:pt x="583440" y="2850982"/>
                  </a:lnTo>
                  <a:lnTo>
                    <a:pt x="582064" y="2856812"/>
                  </a:lnTo>
                  <a:lnTo>
                    <a:pt x="580744" y="2862642"/>
                  </a:lnTo>
                  <a:lnTo>
                    <a:pt x="579534" y="2868473"/>
                  </a:lnTo>
                  <a:lnTo>
                    <a:pt x="578383" y="2874303"/>
                  </a:lnTo>
                  <a:lnTo>
                    <a:pt x="577285" y="2880133"/>
                  </a:lnTo>
                  <a:lnTo>
                    <a:pt x="576288" y="2885963"/>
                  </a:lnTo>
                  <a:lnTo>
                    <a:pt x="575334" y="2891794"/>
                  </a:lnTo>
                  <a:lnTo>
                    <a:pt x="574434" y="2897624"/>
                  </a:lnTo>
                  <a:lnTo>
                    <a:pt x="573612" y="2903454"/>
                  </a:lnTo>
                  <a:lnTo>
                    <a:pt x="572826" y="2909284"/>
                  </a:lnTo>
                  <a:lnTo>
                    <a:pt x="572096" y="2915115"/>
                  </a:lnTo>
                  <a:lnTo>
                    <a:pt x="571423" y="2920945"/>
                  </a:lnTo>
                  <a:lnTo>
                    <a:pt x="570781" y="2926775"/>
                  </a:lnTo>
                  <a:lnTo>
                    <a:pt x="570193" y="2932605"/>
                  </a:lnTo>
                  <a:lnTo>
                    <a:pt x="569646" y="2938435"/>
                  </a:lnTo>
                  <a:lnTo>
                    <a:pt x="569126" y="2944266"/>
                  </a:lnTo>
                  <a:lnTo>
                    <a:pt x="568656" y="2950096"/>
                  </a:lnTo>
                  <a:lnTo>
                    <a:pt x="568215" y="2955926"/>
                  </a:lnTo>
                  <a:lnTo>
                    <a:pt x="567797" y="2961756"/>
                  </a:lnTo>
                  <a:lnTo>
                    <a:pt x="567425" y="2967587"/>
                  </a:lnTo>
                  <a:lnTo>
                    <a:pt x="567072" y="2973417"/>
                  </a:lnTo>
                  <a:lnTo>
                    <a:pt x="566742" y="29792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2843493"/>
              <a:ext cx="0" cy="387407"/>
            </a:xfrm>
            <a:custGeom>
              <a:avLst/>
              <a:pathLst>
                <a:path w="0" h="387407">
                  <a:moveTo>
                    <a:pt x="0" y="3874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367385"/>
              <a:ext cx="0" cy="195012"/>
            </a:xfrm>
            <a:custGeom>
              <a:avLst/>
              <a:pathLst>
                <a:path w="0" h="195012">
                  <a:moveTo>
                    <a:pt x="0" y="0"/>
                  </a:moveTo>
                  <a:lnTo>
                    <a:pt x="0" y="1950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3230901"/>
              <a:ext cx="125145" cy="1136483"/>
            </a:xfrm>
            <a:custGeom>
              <a:avLst/>
              <a:pathLst>
                <a:path w="125145" h="1136483">
                  <a:moveTo>
                    <a:pt x="0" y="0"/>
                  </a:moveTo>
                  <a:lnTo>
                    <a:pt x="0" y="1136483"/>
                  </a:lnTo>
                  <a:lnTo>
                    <a:pt x="125145" y="1136483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3831209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820807"/>
              <a:ext cx="0" cy="12215"/>
            </a:xfrm>
            <a:custGeom>
              <a:avLst/>
              <a:pathLst>
                <a:path w="0" h="12215">
                  <a:moveTo>
                    <a:pt x="0" y="12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122637"/>
              <a:ext cx="0" cy="373447"/>
            </a:xfrm>
            <a:custGeom>
              <a:avLst/>
              <a:pathLst>
                <a:path w="0" h="373447">
                  <a:moveTo>
                    <a:pt x="0" y="0"/>
                  </a:moveTo>
                  <a:lnTo>
                    <a:pt x="0" y="3734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33023"/>
              <a:ext cx="125145" cy="1289614"/>
            </a:xfrm>
            <a:custGeom>
              <a:avLst/>
              <a:pathLst>
                <a:path w="125145" h="1289614">
                  <a:moveTo>
                    <a:pt x="0" y="0"/>
                  </a:moveTo>
                  <a:lnTo>
                    <a:pt x="0" y="1289614"/>
                  </a:lnTo>
                  <a:lnTo>
                    <a:pt x="125145" y="1289614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11223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820807"/>
              <a:ext cx="0" cy="224242"/>
            </a:xfrm>
            <a:custGeom>
              <a:avLst/>
              <a:pathLst>
                <a:path w="0" h="224242">
                  <a:moveTo>
                    <a:pt x="0" y="2242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518771"/>
              <a:ext cx="0" cy="43627"/>
            </a:xfrm>
            <a:custGeom>
              <a:avLst/>
              <a:pathLst>
                <a:path w="0" h="43627">
                  <a:moveTo>
                    <a:pt x="0" y="0"/>
                  </a:moveTo>
                  <a:lnTo>
                    <a:pt x="0" y="436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3045050"/>
              <a:ext cx="125145" cy="1473720"/>
            </a:xfrm>
            <a:custGeom>
              <a:avLst/>
              <a:pathLst>
                <a:path w="125145" h="1473720">
                  <a:moveTo>
                    <a:pt x="0" y="0"/>
                  </a:moveTo>
                  <a:lnTo>
                    <a:pt x="0" y="1473720"/>
                  </a:lnTo>
                  <a:lnTo>
                    <a:pt x="125145" y="1473720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030148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23817" y="4376370"/>
              <a:ext cx="23039" cy="23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79692" y="4478863"/>
              <a:ext cx="23972" cy="239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54506" y="4524063"/>
              <a:ext cx="27806" cy="27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16254" y="4234191"/>
              <a:ext cx="42144" cy="421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24479" y="2821678"/>
              <a:ext cx="22688" cy="22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25693" y="3003685"/>
              <a:ext cx="18161" cy="181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370842" y="4303376"/>
              <a:ext cx="32911" cy="32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98328" y="4542194"/>
              <a:ext cx="33426" cy="33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18284" y="2798780"/>
              <a:ext cx="44053" cy="44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94329" y="4514861"/>
              <a:ext cx="39230" cy="39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255743" y="4514031"/>
              <a:ext cx="89752" cy="89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590215" y="3311229"/>
              <a:ext cx="97615" cy="976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914936" y="4477346"/>
              <a:ext cx="89829" cy="89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28150" y="3866777"/>
              <a:ext cx="89410" cy="894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80622" y="4459821"/>
              <a:ext cx="89978" cy="899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99701" y="2781281"/>
              <a:ext cx="89521" cy="895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15754" y="4322076"/>
              <a:ext cx="89744" cy="89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28643" y="3070677"/>
              <a:ext cx="90096" cy="90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81145" y="4513226"/>
              <a:ext cx="77401" cy="77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961617" y="4500117"/>
              <a:ext cx="68718" cy="687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25933" y="4522451"/>
              <a:ext cx="34521" cy="3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62627" y="4163767"/>
              <a:ext cx="39895" cy="39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47424" y="2780969"/>
              <a:ext cx="90146" cy="901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19391" y="4315102"/>
              <a:ext cx="89733" cy="89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08205" y="3559866"/>
              <a:ext cx="137827" cy="137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62512" y="4402304"/>
              <a:ext cx="89836" cy="898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93141" y="4530043"/>
              <a:ext cx="64709" cy="64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26420" y="4268125"/>
              <a:ext cx="113882" cy="113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72529" y="4414704"/>
              <a:ext cx="89468" cy="89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76198" y="3964375"/>
              <a:ext cx="89664" cy="8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02692" y="4416988"/>
              <a:ext cx="98861" cy="9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074899" y="4042942"/>
              <a:ext cx="89587" cy="89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08548" y="4517267"/>
              <a:ext cx="90260" cy="902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29401" y="4477414"/>
              <a:ext cx="89694" cy="89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90208" y="4527803"/>
              <a:ext cx="62209" cy="62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315399" y="4231349"/>
              <a:ext cx="89710" cy="89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242784" y="2816003"/>
              <a:ext cx="89882" cy="898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16573" y="3189507"/>
              <a:ext cx="89767" cy="89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35379" y="4181145"/>
              <a:ext cx="54002" cy="540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76293" y="3758427"/>
              <a:ext cx="89721" cy="89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128068" y="3568804"/>
              <a:ext cx="11756" cy="11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37461" y="3554172"/>
              <a:ext cx="89882" cy="89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46960" y="3884445"/>
              <a:ext cx="151799" cy="151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02204" y="2796367"/>
              <a:ext cx="52369" cy="523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13100" y="2958966"/>
              <a:ext cx="34305" cy="343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196002" y="3951842"/>
              <a:ext cx="90298" cy="90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50188" y="4493802"/>
              <a:ext cx="95310" cy="9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68304" y="4535491"/>
              <a:ext cx="46834" cy="46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02857" y="3008884"/>
              <a:ext cx="67096" cy="6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55979" y="2997639"/>
              <a:ext cx="89587" cy="895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65968" y="2966229"/>
              <a:ext cx="89583" cy="895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38394" y="4511669"/>
              <a:ext cx="80517" cy="80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07565" y="2772174"/>
              <a:ext cx="121697" cy="121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91322" y="2796463"/>
              <a:ext cx="87079" cy="870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86617" y="3641583"/>
              <a:ext cx="89568" cy="895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37065" y="4408967"/>
              <a:ext cx="114902" cy="11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241963" y="4541270"/>
              <a:ext cx="35276" cy="35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32531" y="4437357"/>
              <a:ext cx="89533" cy="895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65189" y="4470477"/>
              <a:ext cx="89606" cy="89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17441" y="3569910"/>
              <a:ext cx="89817" cy="89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18996" y="2835348"/>
              <a:ext cx="89583" cy="89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910353" y="3584362"/>
              <a:ext cx="67894" cy="678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92025" y="4088424"/>
              <a:ext cx="68427" cy="68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64975" y="2932647"/>
              <a:ext cx="79964" cy="799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42029" y="4061960"/>
              <a:ext cx="89943" cy="89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85066" y="4528056"/>
              <a:ext cx="37272" cy="37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01379" y="3960711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690444" y="4305576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968391" y="4332523"/>
              <a:ext cx="54891" cy="54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04182" y="3419526"/>
              <a:ext cx="90432" cy="904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118404" y="4459746"/>
              <a:ext cx="90127" cy="901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56614" y="4507535"/>
              <a:ext cx="95764" cy="957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72692" y="4492897"/>
              <a:ext cx="90138" cy="90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02785" y="3608084"/>
              <a:ext cx="90253" cy="902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17009" y="2880722"/>
              <a:ext cx="89579" cy="89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027140" y="3247199"/>
              <a:ext cx="61638" cy="61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332410" y="2941688"/>
              <a:ext cx="23489" cy="23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79852" y="3029788"/>
              <a:ext cx="147445" cy="147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47263" y="3339626"/>
              <a:ext cx="89683" cy="896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46196" y="4321954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88766" y="4514273"/>
              <a:ext cx="96248" cy="96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13001" y="3135393"/>
              <a:ext cx="89802" cy="898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6153" y="4528560"/>
              <a:ext cx="53714" cy="53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46355" y="3951793"/>
              <a:ext cx="41535" cy="41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72289" y="4237773"/>
              <a:ext cx="34981" cy="34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893044" y="4462855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70850" y="4302827"/>
              <a:ext cx="89852" cy="89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74933" y="2779442"/>
              <a:ext cx="89710" cy="897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22425" y="3974581"/>
              <a:ext cx="90192" cy="90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40229" y="3764840"/>
              <a:ext cx="76894" cy="76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86074" y="4328637"/>
              <a:ext cx="38232" cy="38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64908" y="3903416"/>
              <a:ext cx="89425" cy="894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34510" y="2788215"/>
              <a:ext cx="89614" cy="89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07126" y="2837035"/>
              <a:ext cx="89698" cy="896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958959" y="4114368"/>
              <a:ext cx="54930" cy="5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38881" y="4525609"/>
              <a:ext cx="66596" cy="66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91317" y="4232762"/>
              <a:ext cx="51984" cy="51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382787" y="4536271"/>
              <a:ext cx="52253" cy="522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950478" y="4501101"/>
              <a:ext cx="73731" cy="7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30677" y="4210767"/>
              <a:ext cx="85503" cy="85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257789" y="4388906"/>
              <a:ext cx="39849" cy="39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37504" y="4525023"/>
              <a:ext cx="67769" cy="6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50730" y="4514066"/>
              <a:ext cx="89683" cy="89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52224" y="4138718"/>
              <a:ext cx="89993" cy="899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74516" y="4477314"/>
              <a:ext cx="89894" cy="89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55730" y="3180866"/>
              <a:ext cx="89598" cy="89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30231" y="4517748"/>
              <a:ext cx="89298" cy="892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22664" y="4493310"/>
              <a:ext cx="89314" cy="89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80135" y="3071723"/>
              <a:ext cx="49614" cy="496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38418" y="2879959"/>
              <a:ext cx="77144" cy="771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56353" y="2964231"/>
              <a:ext cx="90089" cy="90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068688" y="4427273"/>
              <a:ext cx="137623" cy="137623"/>
            </a:xfrm>
            <a:custGeom>
              <a:avLst/>
              <a:pathLst>
                <a:path w="137623" h="137623">
                  <a:moveTo>
                    <a:pt x="0" y="68811"/>
                  </a:moveTo>
                  <a:lnTo>
                    <a:pt x="68811" y="0"/>
                  </a:lnTo>
                  <a:lnTo>
                    <a:pt x="137623" y="68811"/>
                  </a:lnTo>
                  <a:lnTo>
                    <a:pt x="68811" y="13762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77065" y="4481923"/>
              <a:ext cx="80674" cy="806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04312" y="2915405"/>
              <a:ext cx="90016" cy="9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41987" y="3396502"/>
              <a:ext cx="52716" cy="527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74072" y="4416588"/>
              <a:ext cx="89190" cy="89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74028" y="2834654"/>
              <a:ext cx="63050" cy="630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88169" y="4083029"/>
              <a:ext cx="89687" cy="89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68328" y="4493010"/>
              <a:ext cx="89913" cy="89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71660" y="2815894"/>
              <a:ext cx="90100" cy="901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933698" y="3078117"/>
              <a:ext cx="36825" cy="36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47698" y="3941920"/>
              <a:ext cx="89202" cy="89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998592" y="2751378"/>
              <a:ext cx="149329" cy="149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87883" y="3374557"/>
              <a:ext cx="89625" cy="896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51650" y="2807051"/>
              <a:ext cx="34492" cy="34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20582" y="4459566"/>
              <a:ext cx="55585" cy="555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06024" y="2852718"/>
              <a:ext cx="89744" cy="897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12016" y="2978192"/>
              <a:ext cx="90089" cy="900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26592" y="4482624"/>
              <a:ext cx="89744" cy="89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02534" y="3269743"/>
              <a:ext cx="89844" cy="89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997820" y="4118100"/>
              <a:ext cx="89348" cy="89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07026" y="3282823"/>
              <a:ext cx="109056" cy="1090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101587" y="3820860"/>
              <a:ext cx="38149" cy="381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048743" y="3727381"/>
              <a:ext cx="61069" cy="6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07362" y="3191222"/>
              <a:ext cx="89829" cy="89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48774" y="4514247"/>
              <a:ext cx="89321" cy="89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17433" y="2966258"/>
              <a:ext cx="89525" cy="89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081082" y="3294279"/>
              <a:ext cx="89633" cy="89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108872" y="4385668"/>
              <a:ext cx="53304" cy="53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296086" y="3388199"/>
              <a:ext cx="153085" cy="1530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03947" y="2803998"/>
              <a:ext cx="89460" cy="894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71617" y="2797480"/>
              <a:ext cx="50144" cy="501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378685" y="4411081"/>
              <a:ext cx="89733" cy="89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33516" y="4501810"/>
              <a:ext cx="89763" cy="89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30306" y="3153321"/>
              <a:ext cx="43474" cy="434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50201" y="2979619"/>
              <a:ext cx="94215" cy="94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893315" y="3535609"/>
              <a:ext cx="120027" cy="1200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95082" y="4083139"/>
              <a:ext cx="89468" cy="89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26630" y="4507371"/>
              <a:ext cx="103073" cy="103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04626" y="4347207"/>
              <a:ext cx="77875" cy="77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28433" y="2789739"/>
              <a:ext cx="114489" cy="114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1400" y="2776111"/>
              <a:ext cx="89391" cy="893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18327" y="4538731"/>
              <a:ext cx="40353" cy="40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99627" y="4304996"/>
              <a:ext cx="15709" cy="15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69802" y="4517731"/>
              <a:ext cx="89333" cy="89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996572" y="4482616"/>
              <a:ext cx="89760" cy="897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87302" y="4513961"/>
              <a:ext cx="89894" cy="89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985613" y="4540548"/>
              <a:ext cx="36719" cy="36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32979" y="3601326"/>
              <a:ext cx="58396" cy="583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77706" y="4302802"/>
              <a:ext cx="89901" cy="89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08063" y="2940633"/>
              <a:ext cx="39560" cy="395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892674" y="2775995"/>
              <a:ext cx="93114" cy="93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258242" y="3156228"/>
              <a:ext cx="90012" cy="900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33816" y="4527402"/>
              <a:ext cx="49049" cy="490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14615" y="2834232"/>
              <a:ext cx="60404" cy="60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230848" y="2835379"/>
              <a:ext cx="89521" cy="895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886243" y="4498400"/>
              <a:ext cx="121016" cy="121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80613" y="2970569"/>
              <a:ext cx="21571" cy="21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198484" y="4498416"/>
              <a:ext cx="89571" cy="89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13480" y="4492348"/>
              <a:ext cx="38885" cy="38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31716" y="4297687"/>
              <a:ext cx="89660" cy="89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893536" y="3611921"/>
              <a:ext cx="89560" cy="89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950063" y="4488036"/>
              <a:ext cx="89391" cy="89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230318" y="4514056"/>
              <a:ext cx="89702" cy="89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61830" y="4552701"/>
              <a:ext cx="19393" cy="193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335366" y="3987061"/>
              <a:ext cx="89664" cy="896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55904" y="2776012"/>
              <a:ext cx="127982" cy="1279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892354" y="4503111"/>
              <a:ext cx="111592" cy="111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090922" y="4234834"/>
              <a:ext cx="89721" cy="89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344613" y="3002812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85422" y="3997250"/>
              <a:ext cx="65796" cy="657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75715" y="3306970"/>
              <a:ext cx="116605" cy="1166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067487" y="3188741"/>
              <a:ext cx="24986" cy="24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308329" y="2797463"/>
              <a:ext cx="85079" cy="850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07555" y="3071467"/>
              <a:ext cx="109457" cy="1094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08558" y="4397184"/>
              <a:ext cx="89606" cy="89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901938" y="3926214"/>
              <a:ext cx="89202" cy="892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358187" y="4339652"/>
              <a:ext cx="89495" cy="89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904990" y="4523890"/>
              <a:ext cx="70035" cy="70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21800" y="4179743"/>
              <a:ext cx="39356" cy="393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60553" y="2892959"/>
              <a:ext cx="89537" cy="89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215749" y="4531629"/>
              <a:ext cx="54557" cy="54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323215" y="3948432"/>
              <a:ext cx="90138" cy="901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198782" y="4514114"/>
              <a:ext cx="89587" cy="89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81708" y="4486212"/>
              <a:ext cx="89548" cy="89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04636" y="3996891"/>
              <a:ext cx="49063" cy="490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951893" y="3434248"/>
              <a:ext cx="95889" cy="958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961066" y="3158096"/>
              <a:ext cx="86277" cy="862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05745" y="3495044"/>
              <a:ext cx="89471" cy="89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32620" y="4503640"/>
              <a:ext cx="89595" cy="89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52934" y="3894311"/>
              <a:ext cx="34343" cy="343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990195" y="2879054"/>
              <a:ext cx="89425" cy="89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038621" y="2783670"/>
              <a:ext cx="151057" cy="1510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857094" y="2776408"/>
              <a:ext cx="134169" cy="134169"/>
            </a:xfrm>
            <a:custGeom>
              <a:avLst/>
              <a:pathLst>
                <a:path w="134169" h="134169">
                  <a:moveTo>
                    <a:pt x="0" y="67084"/>
                  </a:moveTo>
                  <a:lnTo>
                    <a:pt x="67084" y="0"/>
                  </a:lnTo>
                  <a:lnTo>
                    <a:pt x="134169" y="67084"/>
                  </a:lnTo>
                  <a:lnTo>
                    <a:pt x="67084" y="134169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045843" y="2805561"/>
              <a:ext cx="89825" cy="898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08380" y="2777703"/>
              <a:ext cx="89698" cy="896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221176" y="4517579"/>
              <a:ext cx="89637" cy="896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233628" y="3446221"/>
              <a:ext cx="51002" cy="51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32075" y="3505317"/>
              <a:ext cx="89867" cy="898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633141" y="2754652"/>
              <a:ext cx="135799" cy="1357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81145" y="4314776"/>
              <a:ext cx="100855" cy="100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368497" y="2775762"/>
              <a:ext cx="90089" cy="900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209112" y="4542545"/>
              <a:ext cx="32724" cy="3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353132" y="4503555"/>
              <a:ext cx="89763" cy="89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94461" y="3798629"/>
              <a:ext cx="89591" cy="89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322140" y="3763381"/>
              <a:ext cx="90283" cy="90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30121" y="4447810"/>
              <a:ext cx="89568" cy="89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150211" y="4366902"/>
              <a:ext cx="41974" cy="41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54354" y="4525798"/>
              <a:ext cx="55749" cy="557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26758" y="4380750"/>
              <a:ext cx="118985" cy="1189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378405" y="3860463"/>
              <a:ext cx="63647" cy="636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300802" y="4152130"/>
              <a:ext cx="87600" cy="876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874232" y="3049716"/>
              <a:ext cx="125038" cy="1250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15751" y="2775845"/>
              <a:ext cx="89924" cy="899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37537" y="2793248"/>
              <a:ext cx="58607" cy="586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35910" y="2807230"/>
              <a:ext cx="44604" cy="446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086209" y="2976577"/>
              <a:ext cx="89829" cy="89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873604" y="2753369"/>
              <a:ext cx="134875" cy="1348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18165" y="2780383"/>
              <a:ext cx="80847" cy="808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15019" y="2783021"/>
              <a:ext cx="89533" cy="895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304894" y="4451174"/>
              <a:ext cx="89821" cy="89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157286" y="2866512"/>
              <a:ext cx="90077" cy="900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90507" y="4235533"/>
              <a:ext cx="133696" cy="133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03049" y="4423518"/>
              <a:ext cx="89290" cy="89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033217" y="4016628"/>
              <a:ext cx="89863" cy="89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486453" y="4488052"/>
              <a:ext cx="148692" cy="14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44113" y="4169270"/>
              <a:ext cx="35871" cy="35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60078" y="3583189"/>
              <a:ext cx="38828" cy="388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096846" y="4507811"/>
              <a:ext cx="46350" cy="463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04001" y="4525941"/>
              <a:ext cx="65933" cy="65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81016" y="2793280"/>
              <a:ext cx="62035" cy="62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732828" y="2778452"/>
              <a:ext cx="84709" cy="847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56573" y="2786361"/>
              <a:ext cx="89832" cy="89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58430" y="2809226"/>
              <a:ext cx="44102" cy="441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tx263"/>
            <p:cNvSpPr/>
            <p:nvPr/>
          </p:nvSpPr>
          <p:spPr>
            <a:xfrm>
              <a:off x="4144159" y="454726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chr16:2072976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3074736" y="2644422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chr16:2084984</a:t>
              </a:r>
            </a:p>
          </p:txBody>
        </p:sp>
        <p:sp>
          <p:nvSpPr>
            <p:cNvPr id="265" name="pl265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tx266"/>
            <p:cNvSpPr/>
            <p:nvPr/>
          </p:nvSpPr>
          <p:spPr>
            <a:xfrm>
              <a:off x="2448133" y="6249507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448133" y="581323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-0.75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2448133" y="537696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448133" y="4940696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503125" y="4504426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503125" y="406815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2503125" y="363188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503125" y="31956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503125" y="275934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75" name="pl275"/>
            <p:cNvSpPr/>
            <p:nvPr/>
          </p:nvSpPr>
          <p:spPr>
            <a:xfrm>
              <a:off x="2880411" y="630922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2880411" y="58729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880411" y="54366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80411" y="50004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880411" y="4564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880411" y="41278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880411" y="36916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880411" y="32553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880411" y="28190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106490" y="2040306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94" name="pt294"/>
            <p:cNvSpPr/>
            <p:nvPr/>
          </p:nvSpPr>
          <p:spPr>
            <a:xfrm>
              <a:off x="7179089" y="23920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179089" y="25868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179089" y="27817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7389908" y="2324922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7389908" y="2519771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7389908" y="2714620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7106490" y="3099611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01" name="pt301"/>
            <p:cNvSpPr/>
            <p:nvPr/>
          </p:nvSpPr>
          <p:spPr>
            <a:xfrm>
              <a:off x="7167183" y="3389862"/>
              <a:ext cx="87701" cy="877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206534" y="362406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167183" y="3779560"/>
              <a:ext cx="87701" cy="877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150883" y="3958110"/>
              <a:ext cx="120300" cy="1203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138376" y="4140452"/>
              <a:ext cx="145314" cy="14531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127832" y="4331876"/>
              <a:ext cx="166402" cy="1664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>
              <a:off x="7404145" y="3378162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404145" y="3568845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404145" y="376786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7404145" y="3960701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7404145" y="4153393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7404145" y="435952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7106490" y="4693284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14" name="pt314"/>
            <p:cNvSpPr/>
            <p:nvPr/>
          </p:nvSpPr>
          <p:spPr>
            <a:xfrm>
              <a:off x="7179089" y="5024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179089" y="5219373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7389908" y="4986954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7389908" y="5181803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2924695" y="619487"/>
              <a:ext cx="7307857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TSC2,Rare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12414" y="4052690"/>
              <a:ext cx="1126310" cy="631268"/>
            </a:xfrm>
            <a:custGeom>
              <a:avLst/>
              <a:pathLst>
                <a:path w="1126310" h="631268">
                  <a:moveTo>
                    <a:pt x="556848" y="631268"/>
                  </a:moveTo>
                  <a:lnTo>
                    <a:pt x="556495" y="630032"/>
                  </a:lnTo>
                  <a:lnTo>
                    <a:pt x="556116" y="628797"/>
                  </a:lnTo>
                  <a:lnTo>
                    <a:pt x="555730" y="627562"/>
                  </a:lnTo>
                  <a:lnTo>
                    <a:pt x="555311" y="626326"/>
                  </a:lnTo>
                  <a:lnTo>
                    <a:pt x="554886" y="625091"/>
                  </a:lnTo>
                  <a:lnTo>
                    <a:pt x="554426" y="623856"/>
                  </a:lnTo>
                  <a:lnTo>
                    <a:pt x="553956" y="622620"/>
                  </a:lnTo>
                  <a:lnTo>
                    <a:pt x="553454" y="621385"/>
                  </a:lnTo>
                  <a:lnTo>
                    <a:pt x="552936" y="620150"/>
                  </a:lnTo>
                  <a:lnTo>
                    <a:pt x="552390" y="618914"/>
                  </a:lnTo>
                  <a:lnTo>
                    <a:pt x="551819" y="617679"/>
                  </a:lnTo>
                  <a:lnTo>
                    <a:pt x="551226" y="616443"/>
                  </a:lnTo>
                  <a:lnTo>
                    <a:pt x="550598" y="615208"/>
                  </a:lnTo>
                  <a:lnTo>
                    <a:pt x="549954" y="613973"/>
                  </a:lnTo>
                  <a:lnTo>
                    <a:pt x="549265" y="612737"/>
                  </a:lnTo>
                  <a:lnTo>
                    <a:pt x="548566" y="611502"/>
                  </a:lnTo>
                  <a:lnTo>
                    <a:pt x="547812" y="610267"/>
                  </a:lnTo>
                  <a:lnTo>
                    <a:pt x="547048" y="609031"/>
                  </a:lnTo>
                  <a:lnTo>
                    <a:pt x="546230" y="607796"/>
                  </a:lnTo>
                  <a:lnTo>
                    <a:pt x="545395" y="606561"/>
                  </a:lnTo>
                  <a:lnTo>
                    <a:pt x="544512" y="605325"/>
                  </a:lnTo>
                  <a:lnTo>
                    <a:pt x="543600" y="604090"/>
                  </a:lnTo>
                  <a:lnTo>
                    <a:pt x="542648" y="602855"/>
                  </a:lnTo>
                  <a:lnTo>
                    <a:pt x="541654" y="601619"/>
                  </a:lnTo>
                  <a:lnTo>
                    <a:pt x="540629" y="600384"/>
                  </a:lnTo>
                  <a:lnTo>
                    <a:pt x="539548" y="599148"/>
                  </a:lnTo>
                  <a:lnTo>
                    <a:pt x="538445" y="597913"/>
                  </a:lnTo>
                  <a:lnTo>
                    <a:pt x="537271" y="596678"/>
                  </a:lnTo>
                  <a:lnTo>
                    <a:pt x="536085" y="595442"/>
                  </a:lnTo>
                  <a:lnTo>
                    <a:pt x="534815" y="594207"/>
                  </a:lnTo>
                  <a:lnTo>
                    <a:pt x="533529" y="592972"/>
                  </a:lnTo>
                  <a:lnTo>
                    <a:pt x="532169" y="591736"/>
                  </a:lnTo>
                  <a:lnTo>
                    <a:pt x="530777" y="590501"/>
                  </a:lnTo>
                  <a:lnTo>
                    <a:pt x="529322" y="589266"/>
                  </a:lnTo>
                  <a:lnTo>
                    <a:pt x="527819" y="588030"/>
                  </a:lnTo>
                  <a:lnTo>
                    <a:pt x="526265" y="586795"/>
                  </a:lnTo>
                  <a:lnTo>
                    <a:pt x="524645" y="585560"/>
                  </a:lnTo>
                  <a:lnTo>
                    <a:pt x="522988" y="584324"/>
                  </a:lnTo>
                  <a:lnTo>
                    <a:pt x="521245" y="583089"/>
                  </a:lnTo>
                  <a:lnTo>
                    <a:pt x="519479" y="581853"/>
                  </a:lnTo>
                  <a:lnTo>
                    <a:pt x="517608" y="580618"/>
                  </a:lnTo>
                  <a:lnTo>
                    <a:pt x="515719" y="579383"/>
                  </a:lnTo>
                  <a:lnTo>
                    <a:pt x="513723" y="578147"/>
                  </a:lnTo>
                  <a:lnTo>
                    <a:pt x="511699" y="576912"/>
                  </a:lnTo>
                  <a:lnTo>
                    <a:pt x="509582" y="575677"/>
                  </a:lnTo>
                  <a:lnTo>
                    <a:pt x="507416" y="574441"/>
                  </a:lnTo>
                  <a:lnTo>
                    <a:pt x="505173" y="573206"/>
                  </a:lnTo>
                  <a:lnTo>
                    <a:pt x="502861" y="571971"/>
                  </a:lnTo>
                  <a:lnTo>
                    <a:pt x="500488" y="570735"/>
                  </a:lnTo>
                  <a:lnTo>
                    <a:pt x="498023" y="569500"/>
                  </a:lnTo>
                  <a:lnTo>
                    <a:pt x="495517" y="568264"/>
                  </a:lnTo>
                  <a:lnTo>
                    <a:pt x="492896" y="567029"/>
                  </a:lnTo>
                  <a:lnTo>
                    <a:pt x="490252" y="565794"/>
                  </a:lnTo>
                  <a:lnTo>
                    <a:pt x="487469" y="564558"/>
                  </a:lnTo>
                  <a:lnTo>
                    <a:pt x="484664" y="563323"/>
                  </a:lnTo>
                  <a:lnTo>
                    <a:pt x="481735" y="562088"/>
                  </a:lnTo>
                  <a:lnTo>
                    <a:pt x="478763" y="560852"/>
                  </a:lnTo>
                  <a:lnTo>
                    <a:pt x="475687" y="559617"/>
                  </a:lnTo>
                  <a:lnTo>
                    <a:pt x="472545" y="558382"/>
                  </a:lnTo>
                  <a:lnTo>
                    <a:pt x="469319" y="557146"/>
                  </a:lnTo>
                  <a:lnTo>
                    <a:pt x="466003" y="555911"/>
                  </a:lnTo>
                  <a:lnTo>
                    <a:pt x="462625" y="554676"/>
                  </a:lnTo>
                  <a:lnTo>
                    <a:pt x="459132" y="553440"/>
                  </a:lnTo>
                  <a:lnTo>
                    <a:pt x="455600" y="552205"/>
                  </a:lnTo>
                  <a:lnTo>
                    <a:pt x="451929" y="550969"/>
                  </a:lnTo>
                  <a:lnTo>
                    <a:pt x="448234" y="549734"/>
                  </a:lnTo>
                  <a:lnTo>
                    <a:pt x="444390" y="548499"/>
                  </a:lnTo>
                  <a:lnTo>
                    <a:pt x="440515" y="547263"/>
                  </a:lnTo>
                  <a:lnTo>
                    <a:pt x="436514" y="546028"/>
                  </a:lnTo>
                  <a:lnTo>
                    <a:pt x="432458" y="544793"/>
                  </a:lnTo>
                  <a:lnTo>
                    <a:pt x="428300" y="543557"/>
                  </a:lnTo>
                  <a:lnTo>
                    <a:pt x="424064" y="542322"/>
                  </a:lnTo>
                  <a:lnTo>
                    <a:pt x="419749" y="541087"/>
                  </a:lnTo>
                  <a:lnTo>
                    <a:pt x="415333" y="539851"/>
                  </a:lnTo>
                  <a:lnTo>
                    <a:pt x="410863" y="538616"/>
                  </a:lnTo>
                  <a:lnTo>
                    <a:pt x="406271" y="537381"/>
                  </a:lnTo>
                  <a:lnTo>
                    <a:pt x="401647" y="536145"/>
                  </a:lnTo>
                  <a:lnTo>
                    <a:pt x="396880" y="534910"/>
                  </a:lnTo>
                  <a:lnTo>
                    <a:pt x="392091" y="533674"/>
                  </a:lnTo>
                  <a:lnTo>
                    <a:pt x="387168" y="532439"/>
                  </a:lnTo>
                  <a:lnTo>
                    <a:pt x="382209" y="531204"/>
                  </a:lnTo>
                  <a:lnTo>
                    <a:pt x="377143" y="529968"/>
                  </a:lnTo>
                  <a:lnTo>
                    <a:pt x="372020" y="528733"/>
                  </a:lnTo>
                  <a:lnTo>
                    <a:pt x="366814" y="527498"/>
                  </a:lnTo>
                  <a:lnTo>
                    <a:pt x="361533" y="526262"/>
                  </a:lnTo>
                  <a:lnTo>
                    <a:pt x="356193" y="525027"/>
                  </a:lnTo>
                  <a:lnTo>
                    <a:pt x="350762" y="523792"/>
                  </a:lnTo>
                  <a:lnTo>
                    <a:pt x="345293" y="522556"/>
                  </a:lnTo>
                  <a:lnTo>
                    <a:pt x="339721" y="521321"/>
                  </a:lnTo>
                  <a:lnTo>
                    <a:pt x="334130" y="520085"/>
                  </a:lnTo>
                  <a:lnTo>
                    <a:pt x="328425" y="518850"/>
                  </a:lnTo>
                  <a:lnTo>
                    <a:pt x="322704" y="517615"/>
                  </a:lnTo>
                  <a:lnTo>
                    <a:pt x="316894" y="516379"/>
                  </a:lnTo>
                  <a:lnTo>
                    <a:pt x="311054" y="515144"/>
                  </a:lnTo>
                  <a:lnTo>
                    <a:pt x="305147" y="513909"/>
                  </a:lnTo>
                  <a:lnTo>
                    <a:pt x="299200" y="512673"/>
                  </a:lnTo>
                  <a:lnTo>
                    <a:pt x="293206" y="511438"/>
                  </a:lnTo>
                  <a:lnTo>
                    <a:pt x="287166" y="510203"/>
                  </a:lnTo>
                  <a:lnTo>
                    <a:pt x="281095" y="508967"/>
                  </a:lnTo>
                  <a:lnTo>
                    <a:pt x="274975" y="507732"/>
                  </a:lnTo>
                  <a:lnTo>
                    <a:pt x="268839" y="506497"/>
                  </a:lnTo>
                  <a:lnTo>
                    <a:pt x="262654" y="505261"/>
                  </a:lnTo>
                  <a:lnTo>
                    <a:pt x="256462" y="504026"/>
                  </a:lnTo>
                  <a:lnTo>
                    <a:pt x="250232" y="502790"/>
                  </a:lnTo>
                  <a:lnTo>
                    <a:pt x="243996" y="501555"/>
                  </a:lnTo>
                  <a:lnTo>
                    <a:pt x="237737" y="500320"/>
                  </a:lnTo>
                  <a:lnTo>
                    <a:pt x="231474" y="499084"/>
                  </a:lnTo>
                  <a:lnTo>
                    <a:pt x="225202" y="497849"/>
                  </a:lnTo>
                  <a:lnTo>
                    <a:pt x="218929" y="496614"/>
                  </a:lnTo>
                  <a:lnTo>
                    <a:pt x="212657" y="495378"/>
                  </a:lnTo>
                  <a:lnTo>
                    <a:pt x="206395" y="494143"/>
                  </a:lnTo>
                  <a:lnTo>
                    <a:pt x="200137" y="492908"/>
                  </a:lnTo>
                  <a:lnTo>
                    <a:pt x="193904" y="491672"/>
                  </a:lnTo>
                  <a:lnTo>
                    <a:pt x="187677" y="490437"/>
                  </a:lnTo>
                  <a:lnTo>
                    <a:pt x="181494" y="489202"/>
                  </a:lnTo>
                  <a:lnTo>
                    <a:pt x="175319" y="487966"/>
                  </a:lnTo>
                  <a:lnTo>
                    <a:pt x="169199" y="486731"/>
                  </a:lnTo>
                  <a:lnTo>
                    <a:pt x="163100" y="485495"/>
                  </a:lnTo>
                  <a:lnTo>
                    <a:pt x="157057" y="484260"/>
                  </a:lnTo>
                  <a:lnTo>
                    <a:pt x="151054" y="483025"/>
                  </a:lnTo>
                  <a:lnTo>
                    <a:pt x="145105" y="481789"/>
                  </a:lnTo>
                  <a:lnTo>
                    <a:pt x="139219" y="480554"/>
                  </a:lnTo>
                  <a:lnTo>
                    <a:pt x="133380" y="479319"/>
                  </a:lnTo>
                  <a:lnTo>
                    <a:pt x="127633" y="478083"/>
                  </a:lnTo>
                  <a:lnTo>
                    <a:pt x="121921" y="476848"/>
                  </a:lnTo>
                  <a:lnTo>
                    <a:pt x="116334" y="475613"/>
                  </a:lnTo>
                  <a:lnTo>
                    <a:pt x="110768" y="474377"/>
                  </a:lnTo>
                  <a:lnTo>
                    <a:pt x="105359" y="473142"/>
                  </a:lnTo>
                  <a:lnTo>
                    <a:pt x="99979" y="471907"/>
                  </a:lnTo>
                  <a:lnTo>
                    <a:pt x="94745" y="470671"/>
                  </a:lnTo>
                  <a:lnTo>
                    <a:pt x="89572" y="469436"/>
                  </a:lnTo>
                  <a:lnTo>
                    <a:pt x="84529" y="468200"/>
                  </a:lnTo>
                  <a:lnTo>
                    <a:pt x="79584" y="466965"/>
                  </a:lnTo>
                  <a:lnTo>
                    <a:pt x="74747" y="465730"/>
                  </a:lnTo>
                  <a:lnTo>
                    <a:pt x="70048" y="464494"/>
                  </a:lnTo>
                  <a:lnTo>
                    <a:pt x="65433" y="463259"/>
                  </a:lnTo>
                  <a:lnTo>
                    <a:pt x="60999" y="462024"/>
                  </a:lnTo>
                  <a:lnTo>
                    <a:pt x="56620" y="460788"/>
                  </a:lnTo>
                  <a:lnTo>
                    <a:pt x="52470" y="459553"/>
                  </a:lnTo>
                  <a:lnTo>
                    <a:pt x="48360" y="458318"/>
                  </a:lnTo>
                  <a:lnTo>
                    <a:pt x="44492" y="457082"/>
                  </a:lnTo>
                  <a:lnTo>
                    <a:pt x="40686" y="455847"/>
                  </a:lnTo>
                  <a:lnTo>
                    <a:pt x="37093" y="454611"/>
                  </a:lnTo>
                  <a:lnTo>
                    <a:pt x="33607" y="453376"/>
                  </a:lnTo>
                  <a:lnTo>
                    <a:pt x="30300" y="452141"/>
                  </a:lnTo>
                  <a:lnTo>
                    <a:pt x="27149" y="450905"/>
                  </a:lnTo>
                  <a:lnTo>
                    <a:pt x="24139" y="449670"/>
                  </a:lnTo>
                  <a:lnTo>
                    <a:pt x="21336" y="448435"/>
                  </a:lnTo>
                  <a:lnTo>
                    <a:pt x="18632" y="447199"/>
                  </a:lnTo>
                  <a:lnTo>
                    <a:pt x="16188" y="445964"/>
                  </a:lnTo>
                  <a:lnTo>
                    <a:pt x="13799" y="444729"/>
                  </a:lnTo>
                  <a:lnTo>
                    <a:pt x="11725" y="443493"/>
                  </a:lnTo>
                  <a:lnTo>
                    <a:pt x="9700" y="442258"/>
                  </a:lnTo>
                  <a:lnTo>
                    <a:pt x="7961" y="441023"/>
                  </a:lnTo>
                  <a:lnTo>
                    <a:pt x="6316" y="439787"/>
                  </a:lnTo>
                  <a:lnTo>
                    <a:pt x="4910" y="438552"/>
                  </a:lnTo>
                  <a:lnTo>
                    <a:pt x="3650" y="437316"/>
                  </a:lnTo>
                  <a:lnTo>
                    <a:pt x="2582" y="436081"/>
                  </a:lnTo>
                  <a:lnTo>
                    <a:pt x="1712" y="434846"/>
                  </a:lnTo>
                  <a:lnTo>
                    <a:pt x="983" y="433610"/>
                  </a:lnTo>
                  <a:lnTo>
                    <a:pt x="505" y="432375"/>
                  </a:lnTo>
                  <a:lnTo>
                    <a:pt x="118" y="431140"/>
                  </a:lnTo>
                  <a:lnTo>
                    <a:pt x="33" y="429904"/>
                  </a:lnTo>
                  <a:lnTo>
                    <a:pt x="0" y="428669"/>
                  </a:lnTo>
                  <a:lnTo>
                    <a:pt x="294" y="427434"/>
                  </a:lnTo>
                  <a:lnTo>
                    <a:pt x="651" y="426198"/>
                  </a:lnTo>
                  <a:lnTo>
                    <a:pt x="1283" y="424963"/>
                  </a:lnTo>
                  <a:lnTo>
                    <a:pt x="2027" y="423728"/>
                  </a:lnTo>
                  <a:lnTo>
                    <a:pt x="2993" y="422492"/>
                  </a:lnTo>
                  <a:lnTo>
                    <a:pt x="4118" y="421257"/>
                  </a:lnTo>
                  <a:lnTo>
                    <a:pt x="5412" y="420021"/>
                  </a:lnTo>
                  <a:lnTo>
                    <a:pt x="6912" y="418786"/>
                  </a:lnTo>
                  <a:lnTo>
                    <a:pt x="8528" y="417551"/>
                  </a:lnTo>
                  <a:lnTo>
                    <a:pt x="10392" y="416315"/>
                  </a:lnTo>
                  <a:lnTo>
                    <a:pt x="12323" y="415080"/>
                  </a:lnTo>
                  <a:lnTo>
                    <a:pt x="14540" y="413845"/>
                  </a:lnTo>
                  <a:lnTo>
                    <a:pt x="16803" y="412609"/>
                  </a:lnTo>
                  <a:lnTo>
                    <a:pt x="19334" y="411374"/>
                  </a:lnTo>
                  <a:lnTo>
                    <a:pt x="21934" y="410139"/>
                  </a:lnTo>
                  <a:lnTo>
                    <a:pt x="24749" y="408903"/>
                  </a:lnTo>
                  <a:lnTo>
                    <a:pt x="27671" y="407668"/>
                  </a:lnTo>
                  <a:lnTo>
                    <a:pt x="30758" y="406432"/>
                  </a:lnTo>
                  <a:lnTo>
                    <a:pt x="33985" y="405197"/>
                  </a:lnTo>
                  <a:lnTo>
                    <a:pt x="37331" y="403962"/>
                  </a:lnTo>
                  <a:lnTo>
                    <a:pt x="40845" y="402726"/>
                  </a:lnTo>
                  <a:lnTo>
                    <a:pt x="44435" y="401491"/>
                  </a:lnTo>
                  <a:lnTo>
                    <a:pt x="48217" y="400256"/>
                  </a:lnTo>
                  <a:lnTo>
                    <a:pt x="52035" y="399020"/>
                  </a:lnTo>
                  <a:lnTo>
                    <a:pt x="56065" y="397785"/>
                  </a:lnTo>
                  <a:lnTo>
                    <a:pt x="60125" y="396550"/>
                  </a:lnTo>
                  <a:lnTo>
                    <a:pt x="64351" y="395314"/>
                  </a:lnTo>
                  <a:lnTo>
                    <a:pt x="68630" y="394079"/>
                  </a:lnTo>
                  <a:lnTo>
                    <a:pt x="73035" y="392844"/>
                  </a:lnTo>
                  <a:lnTo>
                    <a:pt x="77511" y="391608"/>
                  </a:lnTo>
                  <a:lnTo>
                    <a:pt x="82075" y="390373"/>
                  </a:lnTo>
                  <a:lnTo>
                    <a:pt x="86724" y="389137"/>
                  </a:lnTo>
                  <a:lnTo>
                    <a:pt x="91430" y="387902"/>
                  </a:lnTo>
                  <a:lnTo>
                    <a:pt x="96226" y="386667"/>
                  </a:lnTo>
                  <a:lnTo>
                    <a:pt x="101053" y="385431"/>
                  </a:lnTo>
                  <a:lnTo>
                    <a:pt x="105973" y="384196"/>
                  </a:lnTo>
                  <a:lnTo>
                    <a:pt x="110906" y="382961"/>
                  </a:lnTo>
                  <a:lnTo>
                    <a:pt x="115918" y="381725"/>
                  </a:lnTo>
                  <a:lnTo>
                    <a:pt x="120942" y="380490"/>
                  </a:lnTo>
                  <a:lnTo>
                    <a:pt x="126016" y="379255"/>
                  </a:lnTo>
                  <a:lnTo>
                    <a:pt x="131104" y="378019"/>
                  </a:lnTo>
                  <a:lnTo>
                    <a:pt x="136219" y="376784"/>
                  </a:lnTo>
                  <a:lnTo>
                    <a:pt x="141345" y="375549"/>
                  </a:lnTo>
                  <a:lnTo>
                    <a:pt x="146482" y="374313"/>
                  </a:lnTo>
                  <a:lnTo>
                    <a:pt x="151619" y="373078"/>
                  </a:lnTo>
                  <a:lnTo>
                    <a:pt x="156757" y="371842"/>
                  </a:lnTo>
                  <a:lnTo>
                    <a:pt x="161879" y="370607"/>
                  </a:lnTo>
                  <a:lnTo>
                    <a:pt x="166998" y="369372"/>
                  </a:lnTo>
                  <a:lnTo>
                    <a:pt x="172079" y="368136"/>
                  </a:lnTo>
                  <a:lnTo>
                    <a:pt x="177152" y="366901"/>
                  </a:lnTo>
                  <a:lnTo>
                    <a:pt x="182172" y="365666"/>
                  </a:lnTo>
                  <a:lnTo>
                    <a:pt x="187172" y="364430"/>
                  </a:lnTo>
                  <a:lnTo>
                    <a:pt x="192114" y="363195"/>
                  </a:lnTo>
                  <a:lnTo>
                    <a:pt x="197016" y="361960"/>
                  </a:lnTo>
                  <a:lnTo>
                    <a:pt x="201860" y="360724"/>
                  </a:lnTo>
                  <a:lnTo>
                    <a:pt x="206639" y="359489"/>
                  </a:lnTo>
                  <a:lnTo>
                    <a:pt x="211367" y="358254"/>
                  </a:lnTo>
                  <a:lnTo>
                    <a:pt x="216000" y="357018"/>
                  </a:lnTo>
                  <a:lnTo>
                    <a:pt x="220593" y="355783"/>
                  </a:lnTo>
                  <a:lnTo>
                    <a:pt x="225056" y="354547"/>
                  </a:lnTo>
                  <a:lnTo>
                    <a:pt x="229496" y="353312"/>
                  </a:lnTo>
                  <a:lnTo>
                    <a:pt x="233770" y="352077"/>
                  </a:lnTo>
                  <a:lnTo>
                    <a:pt x="238013" y="350841"/>
                  </a:lnTo>
                  <a:lnTo>
                    <a:pt x="242102" y="349606"/>
                  </a:lnTo>
                  <a:lnTo>
                    <a:pt x="246129" y="348371"/>
                  </a:lnTo>
                  <a:lnTo>
                    <a:pt x="250018" y="347135"/>
                  </a:lnTo>
                  <a:lnTo>
                    <a:pt x="253807" y="345900"/>
                  </a:lnTo>
                  <a:lnTo>
                    <a:pt x="257482" y="344665"/>
                  </a:lnTo>
                  <a:lnTo>
                    <a:pt x="261016" y="343429"/>
                  </a:lnTo>
                  <a:lnTo>
                    <a:pt x="264462" y="342194"/>
                  </a:lnTo>
                  <a:lnTo>
                    <a:pt x="267724" y="340958"/>
                  </a:lnTo>
                  <a:lnTo>
                    <a:pt x="270929" y="339723"/>
                  </a:lnTo>
                  <a:lnTo>
                    <a:pt x="273903" y="338488"/>
                  </a:lnTo>
                  <a:lnTo>
                    <a:pt x="276838" y="337252"/>
                  </a:lnTo>
                  <a:lnTo>
                    <a:pt x="279527" y="336017"/>
                  </a:lnTo>
                  <a:lnTo>
                    <a:pt x="282157" y="334782"/>
                  </a:lnTo>
                  <a:lnTo>
                    <a:pt x="284572" y="333546"/>
                  </a:lnTo>
                  <a:lnTo>
                    <a:pt x="286883" y="332311"/>
                  </a:lnTo>
                  <a:lnTo>
                    <a:pt x="289017" y="331076"/>
                  </a:lnTo>
                  <a:lnTo>
                    <a:pt x="290999" y="329840"/>
                  </a:lnTo>
                  <a:lnTo>
                    <a:pt x="292842" y="328605"/>
                  </a:lnTo>
                  <a:lnTo>
                    <a:pt x="294486" y="327370"/>
                  </a:lnTo>
                  <a:lnTo>
                    <a:pt x="296033" y="326134"/>
                  </a:lnTo>
                  <a:lnTo>
                    <a:pt x="297330" y="324899"/>
                  </a:lnTo>
                  <a:lnTo>
                    <a:pt x="298574" y="323663"/>
                  </a:lnTo>
                  <a:lnTo>
                    <a:pt x="299520" y="322428"/>
                  </a:lnTo>
                  <a:lnTo>
                    <a:pt x="300418" y="321193"/>
                  </a:lnTo>
                  <a:lnTo>
                    <a:pt x="301045" y="319957"/>
                  </a:lnTo>
                  <a:lnTo>
                    <a:pt x="301585" y="318722"/>
                  </a:lnTo>
                  <a:lnTo>
                    <a:pt x="301899" y="317487"/>
                  </a:lnTo>
                  <a:lnTo>
                    <a:pt x="302080" y="316251"/>
                  </a:lnTo>
                  <a:lnTo>
                    <a:pt x="302080" y="315016"/>
                  </a:lnTo>
                  <a:lnTo>
                    <a:pt x="301899" y="313781"/>
                  </a:lnTo>
                  <a:lnTo>
                    <a:pt x="301585" y="312545"/>
                  </a:lnTo>
                  <a:lnTo>
                    <a:pt x="301045" y="311310"/>
                  </a:lnTo>
                  <a:lnTo>
                    <a:pt x="300418" y="310075"/>
                  </a:lnTo>
                  <a:lnTo>
                    <a:pt x="299520" y="308839"/>
                  </a:lnTo>
                  <a:lnTo>
                    <a:pt x="298574" y="307604"/>
                  </a:lnTo>
                  <a:lnTo>
                    <a:pt x="297330" y="306368"/>
                  </a:lnTo>
                  <a:lnTo>
                    <a:pt x="296033" y="305133"/>
                  </a:lnTo>
                  <a:lnTo>
                    <a:pt x="294486" y="303898"/>
                  </a:lnTo>
                  <a:lnTo>
                    <a:pt x="292842" y="302662"/>
                  </a:lnTo>
                  <a:lnTo>
                    <a:pt x="290999" y="301427"/>
                  </a:lnTo>
                  <a:lnTo>
                    <a:pt x="289017" y="300192"/>
                  </a:lnTo>
                  <a:lnTo>
                    <a:pt x="286883" y="298956"/>
                  </a:lnTo>
                  <a:lnTo>
                    <a:pt x="284572" y="297721"/>
                  </a:lnTo>
                  <a:lnTo>
                    <a:pt x="282157" y="296486"/>
                  </a:lnTo>
                  <a:lnTo>
                    <a:pt x="279527" y="295250"/>
                  </a:lnTo>
                  <a:lnTo>
                    <a:pt x="276838" y="294015"/>
                  </a:lnTo>
                  <a:lnTo>
                    <a:pt x="273903" y="292780"/>
                  </a:lnTo>
                  <a:lnTo>
                    <a:pt x="270929" y="291544"/>
                  </a:lnTo>
                  <a:lnTo>
                    <a:pt x="267724" y="290309"/>
                  </a:lnTo>
                  <a:lnTo>
                    <a:pt x="264462" y="289073"/>
                  </a:lnTo>
                  <a:lnTo>
                    <a:pt x="261016" y="287838"/>
                  </a:lnTo>
                  <a:lnTo>
                    <a:pt x="257482" y="286603"/>
                  </a:lnTo>
                  <a:lnTo>
                    <a:pt x="253807" y="285367"/>
                  </a:lnTo>
                  <a:lnTo>
                    <a:pt x="250018" y="284132"/>
                  </a:lnTo>
                  <a:lnTo>
                    <a:pt x="246129" y="282897"/>
                  </a:lnTo>
                  <a:lnTo>
                    <a:pt x="242102" y="281661"/>
                  </a:lnTo>
                  <a:lnTo>
                    <a:pt x="238013" y="280426"/>
                  </a:lnTo>
                  <a:lnTo>
                    <a:pt x="233770" y="279191"/>
                  </a:lnTo>
                  <a:lnTo>
                    <a:pt x="229496" y="277955"/>
                  </a:lnTo>
                  <a:lnTo>
                    <a:pt x="225056" y="276720"/>
                  </a:lnTo>
                  <a:lnTo>
                    <a:pt x="220593" y="275484"/>
                  </a:lnTo>
                  <a:lnTo>
                    <a:pt x="216000" y="274249"/>
                  </a:lnTo>
                  <a:lnTo>
                    <a:pt x="211367" y="273014"/>
                  </a:lnTo>
                  <a:lnTo>
                    <a:pt x="206639" y="271778"/>
                  </a:lnTo>
                  <a:lnTo>
                    <a:pt x="201860" y="270543"/>
                  </a:lnTo>
                  <a:lnTo>
                    <a:pt x="197016" y="269308"/>
                  </a:lnTo>
                  <a:lnTo>
                    <a:pt x="192114" y="268072"/>
                  </a:lnTo>
                  <a:lnTo>
                    <a:pt x="187172" y="266837"/>
                  </a:lnTo>
                  <a:lnTo>
                    <a:pt x="182172" y="265602"/>
                  </a:lnTo>
                  <a:lnTo>
                    <a:pt x="177152" y="264366"/>
                  </a:lnTo>
                  <a:lnTo>
                    <a:pt x="172079" y="263131"/>
                  </a:lnTo>
                  <a:lnTo>
                    <a:pt x="166998" y="261896"/>
                  </a:lnTo>
                  <a:lnTo>
                    <a:pt x="161879" y="260660"/>
                  </a:lnTo>
                  <a:lnTo>
                    <a:pt x="156757" y="259425"/>
                  </a:lnTo>
                  <a:lnTo>
                    <a:pt x="151619" y="258189"/>
                  </a:lnTo>
                  <a:lnTo>
                    <a:pt x="146482" y="256954"/>
                  </a:lnTo>
                  <a:lnTo>
                    <a:pt x="141345" y="255719"/>
                  </a:lnTo>
                  <a:lnTo>
                    <a:pt x="136219" y="254483"/>
                  </a:lnTo>
                  <a:lnTo>
                    <a:pt x="131104" y="253248"/>
                  </a:lnTo>
                  <a:lnTo>
                    <a:pt x="126016" y="252013"/>
                  </a:lnTo>
                  <a:lnTo>
                    <a:pt x="120942" y="250777"/>
                  </a:lnTo>
                  <a:lnTo>
                    <a:pt x="115918" y="249542"/>
                  </a:lnTo>
                  <a:lnTo>
                    <a:pt x="110906" y="248307"/>
                  </a:lnTo>
                  <a:lnTo>
                    <a:pt x="105973" y="247071"/>
                  </a:lnTo>
                  <a:lnTo>
                    <a:pt x="101053" y="245836"/>
                  </a:lnTo>
                  <a:lnTo>
                    <a:pt x="96226" y="244601"/>
                  </a:lnTo>
                  <a:lnTo>
                    <a:pt x="91430" y="243365"/>
                  </a:lnTo>
                  <a:lnTo>
                    <a:pt x="86724" y="242130"/>
                  </a:lnTo>
                  <a:lnTo>
                    <a:pt x="82075" y="240894"/>
                  </a:lnTo>
                  <a:lnTo>
                    <a:pt x="77511" y="239659"/>
                  </a:lnTo>
                  <a:lnTo>
                    <a:pt x="73035" y="238424"/>
                  </a:lnTo>
                  <a:lnTo>
                    <a:pt x="68630" y="237188"/>
                  </a:lnTo>
                  <a:lnTo>
                    <a:pt x="64351" y="235953"/>
                  </a:lnTo>
                  <a:lnTo>
                    <a:pt x="60125" y="234718"/>
                  </a:lnTo>
                  <a:lnTo>
                    <a:pt x="56065" y="233482"/>
                  </a:lnTo>
                  <a:lnTo>
                    <a:pt x="52035" y="232247"/>
                  </a:lnTo>
                  <a:lnTo>
                    <a:pt x="48217" y="231012"/>
                  </a:lnTo>
                  <a:lnTo>
                    <a:pt x="44435" y="229776"/>
                  </a:lnTo>
                  <a:lnTo>
                    <a:pt x="40845" y="228541"/>
                  </a:lnTo>
                  <a:lnTo>
                    <a:pt x="37331" y="227305"/>
                  </a:lnTo>
                  <a:lnTo>
                    <a:pt x="33985" y="226070"/>
                  </a:lnTo>
                  <a:lnTo>
                    <a:pt x="30758" y="224835"/>
                  </a:lnTo>
                  <a:lnTo>
                    <a:pt x="27671" y="223599"/>
                  </a:lnTo>
                  <a:lnTo>
                    <a:pt x="24749" y="222364"/>
                  </a:lnTo>
                  <a:lnTo>
                    <a:pt x="21934" y="221129"/>
                  </a:lnTo>
                  <a:lnTo>
                    <a:pt x="19334" y="219893"/>
                  </a:lnTo>
                  <a:lnTo>
                    <a:pt x="16803" y="218658"/>
                  </a:lnTo>
                  <a:lnTo>
                    <a:pt x="14540" y="217423"/>
                  </a:lnTo>
                  <a:lnTo>
                    <a:pt x="12323" y="216187"/>
                  </a:lnTo>
                  <a:lnTo>
                    <a:pt x="10392" y="214952"/>
                  </a:lnTo>
                  <a:lnTo>
                    <a:pt x="8528" y="213717"/>
                  </a:lnTo>
                  <a:lnTo>
                    <a:pt x="6912" y="212481"/>
                  </a:lnTo>
                  <a:lnTo>
                    <a:pt x="5412" y="211246"/>
                  </a:lnTo>
                  <a:lnTo>
                    <a:pt x="4118" y="210010"/>
                  </a:lnTo>
                  <a:lnTo>
                    <a:pt x="2993" y="208775"/>
                  </a:lnTo>
                  <a:lnTo>
                    <a:pt x="2027" y="207540"/>
                  </a:lnTo>
                  <a:lnTo>
                    <a:pt x="1283" y="206304"/>
                  </a:lnTo>
                  <a:lnTo>
                    <a:pt x="651" y="205069"/>
                  </a:lnTo>
                  <a:lnTo>
                    <a:pt x="294" y="203834"/>
                  </a:lnTo>
                  <a:lnTo>
                    <a:pt x="0" y="202598"/>
                  </a:lnTo>
                  <a:lnTo>
                    <a:pt x="33" y="201363"/>
                  </a:lnTo>
                  <a:lnTo>
                    <a:pt x="118" y="200128"/>
                  </a:lnTo>
                  <a:lnTo>
                    <a:pt x="505" y="198892"/>
                  </a:lnTo>
                  <a:lnTo>
                    <a:pt x="983" y="197657"/>
                  </a:lnTo>
                  <a:lnTo>
                    <a:pt x="1712" y="196422"/>
                  </a:lnTo>
                  <a:lnTo>
                    <a:pt x="2582" y="195186"/>
                  </a:lnTo>
                  <a:lnTo>
                    <a:pt x="3650" y="193951"/>
                  </a:lnTo>
                  <a:lnTo>
                    <a:pt x="4910" y="192715"/>
                  </a:lnTo>
                  <a:lnTo>
                    <a:pt x="6316" y="191480"/>
                  </a:lnTo>
                  <a:lnTo>
                    <a:pt x="7961" y="190245"/>
                  </a:lnTo>
                  <a:lnTo>
                    <a:pt x="9700" y="189009"/>
                  </a:lnTo>
                  <a:lnTo>
                    <a:pt x="11725" y="187774"/>
                  </a:lnTo>
                  <a:lnTo>
                    <a:pt x="13799" y="186539"/>
                  </a:lnTo>
                  <a:lnTo>
                    <a:pt x="16188" y="185303"/>
                  </a:lnTo>
                  <a:lnTo>
                    <a:pt x="18632" y="184068"/>
                  </a:lnTo>
                  <a:lnTo>
                    <a:pt x="21336" y="182833"/>
                  </a:lnTo>
                  <a:lnTo>
                    <a:pt x="24139" y="181597"/>
                  </a:lnTo>
                  <a:lnTo>
                    <a:pt x="27149" y="180362"/>
                  </a:lnTo>
                  <a:lnTo>
                    <a:pt x="30300" y="179127"/>
                  </a:lnTo>
                  <a:lnTo>
                    <a:pt x="33607" y="177891"/>
                  </a:lnTo>
                  <a:lnTo>
                    <a:pt x="37093" y="176656"/>
                  </a:lnTo>
                  <a:lnTo>
                    <a:pt x="40686" y="175420"/>
                  </a:lnTo>
                  <a:lnTo>
                    <a:pt x="44492" y="174185"/>
                  </a:lnTo>
                  <a:lnTo>
                    <a:pt x="48360" y="172950"/>
                  </a:lnTo>
                  <a:lnTo>
                    <a:pt x="52470" y="171714"/>
                  </a:lnTo>
                  <a:lnTo>
                    <a:pt x="56620" y="170479"/>
                  </a:lnTo>
                  <a:lnTo>
                    <a:pt x="60999" y="169244"/>
                  </a:lnTo>
                  <a:lnTo>
                    <a:pt x="65433" y="168008"/>
                  </a:lnTo>
                  <a:lnTo>
                    <a:pt x="70048" y="166773"/>
                  </a:lnTo>
                  <a:lnTo>
                    <a:pt x="74747" y="165538"/>
                  </a:lnTo>
                  <a:lnTo>
                    <a:pt x="79584" y="164302"/>
                  </a:lnTo>
                  <a:lnTo>
                    <a:pt x="84529" y="163067"/>
                  </a:lnTo>
                  <a:lnTo>
                    <a:pt x="89572" y="161831"/>
                  </a:lnTo>
                  <a:lnTo>
                    <a:pt x="94745" y="160596"/>
                  </a:lnTo>
                  <a:lnTo>
                    <a:pt x="99979" y="159361"/>
                  </a:lnTo>
                  <a:lnTo>
                    <a:pt x="105359" y="158125"/>
                  </a:lnTo>
                  <a:lnTo>
                    <a:pt x="110768" y="156890"/>
                  </a:lnTo>
                  <a:lnTo>
                    <a:pt x="116334" y="155655"/>
                  </a:lnTo>
                  <a:lnTo>
                    <a:pt x="121921" y="154419"/>
                  </a:lnTo>
                  <a:lnTo>
                    <a:pt x="127633" y="153184"/>
                  </a:lnTo>
                  <a:lnTo>
                    <a:pt x="133380" y="151949"/>
                  </a:lnTo>
                  <a:lnTo>
                    <a:pt x="139219" y="150713"/>
                  </a:lnTo>
                  <a:lnTo>
                    <a:pt x="145105" y="149478"/>
                  </a:lnTo>
                  <a:lnTo>
                    <a:pt x="151054" y="148243"/>
                  </a:lnTo>
                  <a:lnTo>
                    <a:pt x="157057" y="147007"/>
                  </a:lnTo>
                  <a:lnTo>
                    <a:pt x="163100" y="145772"/>
                  </a:lnTo>
                  <a:lnTo>
                    <a:pt x="169199" y="144536"/>
                  </a:lnTo>
                  <a:lnTo>
                    <a:pt x="175319" y="143301"/>
                  </a:lnTo>
                  <a:lnTo>
                    <a:pt x="181494" y="142066"/>
                  </a:lnTo>
                  <a:lnTo>
                    <a:pt x="187677" y="140830"/>
                  </a:lnTo>
                  <a:lnTo>
                    <a:pt x="193904" y="139595"/>
                  </a:lnTo>
                  <a:lnTo>
                    <a:pt x="200137" y="138360"/>
                  </a:lnTo>
                  <a:lnTo>
                    <a:pt x="206395" y="137124"/>
                  </a:lnTo>
                  <a:lnTo>
                    <a:pt x="212657" y="135889"/>
                  </a:lnTo>
                  <a:lnTo>
                    <a:pt x="218929" y="134654"/>
                  </a:lnTo>
                  <a:lnTo>
                    <a:pt x="225202" y="133418"/>
                  </a:lnTo>
                  <a:lnTo>
                    <a:pt x="231474" y="132183"/>
                  </a:lnTo>
                  <a:lnTo>
                    <a:pt x="237737" y="130948"/>
                  </a:lnTo>
                  <a:lnTo>
                    <a:pt x="243996" y="129712"/>
                  </a:lnTo>
                  <a:lnTo>
                    <a:pt x="250232" y="128477"/>
                  </a:lnTo>
                  <a:lnTo>
                    <a:pt x="256462" y="127241"/>
                  </a:lnTo>
                  <a:lnTo>
                    <a:pt x="262654" y="126006"/>
                  </a:lnTo>
                  <a:lnTo>
                    <a:pt x="268839" y="124771"/>
                  </a:lnTo>
                  <a:lnTo>
                    <a:pt x="274975" y="123535"/>
                  </a:lnTo>
                  <a:lnTo>
                    <a:pt x="281095" y="122300"/>
                  </a:lnTo>
                  <a:lnTo>
                    <a:pt x="287166" y="121065"/>
                  </a:lnTo>
                  <a:lnTo>
                    <a:pt x="293206" y="119829"/>
                  </a:lnTo>
                  <a:lnTo>
                    <a:pt x="299200" y="118594"/>
                  </a:lnTo>
                  <a:lnTo>
                    <a:pt x="305147" y="117359"/>
                  </a:lnTo>
                  <a:lnTo>
                    <a:pt x="311054" y="116123"/>
                  </a:lnTo>
                  <a:lnTo>
                    <a:pt x="316894" y="114888"/>
                  </a:lnTo>
                  <a:lnTo>
                    <a:pt x="322704" y="113652"/>
                  </a:lnTo>
                  <a:lnTo>
                    <a:pt x="328425" y="112417"/>
                  </a:lnTo>
                  <a:lnTo>
                    <a:pt x="334130" y="111182"/>
                  </a:lnTo>
                  <a:lnTo>
                    <a:pt x="339721" y="109946"/>
                  </a:lnTo>
                  <a:lnTo>
                    <a:pt x="345293" y="108711"/>
                  </a:lnTo>
                  <a:lnTo>
                    <a:pt x="350762" y="107476"/>
                  </a:lnTo>
                  <a:lnTo>
                    <a:pt x="356193" y="106240"/>
                  </a:lnTo>
                  <a:lnTo>
                    <a:pt x="361533" y="105005"/>
                  </a:lnTo>
                  <a:lnTo>
                    <a:pt x="366814" y="103770"/>
                  </a:lnTo>
                  <a:lnTo>
                    <a:pt x="372020" y="102534"/>
                  </a:lnTo>
                  <a:lnTo>
                    <a:pt x="377143" y="101299"/>
                  </a:lnTo>
                  <a:lnTo>
                    <a:pt x="382209" y="100064"/>
                  </a:lnTo>
                  <a:lnTo>
                    <a:pt x="387168" y="98828"/>
                  </a:lnTo>
                  <a:lnTo>
                    <a:pt x="392091" y="97593"/>
                  </a:lnTo>
                  <a:lnTo>
                    <a:pt x="396880" y="96357"/>
                  </a:lnTo>
                  <a:lnTo>
                    <a:pt x="401647" y="95122"/>
                  </a:lnTo>
                  <a:lnTo>
                    <a:pt x="406271" y="93887"/>
                  </a:lnTo>
                  <a:lnTo>
                    <a:pt x="410863" y="92651"/>
                  </a:lnTo>
                  <a:lnTo>
                    <a:pt x="415333" y="91416"/>
                  </a:lnTo>
                  <a:lnTo>
                    <a:pt x="419749" y="90181"/>
                  </a:lnTo>
                  <a:lnTo>
                    <a:pt x="424064" y="88945"/>
                  </a:lnTo>
                  <a:lnTo>
                    <a:pt x="428300" y="87710"/>
                  </a:lnTo>
                  <a:lnTo>
                    <a:pt x="432458" y="86475"/>
                  </a:lnTo>
                  <a:lnTo>
                    <a:pt x="436514" y="85239"/>
                  </a:lnTo>
                  <a:lnTo>
                    <a:pt x="440515" y="84004"/>
                  </a:lnTo>
                  <a:lnTo>
                    <a:pt x="444390" y="82769"/>
                  </a:lnTo>
                  <a:lnTo>
                    <a:pt x="448234" y="81533"/>
                  </a:lnTo>
                  <a:lnTo>
                    <a:pt x="451929" y="80298"/>
                  </a:lnTo>
                  <a:lnTo>
                    <a:pt x="455600" y="79062"/>
                  </a:lnTo>
                  <a:lnTo>
                    <a:pt x="459132" y="77827"/>
                  </a:lnTo>
                  <a:lnTo>
                    <a:pt x="462625" y="76592"/>
                  </a:lnTo>
                  <a:lnTo>
                    <a:pt x="466003" y="75356"/>
                  </a:lnTo>
                  <a:lnTo>
                    <a:pt x="469319" y="74121"/>
                  </a:lnTo>
                  <a:lnTo>
                    <a:pt x="472545" y="72886"/>
                  </a:lnTo>
                  <a:lnTo>
                    <a:pt x="475687" y="71650"/>
                  </a:lnTo>
                  <a:lnTo>
                    <a:pt x="478763" y="70415"/>
                  </a:lnTo>
                  <a:lnTo>
                    <a:pt x="481735" y="69180"/>
                  </a:lnTo>
                  <a:lnTo>
                    <a:pt x="484664" y="67944"/>
                  </a:lnTo>
                  <a:lnTo>
                    <a:pt x="487469" y="66709"/>
                  </a:lnTo>
                  <a:lnTo>
                    <a:pt x="490252" y="65474"/>
                  </a:lnTo>
                  <a:lnTo>
                    <a:pt x="492896" y="64238"/>
                  </a:lnTo>
                  <a:lnTo>
                    <a:pt x="495517" y="63003"/>
                  </a:lnTo>
                  <a:lnTo>
                    <a:pt x="498023" y="61767"/>
                  </a:lnTo>
                  <a:lnTo>
                    <a:pt x="500488" y="60532"/>
                  </a:lnTo>
                  <a:lnTo>
                    <a:pt x="502861" y="59297"/>
                  </a:lnTo>
                  <a:lnTo>
                    <a:pt x="505173" y="58061"/>
                  </a:lnTo>
                  <a:lnTo>
                    <a:pt x="507416" y="56826"/>
                  </a:lnTo>
                  <a:lnTo>
                    <a:pt x="509582" y="55591"/>
                  </a:lnTo>
                  <a:lnTo>
                    <a:pt x="511699" y="54355"/>
                  </a:lnTo>
                  <a:lnTo>
                    <a:pt x="513723" y="53120"/>
                  </a:lnTo>
                  <a:lnTo>
                    <a:pt x="515719" y="51885"/>
                  </a:lnTo>
                  <a:lnTo>
                    <a:pt x="517608" y="50649"/>
                  </a:lnTo>
                  <a:lnTo>
                    <a:pt x="519479" y="49414"/>
                  </a:lnTo>
                  <a:lnTo>
                    <a:pt x="521245" y="48178"/>
                  </a:lnTo>
                  <a:lnTo>
                    <a:pt x="522988" y="46943"/>
                  </a:lnTo>
                  <a:lnTo>
                    <a:pt x="524645" y="45708"/>
                  </a:lnTo>
                  <a:lnTo>
                    <a:pt x="526265" y="44472"/>
                  </a:lnTo>
                  <a:lnTo>
                    <a:pt x="527819" y="43237"/>
                  </a:lnTo>
                  <a:lnTo>
                    <a:pt x="529322" y="42002"/>
                  </a:lnTo>
                  <a:lnTo>
                    <a:pt x="530777" y="40766"/>
                  </a:lnTo>
                  <a:lnTo>
                    <a:pt x="532169" y="39531"/>
                  </a:lnTo>
                  <a:lnTo>
                    <a:pt x="533529" y="38296"/>
                  </a:lnTo>
                  <a:lnTo>
                    <a:pt x="534815" y="37060"/>
                  </a:lnTo>
                  <a:lnTo>
                    <a:pt x="536085" y="35825"/>
                  </a:lnTo>
                  <a:lnTo>
                    <a:pt x="537271" y="34590"/>
                  </a:lnTo>
                  <a:lnTo>
                    <a:pt x="538445" y="33354"/>
                  </a:lnTo>
                  <a:lnTo>
                    <a:pt x="539548" y="32119"/>
                  </a:lnTo>
                  <a:lnTo>
                    <a:pt x="540629" y="30883"/>
                  </a:lnTo>
                  <a:lnTo>
                    <a:pt x="541654" y="29648"/>
                  </a:lnTo>
                  <a:lnTo>
                    <a:pt x="542648" y="28413"/>
                  </a:lnTo>
                  <a:lnTo>
                    <a:pt x="543600" y="27177"/>
                  </a:lnTo>
                  <a:lnTo>
                    <a:pt x="544512" y="25942"/>
                  </a:lnTo>
                  <a:lnTo>
                    <a:pt x="545395" y="24707"/>
                  </a:lnTo>
                  <a:lnTo>
                    <a:pt x="546230" y="23471"/>
                  </a:lnTo>
                  <a:lnTo>
                    <a:pt x="547048" y="22236"/>
                  </a:lnTo>
                  <a:lnTo>
                    <a:pt x="547812" y="21001"/>
                  </a:lnTo>
                  <a:lnTo>
                    <a:pt x="548566" y="19765"/>
                  </a:lnTo>
                  <a:lnTo>
                    <a:pt x="549265" y="18530"/>
                  </a:lnTo>
                  <a:lnTo>
                    <a:pt x="549954" y="17295"/>
                  </a:lnTo>
                  <a:lnTo>
                    <a:pt x="550598" y="16059"/>
                  </a:lnTo>
                  <a:lnTo>
                    <a:pt x="551226" y="14824"/>
                  </a:lnTo>
                  <a:lnTo>
                    <a:pt x="551819" y="13588"/>
                  </a:lnTo>
                  <a:lnTo>
                    <a:pt x="552390" y="12353"/>
                  </a:lnTo>
                  <a:lnTo>
                    <a:pt x="552936" y="11118"/>
                  </a:lnTo>
                  <a:lnTo>
                    <a:pt x="553454" y="9882"/>
                  </a:lnTo>
                  <a:lnTo>
                    <a:pt x="553956" y="8647"/>
                  </a:lnTo>
                  <a:lnTo>
                    <a:pt x="554426" y="7412"/>
                  </a:lnTo>
                  <a:lnTo>
                    <a:pt x="554886" y="6176"/>
                  </a:lnTo>
                  <a:lnTo>
                    <a:pt x="555311" y="4941"/>
                  </a:lnTo>
                  <a:lnTo>
                    <a:pt x="555730" y="3706"/>
                  </a:lnTo>
                  <a:lnTo>
                    <a:pt x="556116" y="2470"/>
                  </a:lnTo>
                  <a:lnTo>
                    <a:pt x="556495" y="1235"/>
                  </a:lnTo>
                  <a:lnTo>
                    <a:pt x="556848" y="0"/>
                  </a:lnTo>
                  <a:lnTo>
                    <a:pt x="569462" y="0"/>
                  </a:lnTo>
                  <a:lnTo>
                    <a:pt x="569815" y="1235"/>
                  </a:lnTo>
                  <a:lnTo>
                    <a:pt x="570193" y="2470"/>
                  </a:lnTo>
                  <a:lnTo>
                    <a:pt x="570580" y="3706"/>
                  </a:lnTo>
                  <a:lnTo>
                    <a:pt x="570999" y="4941"/>
                  </a:lnTo>
                  <a:lnTo>
                    <a:pt x="571423" y="6176"/>
                  </a:lnTo>
                  <a:lnTo>
                    <a:pt x="571884" y="7412"/>
                  </a:lnTo>
                  <a:lnTo>
                    <a:pt x="572353" y="8647"/>
                  </a:lnTo>
                  <a:lnTo>
                    <a:pt x="572855" y="9882"/>
                  </a:lnTo>
                  <a:lnTo>
                    <a:pt x="573373" y="11118"/>
                  </a:lnTo>
                  <a:lnTo>
                    <a:pt x="573919" y="12353"/>
                  </a:lnTo>
                  <a:lnTo>
                    <a:pt x="574490" y="13588"/>
                  </a:lnTo>
                  <a:lnTo>
                    <a:pt x="575084" y="14824"/>
                  </a:lnTo>
                  <a:lnTo>
                    <a:pt x="575711" y="16059"/>
                  </a:lnTo>
                  <a:lnTo>
                    <a:pt x="576356" y="17295"/>
                  </a:lnTo>
                  <a:lnTo>
                    <a:pt x="577045" y="18530"/>
                  </a:lnTo>
                  <a:lnTo>
                    <a:pt x="577743" y="19765"/>
                  </a:lnTo>
                  <a:lnTo>
                    <a:pt x="578498" y="21001"/>
                  </a:lnTo>
                  <a:lnTo>
                    <a:pt x="579261" y="22236"/>
                  </a:lnTo>
                  <a:lnTo>
                    <a:pt x="580079" y="23471"/>
                  </a:lnTo>
                  <a:lnTo>
                    <a:pt x="580914" y="24707"/>
                  </a:lnTo>
                  <a:lnTo>
                    <a:pt x="581797" y="25942"/>
                  </a:lnTo>
                  <a:lnTo>
                    <a:pt x="582709" y="27177"/>
                  </a:lnTo>
                  <a:lnTo>
                    <a:pt x="583661" y="28413"/>
                  </a:lnTo>
                  <a:lnTo>
                    <a:pt x="584655" y="29648"/>
                  </a:lnTo>
                  <a:lnTo>
                    <a:pt x="585680" y="30883"/>
                  </a:lnTo>
                  <a:lnTo>
                    <a:pt x="586762" y="32119"/>
                  </a:lnTo>
                  <a:lnTo>
                    <a:pt x="587864" y="33354"/>
                  </a:lnTo>
                  <a:lnTo>
                    <a:pt x="589038" y="34590"/>
                  </a:lnTo>
                  <a:lnTo>
                    <a:pt x="590225" y="35825"/>
                  </a:lnTo>
                  <a:lnTo>
                    <a:pt x="591495" y="37060"/>
                  </a:lnTo>
                  <a:lnTo>
                    <a:pt x="592781" y="38296"/>
                  </a:lnTo>
                  <a:lnTo>
                    <a:pt x="594141" y="39531"/>
                  </a:lnTo>
                  <a:lnTo>
                    <a:pt x="595532" y="40766"/>
                  </a:lnTo>
                  <a:lnTo>
                    <a:pt x="596987" y="42002"/>
                  </a:lnTo>
                  <a:lnTo>
                    <a:pt x="598490" y="43237"/>
                  </a:lnTo>
                  <a:lnTo>
                    <a:pt x="600044" y="44472"/>
                  </a:lnTo>
                  <a:lnTo>
                    <a:pt x="601664" y="45708"/>
                  </a:lnTo>
                  <a:lnTo>
                    <a:pt x="603322" y="46943"/>
                  </a:lnTo>
                  <a:lnTo>
                    <a:pt x="605064" y="48178"/>
                  </a:lnTo>
                  <a:lnTo>
                    <a:pt x="606831" y="49414"/>
                  </a:lnTo>
                  <a:lnTo>
                    <a:pt x="608702" y="50649"/>
                  </a:lnTo>
                  <a:lnTo>
                    <a:pt x="610590" y="51885"/>
                  </a:lnTo>
                  <a:lnTo>
                    <a:pt x="612586" y="53120"/>
                  </a:lnTo>
                  <a:lnTo>
                    <a:pt x="614611" y="54355"/>
                  </a:lnTo>
                  <a:lnTo>
                    <a:pt x="616728" y="55591"/>
                  </a:lnTo>
                  <a:lnTo>
                    <a:pt x="618894" y="56826"/>
                  </a:lnTo>
                  <a:lnTo>
                    <a:pt x="621136" y="58061"/>
                  </a:lnTo>
                  <a:lnTo>
                    <a:pt x="623449" y="59297"/>
                  </a:lnTo>
                  <a:lnTo>
                    <a:pt x="625822" y="60532"/>
                  </a:lnTo>
                  <a:lnTo>
                    <a:pt x="628286" y="61767"/>
                  </a:lnTo>
                  <a:lnTo>
                    <a:pt x="630792" y="63003"/>
                  </a:lnTo>
                  <a:lnTo>
                    <a:pt x="633414" y="64238"/>
                  </a:lnTo>
                  <a:lnTo>
                    <a:pt x="636058" y="65474"/>
                  </a:lnTo>
                  <a:lnTo>
                    <a:pt x="638841" y="66709"/>
                  </a:lnTo>
                  <a:lnTo>
                    <a:pt x="641645" y="67944"/>
                  </a:lnTo>
                  <a:lnTo>
                    <a:pt x="644574" y="69180"/>
                  </a:lnTo>
                  <a:lnTo>
                    <a:pt x="647546" y="70415"/>
                  </a:lnTo>
                  <a:lnTo>
                    <a:pt x="650622" y="71650"/>
                  </a:lnTo>
                  <a:lnTo>
                    <a:pt x="653764" y="72886"/>
                  </a:lnTo>
                  <a:lnTo>
                    <a:pt x="656990" y="74121"/>
                  </a:lnTo>
                  <a:lnTo>
                    <a:pt x="660306" y="75356"/>
                  </a:lnTo>
                  <a:lnTo>
                    <a:pt x="663685" y="76592"/>
                  </a:lnTo>
                  <a:lnTo>
                    <a:pt x="667177" y="77827"/>
                  </a:lnTo>
                  <a:lnTo>
                    <a:pt x="670709" y="79062"/>
                  </a:lnTo>
                  <a:lnTo>
                    <a:pt x="674380" y="80298"/>
                  </a:lnTo>
                  <a:lnTo>
                    <a:pt x="678075" y="81533"/>
                  </a:lnTo>
                  <a:lnTo>
                    <a:pt x="681919" y="82769"/>
                  </a:lnTo>
                  <a:lnTo>
                    <a:pt x="685794" y="84004"/>
                  </a:lnTo>
                  <a:lnTo>
                    <a:pt x="689796" y="85239"/>
                  </a:lnTo>
                  <a:lnTo>
                    <a:pt x="693851" y="86475"/>
                  </a:lnTo>
                  <a:lnTo>
                    <a:pt x="698010" y="87710"/>
                  </a:lnTo>
                  <a:lnTo>
                    <a:pt x="702246" y="88945"/>
                  </a:lnTo>
                  <a:lnTo>
                    <a:pt x="706561" y="90181"/>
                  </a:lnTo>
                  <a:lnTo>
                    <a:pt x="710976" y="91416"/>
                  </a:lnTo>
                  <a:lnTo>
                    <a:pt x="715446" y="92651"/>
                  </a:lnTo>
                  <a:lnTo>
                    <a:pt x="720039" y="93887"/>
                  </a:lnTo>
                  <a:lnTo>
                    <a:pt x="724662" y="95122"/>
                  </a:lnTo>
                  <a:lnTo>
                    <a:pt x="729429" y="96357"/>
                  </a:lnTo>
                  <a:lnTo>
                    <a:pt x="734219" y="97593"/>
                  </a:lnTo>
                  <a:lnTo>
                    <a:pt x="739141" y="98828"/>
                  </a:lnTo>
                  <a:lnTo>
                    <a:pt x="744100" y="100064"/>
                  </a:lnTo>
                  <a:lnTo>
                    <a:pt x="749167" y="101299"/>
                  </a:lnTo>
                  <a:lnTo>
                    <a:pt x="754289" y="102534"/>
                  </a:lnTo>
                  <a:lnTo>
                    <a:pt x="759496" y="103770"/>
                  </a:lnTo>
                  <a:lnTo>
                    <a:pt x="764776" y="105005"/>
                  </a:lnTo>
                  <a:lnTo>
                    <a:pt x="770117" y="106240"/>
                  </a:lnTo>
                  <a:lnTo>
                    <a:pt x="775547" y="107476"/>
                  </a:lnTo>
                  <a:lnTo>
                    <a:pt x="781016" y="108711"/>
                  </a:lnTo>
                  <a:lnTo>
                    <a:pt x="786589" y="109946"/>
                  </a:lnTo>
                  <a:lnTo>
                    <a:pt x="792180" y="111182"/>
                  </a:lnTo>
                  <a:lnTo>
                    <a:pt x="797884" y="112417"/>
                  </a:lnTo>
                  <a:lnTo>
                    <a:pt x="803605" y="113652"/>
                  </a:lnTo>
                  <a:lnTo>
                    <a:pt x="809415" y="114888"/>
                  </a:lnTo>
                  <a:lnTo>
                    <a:pt x="815255" y="116123"/>
                  </a:lnTo>
                  <a:lnTo>
                    <a:pt x="821162" y="117359"/>
                  </a:lnTo>
                  <a:lnTo>
                    <a:pt x="827109" y="118594"/>
                  </a:lnTo>
                  <a:lnTo>
                    <a:pt x="833103" y="119829"/>
                  </a:lnTo>
                  <a:lnTo>
                    <a:pt x="839144" y="121065"/>
                  </a:lnTo>
                  <a:lnTo>
                    <a:pt x="845214" y="122300"/>
                  </a:lnTo>
                  <a:lnTo>
                    <a:pt x="851335" y="123535"/>
                  </a:lnTo>
                  <a:lnTo>
                    <a:pt x="857471" y="124771"/>
                  </a:lnTo>
                  <a:lnTo>
                    <a:pt x="863655" y="126006"/>
                  </a:lnTo>
                  <a:lnTo>
                    <a:pt x="869847" y="127241"/>
                  </a:lnTo>
                  <a:lnTo>
                    <a:pt x="876078" y="128477"/>
                  </a:lnTo>
                  <a:lnTo>
                    <a:pt x="882314" y="129712"/>
                  </a:lnTo>
                  <a:lnTo>
                    <a:pt x="888572" y="130948"/>
                  </a:lnTo>
                  <a:lnTo>
                    <a:pt x="894836" y="132183"/>
                  </a:lnTo>
                  <a:lnTo>
                    <a:pt x="901108" y="133418"/>
                  </a:lnTo>
                  <a:lnTo>
                    <a:pt x="907380" y="134654"/>
                  </a:lnTo>
                  <a:lnTo>
                    <a:pt x="913652" y="135889"/>
                  </a:lnTo>
                  <a:lnTo>
                    <a:pt x="919915" y="137124"/>
                  </a:lnTo>
                  <a:lnTo>
                    <a:pt x="926172" y="138360"/>
                  </a:lnTo>
                  <a:lnTo>
                    <a:pt x="932405" y="139595"/>
                  </a:lnTo>
                  <a:lnTo>
                    <a:pt x="938632" y="140830"/>
                  </a:lnTo>
                  <a:lnTo>
                    <a:pt x="944816" y="142066"/>
                  </a:lnTo>
                  <a:lnTo>
                    <a:pt x="950990" y="143301"/>
                  </a:lnTo>
                  <a:lnTo>
                    <a:pt x="957110" y="144536"/>
                  </a:lnTo>
                  <a:lnTo>
                    <a:pt x="963210" y="145772"/>
                  </a:lnTo>
                  <a:lnTo>
                    <a:pt x="969252" y="147007"/>
                  </a:lnTo>
                  <a:lnTo>
                    <a:pt x="975256" y="148243"/>
                  </a:lnTo>
                  <a:lnTo>
                    <a:pt x="981205" y="149478"/>
                  </a:lnTo>
                  <a:lnTo>
                    <a:pt x="987091" y="150713"/>
                  </a:lnTo>
                  <a:lnTo>
                    <a:pt x="992929" y="151949"/>
                  </a:lnTo>
                  <a:lnTo>
                    <a:pt x="998677" y="153184"/>
                  </a:lnTo>
                  <a:lnTo>
                    <a:pt x="1004388" y="154419"/>
                  </a:lnTo>
                  <a:lnTo>
                    <a:pt x="1009976" y="155655"/>
                  </a:lnTo>
                  <a:lnTo>
                    <a:pt x="1015541" y="156890"/>
                  </a:lnTo>
                  <a:lnTo>
                    <a:pt x="1020951" y="158125"/>
                  </a:lnTo>
                  <a:lnTo>
                    <a:pt x="1026330" y="159361"/>
                  </a:lnTo>
                  <a:lnTo>
                    <a:pt x="1031564" y="160596"/>
                  </a:lnTo>
                  <a:lnTo>
                    <a:pt x="1036737" y="161831"/>
                  </a:lnTo>
                  <a:lnTo>
                    <a:pt x="1041780" y="163067"/>
                  </a:lnTo>
                  <a:lnTo>
                    <a:pt x="1046726" y="164302"/>
                  </a:lnTo>
                  <a:lnTo>
                    <a:pt x="1051563" y="165538"/>
                  </a:lnTo>
                  <a:lnTo>
                    <a:pt x="1056262" y="166773"/>
                  </a:lnTo>
                  <a:lnTo>
                    <a:pt x="1060877" y="168008"/>
                  </a:lnTo>
                  <a:lnTo>
                    <a:pt x="1065310" y="169244"/>
                  </a:lnTo>
                  <a:lnTo>
                    <a:pt x="1069690" y="170479"/>
                  </a:lnTo>
                  <a:lnTo>
                    <a:pt x="1073839" y="171714"/>
                  </a:lnTo>
                  <a:lnTo>
                    <a:pt x="1077950" y="172950"/>
                  </a:lnTo>
                  <a:lnTo>
                    <a:pt x="1081818" y="174185"/>
                  </a:lnTo>
                  <a:lnTo>
                    <a:pt x="1085624" y="175420"/>
                  </a:lnTo>
                  <a:lnTo>
                    <a:pt x="1089217" y="176656"/>
                  </a:lnTo>
                  <a:lnTo>
                    <a:pt x="1092702" y="177891"/>
                  </a:lnTo>
                  <a:lnTo>
                    <a:pt x="1096009" y="179127"/>
                  </a:lnTo>
                  <a:lnTo>
                    <a:pt x="1099160" y="180362"/>
                  </a:lnTo>
                  <a:lnTo>
                    <a:pt x="1102171" y="181597"/>
                  </a:lnTo>
                  <a:lnTo>
                    <a:pt x="1104973" y="182833"/>
                  </a:lnTo>
                  <a:lnTo>
                    <a:pt x="1107678" y="184068"/>
                  </a:lnTo>
                  <a:lnTo>
                    <a:pt x="1110121" y="185303"/>
                  </a:lnTo>
                  <a:lnTo>
                    <a:pt x="1112511" y="186539"/>
                  </a:lnTo>
                  <a:lnTo>
                    <a:pt x="1114585" y="187774"/>
                  </a:lnTo>
                  <a:lnTo>
                    <a:pt x="1116609" y="189009"/>
                  </a:lnTo>
                  <a:lnTo>
                    <a:pt x="1118348" y="190245"/>
                  </a:lnTo>
                  <a:lnTo>
                    <a:pt x="1119994" y="191480"/>
                  </a:lnTo>
                  <a:lnTo>
                    <a:pt x="1121399" y="192715"/>
                  </a:lnTo>
                  <a:lnTo>
                    <a:pt x="1122659" y="193951"/>
                  </a:lnTo>
                  <a:lnTo>
                    <a:pt x="1123728" y="195186"/>
                  </a:lnTo>
                  <a:lnTo>
                    <a:pt x="1124598" y="196422"/>
                  </a:lnTo>
                  <a:lnTo>
                    <a:pt x="1125326" y="197657"/>
                  </a:lnTo>
                  <a:lnTo>
                    <a:pt x="1125804" y="198892"/>
                  </a:lnTo>
                  <a:lnTo>
                    <a:pt x="1126191" y="200128"/>
                  </a:lnTo>
                  <a:lnTo>
                    <a:pt x="1126276" y="201363"/>
                  </a:lnTo>
                  <a:lnTo>
                    <a:pt x="1126310" y="202598"/>
                  </a:lnTo>
                  <a:lnTo>
                    <a:pt x="1126016" y="203834"/>
                  </a:lnTo>
                  <a:lnTo>
                    <a:pt x="1125658" y="205069"/>
                  </a:lnTo>
                  <a:lnTo>
                    <a:pt x="1125027" y="206304"/>
                  </a:lnTo>
                  <a:lnTo>
                    <a:pt x="1124282" y="207540"/>
                  </a:lnTo>
                  <a:lnTo>
                    <a:pt x="1123317" y="208775"/>
                  </a:lnTo>
                  <a:lnTo>
                    <a:pt x="1122191" y="210010"/>
                  </a:lnTo>
                  <a:lnTo>
                    <a:pt x="1120897" y="211246"/>
                  </a:lnTo>
                  <a:lnTo>
                    <a:pt x="1119397" y="212481"/>
                  </a:lnTo>
                  <a:lnTo>
                    <a:pt x="1117781" y="213717"/>
                  </a:lnTo>
                  <a:lnTo>
                    <a:pt x="1115917" y="214952"/>
                  </a:lnTo>
                  <a:lnTo>
                    <a:pt x="1113987" y="216187"/>
                  </a:lnTo>
                  <a:lnTo>
                    <a:pt x="1111769" y="217423"/>
                  </a:lnTo>
                  <a:lnTo>
                    <a:pt x="1109507" y="218658"/>
                  </a:lnTo>
                  <a:lnTo>
                    <a:pt x="1106976" y="219893"/>
                  </a:lnTo>
                  <a:lnTo>
                    <a:pt x="1104376" y="221129"/>
                  </a:lnTo>
                  <a:lnTo>
                    <a:pt x="1101560" y="222364"/>
                  </a:lnTo>
                  <a:lnTo>
                    <a:pt x="1098639" y="223599"/>
                  </a:lnTo>
                  <a:lnTo>
                    <a:pt x="1095552" y="224835"/>
                  </a:lnTo>
                  <a:lnTo>
                    <a:pt x="1092324" y="226070"/>
                  </a:lnTo>
                  <a:lnTo>
                    <a:pt x="1088979" y="227305"/>
                  </a:lnTo>
                  <a:lnTo>
                    <a:pt x="1085464" y="228541"/>
                  </a:lnTo>
                  <a:lnTo>
                    <a:pt x="1081875" y="229776"/>
                  </a:lnTo>
                  <a:lnTo>
                    <a:pt x="1078092" y="231012"/>
                  </a:lnTo>
                  <a:lnTo>
                    <a:pt x="1074274" y="232247"/>
                  </a:lnTo>
                  <a:lnTo>
                    <a:pt x="1070244" y="233482"/>
                  </a:lnTo>
                  <a:lnTo>
                    <a:pt x="1066185" y="234718"/>
                  </a:lnTo>
                  <a:lnTo>
                    <a:pt x="1061958" y="235953"/>
                  </a:lnTo>
                  <a:lnTo>
                    <a:pt x="1057679" y="237188"/>
                  </a:lnTo>
                  <a:lnTo>
                    <a:pt x="1053275" y="238424"/>
                  </a:lnTo>
                  <a:lnTo>
                    <a:pt x="1048798" y="239659"/>
                  </a:lnTo>
                  <a:lnTo>
                    <a:pt x="1044234" y="240894"/>
                  </a:lnTo>
                  <a:lnTo>
                    <a:pt x="1039585" y="242130"/>
                  </a:lnTo>
                  <a:lnTo>
                    <a:pt x="1034880" y="243365"/>
                  </a:lnTo>
                  <a:lnTo>
                    <a:pt x="1030083" y="244601"/>
                  </a:lnTo>
                  <a:lnTo>
                    <a:pt x="1025256" y="245836"/>
                  </a:lnTo>
                  <a:lnTo>
                    <a:pt x="1020337" y="247071"/>
                  </a:lnTo>
                  <a:lnTo>
                    <a:pt x="1015403" y="248307"/>
                  </a:lnTo>
                  <a:lnTo>
                    <a:pt x="1010392" y="249542"/>
                  </a:lnTo>
                  <a:lnTo>
                    <a:pt x="1005368" y="250777"/>
                  </a:lnTo>
                  <a:lnTo>
                    <a:pt x="1000294" y="252013"/>
                  </a:lnTo>
                  <a:lnTo>
                    <a:pt x="995206" y="253248"/>
                  </a:lnTo>
                  <a:lnTo>
                    <a:pt x="990090" y="254483"/>
                  </a:lnTo>
                  <a:lnTo>
                    <a:pt x="984964" y="255719"/>
                  </a:lnTo>
                  <a:lnTo>
                    <a:pt x="979827" y="256954"/>
                  </a:lnTo>
                  <a:lnTo>
                    <a:pt x="974690" y="258189"/>
                  </a:lnTo>
                  <a:lnTo>
                    <a:pt x="969552" y="259425"/>
                  </a:lnTo>
                  <a:lnTo>
                    <a:pt x="964430" y="260660"/>
                  </a:lnTo>
                  <a:lnTo>
                    <a:pt x="959311" y="261896"/>
                  </a:lnTo>
                  <a:lnTo>
                    <a:pt x="954230" y="263131"/>
                  </a:lnTo>
                  <a:lnTo>
                    <a:pt x="949158" y="264366"/>
                  </a:lnTo>
                  <a:lnTo>
                    <a:pt x="944137" y="265602"/>
                  </a:lnTo>
                  <a:lnTo>
                    <a:pt x="939137" y="266837"/>
                  </a:lnTo>
                  <a:lnTo>
                    <a:pt x="934196" y="268072"/>
                  </a:lnTo>
                  <a:lnTo>
                    <a:pt x="929294" y="269308"/>
                  </a:lnTo>
                  <a:lnTo>
                    <a:pt x="924450" y="270543"/>
                  </a:lnTo>
                  <a:lnTo>
                    <a:pt x="919670" y="271778"/>
                  </a:lnTo>
                  <a:lnTo>
                    <a:pt x="914942" y="273014"/>
                  </a:lnTo>
                  <a:lnTo>
                    <a:pt x="910310" y="274249"/>
                  </a:lnTo>
                  <a:lnTo>
                    <a:pt x="905716" y="275484"/>
                  </a:lnTo>
                  <a:lnTo>
                    <a:pt x="901253" y="276720"/>
                  </a:lnTo>
                  <a:lnTo>
                    <a:pt x="896813" y="277955"/>
                  </a:lnTo>
                  <a:lnTo>
                    <a:pt x="892539" y="279191"/>
                  </a:lnTo>
                  <a:lnTo>
                    <a:pt x="888296" y="280426"/>
                  </a:lnTo>
                  <a:lnTo>
                    <a:pt x="884207" y="281661"/>
                  </a:lnTo>
                  <a:lnTo>
                    <a:pt x="880181" y="282897"/>
                  </a:lnTo>
                  <a:lnTo>
                    <a:pt x="876292" y="284132"/>
                  </a:lnTo>
                  <a:lnTo>
                    <a:pt x="872502" y="285367"/>
                  </a:lnTo>
                  <a:lnTo>
                    <a:pt x="868828" y="286603"/>
                  </a:lnTo>
                  <a:lnTo>
                    <a:pt x="865294" y="287838"/>
                  </a:lnTo>
                  <a:lnTo>
                    <a:pt x="861847" y="289073"/>
                  </a:lnTo>
                  <a:lnTo>
                    <a:pt x="858586" y="290309"/>
                  </a:lnTo>
                  <a:lnTo>
                    <a:pt x="855380" y="291544"/>
                  </a:lnTo>
                  <a:lnTo>
                    <a:pt x="852406" y="292780"/>
                  </a:lnTo>
                  <a:lnTo>
                    <a:pt x="849471" y="294015"/>
                  </a:lnTo>
                  <a:lnTo>
                    <a:pt x="846782" y="295250"/>
                  </a:lnTo>
                  <a:lnTo>
                    <a:pt x="844153" y="296486"/>
                  </a:lnTo>
                  <a:lnTo>
                    <a:pt x="841737" y="297721"/>
                  </a:lnTo>
                  <a:lnTo>
                    <a:pt x="839426" y="298956"/>
                  </a:lnTo>
                  <a:lnTo>
                    <a:pt x="837293" y="300192"/>
                  </a:lnTo>
                  <a:lnTo>
                    <a:pt x="835310" y="301427"/>
                  </a:lnTo>
                  <a:lnTo>
                    <a:pt x="833467" y="302662"/>
                  </a:lnTo>
                  <a:lnTo>
                    <a:pt x="831823" y="303898"/>
                  </a:lnTo>
                  <a:lnTo>
                    <a:pt x="830277" y="305133"/>
                  </a:lnTo>
                  <a:lnTo>
                    <a:pt x="828979" y="306368"/>
                  </a:lnTo>
                  <a:lnTo>
                    <a:pt x="827735" y="307604"/>
                  </a:lnTo>
                  <a:lnTo>
                    <a:pt x="826790" y="308839"/>
                  </a:lnTo>
                  <a:lnTo>
                    <a:pt x="825891" y="310075"/>
                  </a:lnTo>
                  <a:lnTo>
                    <a:pt x="825265" y="311310"/>
                  </a:lnTo>
                  <a:lnTo>
                    <a:pt x="824724" y="312545"/>
                  </a:lnTo>
                  <a:lnTo>
                    <a:pt x="824410" y="313781"/>
                  </a:lnTo>
                  <a:lnTo>
                    <a:pt x="824230" y="315016"/>
                  </a:lnTo>
                  <a:lnTo>
                    <a:pt x="824230" y="316251"/>
                  </a:lnTo>
                  <a:lnTo>
                    <a:pt x="824410" y="317487"/>
                  </a:lnTo>
                  <a:lnTo>
                    <a:pt x="824724" y="318722"/>
                  </a:lnTo>
                  <a:lnTo>
                    <a:pt x="825265" y="319957"/>
                  </a:lnTo>
                  <a:lnTo>
                    <a:pt x="825891" y="321193"/>
                  </a:lnTo>
                  <a:lnTo>
                    <a:pt x="826790" y="322428"/>
                  </a:lnTo>
                  <a:lnTo>
                    <a:pt x="827735" y="323663"/>
                  </a:lnTo>
                  <a:lnTo>
                    <a:pt x="828979" y="324899"/>
                  </a:lnTo>
                  <a:lnTo>
                    <a:pt x="830277" y="326134"/>
                  </a:lnTo>
                  <a:lnTo>
                    <a:pt x="831823" y="327370"/>
                  </a:lnTo>
                  <a:lnTo>
                    <a:pt x="833467" y="328605"/>
                  </a:lnTo>
                  <a:lnTo>
                    <a:pt x="835310" y="329840"/>
                  </a:lnTo>
                  <a:lnTo>
                    <a:pt x="837293" y="331076"/>
                  </a:lnTo>
                  <a:lnTo>
                    <a:pt x="839426" y="332311"/>
                  </a:lnTo>
                  <a:lnTo>
                    <a:pt x="841737" y="333546"/>
                  </a:lnTo>
                  <a:lnTo>
                    <a:pt x="844153" y="334782"/>
                  </a:lnTo>
                  <a:lnTo>
                    <a:pt x="846782" y="336017"/>
                  </a:lnTo>
                  <a:lnTo>
                    <a:pt x="849471" y="337252"/>
                  </a:lnTo>
                  <a:lnTo>
                    <a:pt x="852406" y="338488"/>
                  </a:lnTo>
                  <a:lnTo>
                    <a:pt x="855380" y="339723"/>
                  </a:lnTo>
                  <a:lnTo>
                    <a:pt x="858586" y="340958"/>
                  </a:lnTo>
                  <a:lnTo>
                    <a:pt x="861847" y="342194"/>
                  </a:lnTo>
                  <a:lnTo>
                    <a:pt x="865294" y="343429"/>
                  </a:lnTo>
                  <a:lnTo>
                    <a:pt x="868828" y="344665"/>
                  </a:lnTo>
                  <a:lnTo>
                    <a:pt x="872502" y="345900"/>
                  </a:lnTo>
                  <a:lnTo>
                    <a:pt x="876292" y="347135"/>
                  </a:lnTo>
                  <a:lnTo>
                    <a:pt x="880181" y="348371"/>
                  </a:lnTo>
                  <a:lnTo>
                    <a:pt x="884207" y="349606"/>
                  </a:lnTo>
                  <a:lnTo>
                    <a:pt x="888296" y="350841"/>
                  </a:lnTo>
                  <a:lnTo>
                    <a:pt x="892539" y="352077"/>
                  </a:lnTo>
                  <a:lnTo>
                    <a:pt x="896813" y="353312"/>
                  </a:lnTo>
                  <a:lnTo>
                    <a:pt x="901253" y="354547"/>
                  </a:lnTo>
                  <a:lnTo>
                    <a:pt x="905716" y="355783"/>
                  </a:lnTo>
                  <a:lnTo>
                    <a:pt x="910310" y="357018"/>
                  </a:lnTo>
                  <a:lnTo>
                    <a:pt x="914942" y="358254"/>
                  </a:lnTo>
                  <a:lnTo>
                    <a:pt x="919670" y="359489"/>
                  </a:lnTo>
                  <a:lnTo>
                    <a:pt x="924450" y="360724"/>
                  </a:lnTo>
                  <a:lnTo>
                    <a:pt x="929294" y="361960"/>
                  </a:lnTo>
                  <a:lnTo>
                    <a:pt x="934196" y="363195"/>
                  </a:lnTo>
                  <a:lnTo>
                    <a:pt x="939137" y="364430"/>
                  </a:lnTo>
                  <a:lnTo>
                    <a:pt x="944137" y="365666"/>
                  </a:lnTo>
                  <a:lnTo>
                    <a:pt x="949158" y="366901"/>
                  </a:lnTo>
                  <a:lnTo>
                    <a:pt x="954230" y="368136"/>
                  </a:lnTo>
                  <a:lnTo>
                    <a:pt x="959311" y="369372"/>
                  </a:lnTo>
                  <a:lnTo>
                    <a:pt x="964430" y="370607"/>
                  </a:lnTo>
                  <a:lnTo>
                    <a:pt x="969552" y="371842"/>
                  </a:lnTo>
                  <a:lnTo>
                    <a:pt x="974690" y="373078"/>
                  </a:lnTo>
                  <a:lnTo>
                    <a:pt x="979827" y="374313"/>
                  </a:lnTo>
                  <a:lnTo>
                    <a:pt x="984964" y="375549"/>
                  </a:lnTo>
                  <a:lnTo>
                    <a:pt x="990090" y="376784"/>
                  </a:lnTo>
                  <a:lnTo>
                    <a:pt x="995206" y="378019"/>
                  </a:lnTo>
                  <a:lnTo>
                    <a:pt x="1000294" y="379255"/>
                  </a:lnTo>
                  <a:lnTo>
                    <a:pt x="1005368" y="380490"/>
                  </a:lnTo>
                  <a:lnTo>
                    <a:pt x="1010392" y="381725"/>
                  </a:lnTo>
                  <a:lnTo>
                    <a:pt x="1015403" y="382961"/>
                  </a:lnTo>
                  <a:lnTo>
                    <a:pt x="1020337" y="384196"/>
                  </a:lnTo>
                  <a:lnTo>
                    <a:pt x="1025256" y="385431"/>
                  </a:lnTo>
                  <a:lnTo>
                    <a:pt x="1030083" y="386667"/>
                  </a:lnTo>
                  <a:lnTo>
                    <a:pt x="1034880" y="387902"/>
                  </a:lnTo>
                  <a:lnTo>
                    <a:pt x="1039585" y="389137"/>
                  </a:lnTo>
                  <a:lnTo>
                    <a:pt x="1044234" y="390373"/>
                  </a:lnTo>
                  <a:lnTo>
                    <a:pt x="1048798" y="391608"/>
                  </a:lnTo>
                  <a:lnTo>
                    <a:pt x="1053275" y="392844"/>
                  </a:lnTo>
                  <a:lnTo>
                    <a:pt x="1057679" y="394079"/>
                  </a:lnTo>
                  <a:lnTo>
                    <a:pt x="1061958" y="395314"/>
                  </a:lnTo>
                  <a:lnTo>
                    <a:pt x="1066185" y="396550"/>
                  </a:lnTo>
                  <a:lnTo>
                    <a:pt x="1070244" y="397785"/>
                  </a:lnTo>
                  <a:lnTo>
                    <a:pt x="1074274" y="399020"/>
                  </a:lnTo>
                  <a:lnTo>
                    <a:pt x="1078092" y="400256"/>
                  </a:lnTo>
                  <a:lnTo>
                    <a:pt x="1081875" y="401491"/>
                  </a:lnTo>
                  <a:lnTo>
                    <a:pt x="1085464" y="402726"/>
                  </a:lnTo>
                  <a:lnTo>
                    <a:pt x="1088979" y="403962"/>
                  </a:lnTo>
                  <a:lnTo>
                    <a:pt x="1092324" y="405197"/>
                  </a:lnTo>
                  <a:lnTo>
                    <a:pt x="1095552" y="406432"/>
                  </a:lnTo>
                  <a:lnTo>
                    <a:pt x="1098639" y="407668"/>
                  </a:lnTo>
                  <a:lnTo>
                    <a:pt x="1101560" y="408903"/>
                  </a:lnTo>
                  <a:lnTo>
                    <a:pt x="1104376" y="410139"/>
                  </a:lnTo>
                  <a:lnTo>
                    <a:pt x="1106976" y="411374"/>
                  </a:lnTo>
                  <a:lnTo>
                    <a:pt x="1109507" y="412609"/>
                  </a:lnTo>
                  <a:lnTo>
                    <a:pt x="1111769" y="413845"/>
                  </a:lnTo>
                  <a:lnTo>
                    <a:pt x="1113987" y="415080"/>
                  </a:lnTo>
                  <a:lnTo>
                    <a:pt x="1115917" y="416315"/>
                  </a:lnTo>
                  <a:lnTo>
                    <a:pt x="1117781" y="417551"/>
                  </a:lnTo>
                  <a:lnTo>
                    <a:pt x="1119397" y="418786"/>
                  </a:lnTo>
                  <a:lnTo>
                    <a:pt x="1120897" y="420021"/>
                  </a:lnTo>
                  <a:lnTo>
                    <a:pt x="1122191" y="421257"/>
                  </a:lnTo>
                  <a:lnTo>
                    <a:pt x="1123317" y="422492"/>
                  </a:lnTo>
                  <a:lnTo>
                    <a:pt x="1124282" y="423728"/>
                  </a:lnTo>
                  <a:lnTo>
                    <a:pt x="1125027" y="424963"/>
                  </a:lnTo>
                  <a:lnTo>
                    <a:pt x="1125658" y="426198"/>
                  </a:lnTo>
                  <a:lnTo>
                    <a:pt x="1126016" y="427434"/>
                  </a:lnTo>
                  <a:lnTo>
                    <a:pt x="1126310" y="428669"/>
                  </a:lnTo>
                  <a:lnTo>
                    <a:pt x="1126276" y="429904"/>
                  </a:lnTo>
                  <a:lnTo>
                    <a:pt x="1126191" y="431140"/>
                  </a:lnTo>
                  <a:lnTo>
                    <a:pt x="1125804" y="432375"/>
                  </a:lnTo>
                  <a:lnTo>
                    <a:pt x="1125326" y="433610"/>
                  </a:lnTo>
                  <a:lnTo>
                    <a:pt x="1124598" y="434846"/>
                  </a:lnTo>
                  <a:lnTo>
                    <a:pt x="1123728" y="436081"/>
                  </a:lnTo>
                  <a:lnTo>
                    <a:pt x="1122659" y="437316"/>
                  </a:lnTo>
                  <a:lnTo>
                    <a:pt x="1121399" y="438552"/>
                  </a:lnTo>
                  <a:lnTo>
                    <a:pt x="1119994" y="439787"/>
                  </a:lnTo>
                  <a:lnTo>
                    <a:pt x="1118348" y="441023"/>
                  </a:lnTo>
                  <a:lnTo>
                    <a:pt x="1116609" y="442258"/>
                  </a:lnTo>
                  <a:lnTo>
                    <a:pt x="1114585" y="443493"/>
                  </a:lnTo>
                  <a:lnTo>
                    <a:pt x="1112511" y="444729"/>
                  </a:lnTo>
                  <a:lnTo>
                    <a:pt x="1110121" y="445964"/>
                  </a:lnTo>
                  <a:lnTo>
                    <a:pt x="1107678" y="447199"/>
                  </a:lnTo>
                  <a:lnTo>
                    <a:pt x="1104973" y="448435"/>
                  </a:lnTo>
                  <a:lnTo>
                    <a:pt x="1102171" y="449670"/>
                  </a:lnTo>
                  <a:lnTo>
                    <a:pt x="1099160" y="450905"/>
                  </a:lnTo>
                  <a:lnTo>
                    <a:pt x="1096009" y="452141"/>
                  </a:lnTo>
                  <a:lnTo>
                    <a:pt x="1092702" y="453376"/>
                  </a:lnTo>
                  <a:lnTo>
                    <a:pt x="1089217" y="454611"/>
                  </a:lnTo>
                  <a:lnTo>
                    <a:pt x="1085624" y="455847"/>
                  </a:lnTo>
                  <a:lnTo>
                    <a:pt x="1081818" y="457082"/>
                  </a:lnTo>
                  <a:lnTo>
                    <a:pt x="1077950" y="458318"/>
                  </a:lnTo>
                  <a:lnTo>
                    <a:pt x="1073839" y="459553"/>
                  </a:lnTo>
                  <a:lnTo>
                    <a:pt x="1069690" y="460788"/>
                  </a:lnTo>
                  <a:lnTo>
                    <a:pt x="1065310" y="462024"/>
                  </a:lnTo>
                  <a:lnTo>
                    <a:pt x="1060877" y="463259"/>
                  </a:lnTo>
                  <a:lnTo>
                    <a:pt x="1056262" y="464494"/>
                  </a:lnTo>
                  <a:lnTo>
                    <a:pt x="1051563" y="465730"/>
                  </a:lnTo>
                  <a:lnTo>
                    <a:pt x="1046726" y="466965"/>
                  </a:lnTo>
                  <a:lnTo>
                    <a:pt x="1041780" y="468200"/>
                  </a:lnTo>
                  <a:lnTo>
                    <a:pt x="1036737" y="469436"/>
                  </a:lnTo>
                  <a:lnTo>
                    <a:pt x="1031564" y="470671"/>
                  </a:lnTo>
                  <a:lnTo>
                    <a:pt x="1026330" y="471907"/>
                  </a:lnTo>
                  <a:lnTo>
                    <a:pt x="1020951" y="473142"/>
                  </a:lnTo>
                  <a:lnTo>
                    <a:pt x="1015541" y="474377"/>
                  </a:lnTo>
                  <a:lnTo>
                    <a:pt x="1009976" y="475613"/>
                  </a:lnTo>
                  <a:lnTo>
                    <a:pt x="1004388" y="476848"/>
                  </a:lnTo>
                  <a:lnTo>
                    <a:pt x="998677" y="478083"/>
                  </a:lnTo>
                  <a:lnTo>
                    <a:pt x="992929" y="479319"/>
                  </a:lnTo>
                  <a:lnTo>
                    <a:pt x="987091" y="480554"/>
                  </a:lnTo>
                  <a:lnTo>
                    <a:pt x="981205" y="481789"/>
                  </a:lnTo>
                  <a:lnTo>
                    <a:pt x="975256" y="483025"/>
                  </a:lnTo>
                  <a:lnTo>
                    <a:pt x="969252" y="484260"/>
                  </a:lnTo>
                  <a:lnTo>
                    <a:pt x="963210" y="485495"/>
                  </a:lnTo>
                  <a:lnTo>
                    <a:pt x="957110" y="486731"/>
                  </a:lnTo>
                  <a:lnTo>
                    <a:pt x="950990" y="487966"/>
                  </a:lnTo>
                  <a:lnTo>
                    <a:pt x="944816" y="489202"/>
                  </a:lnTo>
                  <a:lnTo>
                    <a:pt x="938632" y="490437"/>
                  </a:lnTo>
                  <a:lnTo>
                    <a:pt x="932405" y="491672"/>
                  </a:lnTo>
                  <a:lnTo>
                    <a:pt x="926172" y="492908"/>
                  </a:lnTo>
                  <a:lnTo>
                    <a:pt x="919915" y="494143"/>
                  </a:lnTo>
                  <a:lnTo>
                    <a:pt x="913652" y="495378"/>
                  </a:lnTo>
                  <a:lnTo>
                    <a:pt x="907380" y="496614"/>
                  </a:lnTo>
                  <a:lnTo>
                    <a:pt x="901108" y="497849"/>
                  </a:lnTo>
                  <a:lnTo>
                    <a:pt x="894836" y="499084"/>
                  </a:lnTo>
                  <a:lnTo>
                    <a:pt x="888572" y="500320"/>
                  </a:lnTo>
                  <a:lnTo>
                    <a:pt x="882314" y="501555"/>
                  </a:lnTo>
                  <a:lnTo>
                    <a:pt x="876078" y="502790"/>
                  </a:lnTo>
                  <a:lnTo>
                    <a:pt x="869847" y="504026"/>
                  </a:lnTo>
                  <a:lnTo>
                    <a:pt x="863655" y="505261"/>
                  </a:lnTo>
                  <a:lnTo>
                    <a:pt x="857471" y="506497"/>
                  </a:lnTo>
                  <a:lnTo>
                    <a:pt x="851335" y="507732"/>
                  </a:lnTo>
                  <a:lnTo>
                    <a:pt x="845214" y="508967"/>
                  </a:lnTo>
                  <a:lnTo>
                    <a:pt x="839144" y="510203"/>
                  </a:lnTo>
                  <a:lnTo>
                    <a:pt x="833103" y="511438"/>
                  </a:lnTo>
                  <a:lnTo>
                    <a:pt x="827109" y="512673"/>
                  </a:lnTo>
                  <a:lnTo>
                    <a:pt x="821162" y="513909"/>
                  </a:lnTo>
                  <a:lnTo>
                    <a:pt x="815255" y="515144"/>
                  </a:lnTo>
                  <a:lnTo>
                    <a:pt x="809415" y="516379"/>
                  </a:lnTo>
                  <a:lnTo>
                    <a:pt x="803605" y="517615"/>
                  </a:lnTo>
                  <a:lnTo>
                    <a:pt x="797884" y="518850"/>
                  </a:lnTo>
                  <a:lnTo>
                    <a:pt x="792180" y="520085"/>
                  </a:lnTo>
                  <a:lnTo>
                    <a:pt x="786589" y="521321"/>
                  </a:lnTo>
                  <a:lnTo>
                    <a:pt x="781016" y="522556"/>
                  </a:lnTo>
                  <a:lnTo>
                    <a:pt x="775547" y="523792"/>
                  </a:lnTo>
                  <a:lnTo>
                    <a:pt x="770117" y="525027"/>
                  </a:lnTo>
                  <a:lnTo>
                    <a:pt x="764776" y="526262"/>
                  </a:lnTo>
                  <a:lnTo>
                    <a:pt x="759496" y="527498"/>
                  </a:lnTo>
                  <a:lnTo>
                    <a:pt x="754289" y="528733"/>
                  </a:lnTo>
                  <a:lnTo>
                    <a:pt x="749167" y="529968"/>
                  </a:lnTo>
                  <a:lnTo>
                    <a:pt x="744100" y="531204"/>
                  </a:lnTo>
                  <a:lnTo>
                    <a:pt x="739141" y="532439"/>
                  </a:lnTo>
                  <a:lnTo>
                    <a:pt x="734219" y="533674"/>
                  </a:lnTo>
                  <a:lnTo>
                    <a:pt x="729429" y="534910"/>
                  </a:lnTo>
                  <a:lnTo>
                    <a:pt x="724662" y="536145"/>
                  </a:lnTo>
                  <a:lnTo>
                    <a:pt x="720039" y="537381"/>
                  </a:lnTo>
                  <a:lnTo>
                    <a:pt x="715446" y="538616"/>
                  </a:lnTo>
                  <a:lnTo>
                    <a:pt x="710976" y="539851"/>
                  </a:lnTo>
                  <a:lnTo>
                    <a:pt x="706561" y="541087"/>
                  </a:lnTo>
                  <a:lnTo>
                    <a:pt x="702246" y="542322"/>
                  </a:lnTo>
                  <a:lnTo>
                    <a:pt x="698010" y="543557"/>
                  </a:lnTo>
                  <a:lnTo>
                    <a:pt x="693851" y="544793"/>
                  </a:lnTo>
                  <a:lnTo>
                    <a:pt x="689796" y="546028"/>
                  </a:lnTo>
                  <a:lnTo>
                    <a:pt x="685794" y="547263"/>
                  </a:lnTo>
                  <a:lnTo>
                    <a:pt x="681919" y="548499"/>
                  </a:lnTo>
                  <a:lnTo>
                    <a:pt x="678075" y="549734"/>
                  </a:lnTo>
                  <a:lnTo>
                    <a:pt x="674380" y="550969"/>
                  </a:lnTo>
                  <a:lnTo>
                    <a:pt x="670709" y="552205"/>
                  </a:lnTo>
                  <a:lnTo>
                    <a:pt x="667177" y="553440"/>
                  </a:lnTo>
                  <a:lnTo>
                    <a:pt x="663685" y="554676"/>
                  </a:lnTo>
                  <a:lnTo>
                    <a:pt x="660306" y="555911"/>
                  </a:lnTo>
                  <a:lnTo>
                    <a:pt x="656990" y="557146"/>
                  </a:lnTo>
                  <a:lnTo>
                    <a:pt x="653764" y="558382"/>
                  </a:lnTo>
                  <a:lnTo>
                    <a:pt x="650622" y="559617"/>
                  </a:lnTo>
                  <a:lnTo>
                    <a:pt x="647546" y="560852"/>
                  </a:lnTo>
                  <a:lnTo>
                    <a:pt x="644574" y="562088"/>
                  </a:lnTo>
                  <a:lnTo>
                    <a:pt x="641645" y="563323"/>
                  </a:lnTo>
                  <a:lnTo>
                    <a:pt x="638841" y="564558"/>
                  </a:lnTo>
                  <a:lnTo>
                    <a:pt x="636058" y="565794"/>
                  </a:lnTo>
                  <a:lnTo>
                    <a:pt x="633414" y="567029"/>
                  </a:lnTo>
                  <a:lnTo>
                    <a:pt x="630792" y="568264"/>
                  </a:lnTo>
                  <a:lnTo>
                    <a:pt x="628286" y="569500"/>
                  </a:lnTo>
                  <a:lnTo>
                    <a:pt x="625822" y="570735"/>
                  </a:lnTo>
                  <a:lnTo>
                    <a:pt x="623449" y="571971"/>
                  </a:lnTo>
                  <a:lnTo>
                    <a:pt x="621136" y="573206"/>
                  </a:lnTo>
                  <a:lnTo>
                    <a:pt x="618894" y="574441"/>
                  </a:lnTo>
                  <a:lnTo>
                    <a:pt x="616728" y="575677"/>
                  </a:lnTo>
                  <a:lnTo>
                    <a:pt x="614611" y="576912"/>
                  </a:lnTo>
                  <a:lnTo>
                    <a:pt x="612586" y="578147"/>
                  </a:lnTo>
                  <a:lnTo>
                    <a:pt x="610590" y="579383"/>
                  </a:lnTo>
                  <a:lnTo>
                    <a:pt x="608702" y="580618"/>
                  </a:lnTo>
                  <a:lnTo>
                    <a:pt x="606831" y="581853"/>
                  </a:lnTo>
                  <a:lnTo>
                    <a:pt x="605064" y="583089"/>
                  </a:lnTo>
                  <a:lnTo>
                    <a:pt x="603322" y="584324"/>
                  </a:lnTo>
                  <a:lnTo>
                    <a:pt x="601664" y="585560"/>
                  </a:lnTo>
                  <a:lnTo>
                    <a:pt x="600044" y="586795"/>
                  </a:lnTo>
                  <a:lnTo>
                    <a:pt x="598490" y="588030"/>
                  </a:lnTo>
                  <a:lnTo>
                    <a:pt x="596987" y="589266"/>
                  </a:lnTo>
                  <a:lnTo>
                    <a:pt x="595532" y="590501"/>
                  </a:lnTo>
                  <a:lnTo>
                    <a:pt x="594141" y="591736"/>
                  </a:lnTo>
                  <a:lnTo>
                    <a:pt x="592781" y="592972"/>
                  </a:lnTo>
                  <a:lnTo>
                    <a:pt x="591495" y="594207"/>
                  </a:lnTo>
                  <a:lnTo>
                    <a:pt x="590225" y="595442"/>
                  </a:lnTo>
                  <a:lnTo>
                    <a:pt x="589038" y="596678"/>
                  </a:lnTo>
                  <a:lnTo>
                    <a:pt x="587864" y="597913"/>
                  </a:lnTo>
                  <a:lnTo>
                    <a:pt x="586762" y="599148"/>
                  </a:lnTo>
                  <a:lnTo>
                    <a:pt x="585680" y="600384"/>
                  </a:lnTo>
                  <a:lnTo>
                    <a:pt x="584655" y="601619"/>
                  </a:lnTo>
                  <a:lnTo>
                    <a:pt x="583661" y="602855"/>
                  </a:lnTo>
                  <a:lnTo>
                    <a:pt x="582709" y="604090"/>
                  </a:lnTo>
                  <a:lnTo>
                    <a:pt x="581797" y="605325"/>
                  </a:lnTo>
                  <a:lnTo>
                    <a:pt x="580914" y="606561"/>
                  </a:lnTo>
                  <a:lnTo>
                    <a:pt x="580079" y="607796"/>
                  </a:lnTo>
                  <a:lnTo>
                    <a:pt x="579261" y="609031"/>
                  </a:lnTo>
                  <a:lnTo>
                    <a:pt x="578498" y="610267"/>
                  </a:lnTo>
                  <a:lnTo>
                    <a:pt x="577743" y="611502"/>
                  </a:lnTo>
                  <a:lnTo>
                    <a:pt x="577045" y="612737"/>
                  </a:lnTo>
                  <a:lnTo>
                    <a:pt x="576356" y="613973"/>
                  </a:lnTo>
                  <a:lnTo>
                    <a:pt x="575711" y="615208"/>
                  </a:lnTo>
                  <a:lnTo>
                    <a:pt x="575084" y="616443"/>
                  </a:lnTo>
                  <a:lnTo>
                    <a:pt x="574490" y="617679"/>
                  </a:lnTo>
                  <a:lnTo>
                    <a:pt x="573919" y="618914"/>
                  </a:lnTo>
                  <a:lnTo>
                    <a:pt x="573373" y="620150"/>
                  </a:lnTo>
                  <a:lnTo>
                    <a:pt x="572855" y="621385"/>
                  </a:lnTo>
                  <a:lnTo>
                    <a:pt x="572353" y="622620"/>
                  </a:lnTo>
                  <a:lnTo>
                    <a:pt x="571884" y="623856"/>
                  </a:lnTo>
                  <a:lnTo>
                    <a:pt x="571423" y="625091"/>
                  </a:lnTo>
                  <a:lnTo>
                    <a:pt x="570999" y="626326"/>
                  </a:lnTo>
                  <a:lnTo>
                    <a:pt x="570580" y="627562"/>
                  </a:lnTo>
                  <a:lnTo>
                    <a:pt x="570193" y="628797"/>
                  </a:lnTo>
                  <a:lnTo>
                    <a:pt x="569815" y="630032"/>
                  </a:lnTo>
                  <a:lnTo>
                    <a:pt x="569462" y="6312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60308" y="1198960"/>
              <a:ext cx="133433" cy="5007971"/>
            </a:xfrm>
            <a:custGeom>
              <a:avLst/>
              <a:pathLst>
                <a:path w="133433" h="5007971">
                  <a:moveTo>
                    <a:pt x="66236" y="5007971"/>
                  </a:moveTo>
                  <a:lnTo>
                    <a:pt x="66204" y="4998171"/>
                  </a:lnTo>
                  <a:lnTo>
                    <a:pt x="66170" y="4988370"/>
                  </a:lnTo>
                  <a:lnTo>
                    <a:pt x="66134" y="4978570"/>
                  </a:lnTo>
                  <a:lnTo>
                    <a:pt x="66096" y="4968770"/>
                  </a:lnTo>
                  <a:lnTo>
                    <a:pt x="66056" y="4958969"/>
                  </a:lnTo>
                  <a:lnTo>
                    <a:pt x="66013" y="4949169"/>
                  </a:lnTo>
                  <a:lnTo>
                    <a:pt x="65969" y="4939369"/>
                  </a:lnTo>
                  <a:lnTo>
                    <a:pt x="65921" y="4929568"/>
                  </a:lnTo>
                  <a:lnTo>
                    <a:pt x="65871" y="4919768"/>
                  </a:lnTo>
                  <a:lnTo>
                    <a:pt x="65818" y="4909968"/>
                  </a:lnTo>
                  <a:lnTo>
                    <a:pt x="65763" y="4900167"/>
                  </a:lnTo>
                  <a:lnTo>
                    <a:pt x="65704" y="4890367"/>
                  </a:lnTo>
                  <a:lnTo>
                    <a:pt x="65642" y="4880567"/>
                  </a:lnTo>
                  <a:lnTo>
                    <a:pt x="65578" y="4870766"/>
                  </a:lnTo>
                  <a:lnTo>
                    <a:pt x="65509" y="4860966"/>
                  </a:lnTo>
                  <a:lnTo>
                    <a:pt x="65437" y="4851166"/>
                  </a:lnTo>
                  <a:lnTo>
                    <a:pt x="65361" y="4841365"/>
                  </a:lnTo>
                  <a:lnTo>
                    <a:pt x="65281" y="4831565"/>
                  </a:lnTo>
                  <a:lnTo>
                    <a:pt x="65199" y="4821765"/>
                  </a:lnTo>
                  <a:lnTo>
                    <a:pt x="65110" y="4811964"/>
                  </a:lnTo>
                  <a:lnTo>
                    <a:pt x="65019" y="4802164"/>
                  </a:lnTo>
                  <a:lnTo>
                    <a:pt x="64921" y="4792364"/>
                  </a:lnTo>
                  <a:lnTo>
                    <a:pt x="64821" y="4782563"/>
                  </a:lnTo>
                  <a:lnTo>
                    <a:pt x="64714" y="4772763"/>
                  </a:lnTo>
                  <a:lnTo>
                    <a:pt x="64603" y="4762963"/>
                  </a:lnTo>
                  <a:lnTo>
                    <a:pt x="64488" y="4753162"/>
                  </a:lnTo>
                  <a:lnTo>
                    <a:pt x="64365" y="4743362"/>
                  </a:lnTo>
                  <a:lnTo>
                    <a:pt x="64240" y="4733562"/>
                  </a:lnTo>
                  <a:lnTo>
                    <a:pt x="64105" y="4723761"/>
                  </a:lnTo>
                  <a:lnTo>
                    <a:pt x="63967" y="4713961"/>
                  </a:lnTo>
                  <a:lnTo>
                    <a:pt x="63822" y="4704161"/>
                  </a:lnTo>
                  <a:lnTo>
                    <a:pt x="63670" y="4694360"/>
                  </a:lnTo>
                  <a:lnTo>
                    <a:pt x="63514" y="4684560"/>
                  </a:lnTo>
                  <a:lnTo>
                    <a:pt x="63347" y="4674760"/>
                  </a:lnTo>
                  <a:lnTo>
                    <a:pt x="63178" y="4664959"/>
                  </a:lnTo>
                  <a:lnTo>
                    <a:pt x="62997" y="4655159"/>
                  </a:lnTo>
                  <a:lnTo>
                    <a:pt x="62812" y="4645359"/>
                  </a:lnTo>
                  <a:lnTo>
                    <a:pt x="62619" y="4635558"/>
                  </a:lnTo>
                  <a:lnTo>
                    <a:pt x="62417" y="4625758"/>
                  </a:lnTo>
                  <a:lnTo>
                    <a:pt x="62210" y="4615958"/>
                  </a:lnTo>
                  <a:lnTo>
                    <a:pt x="61991" y="4606157"/>
                  </a:lnTo>
                  <a:lnTo>
                    <a:pt x="61768" y="4596357"/>
                  </a:lnTo>
                  <a:lnTo>
                    <a:pt x="61532" y="4586557"/>
                  </a:lnTo>
                  <a:lnTo>
                    <a:pt x="61290" y="4576756"/>
                  </a:lnTo>
                  <a:lnTo>
                    <a:pt x="61038" y="4566956"/>
                  </a:lnTo>
                  <a:lnTo>
                    <a:pt x="60777" y="4557156"/>
                  </a:lnTo>
                  <a:lnTo>
                    <a:pt x="60510" y="4547355"/>
                  </a:lnTo>
                  <a:lnTo>
                    <a:pt x="60228" y="4537555"/>
                  </a:lnTo>
                  <a:lnTo>
                    <a:pt x="59941" y="4527755"/>
                  </a:lnTo>
                  <a:lnTo>
                    <a:pt x="59640" y="4517954"/>
                  </a:lnTo>
                  <a:lnTo>
                    <a:pt x="59332" y="4508154"/>
                  </a:lnTo>
                  <a:lnTo>
                    <a:pt x="59014" y="4498354"/>
                  </a:lnTo>
                  <a:lnTo>
                    <a:pt x="58683" y="4488553"/>
                  </a:lnTo>
                  <a:lnTo>
                    <a:pt x="58347" y="4478753"/>
                  </a:lnTo>
                  <a:lnTo>
                    <a:pt x="57993" y="4468953"/>
                  </a:lnTo>
                  <a:lnTo>
                    <a:pt x="57635" y="4459152"/>
                  </a:lnTo>
                  <a:lnTo>
                    <a:pt x="57261" y="4449352"/>
                  </a:lnTo>
                  <a:lnTo>
                    <a:pt x="56879" y="4439552"/>
                  </a:lnTo>
                  <a:lnTo>
                    <a:pt x="56485" y="4429751"/>
                  </a:lnTo>
                  <a:lnTo>
                    <a:pt x="56079" y="4419951"/>
                  </a:lnTo>
                  <a:lnTo>
                    <a:pt x="55666" y="4410151"/>
                  </a:lnTo>
                  <a:lnTo>
                    <a:pt x="55234" y="4400350"/>
                  </a:lnTo>
                  <a:lnTo>
                    <a:pt x="54798" y="4390550"/>
                  </a:lnTo>
                  <a:lnTo>
                    <a:pt x="54345" y="4380750"/>
                  </a:lnTo>
                  <a:lnTo>
                    <a:pt x="53884" y="4370949"/>
                  </a:lnTo>
                  <a:lnTo>
                    <a:pt x="53411" y="4361149"/>
                  </a:lnTo>
                  <a:lnTo>
                    <a:pt x="52924" y="4351349"/>
                  </a:lnTo>
                  <a:lnTo>
                    <a:pt x="52431" y="4341548"/>
                  </a:lnTo>
                  <a:lnTo>
                    <a:pt x="51918" y="4331748"/>
                  </a:lnTo>
                  <a:lnTo>
                    <a:pt x="51401" y="4321948"/>
                  </a:lnTo>
                  <a:lnTo>
                    <a:pt x="50867" y="4312147"/>
                  </a:lnTo>
                  <a:lnTo>
                    <a:pt x="50325" y="4302347"/>
                  </a:lnTo>
                  <a:lnTo>
                    <a:pt x="49771" y="4292547"/>
                  </a:lnTo>
                  <a:lnTo>
                    <a:pt x="49204" y="4282746"/>
                  </a:lnTo>
                  <a:lnTo>
                    <a:pt x="48631" y="4272946"/>
                  </a:lnTo>
                  <a:lnTo>
                    <a:pt x="48039" y="4263146"/>
                  </a:lnTo>
                  <a:lnTo>
                    <a:pt x="47443" y="4253345"/>
                  </a:lnTo>
                  <a:lnTo>
                    <a:pt x="46832" y="4243545"/>
                  </a:lnTo>
                  <a:lnTo>
                    <a:pt x="46212" y="4233745"/>
                  </a:lnTo>
                  <a:lnTo>
                    <a:pt x="45583" y="4223944"/>
                  </a:lnTo>
                  <a:lnTo>
                    <a:pt x="44940" y="4214144"/>
                  </a:lnTo>
                  <a:lnTo>
                    <a:pt x="44294" y="4204344"/>
                  </a:lnTo>
                  <a:lnTo>
                    <a:pt x="43630" y="4194543"/>
                  </a:lnTo>
                  <a:lnTo>
                    <a:pt x="42962" y="4184743"/>
                  </a:lnTo>
                  <a:lnTo>
                    <a:pt x="42282" y="4174943"/>
                  </a:lnTo>
                  <a:lnTo>
                    <a:pt x="41595" y="4165142"/>
                  </a:lnTo>
                  <a:lnTo>
                    <a:pt x="40900" y="4155342"/>
                  </a:lnTo>
                  <a:lnTo>
                    <a:pt x="40194" y="4145542"/>
                  </a:lnTo>
                  <a:lnTo>
                    <a:pt x="39485" y="4135741"/>
                  </a:lnTo>
                  <a:lnTo>
                    <a:pt x="38763" y="4125941"/>
                  </a:lnTo>
                  <a:lnTo>
                    <a:pt x="38038" y="4116141"/>
                  </a:lnTo>
                  <a:lnTo>
                    <a:pt x="37305" y="4106340"/>
                  </a:lnTo>
                  <a:lnTo>
                    <a:pt x="36566" y="4096540"/>
                  </a:lnTo>
                  <a:lnTo>
                    <a:pt x="35822" y="4086740"/>
                  </a:lnTo>
                  <a:lnTo>
                    <a:pt x="35071" y="4076939"/>
                  </a:lnTo>
                  <a:lnTo>
                    <a:pt x="34318" y="4067139"/>
                  </a:lnTo>
                  <a:lnTo>
                    <a:pt x="33557" y="4057339"/>
                  </a:lnTo>
                  <a:lnTo>
                    <a:pt x="32795" y="4047538"/>
                  </a:lnTo>
                  <a:lnTo>
                    <a:pt x="32029" y="4037738"/>
                  </a:lnTo>
                  <a:lnTo>
                    <a:pt x="31261" y="4027938"/>
                  </a:lnTo>
                  <a:lnTo>
                    <a:pt x="30490" y="4018137"/>
                  </a:lnTo>
                  <a:lnTo>
                    <a:pt x="29718" y="4008337"/>
                  </a:lnTo>
                  <a:lnTo>
                    <a:pt x="28945" y="3998537"/>
                  </a:lnTo>
                  <a:lnTo>
                    <a:pt x="28171" y="3988736"/>
                  </a:lnTo>
                  <a:lnTo>
                    <a:pt x="27398" y="3978936"/>
                  </a:lnTo>
                  <a:lnTo>
                    <a:pt x="26625" y="3969136"/>
                  </a:lnTo>
                  <a:lnTo>
                    <a:pt x="25855" y="3959335"/>
                  </a:lnTo>
                  <a:lnTo>
                    <a:pt x="25085" y="3949535"/>
                  </a:lnTo>
                  <a:lnTo>
                    <a:pt x="24320" y="3939735"/>
                  </a:lnTo>
                  <a:lnTo>
                    <a:pt x="23555" y="3929934"/>
                  </a:lnTo>
                  <a:lnTo>
                    <a:pt x="22797" y="3920134"/>
                  </a:lnTo>
                  <a:lnTo>
                    <a:pt x="22043" y="3910334"/>
                  </a:lnTo>
                  <a:lnTo>
                    <a:pt x="21293" y="3900533"/>
                  </a:lnTo>
                  <a:lnTo>
                    <a:pt x="20550" y="3890733"/>
                  </a:lnTo>
                  <a:lnTo>
                    <a:pt x="19812" y="3880933"/>
                  </a:lnTo>
                  <a:lnTo>
                    <a:pt x="19084" y="3871132"/>
                  </a:lnTo>
                  <a:lnTo>
                    <a:pt x="18360" y="3861332"/>
                  </a:lnTo>
                  <a:lnTo>
                    <a:pt x="17648" y="3851532"/>
                  </a:lnTo>
                  <a:lnTo>
                    <a:pt x="16943" y="3841731"/>
                  </a:lnTo>
                  <a:lnTo>
                    <a:pt x="16248" y="3831931"/>
                  </a:lnTo>
                  <a:lnTo>
                    <a:pt x="15564" y="3822131"/>
                  </a:lnTo>
                  <a:lnTo>
                    <a:pt x="14887" y="3812330"/>
                  </a:lnTo>
                  <a:lnTo>
                    <a:pt x="14229" y="3802530"/>
                  </a:lnTo>
                  <a:lnTo>
                    <a:pt x="13575" y="3792729"/>
                  </a:lnTo>
                  <a:lnTo>
                    <a:pt x="12940" y="3782929"/>
                  </a:lnTo>
                  <a:lnTo>
                    <a:pt x="12315" y="3773129"/>
                  </a:lnTo>
                  <a:lnTo>
                    <a:pt x="11703" y="3763328"/>
                  </a:lnTo>
                  <a:lnTo>
                    <a:pt x="11108" y="3753528"/>
                  </a:lnTo>
                  <a:lnTo>
                    <a:pt x="10522" y="3743728"/>
                  </a:lnTo>
                  <a:lnTo>
                    <a:pt x="9960" y="3733927"/>
                  </a:lnTo>
                  <a:lnTo>
                    <a:pt x="9405" y="3724127"/>
                  </a:lnTo>
                  <a:lnTo>
                    <a:pt x="8873" y="3714327"/>
                  </a:lnTo>
                  <a:lnTo>
                    <a:pt x="8354" y="3704526"/>
                  </a:lnTo>
                  <a:lnTo>
                    <a:pt x="7852" y="3694726"/>
                  </a:lnTo>
                  <a:lnTo>
                    <a:pt x="7370" y="3684926"/>
                  </a:lnTo>
                  <a:lnTo>
                    <a:pt x="6898" y="3675125"/>
                  </a:lnTo>
                  <a:lnTo>
                    <a:pt x="6456" y="3665325"/>
                  </a:lnTo>
                  <a:lnTo>
                    <a:pt x="6022" y="3655525"/>
                  </a:lnTo>
                  <a:lnTo>
                    <a:pt x="5614" y="3645724"/>
                  </a:lnTo>
                  <a:lnTo>
                    <a:pt x="5221" y="3635924"/>
                  </a:lnTo>
                  <a:lnTo>
                    <a:pt x="4847" y="3626124"/>
                  </a:lnTo>
                  <a:lnTo>
                    <a:pt x="4496" y="3616323"/>
                  </a:lnTo>
                  <a:lnTo>
                    <a:pt x="4155" y="3606523"/>
                  </a:lnTo>
                  <a:lnTo>
                    <a:pt x="3848" y="3596723"/>
                  </a:lnTo>
                  <a:lnTo>
                    <a:pt x="3550" y="3586922"/>
                  </a:lnTo>
                  <a:lnTo>
                    <a:pt x="3278" y="3577122"/>
                  </a:lnTo>
                  <a:lnTo>
                    <a:pt x="3024" y="3567322"/>
                  </a:lnTo>
                  <a:lnTo>
                    <a:pt x="2788" y="3557521"/>
                  </a:lnTo>
                  <a:lnTo>
                    <a:pt x="2577" y="3547721"/>
                  </a:lnTo>
                  <a:lnTo>
                    <a:pt x="2376" y="3537921"/>
                  </a:lnTo>
                  <a:lnTo>
                    <a:pt x="2210" y="3528120"/>
                  </a:lnTo>
                  <a:lnTo>
                    <a:pt x="2053" y="3518320"/>
                  </a:lnTo>
                  <a:lnTo>
                    <a:pt x="1922" y="3508520"/>
                  </a:lnTo>
                  <a:lnTo>
                    <a:pt x="1808" y="3498719"/>
                  </a:lnTo>
                  <a:lnTo>
                    <a:pt x="1711" y="3488919"/>
                  </a:lnTo>
                  <a:lnTo>
                    <a:pt x="1641" y="3479119"/>
                  </a:lnTo>
                  <a:lnTo>
                    <a:pt x="1579" y="3469318"/>
                  </a:lnTo>
                  <a:lnTo>
                    <a:pt x="1549" y="3459518"/>
                  </a:lnTo>
                  <a:lnTo>
                    <a:pt x="1529" y="3449718"/>
                  </a:lnTo>
                  <a:lnTo>
                    <a:pt x="1532" y="3439917"/>
                  </a:lnTo>
                  <a:lnTo>
                    <a:pt x="1553" y="3430117"/>
                  </a:lnTo>
                  <a:lnTo>
                    <a:pt x="1588" y="3420317"/>
                  </a:lnTo>
                  <a:lnTo>
                    <a:pt x="1647" y="3410516"/>
                  </a:lnTo>
                  <a:lnTo>
                    <a:pt x="1714" y="3400716"/>
                  </a:lnTo>
                  <a:lnTo>
                    <a:pt x="1809" y="3390916"/>
                  </a:lnTo>
                  <a:lnTo>
                    <a:pt x="1913" y="3381115"/>
                  </a:lnTo>
                  <a:lnTo>
                    <a:pt x="2036" y="3371315"/>
                  </a:lnTo>
                  <a:lnTo>
                    <a:pt x="2175" y="3361515"/>
                  </a:lnTo>
                  <a:lnTo>
                    <a:pt x="2325" y="3351714"/>
                  </a:lnTo>
                  <a:lnTo>
                    <a:pt x="2496" y="3341914"/>
                  </a:lnTo>
                  <a:lnTo>
                    <a:pt x="2674" y="3332114"/>
                  </a:lnTo>
                  <a:lnTo>
                    <a:pt x="2874" y="3322313"/>
                  </a:lnTo>
                  <a:lnTo>
                    <a:pt x="3081" y="3312513"/>
                  </a:lnTo>
                  <a:lnTo>
                    <a:pt x="3303" y="3302713"/>
                  </a:lnTo>
                  <a:lnTo>
                    <a:pt x="3538" y="3292912"/>
                  </a:lnTo>
                  <a:lnTo>
                    <a:pt x="3781" y="3283112"/>
                  </a:lnTo>
                  <a:lnTo>
                    <a:pt x="4040" y="3273312"/>
                  </a:lnTo>
                  <a:lnTo>
                    <a:pt x="4304" y="3263511"/>
                  </a:lnTo>
                  <a:lnTo>
                    <a:pt x="4583" y="3253711"/>
                  </a:lnTo>
                  <a:lnTo>
                    <a:pt x="4868" y="3243911"/>
                  </a:lnTo>
                  <a:lnTo>
                    <a:pt x="5163" y="3234110"/>
                  </a:lnTo>
                  <a:lnTo>
                    <a:pt x="5466" y="3224310"/>
                  </a:lnTo>
                  <a:lnTo>
                    <a:pt x="5774" y="3214510"/>
                  </a:lnTo>
                  <a:lnTo>
                    <a:pt x="6093" y="3204709"/>
                  </a:lnTo>
                  <a:lnTo>
                    <a:pt x="6415" y="3194909"/>
                  </a:lnTo>
                  <a:lnTo>
                    <a:pt x="6745" y="3185109"/>
                  </a:lnTo>
                  <a:lnTo>
                    <a:pt x="7079" y="3175308"/>
                  </a:lnTo>
                  <a:lnTo>
                    <a:pt x="7418" y="3165508"/>
                  </a:lnTo>
                  <a:lnTo>
                    <a:pt x="7761" y="3155708"/>
                  </a:lnTo>
                  <a:lnTo>
                    <a:pt x="8106" y="3145907"/>
                  </a:lnTo>
                  <a:lnTo>
                    <a:pt x="8455" y="3136107"/>
                  </a:lnTo>
                  <a:lnTo>
                    <a:pt x="8805" y="3126307"/>
                  </a:lnTo>
                  <a:lnTo>
                    <a:pt x="9158" y="3116506"/>
                  </a:lnTo>
                  <a:lnTo>
                    <a:pt x="9511" y="3106706"/>
                  </a:lnTo>
                  <a:lnTo>
                    <a:pt x="9865" y="3096906"/>
                  </a:lnTo>
                  <a:lnTo>
                    <a:pt x="10219" y="3087105"/>
                  </a:lnTo>
                  <a:lnTo>
                    <a:pt x="10572" y="3077305"/>
                  </a:lnTo>
                  <a:lnTo>
                    <a:pt x="10924" y="3067505"/>
                  </a:lnTo>
                  <a:lnTo>
                    <a:pt x="11274" y="3057704"/>
                  </a:lnTo>
                  <a:lnTo>
                    <a:pt x="11622" y="3047904"/>
                  </a:lnTo>
                  <a:lnTo>
                    <a:pt x="11967" y="3038104"/>
                  </a:lnTo>
                  <a:lnTo>
                    <a:pt x="12310" y="3028303"/>
                  </a:lnTo>
                  <a:lnTo>
                    <a:pt x="12647" y="3018503"/>
                  </a:lnTo>
                  <a:lnTo>
                    <a:pt x="12983" y="3008703"/>
                  </a:lnTo>
                  <a:lnTo>
                    <a:pt x="13311" y="2998902"/>
                  </a:lnTo>
                  <a:lnTo>
                    <a:pt x="13637" y="2989102"/>
                  </a:lnTo>
                  <a:lnTo>
                    <a:pt x="13955" y="2979302"/>
                  </a:lnTo>
                  <a:lnTo>
                    <a:pt x="14269" y="2969501"/>
                  </a:lnTo>
                  <a:lnTo>
                    <a:pt x="14577" y="2959701"/>
                  </a:lnTo>
                  <a:lnTo>
                    <a:pt x="14876" y="2949901"/>
                  </a:lnTo>
                  <a:lnTo>
                    <a:pt x="15172" y="2940100"/>
                  </a:lnTo>
                  <a:lnTo>
                    <a:pt x="15456" y="2930300"/>
                  </a:lnTo>
                  <a:lnTo>
                    <a:pt x="15736" y="2920500"/>
                  </a:lnTo>
                  <a:lnTo>
                    <a:pt x="16006" y="2910699"/>
                  </a:lnTo>
                  <a:lnTo>
                    <a:pt x="16268" y="2900899"/>
                  </a:lnTo>
                  <a:lnTo>
                    <a:pt x="16523" y="2891099"/>
                  </a:lnTo>
                  <a:lnTo>
                    <a:pt x="16766" y="2881298"/>
                  </a:lnTo>
                  <a:lnTo>
                    <a:pt x="17006" y="2871498"/>
                  </a:lnTo>
                  <a:lnTo>
                    <a:pt x="17229" y="2861698"/>
                  </a:lnTo>
                  <a:lnTo>
                    <a:pt x="17448" y="2851897"/>
                  </a:lnTo>
                  <a:lnTo>
                    <a:pt x="17654" y="2842097"/>
                  </a:lnTo>
                  <a:lnTo>
                    <a:pt x="17852" y="2832297"/>
                  </a:lnTo>
                  <a:lnTo>
                    <a:pt x="18041" y="2822496"/>
                  </a:lnTo>
                  <a:lnTo>
                    <a:pt x="18216" y="2812696"/>
                  </a:lnTo>
                  <a:lnTo>
                    <a:pt x="18387" y="2802896"/>
                  </a:lnTo>
                  <a:lnTo>
                    <a:pt x="18539" y="2793095"/>
                  </a:lnTo>
                  <a:lnTo>
                    <a:pt x="18687" y="2783295"/>
                  </a:lnTo>
                  <a:lnTo>
                    <a:pt x="18821" y="2773495"/>
                  </a:lnTo>
                  <a:lnTo>
                    <a:pt x="18945" y="2763694"/>
                  </a:lnTo>
                  <a:lnTo>
                    <a:pt x="19060" y="2753894"/>
                  </a:lnTo>
                  <a:lnTo>
                    <a:pt x="19160" y="2744094"/>
                  </a:lnTo>
                  <a:lnTo>
                    <a:pt x="19255" y="2734293"/>
                  </a:lnTo>
                  <a:lnTo>
                    <a:pt x="19332" y="2724493"/>
                  </a:lnTo>
                  <a:lnTo>
                    <a:pt x="19403" y="2714693"/>
                  </a:lnTo>
                  <a:lnTo>
                    <a:pt x="19461" y="2704892"/>
                  </a:lnTo>
                  <a:lnTo>
                    <a:pt x="19508" y="2695092"/>
                  </a:lnTo>
                  <a:lnTo>
                    <a:pt x="19547" y="2685292"/>
                  </a:lnTo>
                  <a:lnTo>
                    <a:pt x="19570" y="2675491"/>
                  </a:lnTo>
                  <a:lnTo>
                    <a:pt x="19588" y="2665691"/>
                  </a:lnTo>
                  <a:lnTo>
                    <a:pt x="19588" y="2655891"/>
                  </a:lnTo>
                  <a:lnTo>
                    <a:pt x="19583" y="2646090"/>
                  </a:lnTo>
                  <a:lnTo>
                    <a:pt x="19565" y="2636290"/>
                  </a:lnTo>
                  <a:lnTo>
                    <a:pt x="19536" y="2626490"/>
                  </a:lnTo>
                  <a:lnTo>
                    <a:pt x="19499" y="2616689"/>
                  </a:lnTo>
                  <a:lnTo>
                    <a:pt x="19448" y="2606889"/>
                  </a:lnTo>
                  <a:lnTo>
                    <a:pt x="19391" y="2597089"/>
                  </a:lnTo>
                  <a:lnTo>
                    <a:pt x="19319" y="2587288"/>
                  </a:lnTo>
                  <a:lnTo>
                    <a:pt x="19241" y="2577488"/>
                  </a:lnTo>
                  <a:lnTo>
                    <a:pt x="19151" y="2567688"/>
                  </a:lnTo>
                  <a:lnTo>
                    <a:pt x="19051" y="2557887"/>
                  </a:lnTo>
                  <a:lnTo>
                    <a:pt x="18945" y="2548087"/>
                  </a:lnTo>
                  <a:lnTo>
                    <a:pt x="18824" y="2538286"/>
                  </a:lnTo>
                  <a:lnTo>
                    <a:pt x="18699" y="2528486"/>
                  </a:lnTo>
                  <a:lnTo>
                    <a:pt x="18560" y="2518686"/>
                  </a:lnTo>
                  <a:lnTo>
                    <a:pt x="18416" y="2508885"/>
                  </a:lnTo>
                  <a:lnTo>
                    <a:pt x="18262" y="2499085"/>
                  </a:lnTo>
                  <a:lnTo>
                    <a:pt x="18099" y="2489285"/>
                  </a:lnTo>
                  <a:lnTo>
                    <a:pt x="17930" y="2479484"/>
                  </a:lnTo>
                  <a:lnTo>
                    <a:pt x="17749" y="2469684"/>
                  </a:lnTo>
                  <a:lnTo>
                    <a:pt x="17565" y="2459884"/>
                  </a:lnTo>
                  <a:lnTo>
                    <a:pt x="17369" y="2450083"/>
                  </a:lnTo>
                  <a:lnTo>
                    <a:pt x="17168" y="2440283"/>
                  </a:lnTo>
                  <a:lnTo>
                    <a:pt x="16959" y="2430483"/>
                  </a:lnTo>
                  <a:lnTo>
                    <a:pt x="16743" y="2420682"/>
                  </a:lnTo>
                  <a:lnTo>
                    <a:pt x="16522" y="2410882"/>
                  </a:lnTo>
                  <a:lnTo>
                    <a:pt x="16291" y="2401082"/>
                  </a:lnTo>
                  <a:lnTo>
                    <a:pt x="16058" y="2391281"/>
                  </a:lnTo>
                  <a:lnTo>
                    <a:pt x="15815" y="2381481"/>
                  </a:lnTo>
                  <a:lnTo>
                    <a:pt x="15568" y="2371681"/>
                  </a:lnTo>
                  <a:lnTo>
                    <a:pt x="15316" y="2361880"/>
                  </a:lnTo>
                  <a:lnTo>
                    <a:pt x="15058" y="2352080"/>
                  </a:lnTo>
                  <a:lnTo>
                    <a:pt x="14796" y="2342280"/>
                  </a:lnTo>
                  <a:lnTo>
                    <a:pt x="14527" y="2332479"/>
                  </a:lnTo>
                  <a:lnTo>
                    <a:pt x="14256" y="2322679"/>
                  </a:lnTo>
                  <a:lnTo>
                    <a:pt x="13979" y="2312879"/>
                  </a:lnTo>
                  <a:lnTo>
                    <a:pt x="13699" y="2303078"/>
                  </a:lnTo>
                  <a:lnTo>
                    <a:pt x="13415" y="2293278"/>
                  </a:lnTo>
                  <a:lnTo>
                    <a:pt x="13127" y="2283478"/>
                  </a:lnTo>
                  <a:lnTo>
                    <a:pt x="12838" y="2273677"/>
                  </a:lnTo>
                  <a:lnTo>
                    <a:pt x="12543" y="2263877"/>
                  </a:lnTo>
                  <a:lnTo>
                    <a:pt x="12247" y="2254077"/>
                  </a:lnTo>
                  <a:lnTo>
                    <a:pt x="11948" y="2244276"/>
                  </a:lnTo>
                  <a:lnTo>
                    <a:pt x="11647" y="2234476"/>
                  </a:lnTo>
                  <a:lnTo>
                    <a:pt x="11345" y="2224676"/>
                  </a:lnTo>
                  <a:lnTo>
                    <a:pt x="11040" y="2214875"/>
                  </a:lnTo>
                  <a:lnTo>
                    <a:pt x="10735" y="2205075"/>
                  </a:lnTo>
                  <a:lnTo>
                    <a:pt x="10428" y="2195275"/>
                  </a:lnTo>
                  <a:lnTo>
                    <a:pt x="10120" y="2185474"/>
                  </a:lnTo>
                  <a:lnTo>
                    <a:pt x="9812" y="2175674"/>
                  </a:lnTo>
                  <a:lnTo>
                    <a:pt x="9504" y="2165874"/>
                  </a:lnTo>
                  <a:lnTo>
                    <a:pt x="9195" y="2156073"/>
                  </a:lnTo>
                  <a:lnTo>
                    <a:pt x="8887" y="2146273"/>
                  </a:lnTo>
                  <a:lnTo>
                    <a:pt x="8580" y="2136473"/>
                  </a:lnTo>
                  <a:lnTo>
                    <a:pt x="8273" y="2126672"/>
                  </a:lnTo>
                  <a:lnTo>
                    <a:pt x="7968" y="2116872"/>
                  </a:lnTo>
                  <a:lnTo>
                    <a:pt x="7664" y="2107072"/>
                  </a:lnTo>
                  <a:lnTo>
                    <a:pt x="7362" y="2097271"/>
                  </a:lnTo>
                  <a:lnTo>
                    <a:pt x="7061" y="2087471"/>
                  </a:lnTo>
                  <a:lnTo>
                    <a:pt x="6764" y="2077671"/>
                  </a:lnTo>
                  <a:lnTo>
                    <a:pt x="6467" y="2067870"/>
                  </a:lnTo>
                  <a:lnTo>
                    <a:pt x="6175" y="2058070"/>
                  </a:lnTo>
                  <a:lnTo>
                    <a:pt x="5885" y="2048270"/>
                  </a:lnTo>
                  <a:lnTo>
                    <a:pt x="5600" y="2038469"/>
                  </a:lnTo>
                  <a:lnTo>
                    <a:pt x="5317" y="2028669"/>
                  </a:lnTo>
                  <a:lnTo>
                    <a:pt x="5038" y="2018869"/>
                  </a:lnTo>
                  <a:lnTo>
                    <a:pt x="4765" y="2009068"/>
                  </a:lnTo>
                  <a:lnTo>
                    <a:pt x="4494" y="1999268"/>
                  </a:lnTo>
                  <a:lnTo>
                    <a:pt x="4231" y="1989468"/>
                  </a:lnTo>
                  <a:lnTo>
                    <a:pt x="3971" y="1979667"/>
                  </a:lnTo>
                  <a:lnTo>
                    <a:pt x="3717" y="1969867"/>
                  </a:lnTo>
                  <a:lnTo>
                    <a:pt x="3469" y="1960067"/>
                  </a:lnTo>
                  <a:lnTo>
                    <a:pt x="3226" y="1950266"/>
                  </a:lnTo>
                  <a:lnTo>
                    <a:pt x="2992" y="1940466"/>
                  </a:lnTo>
                  <a:lnTo>
                    <a:pt x="2760" y="1930666"/>
                  </a:lnTo>
                  <a:lnTo>
                    <a:pt x="2540" y="1920865"/>
                  </a:lnTo>
                  <a:lnTo>
                    <a:pt x="2325" y="1911065"/>
                  </a:lnTo>
                  <a:lnTo>
                    <a:pt x="2117" y="1901265"/>
                  </a:lnTo>
                  <a:lnTo>
                    <a:pt x="1918" y="1891464"/>
                  </a:lnTo>
                  <a:lnTo>
                    <a:pt x="1725" y="1881664"/>
                  </a:lnTo>
                  <a:lnTo>
                    <a:pt x="1544" y="1871864"/>
                  </a:lnTo>
                  <a:lnTo>
                    <a:pt x="1368" y="1862063"/>
                  </a:lnTo>
                  <a:lnTo>
                    <a:pt x="1205" y="1852263"/>
                  </a:lnTo>
                  <a:lnTo>
                    <a:pt x="1048" y="1842463"/>
                  </a:lnTo>
                  <a:lnTo>
                    <a:pt x="902" y="1832662"/>
                  </a:lnTo>
                  <a:lnTo>
                    <a:pt x="767" y="1822862"/>
                  </a:lnTo>
                  <a:lnTo>
                    <a:pt x="638" y="1813062"/>
                  </a:lnTo>
                  <a:lnTo>
                    <a:pt x="525" y="1803261"/>
                  </a:lnTo>
                  <a:lnTo>
                    <a:pt x="417" y="1793461"/>
                  </a:lnTo>
                  <a:lnTo>
                    <a:pt x="326" y="1783661"/>
                  </a:lnTo>
                  <a:lnTo>
                    <a:pt x="242" y="1773860"/>
                  </a:lnTo>
                  <a:lnTo>
                    <a:pt x="171" y="1764060"/>
                  </a:lnTo>
                  <a:lnTo>
                    <a:pt x="113" y="1754260"/>
                  </a:lnTo>
                  <a:lnTo>
                    <a:pt x="63" y="1744459"/>
                  </a:lnTo>
                  <a:lnTo>
                    <a:pt x="32" y="1734659"/>
                  </a:lnTo>
                  <a:lnTo>
                    <a:pt x="6" y="1724859"/>
                  </a:lnTo>
                  <a:lnTo>
                    <a:pt x="0" y="1715058"/>
                  </a:lnTo>
                  <a:lnTo>
                    <a:pt x="2" y="1705258"/>
                  </a:lnTo>
                  <a:lnTo>
                    <a:pt x="19" y="1695458"/>
                  </a:lnTo>
                  <a:lnTo>
                    <a:pt x="51" y="1685657"/>
                  </a:lnTo>
                  <a:lnTo>
                    <a:pt x="91" y="1675857"/>
                  </a:lnTo>
                  <a:lnTo>
                    <a:pt x="153" y="1666057"/>
                  </a:lnTo>
                  <a:lnTo>
                    <a:pt x="221" y="1656256"/>
                  </a:lnTo>
                  <a:lnTo>
                    <a:pt x="310" y="1646456"/>
                  </a:lnTo>
                  <a:lnTo>
                    <a:pt x="410" y="1636656"/>
                  </a:lnTo>
                  <a:lnTo>
                    <a:pt x="524" y="1626855"/>
                  </a:lnTo>
                  <a:lnTo>
                    <a:pt x="656" y="1617055"/>
                  </a:lnTo>
                  <a:lnTo>
                    <a:pt x="796" y="1607255"/>
                  </a:lnTo>
                  <a:lnTo>
                    <a:pt x="961" y="1597454"/>
                  </a:lnTo>
                  <a:lnTo>
                    <a:pt x="1132" y="1587654"/>
                  </a:lnTo>
                  <a:lnTo>
                    <a:pt x="1324" y="1577854"/>
                  </a:lnTo>
                  <a:lnTo>
                    <a:pt x="1529" y="1568053"/>
                  </a:lnTo>
                  <a:lnTo>
                    <a:pt x="1747" y="1558253"/>
                  </a:lnTo>
                  <a:lnTo>
                    <a:pt x="1985" y="1548453"/>
                  </a:lnTo>
                  <a:lnTo>
                    <a:pt x="2231" y="1538652"/>
                  </a:lnTo>
                  <a:lnTo>
                    <a:pt x="2502" y="1528852"/>
                  </a:lnTo>
                  <a:lnTo>
                    <a:pt x="2781" y="1519052"/>
                  </a:lnTo>
                  <a:lnTo>
                    <a:pt x="3080" y="1509251"/>
                  </a:lnTo>
                  <a:lnTo>
                    <a:pt x="3392" y="1499451"/>
                  </a:lnTo>
                  <a:lnTo>
                    <a:pt x="3717" y="1489651"/>
                  </a:lnTo>
                  <a:lnTo>
                    <a:pt x="4063" y="1479850"/>
                  </a:lnTo>
                  <a:lnTo>
                    <a:pt x="4415" y="1470050"/>
                  </a:lnTo>
                  <a:lnTo>
                    <a:pt x="4793" y="1460250"/>
                  </a:lnTo>
                  <a:lnTo>
                    <a:pt x="5178" y="1450449"/>
                  </a:lnTo>
                  <a:lnTo>
                    <a:pt x="5582" y="1440649"/>
                  </a:lnTo>
                  <a:lnTo>
                    <a:pt x="5999" y="1430849"/>
                  </a:lnTo>
                  <a:lnTo>
                    <a:pt x="6428" y="1421048"/>
                  </a:lnTo>
                  <a:lnTo>
                    <a:pt x="6877" y="1411248"/>
                  </a:lnTo>
                  <a:lnTo>
                    <a:pt x="7332" y="1401448"/>
                  </a:lnTo>
                  <a:lnTo>
                    <a:pt x="7810" y="1391647"/>
                  </a:lnTo>
                  <a:lnTo>
                    <a:pt x="8295" y="1381847"/>
                  </a:lnTo>
                  <a:lnTo>
                    <a:pt x="8797" y="1372047"/>
                  </a:lnTo>
                  <a:lnTo>
                    <a:pt x="9311" y="1362246"/>
                  </a:lnTo>
                  <a:lnTo>
                    <a:pt x="9835" y="1352446"/>
                  </a:lnTo>
                  <a:lnTo>
                    <a:pt x="10377" y="1342646"/>
                  </a:lnTo>
                  <a:lnTo>
                    <a:pt x="10924" y="1332845"/>
                  </a:lnTo>
                  <a:lnTo>
                    <a:pt x="11492" y="1323045"/>
                  </a:lnTo>
                  <a:lnTo>
                    <a:pt x="12065" y="1313245"/>
                  </a:lnTo>
                  <a:lnTo>
                    <a:pt x="12651" y="1303444"/>
                  </a:lnTo>
                  <a:lnTo>
                    <a:pt x="13249" y="1293644"/>
                  </a:lnTo>
                  <a:lnTo>
                    <a:pt x="13854" y="1283844"/>
                  </a:lnTo>
                  <a:lnTo>
                    <a:pt x="14474" y="1274043"/>
                  </a:lnTo>
                  <a:lnTo>
                    <a:pt x="15098" y="1264243"/>
                  </a:lnTo>
                  <a:lnTo>
                    <a:pt x="15737" y="1254442"/>
                  </a:lnTo>
                  <a:lnTo>
                    <a:pt x="16382" y="1244642"/>
                  </a:lnTo>
                  <a:lnTo>
                    <a:pt x="17036" y="1234842"/>
                  </a:lnTo>
                  <a:lnTo>
                    <a:pt x="17698" y="1225041"/>
                  </a:lnTo>
                  <a:lnTo>
                    <a:pt x="18366" y="1215241"/>
                  </a:lnTo>
                  <a:lnTo>
                    <a:pt x="19044" y="1205441"/>
                  </a:lnTo>
                  <a:lnTo>
                    <a:pt x="19725" y="1195640"/>
                  </a:lnTo>
                  <a:lnTo>
                    <a:pt x="20416" y="1185840"/>
                  </a:lnTo>
                  <a:lnTo>
                    <a:pt x="21110" y="1176040"/>
                  </a:lnTo>
                  <a:lnTo>
                    <a:pt x="21810" y="1166239"/>
                  </a:lnTo>
                  <a:lnTo>
                    <a:pt x="22515" y="1156439"/>
                  </a:lnTo>
                  <a:lnTo>
                    <a:pt x="23223" y="1146639"/>
                  </a:lnTo>
                  <a:lnTo>
                    <a:pt x="23937" y="1136838"/>
                  </a:lnTo>
                  <a:lnTo>
                    <a:pt x="24653" y="1127038"/>
                  </a:lnTo>
                  <a:lnTo>
                    <a:pt x="25372" y="1117238"/>
                  </a:lnTo>
                  <a:lnTo>
                    <a:pt x="26093" y="1107437"/>
                  </a:lnTo>
                  <a:lnTo>
                    <a:pt x="26816" y="1097637"/>
                  </a:lnTo>
                  <a:lnTo>
                    <a:pt x="27541" y="1087837"/>
                  </a:lnTo>
                  <a:lnTo>
                    <a:pt x="28266" y="1078036"/>
                  </a:lnTo>
                  <a:lnTo>
                    <a:pt x="28991" y="1068236"/>
                  </a:lnTo>
                  <a:lnTo>
                    <a:pt x="29717" y="1058436"/>
                  </a:lnTo>
                  <a:lnTo>
                    <a:pt x="30442" y="1048635"/>
                  </a:lnTo>
                  <a:lnTo>
                    <a:pt x="31166" y="1038835"/>
                  </a:lnTo>
                  <a:lnTo>
                    <a:pt x="31888" y="1029035"/>
                  </a:lnTo>
                  <a:lnTo>
                    <a:pt x="32609" y="1019234"/>
                  </a:lnTo>
                  <a:lnTo>
                    <a:pt x="33327" y="1009434"/>
                  </a:lnTo>
                  <a:lnTo>
                    <a:pt x="34042" y="999634"/>
                  </a:lnTo>
                  <a:lnTo>
                    <a:pt x="34754" y="989833"/>
                  </a:lnTo>
                  <a:lnTo>
                    <a:pt x="35462" y="980033"/>
                  </a:lnTo>
                  <a:lnTo>
                    <a:pt x="36166" y="970233"/>
                  </a:lnTo>
                  <a:lnTo>
                    <a:pt x="36867" y="960432"/>
                  </a:lnTo>
                  <a:lnTo>
                    <a:pt x="37561" y="950632"/>
                  </a:lnTo>
                  <a:lnTo>
                    <a:pt x="38252" y="940832"/>
                  </a:lnTo>
                  <a:lnTo>
                    <a:pt x="38934" y="931031"/>
                  </a:lnTo>
                  <a:lnTo>
                    <a:pt x="39614" y="921231"/>
                  </a:lnTo>
                  <a:lnTo>
                    <a:pt x="40284" y="911431"/>
                  </a:lnTo>
                  <a:lnTo>
                    <a:pt x="40949" y="901630"/>
                  </a:lnTo>
                  <a:lnTo>
                    <a:pt x="41608" y="891830"/>
                  </a:lnTo>
                  <a:lnTo>
                    <a:pt x="42258" y="882030"/>
                  </a:lnTo>
                  <a:lnTo>
                    <a:pt x="42904" y="872229"/>
                  </a:lnTo>
                  <a:lnTo>
                    <a:pt x="43537" y="862429"/>
                  </a:lnTo>
                  <a:lnTo>
                    <a:pt x="44166" y="852629"/>
                  </a:lnTo>
                  <a:lnTo>
                    <a:pt x="44784" y="842828"/>
                  </a:lnTo>
                  <a:lnTo>
                    <a:pt x="45394" y="833028"/>
                  </a:lnTo>
                  <a:lnTo>
                    <a:pt x="45997" y="823228"/>
                  </a:lnTo>
                  <a:lnTo>
                    <a:pt x="46588" y="813427"/>
                  </a:lnTo>
                  <a:lnTo>
                    <a:pt x="47175" y="803627"/>
                  </a:lnTo>
                  <a:lnTo>
                    <a:pt x="47746" y="793827"/>
                  </a:lnTo>
                  <a:lnTo>
                    <a:pt x="48313" y="784026"/>
                  </a:lnTo>
                  <a:lnTo>
                    <a:pt x="48866" y="774226"/>
                  </a:lnTo>
                  <a:lnTo>
                    <a:pt x="49412" y="764426"/>
                  </a:lnTo>
                  <a:lnTo>
                    <a:pt x="49948" y="754625"/>
                  </a:lnTo>
                  <a:lnTo>
                    <a:pt x="50472" y="744825"/>
                  </a:lnTo>
                  <a:lnTo>
                    <a:pt x="50991" y="735025"/>
                  </a:lnTo>
                  <a:lnTo>
                    <a:pt x="51492" y="725224"/>
                  </a:lnTo>
                  <a:lnTo>
                    <a:pt x="51989" y="715424"/>
                  </a:lnTo>
                  <a:lnTo>
                    <a:pt x="52472" y="705624"/>
                  </a:lnTo>
                  <a:lnTo>
                    <a:pt x="52946" y="695823"/>
                  </a:lnTo>
                  <a:lnTo>
                    <a:pt x="53412" y="686023"/>
                  </a:lnTo>
                  <a:lnTo>
                    <a:pt x="53863" y="676223"/>
                  </a:lnTo>
                  <a:lnTo>
                    <a:pt x="54310" y="666422"/>
                  </a:lnTo>
                  <a:lnTo>
                    <a:pt x="54739" y="656622"/>
                  </a:lnTo>
                  <a:lnTo>
                    <a:pt x="55163" y="646822"/>
                  </a:lnTo>
                  <a:lnTo>
                    <a:pt x="55574" y="637021"/>
                  </a:lnTo>
                  <a:lnTo>
                    <a:pt x="55976" y="627221"/>
                  </a:lnTo>
                  <a:lnTo>
                    <a:pt x="56369" y="617421"/>
                  </a:lnTo>
                  <a:lnTo>
                    <a:pt x="56748" y="607620"/>
                  </a:lnTo>
                  <a:lnTo>
                    <a:pt x="57123" y="597820"/>
                  </a:lnTo>
                  <a:lnTo>
                    <a:pt x="57481" y="588020"/>
                  </a:lnTo>
                  <a:lnTo>
                    <a:pt x="57834" y="578219"/>
                  </a:lnTo>
                  <a:lnTo>
                    <a:pt x="58175" y="568419"/>
                  </a:lnTo>
                  <a:lnTo>
                    <a:pt x="58506" y="558619"/>
                  </a:lnTo>
                  <a:lnTo>
                    <a:pt x="58830" y="548818"/>
                  </a:lnTo>
                  <a:lnTo>
                    <a:pt x="59141" y="539018"/>
                  </a:lnTo>
                  <a:lnTo>
                    <a:pt x="59447" y="529218"/>
                  </a:lnTo>
                  <a:lnTo>
                    <a:pt x="59738" y="519417"/>
                  </a:lnTo>
                  <a:lnTo>
                    <a:pt x="60024" y="509617"/>
                  </a:lnTo>
                  <a:lnTo>
                    <a:pt x="60300" y="499817"/>
                  </a:lnTo>
                  <a:lnTo>
                    <a:pt x="60567" y="490016"/>
                  </a:lnTo>
                  <a:lnTo>
                    <a:pt x="60827" y="480216"/>
                  </a:lnTo>
                  <a:lnTo>
                    <a:pt x="61075" y="470416"/>
                  </a:lnTo>
                  <a:lnTo>
                    <a:pt x="61319" y="460615"/>
                  </a:lnTo>
                  <a:lnTo>
                    <a:pt x="61551" y="450815"/>
                  </a:lnTo>
                  <a:lnTo>
                    <a:pt x="61777" y="441015"/>
                  </a:lnTo>
                  <a:lnTo>
                    <a:pt x="61995" y="431214"/>
                  </a:lnTo>
                  <a:lnTo>
                    <a:pt x="62204" y="421414"/>
                  </a:lnTo>
                  <a:lnTo>
                    <a:pt x="62408" y="411614"/>
                  </a:lnTo>
                  <a:lnTo>
                    <a:pt x="62601" y="401813"/>
                  </a:lnTo>
                  <a:lnTo>
                    <a:pt x="62791" y="392013"/>
                  </a:lnTo>
                  <a:lnTo>
                    <a:pt x="62971" y="382213"/>
                  </a:lnTo>
                  <a:lnTo>
                    <a:pt x="63145" y="372412"/>
                  </a:lnTo>
                  <a:lnTo>
                    <a:pt x="63313" y="362612"/>
                  </a:lnTo>
                  <a:lnTo>
                    <a:pt x="63473" y="352812"/>
                  </a:lnTo>
                  <a:lnTo>
                    <a:pt x="63629" y="343011"/>
                  </a:lnTo>
                  <a:lnTo>
                    <a:pt x="63776" y="333211"/>
                  </a:lnTo>
                  <a:lnTo>
                    <a:pt x="63920" y="323411"/>
                  </a:lnTo>
                  <a:lnTo>
                    <a:pt x="64056" y="313610"/>
                  </a:lnTo>
                  <a:lnTo>
                    <a:pt x="64187" y="303810"/>
                  </a:lnTo>
                  <a:lnTo>
                    <a:pt x="64313" y="294010"/>
                  </a:lnTo>
                  <a:lnTo>
                    <a:pt x="64433" y="284209"/>
                  </a:lnTo>
                  <a:lnTo>
                    <a:pt x="64550" y="274409"/>
                  </a:lnTo>
                  <a:lnTo>
                    <a:pt x="64659" y="264609"/>
                  </a:lnTo>
                  <a:lnTo>
                    <a:pt x="64766" y="254808"/>
                  </a:lnTo>
                  <a:lnTo>
                    <a:pt x="64866" y="245008"/>
                  </a:lnTo>
                  <a:lnTo>
                    <a:pt x="64962" y="235208"/>
                  </a:lnTo>
                  <a:lnTo>
                    <a:pt x="65055" y="225407"/>
                  </a:lnTo>
                  <a:lnTo>
                    <a:pt x="65142" y="215607"/>
                  </a:lnTo>
                  <a:lnTo>
                    <a:pt x="65228" y="205807"/>
                  </a:lnTo>
                  <a:lnTo>
                    <a:pt x="65306" y="196006"/>
                  </a:lnTo>
                  <a:lnTo>
                    <a:pt x="65384" y="186206"/>
                  </a:lnTo>
                  <a:lnTo>
                    <a:pt x="65456" y="176406"/>
                  </a:lnTo>
                  <a:lnTo>
                    <a:pt x="65525" y="166605"/>
                  </a:lnTo>
                  <a:lnTo>
                    <a:pt x="65591" y="156805"/>
                  </a:lnTo>
                  <a:lnTo>
                    <a:pt x="65654" y="147005"/>
                  </a:lnTo>
                  <a:lnTo>
                    <a:pt x="65714" y="137204"/>
                  </a:lnTo>
                  <a:lnTo>
                    <a:pt x="65770" y="127404"/>
                  </a:lnTo>
                  <a:lnTo>
                    <a:pt x="65825" y="117604"/>
                  </a:lnTo>
                  <a:lnTo>
                    <a:pt x="65876" y="107803"/>
                  </a:lnTo>
                  <a:lnTo>
                    <a:pt x="65924" y="98003"/>
                  </a:lnTo>
                  <a:lnTo>
                    <a:pt x="65971" y="88203"/>
                  </a:lnTo>
                  <a:lnTo>
                    <a:pt x="66014" y="78402"/>
                  </a:lnTo>
                  <a:lnTo>
                    <a:pt x="66056" y="68602"/>
                  </a:lnTo>
                  <a:lnTo>
                    <a:pt x="66095" y="58802"/>
                  </a:lnTo>
                  <a:lnTo>
                    <a:pt x="66132" y="49001"/>
                  </a:lnTo>
                  <a:lnTo>
                    <a:pt x="66167" y="39201"/>
                  </a:lnTo>
                  <a:lnTo>
                    <a:pt x="66201" y="29401"/>
                  </a:lnTo>
                  <a:lnTo>
                    <a:pt x="66232" y="19600"/>
                  </a:lnTo>
                  <a:lnTo>
                    <a:pt x="66262" y="9800"/>
                  </a:lnTo>
                  <a:lnTo>
                    <a:pt x="66290" y="0"/>
                  </a:lnTo>
                  <a:lnTo>
                    <a:pt x="67143" y="0"/>
                  </a:lnTo>
                  <a:lnTo>
                    <a:pt x="67171" y="9800"/>
                  </a:lnTo>
                  <a:lnTo>
                    <a:pt x="67201" y="19600"/>
                  </a:lnTo>
                  <a:lnTo>
                    <a:pt x="67232" y="29401"/>
                  </a:lnTo>
                  <a:lnTo>
                    <a:pt x="67266" y="39201"/>
                  </a:lnTo>
                  <a:lnTo>
                    <a:pt x="67301" y="49001"/>
                  </a:lnTo>
                  <a:lnTo>
                    <a:pt x="67338" y="58802"/>
                  </a:lnTo>
                  <a:lnTo>
                    <a:pt x="67377" y="68602"/>
                  </a:lnTo>
                  <a:lnTo>
                    <a:pt x="67419" y="78402"/>
                  </a:lnTo>
                  <a:lnTo>
                    <a:pt x="67462" y="88203"/>
                  </a:lnTo>
                  <a:lnTo>
                    <a:pt x="67509" y="98003"/>
                  </a:lnTo>
                  <a:lnTo>
                    <a:pt x="67557" y="107803"/>
                  </a:lnTo>
                  <a:lnTo>
                    <a:pt x="67608" y="117604"/>
                  </a:lnTo>
                  <a:lnTo>
                    <a:pt x="67663" y="127404"/>
                  </a:lnTo>
                  <a:lnTo>
                    <a:pt x="67718" y="137204"/>
                  </a:lnTo>
                  <a:lnTo>
                    <a:pt x="67779" y="147005"/>
                  </a:lnTo>
                  <a:lnTo>
                    <a:pt x="67842" y="156805"/>
                  </a:lnTo>
                  <a:lnTo>
                    <a:pt x="67908" y="166605"/>
                  </a:lnTo>
                  <a:lnTo>
                    <a:pt x="67977" y="176406"/>
                  </a:lnTo>
                  <a:lnTo>
                    <a:pt x="68049" y="186206"/>
                  </a:lnTo>
                  <a:lnTo>
                    <a:pt x="68127" y="196006"/>
                  </a:lnTo>
                  <a:lnTo>
                    <a:pt x="68205" y="205807"/>
                  </a:lnTo>
                  <a:lnTo>
                    <a:pt x="68291" y="215607"/>
                  </a:lnTo>
                  <a:lnTo>
                    <a:pt x="68378" y="225407"/>
                  </a:lnTo>
                  <a:lnTo>
                    <a:pt x="68471" y="235208"/>
                  </a:lnTo>
                  <a:lnTo>
                    <a:pt x="68567" y="245008"/>
                  </a:lnTo>
                  <a:lnTo>
                    <a:pt x="68667" y="254808"/>
                  </a:lnTo>
                  <a:lnTo>
                    <a:pt x="68774" y="264609"/>
                  </a:lnTo>
                  <a:lnTo>
                    <a:pt x="68883" y="274409"/>
                  </a:lnTo>
                  <a:lnTo>
                    <a:pt x="69000" y="284209"/>
                  </a:lnTo>
                  <a:lnTo>
                    <a:pt x="69120" y="294010"/>
                  </a:lnTo>
                  <a:lnTo>
                    <a:pt x="69246" y="303810"/>
                  </a:lnTo>
                  <a:lnTo>
                    <a:pt x="69377" y="313610"/>
                  </a:lnTo>
                  <a:lnTo>
                    <a:pt x="69513" y="323411"/>
                  </a:lnTo>
                  <a:lnTo>
                    <a:pt x="69657" y="333211"/>
                  </a:lnTo>
                  <a:lnTo>
                    <a:pt x="69803" y="343011"/>
                  </a:lnTo>
                  <a:lnTo>
                    <a:pt x="69960" y="352812"/>
                  </a:lnTo>
                  <a:lnTo>
                    <a:pt x="70120" y="362612"/>
                  </a:lnTo>
                  <a:lnTo>
                    <a:pt x="70288" y="372412"/>
                  </a:lnTo>
                  <a:lnTo>
                    <a:pt x="70462" y="382213"/>
                  </a:lnTo>
                  <a:lnTo>
                    <a:pt x="70642" y="392013"/>
                  </a:lnTo>
                  <a:lnTo>
                    <a:pt x="70832" y="401813"/>
                  </a:lnTo>
                  <a:lnTo>
                    <a:pt x="71025" y="411614"/>
                  </a:lnTo>
                  <a:lnTo>
                    <a:pt x="71229" y="421414"/>
                  </a:lnTo>
                  <a:lnTo>
                    <a:pt x="71438" y="431214"/>
                  </a:lnTo>
                  <a:lnTo>
                    <a:pt x="71656" y="441015"/>
                  </a:lnTo>
                  <a:lnTo>
                    <a:pt x="71882" y="450815"/>
                  </a:lnTo>
                  <a:lnTo>
                    <a:pt x="72114" y="460615"/>
                  </a:lnTo>
                  <a:lnTo>
                    <a:pt x="72358" y="470416"/>
                  </a:lnTo>
                  <a:lnTo>
                    <a:pt x="72606" y="480216"/>
                  </a:lnTo>
                  <a:lnTo>
                    <a:pt x="72866" y="490016"/>
                  </a:lnTo>
                  <a:lnTo>
                    <a:pt x="73133" y="499817"/>
                  </a:lnTo>
                  <a:lnTo>
                    <a:pt x="73408" y="509617"/>
                  </a:lnTo>
                  <a:lnTo>
                    <a:pt x="73695" y="519417"/>
                  </a:lnTo>
                  <a:lnTo>
                    <a:pt x="73986" y="529218"/>
                  </a:lnTo>
                  <a:lnTo>
                    <a:pt x="74292" y="539018"/>
                  </a:lnTo>
                  <a:lnTo>
                    <a:pt x="74603" y="548818"/>
                  </a:lnTo>
                  <a:lnTo>
                    <a:pt x="74927" y="558619"/>
                  </a:lnTo>
                  <a:lnTo>
                    <a:pt x="75258" y="568419"/>
                  </a:lnTo>
                  <a:lnTo>
                    <a:pt x="75599" y="578219"/>
                  </a:lnTo>
                  <a:lnTo>
                    <a:pt x="75952" y="588020"/>
                  </a:lnTo>
                  <a:lnTo>
                    <a:pt x="76310" y="597820"/>
                  </a:lnTo>
                  <a:lnTo>
                    <a:pt x="76685" y="607620"/>
                  </a:lnTo>
                  <a:lnTo>
                    <a:pt x="77064" y="617421"/>
                  </a:lnTo>
                  <a:lnTo>
                    <a:pt x="77457" y="627221"/>
                  </a:lnTo>
                  <a:lnTo>
                    <a:pt x="77859" y="637021"/>
                  </a:lnTo>
                  <a:lnTo>
                    <a:pt x="78270" y="646822"/>
                  </a:lnTo>
                  <a:lnTo>
                    <a:pt x="78694" y="656622"/>
                  </a:lnTo>
                  <a:lnTo>
                    <a:pt x="79123" y="666422"/>
                  </a:lnTo>
                  <a:lnTo>
                    <a:pt x="79570" y="676223"/>
                  </a:lnTo>
                  <a:lnTo>
                    <a:pt x="80021" y="686023"/>
                  </a:lnTo>
                  <a:lnTo>
                    <a:pt x="80487" y="695823"/>
                  </a:lnTo>
                  <a:lnTo>
                    <a:pt x="80961" y="705624"/>
                  </a:lnTo>
                  <a:lnTo>
                    <a:pt x="81444" y="715424"/>
                  </a:lnTo>
                  <a:lnTo>
                    <a:pt x="81941" y="725224"/>
                  </a:lnTo>
                  <a:lnTo>
                    <a:pt x="82442" y="735025"/>
                  </a:lnTo>
                  <a:lnTo>
                    <a:pt x="82961" y="744825"/>
                  </a:lnTo>
                  <a:lnTo>
                    <a:pt x="83485" y="754625"/>
                  </a:lnTo>
                  <a:lnTo>
                    <a:pt x="84021" y="764426"/>
                  </a:lnTo>
                  <a:lnTo>
                    <a:pt x="84567" y="774226"/>
                  </a:lnTo>
                  <a:lnTo>
                    <a:pt x="85120" y="784026"/>
                  </a:lnTo>
                  <a:lnTo>
                    <a:pt x="85687" y="793827"/>
                  </a:lnTo>
                  <a:lnTo>
                    <a:pt x="86258" y="803627"/>
                  </a:lnTo>
                  <a:lnTo>
                    <a:pt x="86845" y="813427"/>
                  </a:lnTo>
                  <a:lnTo>
                    <a:pt x="87436" y="823228"/>
                  </a:lnTo>
                  <a:lnTo>
                    <a:pt x="88039" y="833028"/>
                  </a:lnTo>
                  <a:lnTo>
                    <a:pt x="88649" y="842828"/>
                  </a:lnTo>
                  <a:lnTo>
                    <a:pt x="89267" y="852629"/>
                  </a:lnTo>
                  <a:lnTo>
                    <a:pt x="89896" y="862429"/>
                  </a:lnTo>
                  <a:lnTo>
                    <a:pt x="90529" y="872229"/>
                  </a:lnTo>
                  <a:lnTo>
                    <a:pt x="91175" y="882030"/>
                  </a:lnTo>
                  <a:lnTo>
                    <a:pt x="91825" y="891830"/>
                  </a:lnTo>
                  <a:lnTo>
                    <a:pt x="92483" y="901630"/>
                  </a:lnTo>
                  <a:lnTo>
                    <a:pt x="93149" y="911431"/>
                  </a:lnTo>
                  <a:lnTo>
                    <a:pt x="93819" y="921231"/>
                  </a:lnTo>
                  <a:lnTo>
                    <a:pt x="94499" y="931031"/>
                  </a:lnTo>
                  <a:lnTo>
                    <a:pt x="95181" y="940832"/>
                  </a:lnTo>
                  <a:lnTo>
                    <a:pt x="95872" y="950632"/>
                  </a:lnTo>
                  <a:lnTo>
                    <a:pt x="96566" y="960432"/>
                  </a:lnTo>
                  <a:lnTo>
                    <a:pt x="97266" y="970233"/>
                  </a:lnTo>
                  <a:lnTo>
                    <a:pt x="97971" y="980033"/>
                  </a:lnTo>
                  <a:lnTo>
                    <a:pt x="98678" y="989833"/>
                  </a:lnTo>
                  <a:lnTo>
                    <a:pt x="99391" y="999634"/>
                  </a:lnTo>
                  <a:lnTo>
                    <a:pt x="100106" y="1009434"/>
                  </a:lnTo>
                  <a:lnTo>
                    <a:pt x="100824" y="1019234"/>
                  </a:lnTo>
                  <a:lnTo>
                    <a:pt x="101545" y="1029035"/>
                  </a:lnTo>
                  <a:lnTo>
                    <a:pt x="102267" y="1038835"/>
                  </a:lnTo>
                  <a:lnTo>
                    <a:pt x="102991" y="1048635"/>
                  </a:lnTo>
                  <a:lnTo>
                    <a:pt x="103716" y="1058436"/>
                  </a:lnTo>
                  <a:lnTo>
                    <a:pt x="104441" y="1068236"/>
                  </a:lnTo>
                  <a:lnTo>
                    <a:pt x="105167" y="1078036"/>
                  </a:lnTo>
                  <a:lnTo>
                    <a:pt x="105892" y="1087837"/>
                  </a:lnTo>
                  <a:lnTo>
                    <a:pt x="106617" y="1097637"/>
                  </a:lnTo>
                  <a:lnTo>
                    <a:pt x="107340" y="1107437"/>
                  </a:lnTo>
                  <a:lnTo>
                    <a:pt x="108061" y="1117238"/>
                  </a:lnTo>
                  <a:lnTo>
                    <a:pt x="108780" y="1127038"/>
                  </a:lnTo>
                  <a:lnTo>
                    <a:pt x="109496" y="1136838"/>
                  </a:lnTo>
                  <a:lnTo>
                    <a:pt x="110209" y="1146639"/>
                  </a:lnTo>
                  <a:lnTo>
                    <a:pt x="110918" y="1156439"/>
                  </a:lnTo>
                  <a:lnTo>
                    <a:pt x="111623" y="1166239"/>
                  </a:lnTo>
                  <a:lnTo>
                    <a:pt x="112323" y="1176040"/>
                  </a:lnTo>
                  <a:lnTo>
                    <a:pt x="113017" y="1185840"/>
                  </a:lnTo>
                  <a:lnTo>
                    <a:pt x="113708" y="1195640"/>
                  </a:lnTo>
                  <a:lnTo>
                    <a:pt x="114389" y="1205441"/>
                  </a:lnTo>
                  <a:lnTo>
                    <a:pt x="115067" y="1215241"/>
                  </a:lnTo>
                  <a:lnTo>
                    <a:pt x="115735" y="1225041"/>
                  </a:lnTo>
                  <a:lnTo>
                    <a:pt x="116397" y="1234842"/>
                  </a:lnTo>
                  <a:lnTo>
                    <a:pt x="117051" y="1244642"/>
                  </a:lnTo>
                  <a:lnTo>
                    <a:pt x="117696" y="1254442"/>
                  </a:lnTo>
                  <a:lnTo>
                    <a:pt x="118335" y="1264243"/>
                  </a:lnTo>
                  <a:lnTo>
                    <a:pt x="118959" y="1274043"/>
                  </a:lnTo>
                  <a:lnTo>
                    <a:pt x="119579" y="1283844"/>
                  </a:lnTo>
                  <a:lnTo>
                    <a:pt x="120184" y="1293644"/>
                  </a:lnTo>
                  <a:lnTo>
                    <a:pt x="120781" y="1303444"/>
                  </a:lnTo>
                  <a:lnTo>
                    <a:pt x="121368" y="1313245"/>
                  </a:lnTo>
                  <a:lnTo>
                    <a:pt x="121941" y="1323045"/>
                  </a:lnTo>
                  <a:lnTo>
                    <a:pt x="122508" y="1332845"/>
                  </a:lnTo>
                  <a:lnTo>
                    <a:pt x="123056" y="1342646"/>
                  </a:lnTo>
                  <a:lnTo>
                    <a:pt x="123598" y="1352446"/>
                  </a:lnTo>
                  <a:lnTo>
                    <a:pt x="124122" y="1362246"/>
                  </a:lnTo>
                  <a:lnTo>
                    <a:pt x="124636" y="1372047"/>
                  </a:lnTo>
                  <a:lnTo>
                    <a:pt x="125138" y="1381847"/>
                  </a:lnTo>
                  <a:lnTo>
                    <a:pt x="125623" y="1391647"/>
                  </a:lnTo>
                  <a:lnTo>
                    <a:pt x="126101" y="1401448"/>
                  </a:lnTo>
                  <a:lnTo>
                    <a:pt x="126556" y="1411248"/>
                  </a:lnTo>
                  <a:lnTo>
                    <a:pt x="127005" y="1421048"/>
                  </a:lnTo>
                  <a:lnTo>
                    <a:pt x="127434" y="1430849"/>
                  </a:lnTo>
                  <a:lnTo>
                    <a:pt x="127851" y="1440649"/>
                  </a:lnTo>
                  <a:lnTo>
                    <a:pt x="128255" y="1450449"/>
                  </a:lnTo>
                  <a:lnTo>
                    <a:pt x="128640" y="1460250"/>
                  </a:lnTo>
                  <a:lnTo>
                    <a:pt x="129018" y="1470050"/>
                  </a:lnTo>
                  <a:lnTo>
                    <a:pt x="129370" y="1479850"/>
                  </a:lnTo>
                  <a:lnTo>
                    <a:pt x="129716" y="1489651"/>
                  </a:lnTo>
                  <a:lnTo>
                    <a:pt x="130041" y="1499451"/>
                  </a:lnTo>
                  <a:lnTo>
                    <a:pt x="130353" y="1509251"/>
                  </a:lnTo>
                  <a:lnTo>
                    <a:pt x="130652" y="1519052"/>
                  </a:lnTo>
                  <a:lnTo>
                    <a:pt x="130931" y="1528852"/>
                  </a:lnTo>
                  <a:lnTo>
                    <a:pt x="131202" y="1538652"/>
                  </a:lnTo>
                  <a:lnTo>
                    <a:pt x="131448" y="1548453"/>
                  </a:lnTo>
                  <a:lnTo>
                    <a:pt x="131685" y="1558253"/>
                  </a:lnTo>
                  <a:lnTo>
                    <a:pt x="131904" y="1568053"/>
                  </a:lnTo>
                  <a:lnTo>
                    <a:pt x="132109" y="1577854"/>
                  </a:lnTo>
                  <a:lnTo>
                    <a:pt x="132301" y="1587654"/>
                  </a:lnTo>
                  <a:lnTo>
                    <a:pt x="132472" y="1597454"/>
                  </a:lnTo>
                  <a:lnTo>
                    <a:pt x="132637" y="1607255"/>
                  </a:lnTo>
                  <a:lnTo>
                    <a:pt x="132777" y="1617055"/>
                  </a:lnTo>
                  <a:lnTo>
                    <a:pt x="132909" y="1626855"/>
                  </a:lnTo>
                  <a:lnTo>
                    <a:pt x="133023" y="1636656"/>
                  </a:lnTo>
                  <a:lnTo>
                    <a:pt x="133123" y="1646456"/>
                  </a:lnTo>
                  <a:lnTo>
                    <a:pt x="133211" y="1656256"/>
                  </a:lnTo>
                  <a:lnTo>
                    <a:pt x="133280" y="1666057"/>
                  </a:lnTo>
                  <a:lnTo>
                    <a:pt x="133342" y="1675857"/>
                  </a:lnTo>
                  <a:lnTo>
                    <a:pt x="133382" y="1685657"/>
                  </a:lnTo>
                  <a:lnTo>
                    <a:pt x="133414" y="1695458"/>
                  </a:lnTo>
                  <a:lnTo>
                    <a:pt x="133431" y="1705258"/>
                  </a:lnTo>
                  <a:lnTo>
                    <a:pt x="133433" y="1715058"/>
                  </a:lnTo>
                  <a:lnTo>
                    <a:pt x="133427" y="1724859"/>
                  </a:lnTo>
                  <a:lnTo>
                    <a:pt x="133401" y="1734659"/>
                  </a:lnTo>
                  <a:lnTo>
                    <a:pt x="133370" y="1744459"/>
                  </a:lnTo>
                  <a:lnTo>
                    <a:pt x="133320" y="1754260"/>
                  </a:lnTo>
                  <a:lnTo>
                    <a:pt x="133262" y="1764060"/>
                  </a:lnTo>
                  <a:lnTo>
                    <a:pt x="133191" y="1773860"/>
                  </a:lnTo>
                  <a:lnTo>
                    <a:pt x="133107" y="1783661"/>
                  </a:lnTo>
                  <a:lnTo>
                    <a:pt x="133016" y="1793461"/>
                  </a:lnTo>
                  <a:lnTo>
                    <a:pt x="132908" y="1803261"/>
                  </a:lnTo>
                  <a:lnTo>
                    <a:pt x="132795" y="1813062"/>
                  </a:lnTo>
                  <a:lnTo>
                    <a:pt x="132666" y="1822862"/>
                  </a:lnTo>
                  <a:lnTo>
                    <a:pt x="132531" y="1832662"/>
                  </a:lnTo>
                  <a:lnTo>
                    <a:pt x="132385" y="1842463"/>
                  </a:lnTo>
                  <a:lnTo>
                    <a:pt x="132228" y="1852263"/>
                  </a:lnTo>
                  <a:lnTo>
                    <a:pt x="132065" y="1862063"/>
                  </a:lnTo>
                  <a:lnTo>
                    <a:pt x="131889" y="1871864"/>
                  </a:lnTo>
                  <a:lnTo>
                    <a:pt x="131708" y="1881664"/>
                  </a:lnTo>
                  <a:lnTo>
                    <a:pt x="131515" y="1891464"/>
                  </a:lnTo>
                  <a:lnTo>
                    <a:pt x="131316" y="1901265"/>
                  </a:lnTo>
                  <a:lnTo>
                    <a:pt x="131108" y="1911065"/>
                  </a:lnTo>
                  <a:lnTo>
                    <a:pt x="130893" y="1920865"/>
                  </a:lnTo>
                  <a:lnTo>
                    <a:pt x="130672" y="1930666"/>
                  </a:lnTo>
                  <a:lnTo>
                    <a:pt x="130441" y="1940466"/>
                  </a:lnTo>
                  <a:lnTo>
                    <a:pt x="130207" y="1950266"/>
                  </a:lnTo>
                  <a:lnTo>
                    <a:pt x="129964" y="1960067"/>
                  </a:lnTo>
                  <a:lnTo>
                    <a:pt x="129716" y="1969867"/>
                  </a:lnTo>
                  <a:lnTo>
                    <a:pt x="129462" y="1979667"/>
                  </a:lnTo>
                  <a:lnTo>
                    <a:pt x="129202" y="1989468"/>
                  </a:lnTo>
                  <a:lnTo>
                    <a:pt x="128939" y="1999268"/>
                  </a:lnTo>
                  <a:lnTo>
                    <a:pt x="128668" y="2009068"/>
                  </a:lnTo>
                  <a:lnTo>
                    <a:pt x="128395" y="2018869"/>
                  </a:lnTo>
                  <a:lnTo>
                    <a:pt x="128116" y="2028669"/>
                  </a:lnTo>
                  <a:lnTo>
                    <a:pt x="127833" y="2038469"/>
                  </a:lnTo>
                  <a:lnTo>
                    <a:pt x="127547" y="2048270"/>
                  </a:lnTo>
                  <a:lnTo>
                    <a:pt x="127258" y="2058070"/>
                  </a:lnTo>
                  <a:lnTo>
                    <a:pt x="126966" y="2067870"/>
                  </a:lnTo>
                  <a:lnTo>
                    <a:pt x="126669" y="2077671"/>
                  </a:lnTo>
                  <a:lnTo>
                    <a:pt x="126372" y="2087471"/>
                  </a:lnTo>
                  <a:lnTo>
                    <a:pt x="126071" y="2097271"/>
                  </a:lnTo>
                  <a:lnTo>
                    <a:pt x="125769" y="2107072"/>
                  </a:lnTo>
                  <a:lnTo>
                    <a:pt x="125465" y="2116872"/>
                  </a:lnTo>
                  <a:lnTo>
                    <a:pt x="125160" y="2126672"/>
                  </a:lnTo>
                  <a:lnTo>
                    <a:pt x="124853" y="2136473"/>
                  </a:lnTo>
                  <a:lnTo>
                    <a:pt x="124546" y="2146273"/>
                  </a:lnTo>
                  <a:lnTo>
                    <a:pt x="124238" y="2156073"/>
                  </a:lnTo>
                  <a:lnTo>
                    <a:pt x="123929" y="2165874"/>
                  </a:lnTo>
                  <a:lnTo>
                    <a:pt x="123621" y="2175674"/>
                  </a:lnTo>
                  <a:lnTo>
                    <a:pt x="123313" y="2185474"/>
                  </a:lnTo>
                  <a:lnTo>
                    <a:pt x="123005" y="2195275"/>
                  </a:lnTo>
                  <a:lnTo>
                    <a:pt x="122698" y="2205075"/>
                  </a:lnTo>
                  <a:lnTo>
                    <a:pt x="122393" y="2214875"/>
                  </a:lnTo>
                  <a:lnTo>
                    <a:pt x="122088" y="2224676"/>
                  </a:lnTo>
                  <a:lnTo>
                    <a:pt x="121786" y="2234476"/>
                  </a:lnTo>
                  <a:lnTo>
                    <a:pt x="121485" y="2244276"/>
                  </a:lnTo>
                  <a:lnTo>
                    <a:pt x="121186" y="2254077"/>
                  </a:lnTo>
                  <a:lnTo>
                    <a:pt x="120890" y="2263877"/>
                  </a:lnTo>
                  <a:lnTo>
                    <a:pt x="120595" y="2273677"/>
                  </a:lnTo>
                  <a:lnTo>
                    <a:pt x="120306" y="2283478"/>
                  </a:lnTo>
                  <a:lnTo>
                    <a:pt x="120018" y="2293278"/>
                  </a:lnTo>
                  <a:lnTo>
                    <a:pt x="119734" y="2303078"/>
                  </a:lnTo>
                  <a:lnTo>
                    <a:pt x="119454" y="2312879"/>
                  </a:lnTo>
                  <a:lnTo>
                    <a:pt x="119177" y="2322679"/>
                  </a:lnTo>
                  <a:lnTo>
                    <a:pt x="118906" y="2332479"/>
                  </a:lnTo>
                  <a:lnTo>
                    <a:pt x="118636" y="2342280"/>
                  </a:lnTo>
                  <a:lnTo>
                    <a:pt x="118375" y="2352080"/>
                  </a:lnTo>
                  <a:lnTo>
                    <a:pt x="118117" y="2361880"/>
                  </a:lnTo>
                  <a:lnTo>
                    <a:pt x="117864" y="2371681"/>
                  </a:lnTo>
                  <a:lnTo>
                    <a:pt x="117618" y="2381481"/>
                  </a:lnTo>
                  <a:lnTo>
                    <a:pt x="117375" y="2391281"/>
                  </a:lnTo>
                  <a:lnTo>
                    <a:pt x="117142" y="2401082"/>
                  </a:lnTo>
                  <a:lnTo>
                    <a:pt x="116911" y="2410882"/>
                  </a:lnTo>
                  <a:lnTo>
                    <a:pt x="116690" y="2420682"/>
                  </a:lnTo>
                  <a:lnTo>
                    <a:pt x="116474" y="2430483"/>
                  </a:lnTo>
                  <a:lnTo>
                    <a:pt x="116265" y="2440283"/>
                  </a:lnTo>
                  <a:lnTo>
                    <a:pt x="116064" y="2450083"/>
                  </a:lnTo>
                  <a:lnTo>
                    <a:pt x="115868" y="2459884"/>
                  </a:lnTo>
                  <a:lnTo>
                    <a:pt x="115684" y="2469684"/>
                  </a:lnTo>
                  <a:lnTo>
                    <a:pt x="115503" y="2479484"/>
                  </a:lnTo>
                  <a:lnTo>
                    <a:pt x="115334" y="2489285"/>
                  </a:lnTo>
                  <a:lnTo>
                    <a:pt x="115171" y="2499085"/>
                  </a:lnTo>
                  <a:lnTo>
                    <a:pt x="115017" y="2508885"/>
                  </a:lnTo>
                  <a:lnTo>
                    <a:pt x="114872" y="2518686"/>
                  </a:lnTo>
                  <a:lnTo>
                    <a:pt x="114734" y="2528486"/>
                  </a:lnTo>
                  <a:lnTo>
                    <a:pt x="114609" y="2538286"/>
                  </a:lnTo>
                  <a:lnTo>
                    <a:pt x="114488" y="2548087"/>
                  </a:lnTo>
                  <a:lnTo>
                    <a:pt x="114382" y="2557887"/>
                  </a:lnTo>
                  <a:lnTo>
                    <a:pt x="114282" y="2567688"/>
                  </a:lnTo>
                  <a:lnTo>
                    <a:pt x="114192" y="2577488"/>
                  </a:lnTo>
                  <a:lnTo>
                    <a:pt x="114114" y="2587288"/>
                  </a:lnTo>
                  <a:lnTo>
                    <a:pt x="114042" y="2597089"/>
                  </a:lnTo>
                  <a:lnTo>
                    <a:pt x="113985" y="2606889"/>
                  </a:lnTo>
                  <a:lnTo>
                    <a:pt x="113934" y="2616689"/>
                  </a:lnTo>
                  <a:lnTo>
                    <a:pt x="113897" y="2626490"/>
                  </a:lnTo>
                  <a:lnTo>
                    <a:pt x="113868" y="2636290"/>
                  </a:lnTo>
                  <a:lnTo>
                    <a:pt x="113850" y="2646090"/>
                  </a:lnTo>
                  <a:lnTo>
                    <a:pt x="113845" y="2655891"/>
                  </a:lnTo>
                  <a:lnTo>
                    <a:pt x="113845" y="2665691"/>
                  </a:lnTo>
                  <a:lnTo>
                    <a:pt x="113863" y="2675491"/>
                  </a:lnTo>
                  <a:lnTo>
                    <a:pt x="113886" y="2685292"/>
                  </a:lnTo>
                  <a:lnTo>
                    <a:pt x="113925" y="2695092"/>
                  </a:lnTo>
                  <a:lnTo>
                    <a:pt x="113972" y="2704892"/>
                  </a:lnTo>
                  <a:lnTo>
                    <a:pt x="114030" y="2714693"/>
                  </a:lnTo>
                  <a:lnTo>
                    <a:pt x="114101" y="2724493"/>
                  </a:lnTo>
                  <a:lnTo>
                    <a:pt x="114178" y="2734293"/>
                  </a:lnTo>
                  <a:lnTo>
                    <a:pt x="114273" y="2744094"/>
                  </a:lnTo>
                  <a:lnTo>
                    <a:pt x="114373" y="2753894"/>
                  </a:lnTo>
                  <a:lnTo>
                    <a:pt x="114488" y="2763694"/>
                  </a:lnTo>
                  <a:lnTo>
                    <a:pt x="114612" y="2773495"/>
                  </a:lnTo>
                  <a:lnTo>
                    <a:pt x="114746" y="2783295"/>
                  </a:lnTo>
                  <a:lnTo>
                    <a:pt x="114894" y="2793095"/>
                  </a:lnTo>
                  <a:lnTo>
                    <a:pt x="115046" y="2802896"/>
                  </a:lnTo>
                  <a:lnTo>
                    <a:pt x="115217" y="2812696"/>
                  </a:lnTo>
                  <a:lnTo>
                    <a:pt x="115392" y="2822496"/>
                  </a:lnTo>
                  <a:lnTo>
                    <a:pt x="115581" y="2832297"/>
                  </a:lnTo>
                  <a:lnTo>
                    <a:pt x="115779" y="2842097"/>
                  </a:lnTo>
                  <a:lnTo>
                    <a:pt x="115985" y="2851897"/>
                  </a:lnTo>
                  <a:lnTo>
                    <a:pt x="116204" y="2861698"/>
                  </a:lnTo>
                  <a:lnTo>
                    <a:pt x="116427" y="2871498"/>
                  </a:lnTo>
                  <a:lnTo>
                    <a:pt x="116667" y="2881298"/>
                  </a:lnTo>
                  <a:lnTo>
                    <a:pt x="116910" y="2891099"/>
                  </a:lnTo>
                  <a:lnTo>
                    <a:pt x="117165" y="2900899"/>
                  </a:lnTo>
                  <a:lnTo>
                    <a:pt x="117427" y="2910699"/>
                  </a:lnTo>
                  <a:lnTo>
                    <a:pt x="117697" y="2920500"/>
                  </a:lnTo>
                  <a:lnTo>
                    <a:pt x="117977" y="2930300"/>
                  </a:lnTo>
                  <a:lnTo>
                    <a:pt x="118261" y="2940100"/>
                  </a:lnTo>
                  <a:lnTo>
                    <a:pt x="118557" y="2949901"/>
                  </a:lnTo>
                  <a:lnTo>
                    <a:pt x="118856" y="2959701"/>
                  </a:lnTo>
                  <a:lnTo>
                    <a:pt x="119164" y="2969501"/>
                  </a:lnTo>
                  <a:lnTo>
                    <a:pt x="119478" y="2979302"/>
                  </a:lnTo>
                  <a:lnTo>
                    <a:pt x="119796" y="2989102"/>
                  </a:lnTo>
                  <a:lnTo>
                    <a:pt x="120122" y="2998902"/>
                  </a:lnTo>
                  <a:lnTo>
                    <a:pt x="120450" y="3008703"/>
                  </a:lnTo>
                  <a:lnTo>
                    <a:pt x="120786" y="3018503"/>
                  </a:lnTo>
                  <a:lnTo>
                    <a:pt x="121123" y="3028303"/>
                  </a:lnTo>
                  <a:lnTo>
                    <a:pt x="121466" y="3038104"/>
                  </a:lnTo>
                  <a:lnTo>
                    <a:pt x="121811" y="3047904"/>
                  </a:lnTo>
                  <a:lnTo>
                    <a:pt x="122159" y="3057704"/>
                  </a:lnTo>
                  <a:lnTo>
                    <a:pt x="122509" y="3067505"/>
                  </a:lnTo>
                  <a:lnTo>
                    <a:pt x="122861" y="3077305"/>
                  </a:lnTo>
                  <a:lnTo>
                    <a:pt x="123214" y="3087105"/>
                  </a:lnTo>
                  <a:lnTo>
                    <a:pt x="123568" y="3096906"/>
                  </a:lnTo>
                  <a:lnTo>
                    <a:pt x="123922" y="3106706"/>
                  </a:lnTo>
                  <a:lnTo>
                    <a:pt x="124275" y="3116506"/>
                  </a:lnTo>
                  <a:lnTo>
                    <a:pt x="124628" y="3126307"/>
                  </a:lnTo>
                  <a:lnTo>
                    <a:pt x="124978" y="3136107"/>
                  </a:lnTo>
                  <a:lnTo>
                    <a:pt x="125327" y="3145907"/>
                  </a:lnTo>
                  <a:lnTo>
                    <a:pt x="125672" y="3155708"/>
                  </a:lnTo>
                  <a:lnTo>
                    <a:pt x="126015" y="3165508"/>
                  </a:lnTo>
                  <a:lnTo>
                    <a:pt x="126354" y="3175308"/>
                  </a:lnTo>
                  <a:lnTo>
                    <a:pt x="126688" y="3185109"/>
                  </a:lnTo>
                  <a:lnTo>
                    <a:pt x="127018" y="3194909"/>
                  </a:lnTo>
                  <a:lnTo>
                    <a:pt x="127340" y="3204709"/>
                  </a:lnTo>
                  <a:lnTo>
                    <a:pt x="127659" y="3214510"/>
                  </a:lnTo>
                  <a:lnTo>
                    <a:pt x="127967" y="3224310"/>
                  </a:lnTo>
                  <a:lnTo>
                    <a:pt x="128270" y="3234110"/>
                  </a:lnTo>
                  <a:lnTo>
                    <a:pt x="128565" y="3243911"/>
                  </a:lnTo>
                  <a:lnTo>
                    <a:pt x="128850" y="3253711"/>
                  </a:lnTo>
                  <a:lnTo>
                    <a:pt x="129129" y="3263511"/>
                  </a:lnTo>
                  <a:lnTo>
                    <a:pt x="129393" y="3273312"/>
                  </a:lnTo>
                  <a:lnTo>
                    <a:pt x="129652" y="3283112"/>
                  </a:lnTo>
                  <a:lnTo>
                    <a:pt x="129895" y="3292912"/>
                  </a:lnTo>
                  <a:lnTo>
                    <a:pt x="130130" y="3302713"/>
                  </a:lnTo>
                  <a:lnTo>
                    <a:pt x="130352" y="3312513"/>
                  </a:lnTo>
                  <a:lnTo>
                    <a:pt x="130559" y="3322313"/>
                  </a:lnTo>
                  <a:lnTo>
                    <a:pt x="130759" y="3332114"/>
                  </a:lnTo>
                  <a:lnTo>
                    <a:pt x="130937" y="3341914"/>
                  </a:lnTo>
                  <a:lnTo>
                    <a:pt x="131108" y="3351714"/>
                  </a:lnTo>
                  <a:lnTo>
                    <a:pt x="131258" y="3361515"/>
                  </a:lnTo>
                  <a:lnTo>
                    <a:pt x="131397" y="3371315"/>
                  </a:lnTo>
                  <a:lnTo>
                    <a:pt x="131520" y="3381115"/>
                  </a:lnTo>
                  <a:lnTo>
                    <a:pt x="131624" y="3390916"/>
                  </a:lnTo>
                  <a:lnTo>
                    <a:pt x="131719" y="3400716"/>
                  </a:lnTo>
                  <a:lnTo>
                    <a:pt x="131786" y="3410516"/>
                  </a:lnTo>
                  <a:lnTo>
                    <a:pt x="131845" y="3420317"/>
                  </a:lnTo>
                  <a:lnTo>
                    <a:pt x="131880" y="3430117"/>
                  </a:lnTo>
                  <a:lnTo>
                    <a:pt x="131900" y="3439917"/>
                  </a:lnTo>
                  <a:lnTo>
                    <a:pt x="131904" y="3449718"/>
                  </a:lnTo>
                  <a:lnTo>
                    <a:pt x="131884" y="3459518"/>
                  </a:lnTo>
                  <a:lnTo>
                    <a:pt x="131854" y="3469318"/>
                  </a:lnTo>
                  <a:lnTo>
                    <a:pt x="131792" y="3479119"/>
                  </a:lnTo>
                  <a:lnTo>
                    <a:pt x="131722" y="3488919"/>
                  </a:lnTo>
                  <a:lnTo>
                    <a:pt x="131625" y="3498719"/>
                  </a:lnTo>
                  <a:lnTo>
                    <a:pt x="131511" y="3508520"/>
                  </a:lnTo>
                  <a:lnTo>
                    <a:pt x="131380" y="3518320"/>
                  </a:lnTo>
                  <a:lnTo>
                    <a:pt x="131223" y="3528120"/>
                  </a:lnTo>
                  <a:lnTo>
                    <a:pt x="131057" y="3537921"/>
                  </a:lnTo>
                  <a:lnTo>
                    <a:pt x="130855" y="3547721"/>
                  </a:lnTo>
                  <a:lnTo>
                    <a:pt x="130645" y="3557521"/>
                  </a:lnTo>
                  <a:lnTo>
                    <a:pt x="130409" y="3567322"/>
                  </a:lnTo>
                  <a:lnTo>
                    <a:pt x="130154" y="3577122"/>
                  </a:lnTo>
                  <a:lnTo>
                    <a:pt x="129883" y="3586922"/>
                  </a:lnTo>
                  <a:lnTo>
                    <a:pt x="129585" y="3596723"/>
                  </a:lnTo>
                  <a:lnTo>
                    <a:pt x="129278" y="3606523"/>
                  </a:lnTo>
                  <a:lnTo>
                    <a:pt x="128937" y="3616323"/>
                  </a:lnTo>
                  <a:lnTo>
                    <a:pt x="128586" y="3626124"/>
                  </a:lnTo>
                  <a:lnTo>
                    <a:pt x="128212" y="3635924"/>
                  </a:lnTo>
                  <a:lnTo>
                    <a:pt x="127819" y="3645724"/>
                  </a:lnTo>
                  <a:lnTo>
                    <a:pt x="127411" y="3655525"/>
                  </a:lnTo>
                  <a:lnTo>
                    <a:pt x="126977" y="3665325"/>
                  </a:lnTo>
                  <a:lnTo>
                    <a:pt x="126535" y="3675125"/>
                  </a:lnTo>
                  <a:lnTo>
                    <a:pt x="126063" y="3684926"/>
                  </a:lnTo>
                  <a:lnTo>
                    <a:pt x="125581" y="3694726"/>
                  </a:lnTo>
                  <a:lnTo>
                    <a:pt x="125079" y="3704526"/>
                  </a:lnTo>
                  <a:lnTo>
                    <a:pt x="124560" y="3714327"/>
                  </a:lnTo>
                  <a:lnTo>
                    <a:pt x="124028" y="3724127"/>
                  </a:lnTo>
                  <a:lnTo>
                    <a:pt x="123473" y="3733927"/>
                  </a:lnTo>
                  <a:lnTo>
                    <a:pt x="122911" y="3743728"/>
                  </a:lnTo>
                  <a:lnTo>
                    <a:pt x="122325" y="3753528"/>
                  </a:lnTo>
                  <a:lnTo>
                    <a:pt x="121730" y="3763328"/>
                  </a:lnTo>
                  <a:lnTo>
                    <a:pt x="121118" y="3773129"/>
                  </a:lnTo>
                  <a:lnTo>
                    <a:pt x="120493" y="3782929"/>
                  </a:lnTo>
                  <a:lnTo>
                    <a:pt x="119858" y="3792729"/>
                  </a:lnTo>
                  <a:lnTo>
                    <a:pt x="119204" y="3802530"/>
                  </a:lnTo>
                  <a:lnTo>
                    <a:pt x="118545" y="3812330"/>
                  </a:lnTo>
                  <a:lnTo>
                    <a:pt x="117868" y="3822131"/>
                  </a:lnTo>
                  <a:lnTo>
                    <a:pt x="117185" y="3831931"/>
                  </a:lnTo>
                  <a:lnTo>
                    <a:pt x="116490" y="3841731"/>
                  </a:lnTo>
                  <a:lnTo>
                    <a:pt x="115785" y="3851532"/>
                  </a:lnTo>
                  <a:lnTo>
                    <a:pt x="115073" y="3861332"/>
                  </a:lnTo>
                  <a:lnTo>
                    <a:pt x="114349" y="3871132"/>
                  </a:lnTo>
                  <a:lnTo>
                    <a:pt x="113621" y="3880933"/>
                  </a:lnTo>
                  <a:lnTo>
                    <a:pt x="112882" y="3890733"/>
                  </a:lnTo>
                  <a:lnTo>
                    <a:pt x="112140" y="3900533"/>
                  </a:lnTo>
                  <a:lnTo>
                    <a:pt x="111390" y="3910334"/>
                  </a:lnTo>
                  <a:lnTo>
                    <a:pt x="110636" y="3920134"/>
                  </a:lnTo>
                  <a:lnTo>
                    <a:pt x="109877" y="3929934"/>
                  </a:lnTo>
                  <a:lnTo>
                    <a:pt x="109113" y="3939735"/>
                  </a:lnTo>
                  <a:lnTo>
                    <a:pt x="108348" y="3949535"/>
                  </a:lnTo>
                  <a:lnTo>
                    <a:pt x="107578" y="3959335"/>
                  </a:lnTo>
                  <a:lnTo>
                    <a:pt x="106807" y="3969136"/>
                  </a:lnTo>
                  <a:lnTo>
                    <a:pt x="106035" y="3978936"/>
                  </a:lnTo>
                  <a:lnTo>
                    <a:pt x="105262" y="3988736"/>
                  </a:lnTo>
                  <a:lnTo>
                    <a:pt x="104488" y="3998537"/>
                  </a:lnTo>
                  <a:lnTo>
                    <a:pt x="103715" y="4008337"/>
                  </a:lnTo>
                  <a:lnTo>
                    <a:pt x="102943" y="4018137"/>
                  </a:lnTo>
                  <a:lnTo>
                    <a:pt x="102172" y="4027938"/>
                  </a:lnTo>
                  <a:lnTo>
                    <a:pt x="101404" y="4037738"/>
                  </a:lnTo>
                  <a:lnTo>
                    <a:pt x="100638" y="4047538"/>
                  </a:lnTo>
                  <a:lnTo>
                    <a:pt x="99876" y="4057339"/>
                  </a:lnTo>
                  <a:lnTo>
                    <a:pt x="99115" y="4067139"/>
                  </a:lnTo>
                  <a:lnTo>
                    <a:pt x="98362" y="4076939"/>
                  </a:lnTo>
                  <a:lnTo>
                    <a:pt x="97611" y="4086740"/>
                  </a:lnTo>
                  <a:lnTo>
                    <a:pt x="96867" y="4096540"/>
                  </a:lnTo>
                  <a:lnTo>
                    <a:pt x="96128" y="4106340"/>
                  </a:lnTo>
                  <a:lnTo>
                    <a:pt x="95395" y="4116141"/>
                  </a:lnTo>
                  <a:lnTo>
                    <a:pt x="94670" y="4125941"/>
                  </a:lnTo>
                  <a:lnTo>
                    <a:pt x="93948" y="4135741"/>
                  </a:lnTo>
                  <a:lnTo>
                    <a:pt x="93239" y="4145542"/>
                  </a:lnTo>
                  <a:lnTo>
                    <a:pt x="92533" y="4155342"/>
                  </a:lnTo>
                  <a:lnTo>
                    <a:pt x="91838" y="4165142"/>
                  </a:lnTo>
                  <a:lnTo>
                    <a:pt x="91151" y="4174943"/>
                  </a:lnTo>
                  <a:lnTo>
                    <a:pt x="90471" y="4184743"/>
                  </a:lnTo>
                  <a:lnTo>
                    <a:pt x="89803" y="4194543"/>
                  </a:lnTo>
                  <a:lnTo>
                    <a:pt x="89139" y="4204344"/>
                  </a:lnTo>
                  <a:lnTo>
                    <a:pt x="88493" y="4214144"/>
                  </a:lnTo>
                  <a:lnTo>
                    <a:pt x="87850" y="4223944"/>
                  </a:lnTo>
                  <a:lnTo>
                    <a:pt x="87221" y="4233745"/>
                  </a:lnTo>
                  <a:lnTo>
                    <a:pt x="86601" y="4243545"/>
                  </a:lnTo>
                  <a:lnTo>
                    <a:pt x="85990" y="4253345"/>
                  </a:lnTo>
                  <a:lnTo>
                    <a:pt x="85394" y="4263146"/>
                  </a:lnTo>
                  <a:lnTo>
                    <a:pt x="84802" y="4272946"/>
                  </a:lnTo>
                  <a:lnTo>
                    <a:pt x="84229" y="4282746"/>
                  </a:lnTo>
                  <a:lnTo>
                    <a:pt x="83661" y="4292547"/>
                  </a:lnTo>
                  <a:lnTo>
                    <a:pt x="83108" y="4302347"/>
                  </a:lnTo>
                  <a:lnTo>
                    <a:pt x="82566" y="4312147"/>
                  </a:lnTo>
                  <a:lnTo>
                    <a:pt x="82032" y="4321948"/>
                  </a:lnTo>
                  <a:lnTo>
                    <a:pt x="81515" y="4331748"/>
                  </a:lnTo>
                  <a:lnTo>
                    <a:pt x="81002" y="4341548"/>
                  </a:lnTo>
                  <a:lnTo>
                    <a:pt x="80509" y="4351349"/>
                  </a:lnTo>
                  <a:lnTo>
                    <a:pt x="80022" y="4361149"/>
                  </a:lnTo>
                  <a:lnTo>
                    <a:pt x="79549" y="4370949"/>
                  </a:lnTo>
                  <a:lnTo>
                    <a:pt x="79088" y="4380750"/>
                  </a:lnTo>
                  <a:lnTo>
                    <a:pt x="78635" y="4390550"/>
                  </a:lnTo>
                  <a:lnTo>
                    <a:pt x="78198" y="4400350"/>
                  </a:lnTo>
                  <a:lnTo>
                    <a:pt x="77767" y="4410151"/>
                  </a:lnTo>
                  <a:lnTo>
                    <a:pt x="77354" y="4419951"/>
                  </a:lnTo>
                  <a:lnTo>
                    <a:pt x="76948" y="4429751"/>
                  </a:lnTo>
                  <a:lnTo>
                    <a:pt x="76554" y="4439552"/>
                  </a:lnTo>
                  <a:lnTo>
                    <a:pt x="76172" y="4449352"/>
                  </a:lnTo>
                  <a:lnTo>
                    <a:pt x="75798" y="4459152"/>
                  </a:lnTo>
                  <a:lnTo>
                    <a:pt x="75440" y="4468953"/>
                  </a:lnTo>
                  <a:lnTo>
                    <a:pt x="75086" y="4478753"/>
                  </a:lnTo>
                  <a:lnTo>
                    <a:pt x="74750" y="4488553"/>
                  </a:lnTo>
                  <a:lnTo>
                    <a:pt x="74419" y="4498354"/>
                  </a:lnTo>
                  <a:lnTo>
                    <a:pt x="74101" y="4508154"/>
                  </a:lnTo>
                  <a:lnTo>
                    <a:pt x="73793" y="4517954"/>
                  </a:lnTo>
                  <a:lnTo>
                    <a:pt x="73492" y="4527755"/>
                  </a:lnTo>
                  <a:lnTo>
                    <a:pt x="73205" y="4537555"/>
                  </a:lnTo>
                  <a:lnTo>
                    <a:pt x="72923" y="4547355"/>
                  </a:lnTo>
                  <a:lnTo>
                    <a:pt x="72656" y="4557156"/>
                  </a:lnTo>
                  <a:lnTo>
                    <a:pt x="72394" y="4566956"/>
                  </a:lnTo>
                  <a:lnTo>
                    <a:pt x="72143" y="4576756"/>
                  </a:lnTo>
                  <a:lnTo>
                    <a:pt x="71901" y="4586557"/>
                  </a:lnTo>
                  <a:lnTo>
                    <a:pt x="71665" y="4596357"/>
                  </a:lnTo>
                  <a:lnTo>
                    <a:pt x="71442" y="4606157"/>
                  </a:lnTo>
                  <a:lnTo>
                    <a:pt x="71223" y="4615958"/>
                  </a:lnTo>
                  <a:lnTo>
                    <a:pt x="71016" y="4625758"/>
                  </a:lnTo>
                  <a:lnTo>
                    <a:pt x="70814" y="4635558"/>
                  </a:lnTo>
                  <a:lnTo>
                    <a:pt x="70621" y="4645359"/>
                  </a:lnTo>
                  <a:lnTo>
                    <a:pt x="70435" y="4655159"/>
                  </a:lnTo>
                  <a:lnTo>
                    <a:pt x="70255" y="4664959"/>
                  </a:lnTo>
                  <a:lnTo>
                    <a:pt x="70086" y="4674760"/>
                  </a:lnTo>
                  <a:lnTo>
                    <a:pt x="69919" y="4684560"/>
                  </a:lnTo>
                  <a:lnTo>
                    <a:pt x="69763" y="4694360"/>
                  </a:lnTo>
                  <a:lnTo>
                    <a:pt x="69611" y="4704161"/>
                  </a:lnTo>
                  <a:lnTo>
                    <a:pt x="69466" y="4713961"/>
                  </a:lnTo>
                  <a:lnTo>
                    <a:pt x="69328" y="4723761"/>
                  </a:lnTo>
                  <a:lnTo>
                    <a:pt x="69193" y="4733562"/>
                  </a:lnTo>
                  <a:lnTo>
                    <a:pt x="69068" y="4743362"/>
                  </a:lnTo>
                  <a:lnTo>
                    <a:pt x="68945" y="4753162"/>
                  </a:lnTo>
                  <a:lnTo>
                    <a:pt x="68830" y="4762963"/>
                  </a:lnTo>
                  <a:lnTo>
                    <a:pt x="68718" y="4772763"/>
                  </a:lnTo>
                  <a:lnTo>
                    <a:pt x="68612" y="4782563"/>
                  </a:lnTo>
                  <a:lnTo>
                    <a:pt x="68512" y="4792364"/>
                  </a:lnTo>
                  <a:lnTo>
                    <a:pt x="68414" y="4802164"/>
                  </a:lnTo>
                  <a:lnTo>
                    <a:pt x="68323" y="4811964"/>
                  </a:lnTo>
                  <a:lnTo>
                    <a:pt x="68234" y="4821765"/>
                  </a:lnTo>
                  <a:lnTo>
                    <a:pt x="68151" y="4831565"/>
                  </a:lnTo>
                  <a:lnTo>
                    <a:pt x="68072" y="4841365"/>
                  </a:lnTo>
                  <a:lnTo>
                    <a:pt x="67996" y="4851166"/>
                  </a:lnTo>
                  <a:lnTo>
                    <a:pt x="67924" y="4860966"/>
                  </a:lnTo>
                  <a:lnTo>
                    <a:pt x="67855" y="4870766"/>
                  </a:lnTo>
                  <a:lnTo>
                    <a:pt x="67791" y="4880567"/>
                  </a:lnTo>
                  <a:lnTo>
                    <a:pt x="67728" y="4890367"/>
                  </a:lnTo>
                  <a:lnTo>
                    <a:pt x="67670" y="4900167"/>
                  </a:lnTo>
                  <a:lnTo>
                    <a:pt x="67615" y="4909968"/>
                  </a:lnTo>
                  <a:lnTo>
                    <a:pt x="67562" y="4919768"/>
                  </a:lnTo>
                  <a:lnTo>
                    <a:pt x="67512" y="4929568"/>
                  </a:lnTo>
                  <a:lnTo>
                    <a:pt x="67464" y="4939369"/>
                  </a:lnTo>
                  <a:lnTo>
                    <a:pt x="67420" y="4949169"/>
                  </a:lnTo>
                  <a:lnTo>
                    <a:pt x="67377" y="4958969"/>
                  </a:lnTo>
                  <a:lnTo>
                    <a:pt x="67337" y="4968770"/>
                  </a:lnTo>
                  <a:lnTo>
                    <a:pt x="67299" y="4978570"/>
                  </a:lnTo>
                  <a:lnTo>
                    <a:pt x="67263" y="4988370"/>
                  </a:lnTo>
                  <a:lnTo>
                    <a:pt x="67229" y="4998171"/>
                  </a:lnTo>
                  <a:lnTo>
                    <a:pt x="67197" y="5007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59861" y="1793800"/>
              <a:ext cx="237240" cy="3820517"/>
            </a:xfrm>
            <a:custGeom>
              <a:avLst/>
              <a:pathLst>
                <a:path w="237240" h="3820517">
                  <a:moveTo>
                    <a:pt x="117885" y="3820517"/>
                  </a:moveTo>
                  <a:lnTo>
                    <a:pt x="117819" y="3813040"/>
                  </a:lnTo>
                  <a:lnTo>
                    <a:pt x="117748" y="3805564"/>
                  </a:lnTo>
                  <a:lnTo>
                    <a:pt x="117670" y="3798087"/>
                  </a:lnTo>
                  <a:lnTo>
                    <a:pt x="117588" y="3790610"/>
                  </a:lnTo>
                  <a:lnTo>
                    <a:pt x="117497" y="3783134"/>
                  </a:lnTo>
                  <a:lnTo>
                    <a:pt x="117400" y="3775657"/>
                  </a:lnTo>
                  <a:lnTo>
                    <a:pt x="117298" y="3768181"/>
                  </a:lnTo>
                  <a:lnTo>
                    <a:pt x="117185" y="3760704"/>
                  </a:lnTo>
                  <a:lnTo>
                    <a:pt x="117065" y="3753228"/>
                  </a:lnTo>
                  <a:lnTo>
                    <a:pt x="116938" y="3745751"/>
                  </a:lnTo>
                  <a:lnTo>
                    <a:pt x="116798" y="3738275"/>
                  </a:lnTo>
                  <a:lnTo>
                    <a:pt x="116651" y="3730798"/>
                  </a:lnTo>
                  <a:lnTo>
                    <a:pt x="116494" y="3723322"/>
                  </a:lnTo>
                  <a:lnTo>
                    <a:pt x="116323" y="3715845"/>
                  </a:lnTo>
                  <a:lnTo>
                    <a:pt x="116144" y="3708368"/>
                  </a:lnTo>
                  <a:lnTo>
                    <a:pt x="115952" y="3700892"/>
                  </a:lnTo>
                  <a:lnTo>
                    <a:pt x="115745" y="3693415"/>
                  </a:lnTo>
                  <a:lnTo>
                    <a:pt x="115529" y="3685939"/>
                  </a:lnTo>
                  <a:lnTo>
                    <a:pt x="115294" y="3678462"/>
                  </a:lnTo>
                  <a:lnTo>
                    <a:pt x="115045" y="3670986"/>
                  </a:lnTo>
                  <a:lnTo>
                    <a:pt x="114786" y="3663509"/>
                  </a:lnTo>
                  <a:lnTo>
                    <a:pt x="114503" y="3656033"/>
                  </a:lnTo>
                  <a:lnTo>
                    <a:pt x="114206" y="3648556"/>
                  </a:lnTo>
                  <a:lnTo>
                    <a:pt x="113895" y="3641079"/>
                  </a:lnTo>
                  <a:lnTo>
                    <a:pt x="113558" y="3633603"/>
                  </a:lnTo>
                  <a:lnTo>
                    <a:pt x="113207" y="3626126"/>
                  </a:lnTo>
                  <a:lnTo>
                    <a:pt x="112836" y="3618650"/>
                  </a:lnTo>
                  <a:lnTo>
                    <a:pt x="112439" y="3611173"/>
                  </a:lnTo>
                  <a:lnTo>
                    <a:pt x="112027" y="3603697"/>
                  </a:lnTo>
                  <a:lnTo>
                    <a:pt x="111588" y="3596220"/>
                  </a:lnTo>
                  <a:lnTo>
                    <a:pt x="111125" y="3588744"/>
                  </a:lnTo>
                  <a:lnTo>
                    <a:pt x="110645" y="3581267"/>
                  </a:lnTo>
                  <a:lnTo>
                    <a:pt x="110130" y="3573791"/>
                  </a:lnTo>
                  <a:lnTo>
                    <a:pt x="109593" y="3566314"/>
                  </a:lnTo>
                  <a:lnTo>
                    <a:pt x="109037" y="3558837"/>
                  </a:lnTo>
                  <a:lnTo>
                    <a:pt x="108439" y="3551361"/>
                  </a:lnTo>
                  <a:lnTo>
                    <a:pt x="107821" y="3543884"/>
                  </a:lnTo>
                  <a:lnTo>
                    <a:pt x="107178" y="3536408"/>
                  </a:lnTo>
                  <a:lnTo>
                    <a:pt x="106494" y="3528931"/>
                  </a:lnTo>
                  <a:lnTo>
                    <a:pt x="105789" y="3521455"/>
                  </a:lnTo>
                  <a:lnTo>
                    <a:pt x="105051" y="3513978"/>
                  </a:lnTo>
                  <a:lnTo>
                    <a:pt x="104275" y="3506502"/>
                  </a:lnTo>
                  <a:lnTo>
                    <a:pt x="103476" y="3499025"/>
                  </a:lnTo>
                  <a:lnTo>
                    <a:pt x="102637" y="3491548"/>
                  </a:lnTo>
                  <a:lnTo>
                    <a:pt x="101764" y="3484072"/>
                  </a:lnTo>
                  <a:lnTo>
                    <a:pt x="100867" y="3476595"/>
                  </a:lnTo>
                  <a:lnTo>
                    <a:pt x="99921" y="3469119"/>
                  </a:lnTo>
                  <a:lnTo>
                    <a:pt x="98946" y="3461642"/>
                  </a:lnTo>
                  <a:lnTo>
                    <a:pt x="97945" y="3454166"/>
                  </a:lnTo>
                  <a:lnTo>
                    <a:pt x="96890" y="3446689"/>
                  </a:lnTo>
                  <a:lnTo>
                    <a:pt x="95810" y="3439213"/>
                  </a:lnTo>
                  <a:lnTo>
                    <a:pt x="94697" y="3431736"/>
                  </a:lnTo>
                  <a:lnTo>
                    <a:pt x="93536" y="3424260"/>
                  </a:lnTo>
                  <a:lnTo>
                    <a:pt x="92351" y="3416783"/>
                  </a:lnTo>
                  <a:lnTo>
                    <a:pt x="91125" y="3409306"/>
                  </a:lnTo>
                  <a:lnTo>
                    <a:pt x="89858" y="3401830"/>
                  </a:lnTo>
                  <a:lnTo>
                    <a:pt x="88566" y="3394353"/>
                  </a:lnTo>
                  <a:lnTo>
                    <a:pt x="87229" y="3386877"/>
                  </a:lnTo>
                  <a:lnTo>
                    <a:pt x="85858" y="3379400"/>
                  </a:lnTo>
                  <a:lnTo>
                    <a:pt x="84463" y="3371924"/>
                  </a:lnTo>
                  <a:lnTo>
                    <a:pt x="83018" y="3364447"/>
                  </a:lnTo>
                  <a:lnTo>
                    <a:pt x="81547" y="3356971"/>
                  </a:lnTo>
                  <a:lnTo>
                    <a:pt x="80051" y="3349494"/>
                  </a:lnTo>
                  <a:lnTo>
                    <a:pt x="78508" y="3342017"/>
                  </a:lnTo>
                  <a:lnTo>
                    <a:pt x="76944" y="3334541"/>
                  </a:lnTo>
                  <a:lnTo>
                    <a:pt x="75351" y="3327064"/>
                  </a:lnTo>
                  <a:lnTo>
                    <a:pt x="73721" y="3319588"/>
                  </a:lnTo>
                  <a:lnTo>
                    <a:pt x="72073" y="3312111"/>
                  </a:lnTo>
                  <a:lnTo>
                    <a:pt x="70395" y="3304635"/>
                  </a:lnTo>
                  <a:lnTo>
                    <a:pt x="68690" y="3297158"/>
                  </a:lnTo>
                  <a:lnTo>
                    <a:pt x="66969" y="3289682"/>
                  </a:lnTo>
                  <a:lnTo>
                    <a:pt x="65220" y="3282205"/>
                  </a:lnTo>
                  <a:lnTo>
                    <a:pt x="63453" y="3274729"/>
                  </a:lnTo>
                  <a:lnTo>
                    <a:pt x="61674" y="3267252"/>
                  </a:lnTo>
                  <a:lnTo>
                    <a:pt x="59870" y="3259775"/>
                  </a:lnTo>
                  <a:lnTo>
                    <a:pt x="58057" y="3252299"/>
                  </a:lnTo>
                  <a:lnTo>
                    <a:pt x="56234" y="3244822"/>
                  </a:lnTo>
                  <a:lnTo>
                    <a:pt x="54398" y="3237346"/>
                  </a:lnTo>
                  <a:lnTo>
                    <a:pt x="52557" y="3229869"/>
                  </a:lnTo>
                  <a:lnTo>
                    <a:pt x="50710" y="3222393"/>
                  </a:lnTo>
                  <a:lnTo>
                    <a:pt x="48860" y="3214916"/>
                  </a:lnTo>
                  <a:lnTo>
                    <a:pt x="47010" y="3207440"/>
                  </a:lnTo>
                  <a:lnTo>
                    <a:pt x="45163" y="3199963"/>
                  </a:lnTo>
                  <a:lnTo>
                    <a:pt x="43321" y="3192486"/>
                  </a:lnTo>
                  <a:lnTo>
                    <a:pt x="41484" y="3185010"/>
                  </a:lnTo>
                  <a:lnTo>
                    <a:pt x="39660" y="3177533"/>
                  </a:lnTo>
                  <a:lnTo>
                    <a:pt x="37847" y="3170057"/>
                  </a:lnTo>
                  <a:lnTo>
                    <a:pt x="36045" y="3162580"/>
                  </a:lnTo>
                  <a:lnTo>
                    <a:pt x="34269" y="3155104"/>
                  </a:lnTo>
                  <a:lnTo>
                    <a:pt x="32509" y="3147627"/>
                  </a:lnTo>
                  <a:lnTo>
                    <a:pt x="30768" y="3140151"/>
                  </a:lnTo>
                  <a:lnTo>
                    <a:pt x="29063" y="3132674"/>
                  </a:lnTo>
                  <a:lnTo>
                    <a:pt x="27378" y="3125198"/>
                  </a:lnTo>
                  <a:lnTo>
                    <a:pt x="25723" y="3117721"/>
                  </a:lnTo>
                  <a:lnTo>
                    <a:pt x="24110" y="3110244"/>
                  </a:lnTo>
                  <a:lnTo>
                    <a:pt x="22521" y="3102768"/>
                  </a:lnTo>
                  <a:lnTo>
                    <a:pt x="20978" y="3095291"/>
                  </a:lnTo>
                  <a:lnTo>
                    <a:pt x="19478" y="3087815"/>
                  </a:lnTo>
                  <a:lnTo>
                    <a:pt x="18007" y="3080338"/>
                  </a:lnTo>
                  <a:lnTo>
                    <a:pt x="16598" y="3072862"/>
                  </a:lnTo>
                  <a:lnTo>
                    <a:pt x="15230" y="3065385"/>
                  </a:lnTo>
                  <a:lnTo>
                    <a:pt x="13897" y="3057909"/>
                  </a:lnTo>
                  <a:lnTo>
                    <a:pt x="12642" y="3050432"/>
                  </a:lnTo>
                  <a:lnTo>
                    <a:pt x="11425" y="3042955"/>
                  </a:lnTo>
                  <a:lnTo>
                    <a:pt x="10255" y="3035479"/>
                  </a:lnTo>
                  <a:lnTo>
                    <a:pt x="9163" y="3028002"/>
                  </a:lnTo>
                  <a:lnTo>
                    <a:pt x="8111" y="3020526"/>
                  </a:lnTo>
                  <a:lnTo>
                    <a:pt x="7121" y="3013049"/>
                  </a:lnTo>
                  <a:lnTo>
                    <a:pt x="6204" y="3005573"/>
                  </a:lnTo>
                  <a:lnTo>
                    <a:pt x="5329" y="2998096"/>
                  </a:lnTo>
                  <a:lnTo>
                    <a:pt x="4533" y="2990620"/>
                  </a:lnTo>
                  <a:lnTo>
                    <a:pt x="3800" y="2983143"/>
                  </a:lnTo>
                  <a:lnTo>
                    <a:pt x="3111" y="2975666"/>
                  </a:lnTo>
                  <a:lnTo>
                    <a:pt x="2516" y="2968190"/>
                  </a:lnTo>
                  <a:lnTo>
                    <a:pt x="1974" y="2960713"/>
                  </a:lnTo>
                  <a:lnTo>
                    <a:pt x="1481" y="2953237"/>
                  </a:lnTo>
                  <a:lnTo>
                    <a:pt x="1087" y="2945760"/>
                  </a:lnTo>
                  <a:lnTo>
                    <a:pt x="738" y="2938284"/>
                  </a:lnTo>
                  <a:lnTo>
                    <a:pt x="451" y="2930807"/>
                  </a:lnTo>
                  <a:lnTo>
                    <a:pt x="250" y="2923331"/>
                  </a:lnTo>
                  <a:lnTo>
                    <a:pt x="94" y="2915854"/>
                  </a:lnTo>
                  <a:lnTo>
                    <a:pt x="10" y="2908378"/>
                  </a:lnTo>
                  <a:lnTo>
                    <a:pt x="0" y="2900901"/>
                  </a:lnTo>
                  <a:lnTo>
                    <a:pt x="32" y="2893424"/>
                  </a:lnTo>
                  <a:lnTo>
                    <a:pt x="146" y="2885948"/>
                  </a:lnTo>
                  <a:lnTo>
                    <a:pt x="318" y="2878471"/>
                  </a:lnTo>
                  <a:lnTo>
                    <a:pt x="532" y="2870995"/>
                  </a:lnTo>
                  <a:lnTo>
                    <a:pt x="834" y="2863518"/>
                  </a:lnTo>
                  <a:lnTo>
                    <a:pt x="1179" y="2856042"/>
                  </a:lnTo>
                  <a:lnTo>
                    <a:pt x="1570" y="2848565"/>
                  </a:lnTo>
                  <a:lnTo>
                    <a:pt x="2040" y="2841089"/>
                  </a:lnTo>
                  <a:lnTo>
                    <a:pt x="2547" y="2833612"/>
                  </a:lnTo>
                  <a:lnTo>
                    <a:pt x="3104" y="2826135"/>
                  </a:lnTo>
                  <a:lnTo>
                    <a:pt x="3725" y="2818659"/>
                  </a:lnTo>
                  <a:lnTo>
                    <a:pt x="4379" y="2811182"/>
                  </a:lnTo>
                  <a:lnTo>
                    <a:pt x="5086" y="2803706"/>
                  </a:lnTo>
                  <a:lnTo>
                    <a:pt x="5841" y="2796229"/>
                  </a:lnTo>
                  <a:lnTo>
                    <a:pt x="6626" y="2788753"/>
                  </a:lnTo>
                  <a:lnTo>
                    <a:pt x="7464" y="2781276"/>
                  </a:lnTo>
                  <a:lnTo>
                    <a:pt x="8336" y="2773800"/>
                  </a:lnTo>
                  <a:lnTo>
                    <a:pt x="9234" y="2766323"/>
                  </a:lnTo>
                  <a:lnTo>
                    <a:pt x="10183" y="2758847"/>
                  </a:lnTo>
                  <a:lnTo>
                    <a:pt x="11155" y="2751370"/>
                  </a:lnTo>
                  <a:lnTo>
                    <a:pt x="12152" y="2743893"/>
                  </a:lnTo>
                  <a:lnTo>
                    <a:pt x="13188" y="2736417"/>
                  </a:lnTo>
                  <a:lnTo>
                    <a:pt x="14241" y="2728940"/>
                  </a:lnTo>
                  <a:lnTo>
                    <a:pt x="15319" y="2721464"/>
                  </a:lnTo>
                  <a:lnTo>
                    <a:pt x="16422" y="2713987"/>
                  </a:lnTo>
                  <a:lnTo>
                    <a:pt x="17538" y="2706511"/>
                  </a:lnTo>
                  <a:lnTo>
                    <a:pt x="18675" y="2699034"/>
                  </a:lnTo>
                  <a:lnTo>
                    <a:pt x="19827" y="2691558"/>
                  </a:lnTo>
                  <a:lnTo>
                    <a:pt x="20989" y="2684081"/>
                  </a:lnTo>
                  <a:lnTo>
                    <a:pt x="22166" y="2676604"/>
                  </a:lnTo>
                  <a:lnTo>
                    <a:pt x="23351" y="2669128"/>
                  </a:lnTo>
                  <a:lnTo>
                    <a:pt x="24542" y="2661651"/>
                  </a:lnTo>
                  <a:lnTo>
                    <a:pt x="25742" y="2654175"/>
                  </a:lnTo>
                  <a:lnTo>
                    <a:pt x="26944" y="2646698"/>
                  </a:lnTo>
                  <a:lnTo>
                    <a:pt x="28149" y="2639222"/>
                  </a:lnTo>
                  <a:lnTo>
                    <a:pt x="29354" y="2631745"/>
                  </a:lnTo>
                  <a:lnTo>
                    <a:pt x="30559" y="2624269"/>
                  </a:lnTo>
                  <a:lnTo>
                    <a:pt x="31762" y="2616792"/>
                  </a:lnTo>
                  <a:lnTo>
                    <a:pt x="32960" y="2609316"/>
                  </a:lnTo>
                  <a:lnTo>
                    <a:pt x="34154" y="2601839"/>
                  </a:lnTo>
                  <a:lnTo>
                    <a:pt x="35342" y="2594362"/>
                  </a:lnTo>
                  <a:lnTo>
                    <a:pt x="36521" y="2586886"/>
                  </a:lnTo>
                  <a:lnTo>
                    <a:pt x="37695" y="2579409"/>
                  </a:lnTo>
                  <a:lnTo>
                    <a:pt x="38856" y="2571933"/>
                  </a:lnTo>
                  <a:lnTo>
                    <a:pt x="40007" y="2564456"/>
                  </a:lnTo>
                  <a:lnTo>
                    <a:pt x="41151" y="2556980"/>
                  </a:lnTo>
                  <a:lnTo>
                    <a:pt x="42275" y="2549503"/>
                  </a:lnTo>
                  <a:lnTo>
                    <a:pt x="43391" y="2542027"/>
                  </a:lnTo>
                  <a:lnTo>
                    <a:pt x="44494" y="2534550"/>
                  </a:lnTo>
                  <a:lnTo>
                    <a:pt x="45578" y="2527073"/>
                  </a:lnTo>
                  <a:lnTo>
                    <a:pt x="46651" y="2519597"/>
                  </a:lnTo>
                  <a:lnTo>
                    <a:pt x="47707" y="2512120"/>
                  </a:lnTo>
                  <a:lnTo>
                    <a:pt x="48745" y="2504644"/>
                  </a:lnTo>
                  <a:lnTo>
                    <a:pt x="49771" y="2497167"/>
                  </a:lnTo>
                  <a:lnTo>
                    <a:pt x="50777" y="2489691"/>
                  </a:lnTo>
                  <a:lnTo>
                    <a:pt x="51765" y="2482214"/>
                  </a:lnTo>
                  <a:lnTo>
                    <a:pt x="52742" y="2474738"/>
                  </a:lnTo>
                  <a:lnTo>
                    <a:pt x="53693" y="2467261"/>
                  </a:lnTo>
                  <a:lnTo>
                    <a:pt x="54630" y="2459785"/>
                  </a:lnTo>
                  <a:lnTo>
                    <a:pt x="55553" y="2452308"/>
                  </a:lnTo>
                  <a:lnTo>
                    <a:pt x="56450" y="2444831"/>
                  </a:lnTo>
                  <a:lnTo>
                    <a:pt x="57334" y="2437355"/>
                  </a:lnTo>
                  <a:lnTo>
                    <a:pt x="58202" y="2429878"/>
                  </a:lnTo>
                  <a:lnTo>
                    <a:pt x="59046" y="2422402"/>
                  </a:lnTo>
                  <a:lnTo>
                    <a:pt x="59878" y="2414925"/>
                  </a:lnTo>
                  <a:lnTo>
                    <a:pt x="60690" y="2407449"/>
                  </a:lnTo>
                  <a:lnTo>
                    <a:pt x="61482" y="2399972"/>
                  </a:lnTo>
                  <a:lnTo>
                    <a:pt x="62262" y="2392496"/>
                  </a:lnTo>
                  <a:lnTo>
                    <a:pt x="63019" y="2385019"/>
                  </a:lnTo>
                  <a:lnTo>
                    <a:pt x="63760" y="2377542"/>
                  </a:lnTo>
                  <a:lnTo>
                    <a:pt x="64490" y="2370066"/>
                  </a:lnTo>
                  <a:lnTo>
                    <a:pt x="65195" y="2362589"/>
                  </a:lnTo>
                  <a:lnTo>
                    <a:pt x="65887" y="2355113"/>
                  </a:lnTo>
                  <a:lnTo>
                    <a:pt x="66566" y="2347636"/>
                  </a:lnTo>
                  <a:lnTo>
                    <a:pt x="67222" y="2340160"/>
                  </a:lnTo>
                  <a:lnTo>
                    <a:pt x="67867" y="2332683"/>
                  </a:lnTo>
                  <a:lnTo>
                    <a:pt x="68496" y="2325207"/>
                  </a:lnTo>
                  <a:lnTo>
                    <a:pt x="69107" y="2317730"/>
                  </a:lnTo>
                  <a:lnTo>
                    <a:pt x="69707" y="2310254"/>
                  </a:lnTo>
                  <a:lnTo>
                    <a:pt x="70290" y="2302777"/>
                  </a:lnTo>
                  <a:lnTo>
                    <a:pt x="70857" y="2295300"/>
                  </a:lnTo>
                  <a:lnTo>
                    <a:pt x="71414" y="2287824"/>
                  </a:lnTo>
                  <a:lnTo>
                    <a:pt x="71953" y="2280347"/>
                  </a:lnTo>
                  <a:lnTo>
                    <a:pt x="72480" y="2272871"/>
                  </a:lnTo>
                  <a:lnTo>
                    <a:pt x="72997" y="2265394"/>
                  </a:lnTo>
                  <a:lnTo>
                    <a:pt x="73494" y="2257918"/>
                  </a:lnTo>
                  <a:lnTo>
                    <a:pt x="73982" y="2250441"/>
                  </a:lnTo>
                  <a:lnTo>
                    <a:pt x="74459" y="2242965"/>
                  </a:lnTo>
                  <a:lnTo>
                    <a:pt x="74919" y="2235488"/>
                  </a:lnTo>
                  <a:lnTo>
                    <a:pt x="75371" y="2228011"/>
                  </a:lnTo>
                  <a:lnTo>
                    <a:pt x="75810" y="2220535"/>
                  </a:lnTo>
                  <a:lnTo>
                    <a:pt x="76235" y="2213058"/>
                  </a:lnTo>
                  <a:lnTo>
                    <a:pt x="76652" y="2205582"/>
                  </a:lnTo>
                  <a:lnTo>
                    <a:pt x="77056" y="2198105"/>
                  </a:lnTo>
                  <a:lnTo>
                    <a:pt x="77448" y="2190629"/>
                  </a:lnTo>
                  <a:lnTo>
                    <a:pt x="77833" y="2183152"/>
                  </a:lnTo>
                  <a:lnTo>
                    <a:pt x="78204" y="2175676"/>
                  </a:lnTo>
                  <a:lnTo>
                    <a:pt x="78565" y="2168199"/>
                  </a:lnTo>
                  <a:lnTo>
                    <a:pt x="78919" y="2160723"/>
                  </a:lnTo>
                  <a:lnTo>
                    <a:pt x="79258" y="2153246"/>
                  </a:lnTo>
                  <a:lnTo>
                    <a:pt x="79590" y="2145769"/>
                  </a:lnTo>
                  <a:lnTo>
                    <a:pt x="79913" y="2138293"/>
                  </a:lnTo>
                  <a:lnTo>
                    <a:pt x="80224" y="2130816"/>
                  </a:lnTo>
                  <a:lnTo>
                    <a:pt x="80528" y="2123340"/>
                  </a:lnTo>
                  <a:lnTo>
                    <a:pt x="80823" y="2115863"/>
                  </a:lnTo>
                  <a:lnTo>
                    <a:pt x="81107" y="2108387"/>
                  </a:lnTo>
                  <a:lnTo>
                    <a:pt x="81385" y="2100910"/>
                  </a:lnTo>
                  <a:lnTo>
                    <a:pt x="81652" y="2093434"/>
                  </a:lnTo>
                  <a:lnTo>
                    <a:pt x="81910" y="2085957"/>
                  </a:lnTo>
                  <a:lnTo>
                    <a:pt x="82163" y="2078480"/>
                  </a:lnTo>
                  <a:lnTo>
                    <a:pt x="82405" y="2071004"/>
                  </a:lnTo>
                  <a:lnTo>
                    <a:pt x="82639" y="2063527"/>
                  </a:lnTo>
                  <a:lnTo>
                    <a:pt x="82868" y="2056051"/>
                  </a:lnTo>
                  <a:lnTo>
                    <a:pt x="83085" y="2048574"/>
                  </a:lnTo>
                  <a:lnTo>
                    <a:pt x="83296" y="2041098"/>
                  </a:lnTo>
                  <a:lnTo>
                    <a:pt x="83501" y="2033621"/>
                  </a:lnTo>
                  <a:lnTo>
                    <a:pt x="83696" y="2026145"/>
                  </a:lnTo>
                  <a:lnTo>
                    <a:pt x="83886" y="2018668"/>
                  </a:lnTo>
                  <a:lnTo>
                    <a:pt x="84068" y="2011192"/>
                  </a:lnTo>
                  <a:lnTo>
                    <a:pt x="84242" y="2003715"/>
                  </a:lnTo>
                  <a:lnTo>
                    <a:pt x="84411" y="1996238"/>
                  </a:lnTo>
                  <a:lnTo>
                    <a:pt x="84571" y="1988762"/>
                  </a:lnTo>
                  <a:lnTo>
                    <a:pt x="84725" y="1981285"/>
                  </a:lnTo>
                  <a:lnTo>
                    <a:pt x="84875" y="1973809"/>
                  </a:lnTo>
                  <a:lnTo>
                    <a:pt x="85015" y="1966332"/>
                  </a:lnTo>
                  <a:lnTo>
                    <a:pt x="85149" y="1958856"/>
                  </a:lnTo>
                  <a:lnTo>
                    <a:pt x="85279" y="1951379"/>
                  </a:lnTo>
                  <a:lnTo>
                    <a:pt x="85400" y="1943903"/>
                  </a:lnTo>
                  <a:lnTo>
                    <a:pt x="85517" y="1936426"/>
                  </a:lnTo>
                  <a:lnTo>
                    <a:pt x="85627" y="1928949"/>
                  </a:lnTo>
                  <a:lnTo>
                    <a:pt x="85730" y="1921473"/>
                  </a:lnTo>
                  <a:lnTo>
                    <a:pt x="85829" y="1913996"/>
                  </a:lnTo>
                  <a:lnTo>
                    <a:pt x="85922" y="1906520"/>
                  </a:lnTo>
                  <a:lnTo>
                    <a:pt x="86007" y="1899043"/>
                  </a:lnTo>
                  <a:lnTo>
                    <a:pt x="86089" y="1891567"/>
                  </a:lnTo>
                  <a:lnTo>
                    <a:pt x="86163" y="1884090"/>
                  </a:lnTo>
                  <a:lnTo>
                    <a:pt x="86232" y="1876614"/>
                  </a:lnTo>
                  <a:lnTo>
                    <a:pt x="86297" y="1869137"/>
                  </a:lnTo>
                  <a:lnTo>
                    <a:pt x="86354" y="1861661"/>
                  </a:lnTo>
                  <a:lnTo>
                    <a:pt x="86407" y="1854184"/>
                  </a:lnTo>
                  <a:lnTo>
                    <a:pt x="86454" y="1846707"/>
                  </a:lnTo>
                  <a:lnTo>
                    <a:pt x="86494" y="1839231"/>
                  </a:lnTo>
                  <a:lnTo>
                    <a:pt x="86530" y="1831754"/>
                  </a:lnTo>
                  <a:lnTo>
                    <a:pt x="86560" y="1824278"/>
                  </a:lnTo>
                  <a:lnTo>
                    <a:pt x="86584" y="1816801"/>
                  </a:lnTo>
                  <a:lnTo>
                    <a:pt x="86603" y="1809325"/>
                  </a:lnTo>
                  <a:lnTo>
                    <a:pt x="86615" y="1801848"/>
                  </a:lnTo>
                  <a:lnTo>
                    <a:pt x="86621" y="1794372"/>
                  </a:lnTo>
                  <a:lnTo>
                    <a:pt x="86623" y="1786895"/>
                  </a:lnTo>
                  <a:lnTo>
                    <a:pt x="86617" y="1779418"/>
                  </a:lnTo>
                  <a:lnTo>
                    <a:pt x="86605" y="1771942"/>
                  </a:lnTo>
                  <a:lnTo>
                    <a:pt x="86589" y="1764465"/>
                  </a:lnTo>
                  <a:lnTo>
                    <a:pt x="86564" y="1756989"/>
                  </a:lnTo>
                  <a:lnTo>
                    <a:pt x="86533" y="1749512"/>
                  </a:lnTo>
                  <a:lnTo>
                    <a:pt x="86498" y="1742036"/>
                  </a:lnTo>
                  <a:lnTo>
                    <a:pt x="86452" y="1734559"/>
                  </a:lnTo>
                  <a:lnTo>
                    <a:pt x="86402" y="1727083"/>
                  </a:lnTo>
                  <a:lnTo>
                    <a:pt x="86345" y="1719606"/>
                  </a:lnTo>
                  <a:lnTo>
                    <a:pt x="86279" y="1712130"/>
                  </a:lnTo>
                  <a:lnTo>
                    <a:pt x="86208" y="1704653"/>
                  </a:lnTo>
                  <a:lnTo>
                    <a:pt x="86127" y="1697176"/>
                  </a:lnTo>
                  <a:lnTo>
                    <a:pt x="86039" y="1689700"/>
                  </a:lnTo>
                  <a:lnTo>
                    <a:pt x="85945" y="1682223"/>
                  </a:lnTo>
                  <a:lnTo>
                    <a:pt x="85839" y="1674747"/>
                  </a:lnTo>
                  <a:lnTo>
                    <a:pt x="85727" y="1667270"/>
                  </a:lnTo>
                  <a:lnTo>
                    <a:pt x="85608" y="1659794"/>
                  </a:lnTo>
                  <a:lnTo>
                    <a:pt x="85475" y="1652317"/>
                  </a:lnTo>
                  <a:lnTo>
                    <a:pt x="85336" y="1644841"/>
                  </a:lnTo>
                  <a:lnTo>
                    <a:pt x="85189" y="1637364"/>
                  </a:lnTo>
                  <a:lnTo>
                    <a:pt x="85029" y="1629887"/>
                  </a:lnTo>
                  <a:lnTo>
                    <a:pt x="84861" y="1622411"/>
                  </a:lnTo>
                  <a:lnTo>
                    <a:pt x="84683" y="1614934"/>
                  </a:lnTo>
                  <a:lnTo>
                    <a:pt x="84493" y="1607458"/>
                  </a:lnTo>
                  <a:lnTo>
                    <a:pt x="84295" y="1599981"/>
                  </a:lnTo>
                  <a:lnTo>
                    <a:pt x="84084" y="1592505"/>
                  </a:lnTo>
                  <a:lnTo>
                    <a:pt x="83861" y="1585028"/>
                  </a:lnTo>
                  <a:lnTo>
                    <a:pt x="83631" y="1577552"/>
                  </a:lnTo>
                  <a:lnTo>
                    <a:pt x="83384" y="1570075"/>
                  </a:lnTo>
                  <a:lnTo>
                    <a:pt x="83127" y="1562599"/>
                  </a:lnTo>
                  <a:lnTo>
                    <a:pt x="82861" y="1555122"/>
                  </a:lnTo>
                  <a:lnTo>
                    <a:pt x="82576" y="1547645"/>
                  </a:lnTo>
                  <a:lnTo>
                    <a:pt x="82282" y="1540169"/>
                  </a:lnTo>
                  <a:lnTo>
                    <a:pt x="81977" y="1532692"/>
                  </a:lnTo>
                  <a:lnTo>
                    <a:pt x="81654" y="1525216"/>
                  </a:lnTo>
                  <a:lnTo>
                    <a:pt x="81322" y="1517739"/>
                  </a:lnTo>
                  <a:lnTo>
                    <a:pt x="80975" y="1510263"/>
                  </a:lnTo>
                  <a:lnTo>
                    <a:pt x="80612" y="1502786"/>
                  </a:lnTo>
                  <a:lnTo>
                    <a:pt x="80240" y="1495310"/>
                  </a:lnTo>
                  <a:lnTo>
                    <a:pt x="79850" y="1487833"/>
                  </a:lnTo>
                  <a:lnTo>
                    <a:pt x="79445" y="1480356"/>
                  </a:lnTo>
                  <a:lnTo>
                    <a:pt x="79031" y="1472880"/>
                  </a:lnTo>
                  <a:lnTo>
                    <a:pt x="78596" y="1465403"/>
                  </a:lnTo>
                  <a:lnTo>
                    <a:pt x="78150" y="1457927"/>
                  </a:lnTo>
                  <a:lnTo>
                    <a:pt x="77692" y="1450450"/>
                  </a:lnTo>
                  <a:lnTo>
                    <a:pt x="77212" y="1442974"/>
                  </a:lnTo>
                  <a:lnTo>
                    <a:pt x="76722" y="1435497"/>
                  </a:lnTo>
                  <a:lnTo>
                    <a:pt x="76218" y="1428021"/>
                  </a:lnTo>
                  <a:lnTo>
                    <a:pt x="75696" y="1420544"/>
                  </a:lnTo>
                  <a:lnTo>
                    <a:pt x="75163" y="1413067"/>
                  </a:lnTo>
                  <a:lnTo>
                    <a:pt x="74613" y="1405591"/>
                  </a:lnTo>
                  <a:lnTo>
                    <a:pt x="74047" y="1398114"/>
                  </a:lnTo>
                  <a:lnTo>
                    <a:pt x="73472" y="1390638"/>
                  </a:lnTo>
                  <a:lnTo>
                    <a:pt x="72877" y="1383161"/>
                  </a:lnTo>
                  <a:lnTo>
                    <a:pt x="72270" y="1375685"/>
                  </a:lnTo>
                  <a:lnTo>
                    <a:pt x="71653" y="1368208"/>
                  </a:lnTo>
                  <a:lnTo>
                    <a:pt x="71016" y="1360732"/>
                  </a:lnTo>
                  <a:lnTo>
                    <a:pt x="70369" y="1353255"/>
                  </a:lnTo>
                  <a:lnTo>
                    <a:pt x="69711" y="1345779"/>
                  </a:lnTo>
                  <a:lnTo>
                    <a:pt x="69035" y="1338302"/>
                  </a:lnTo>
                  <a:lnTo>
                    <a:pt x="68351" y="1330825"/>
                  </a:lnTo>
                  <a:lnTo>
                    <a:pt x="67655" y="1323349"/>
                  </a:lnTo>
                  <a:lnTo>
                    <a:pt x="66945" y="1315872"/>
                  </a:lnTo>
                  <a:lnTo>
                    <a:pt x="66227" y="1308396"/>
                  </a:lnTo>
                  <a:lnTo>
                    <a:pt x="65498" y="1300919"/>
                  </a:lnTo>
                  <a:lnTo>
                    <a:pt x="64758" y="1293443"/>
                  </a:lnTo>
                  <a:lnTo>
                    <a:pt x="64012" y="1285966"/>
                  </a:lnTo>
                  <a:lnTo>
                    <a:pt x="63255" y="1278490"/>
                  </a:lnTo>
                  <a:lnTo>
                    <a:pt x="62491" y="1271013"/>
                  </a:lnTo>
                  <a:lnTo>
                    <a:pt x="61722" y="1263536"/>
                  </a:lnTo>
                  <a:lnTo>
                    <a:pt x="60944" y="1256060"/>
                  </a:lnTo>
                  <a:lnTo>
                    <a:pt x="60162" y="1248583"/>
                  </a:lnTo>
                  <a:lnTo>
                    <a:pt x="59376" y="1241107"/>
                  </a:lnTo>
                  <a:lnTo>
                    <a:pt x="58586" y="1233630"/>
                  </a:lnTo>
                  <a:lnTo>
                    <a:pt x="57794" y="1226154"/>
                  </a:lnTo>
                  <a:lnTo>
                    <a:pt x="57001" y="1218677"/>
                  </a:lnTo>
                  <a:lnTo>
                    <a:pt x="56207" y="1211201"/>
                  </a:lnTo>
                  <a:lnTo>
                    <a:pt x="55413" y="1203724"/>
                  </a:lnTo>
                  <a:lnTo>
                    <a:pt x="54621" y="1196248"/>
                  </a:lnTo>
                  <a:lnTo>
                    <a:pt x="53833" y="1188771"/>
                  </a:lnTo>
                  <a:lnTo>
                    <a:pt x="53047" y="1181294"/>
                  </a:lnTo>
                  <a:lnTo>
                    <a:pt x="52268" y="1173818"/>
                  </a:lnTo>
                  <a:lnTo>
                    <a:pt x="51495" y="1166341"/>
                  </a:lnTo>
                  <a:lnTo>
                    <a:pt x="50727" y="1158865"/>
                  </a:lnTo>
                  <a:lnTo>
                    <a:pt x="49973" y="1151388"/>
                  </a:lnTo>
                  <a:lnTo>
                    <a:pt x="49226" y="1143912"/>
                  </a:lnTo>
                  <a:lnTo>
                    <a:pt x="48489" y="1136435"/>
                  </a:lnTo>
                  <a:lnTo>
                    <a:pt x="47770" y="1128959"/>
                  </a:lnTo>
                  <a:lnTo>
                    <a:pt x="47061" y="1121482"/>
                  </a:lnTo>
                  <a:lnTo>
                    <a:pt x="46367" y="1114005"/>
                  </a:lnTo>
                  <a:lnTo>
                    <a:pt x="45694" y="1106529"/>
                  </a:lnTo>
                  <a:lnTo>
                    <a:pt x="45034" y="1099052"/>
                  </a:lnTo>
                  <a:lnTo>
                    <a:pt x="44397" y="1091576"/>
                  </a:lnTo>
                  <a:lnTo>
                    <a:pt x="43782" y="1084099"/>
                  </a:lnTo>
                  <a:lnTo>
                    <a:pt x="43182" y="1076623"/>
                  </a:lnTo>
                  <a:lnTo>
                    <a:pt x="42615" y="1069146"/>
                  </a:lnTo>
                  <a:lnTo>
                    <a:pt x="42069" y="1061670"/>
                  </a:lnTo>
                  <a:lnTo>
                    <a:pt x="41542" y="1054193"/>
                  </a:lnTo>
                  <a:lnTo>
                    <a:pt x="41057" y="1046717"/>
                  </a:lnTo>
                  <a:lnTo>
                    <a:pt x="40591" y="1039240"/>
                  </a:lnTo>
                  <a:lnTo>
                    <a:pt x="40153" y="1031763"/>
                  </a:lnTo>
                  <a:lnTo>
                    <a:pt x="39756" y="1024287"/>
                  </a:lnTo>
                  <a:lnTo>
                    <a:pt x="39382" y="1016810"/>
                  </a:lnTo>
                  <a:lnTo>
                    <a:pt x="39044" y="1009334"/>
                  </a:lnTo>
                  <a:lnTo>
                    <a:pt x="38745" y="1001857"/>
                  </a:lnTo>
                  <a:lnTo>
                    <a:pt x="38471" y="994381"/>
                  </a:lnTo>
                  <a:lnTo>
                    <a:pt x="38244" y="986904"/>
                  </a:lnTo>
                  <a:lnTo>
                    <a:pt x="38052" y="979428"/>
                  </a:lnTo>
                  <a:lnTo>
                    <a:pt x="37887" y="971951"/>
                  </a:lnTo>
                  <a:lnTo>
                    <a:pt x="37778" y="964474"/>
                  </a:lnTo>
                  <a:lnTo>
                    <a:pt x="37701" y="956998"/>
                  </a:lnTo>
                  <a:lnTo>
                    <a:pt x="37654" y="949521"/>
                  </a:lnTo>
                  <a:lnTo>
                    <a:pt x="37668" y="942045"/>
                  </a:lnTo>
                  <a:lnTo>
                    <a:pt x="37710" y="934568"/>
                  </a:lnTo>
                  <a:lnTo>
                    <a:pt x="37792" y="927092"/>
                  </a:lnTo>
                  <a:lnTo>
                    <a:pt x="37929" y="919615"/>
                  </a:lnTo>
                  <a:lnTo>
                    <a:pt x="38094" y="912139"/>
                  </a:lnTo>
                  <a:lnTo>
                    <a:pt x="38308" y="904662"/>
                  </a:lnTo>
                  <a:lnTo>
                    <a:pt x="38569" y="897186"/>
                  </a:lnTo>
                  <a:lnTo>
                    <a:pt x="38860" y="889709"/>
                  </a:lnTo>
                  <a:lnTo>
                    <a:pt x="39207" y="882232"/>
                  </a:lnTo>
                  <a:lnTo>
                    <a:pt x="39593" y="874756"/>
                  </a:lnTo>
                  <a:lnTo>
                    <a:pt x="40008" y="867279"/>
                  </a:lnTo>
                  <a:lnTo>
                    <a:pt x="40487" y="859803"/>
                  </a:lnTo>
                  <a:lnTo>
                    <a:pt x="40995" y="852326"/>
                  </a:lnTo>
                  <a:lnTo>
                    <a:pt x="41538" y="844850"/>
                  </a:lnTo>
                  <a:lnTo>
                    <a:pt x="42138" y="837373"/>
                  </a:lnTo>
                  <a:lnTo>
                    <a:pt x="42766" y="829897"/>
                  </a:lnTo>
                  <a:lnTo>
                    <a:pt x="43433" y="822420"/>
                  </a:lnTo>
                  <a:lnTo>
                    <a:pt x="44147" y="814943"/>
                  </a:lnTo>
                  <a:lnTo>
                    <a:pt x="44887" y="807467"/>
                  </a:lnTo>
                  <a:lnTo>
                    <a:pt x="45670" y="799990"/>
                  </a:lnTo>
                  <a:lnTo>
                    <a:pt x="46490" y="792514"/>
                  </a:lnTo>
                  <a:lnTo>
                    <a:pt x="47335" y="785037"/>
                  </a:lnTo>
                  <a:lnTo>
                    <a:pt x="48224" y="777561"/>
                  </a:lnTo>
                  <a:lnTo>
                    <a:pt x="49141" y="770084"/>
                  </a:lnTo>
                  <a:lnTo>
                    <a:pt x="50080" y="762608"/>
                  </a:lnTo>
                  <a:lnTo>
                    <a:pt x="51064" y="755131"/>
                  </a:lnTo>
                  <a:lnTo>
                    <a:pt x="52067" y="747655"/>
                  </a:lnTo>
                  <a:lnTo>
                    <a:pt x="53092" y="740178"/>
                  </a:lnTo>
                  <a:lnTo>
                    <a:pt x="54153" y="732701"/>
                  </a:lnTo>
                  <a:lnTo>
                    <a:pt x="55229" y="725225"/>
                  </a:lnTo>
                  <a:lnTo>
                    <a:pt x="56328" y="717748"/>
                  </a:lnTo>
                  <a:lnTo>
                    <a:pt x="57451" y="710272"/>
                  </a:lnTo>
                  <a:lnTo>
                    <a:pt x="58587" y="702795"/>
                  </a:lnTo>
                  <a:lnTo>
                    <a:pt x="59745" y="695319"/>
                  </a:lnTo>
                  <a:lnTo>
                    <a:pt x="60917" y="687842"/>
                  </a:lnTo>
                  <a:lnTo>
                    <a:pt x="62099" y="680366"/>
                  </a:lnTo>
                  <a:lnTo>
                    <a:pt x="63298" y="672889"/>
                  </a:lnTo>
                  <a:lnTo>
                    <a:pt x="64505" y="665412"/>
                  </a:lnTo>
                  <a:lnTo>
                    <a:pt x="65719" y="657936"/>
                  </a:lnTo>
                  <a:lnTo>
                    <a:pt x="66944" y="650459"/>
                  </a:lnTo>
                  <a:lnTo>
                    <a:pt x="68172" y="642983"/>
                  </a:lnTo>
                  <a:lnTo>
                    <a:pt x="69404" y="635506"/>
                  </a:lnTo>
                  <a:lnTo>
                    <a:pt x="70638" y="628030"/>
                  </a:lnTo>
                  <a:lnTo>
                    <a:pt x="71873" y="620553"/>
                  </a:lnTo>
                  <a:lnTo>
                    <a:pt x="73107" y="613077"/>
                  </a:lnTo>
                  <a:lnTo>
                    <a:pt x="74338" y="605600"/>
                  </a:lnTo>
                  <a:lnTo>
                    <a:pt x="75566" y="598124"/>
                  </a:lnTo>
                  <a:lnTo>
                    <a:pt x="76787" y="590647"/>
                  </a:lnTo>
                  <a:lnTo>
                    <a:pt x="78001" y="583170"/>
                  </a:lnTo>
                  <a:lnTo>
                    <a:pt x="79210" y="575694"/>
                  </a:lnTo>
                  <a:lnTo>
                    <a:pt x="80405" y="568217"/>
                  </a:lnTo>
                  <a:lnTo>
                    <a:pt x="81591" y="560741"/>
                  </a:lnTo>
                  <a:lnTo>
                    <a:pt x="82769" y="553264"/>
                  </a:lnTo>
                  <a:lnTo>
                    <a:pt x="83927" y="545788"/>
                  </a:lnTo>
                  <a:lnTo>
                    <a:pt x="85074" y="538311"/>
                  </a:lnTo>
                  <a:lnTo>
                    <a:pt x="86208" y="530835"/>
                  </a:lnTo>
                  <a:lnTo>
                    <a:pt x="87320" y="523358"/>
                  </a:lnTo>
                  <a:lnTo>
                    <a:pt x="88420" y="515881"/>
                  </a:lnTo>
                  <a:lnTo>
                    <a:pt x="89500" y="508405"/>
                  </a:lnTo>
                  <a:lnTo>
                    <a:pt x="90559" y="500928"/>
                  </a:lnTo>
                  <a:lnTo>
                    <a:pt x="91604" y="493452"/>
                  </a:lnTo>
                  <a:lnTo>
                    <a:pt x="92623" y="485975"/>
                  </a:lnTo>
                  <a:lnTo>
                    <a:pt x="93622" y="478499"/>
                  </a:lnTo>
                  <a:lnTo>
                    <a:pt x="94607" y="471022"/>
                  </a:lnTo>
                  <a:lnTo>
                    <a:pt x="95559" y="463546"/>
                  </a:lnTo>
                  <a:lnTo>
                    <a:pt x="96493" y="456069"/>
                  </a:lnTo>
                  <a:lnTo>
                    <a:pt x="97410" y="448593"/>
                  </a:lnTo>
                  <a:lnTo>
                    <a:pt x="98294" y="441116"/>
                  </a:lnTo>
                  <a:lnTo>
                    <a:pt x="99161" y="433639"/>
                  </a:lnTo>
                  <a:lnTo>
                    <a:pt x="100005" y="426163"/>
                  </a:lnTo>
                  <a:lnTo>
                    <a:pt x="100820" y="418686"/>
                  </a:lnTo>
                  <a:lnTo>
                    <a:pt x="101617" y="411210"/>
                  </a:lnTo>
                  <a:lnTo>
                    <a:pt x="102388" y="403733"/>
                  </a:lnTo>
                  <a:lnTo>
                    <a:pt x="103132" y="396257"/>
                  </a:lnTo>
                  <a:lnTo>
                    <a:pt x="103861" y="388780"/>
                  </a:lnTo>
                  <a:lnTo>
                    <a:pt x="104557" y="381304"/>
                  </a:lnTo>
                  <a:lnTo>
                    <a:pt x="105233" y="373827"/>
                  </a:lnTo>
                  <a:lnTo>
                    <a:pt x="105892" y="366350"/>
                  </a:lnTo>
                  <a:lnTo>
                    <a:pt x="106516" y="358874"/>
                  </a:lnTo>
                  <a:lnTo>
                    <a:pt x="107124" y="351397"/>
                  </a:lnTo>
                  <a:lnTo>
                    <a:pt x="107713" y="343921"/>
                  </a:lnTo>
                  <a:lnTo>
                    <a:pt x="108271" y="336444"/>
                  </a:lnTo>
                  <a:lnTo>
                    <a:pt x="108813" y="328968"/>
                  </a:lnTo>
                  <a:lnTo>
                    <a:pt x="109334" y="321491"/>
                  </a:lnTo>
                  <a:lnTo>
                    <a:pt x="109829" y="314015"/>
                  </a:lnTo>
                  <a:lnTo>
                    <a:pt x="110310" y="306538"/>
                  </a:lnTo>
                  <a:lnTo>
                    <a:pt x="110766" y="299062"/>
                  </a:lnTo>
                  <a:lnTo>
                    <a:pt x="111202" y="291585"/>
                  </a:lnTo>
                  <a:lnTo>
                    <a:pt x="111625" y="284108"/>
                  </a:lnTo>
                  <a:lnTo>
                    <a:pt x="112021" y="276632"/>
                  </a:lnTo>
                  <a:lnTo>
                    <a:pt x="112402" y="269155"/>
                  </a:lnTo>
                  <a:lnTo>
                    <a:pt x="112771" y="261679"/>
                  </a:lnTo>
                  <a:lnTo>
                    <a:pt x="113113" y="254202"/>
                  </a:lnTo>
                  <a:lnTo>
                    <a:pt x="113443" y="246726"/>
                  </a:lnTo>
                  <a:lnTo>
                    <a:pt x="113760" y="239249"/>
                  </a:lnTo>
                  <a:lnTo>
                    <a:pt x="114054" y="231773"/>
                  </a:lnTo>
                  <a:lnTo>
                    <a:pt x="114339" y="224296"/>
                  </a:lnTo>
                  <a:lnTo>
                    <a:pt x="114608" y="216819"/>
                  </a:lnTo>
                  <a:lnTo>
                    <a:pt x="114860" y="209343"/>
                  </a:lnTo>
                  <a:lnTo>
                    <a:pt x="115103" y="201866"/>
                  </a:lnTo>
                  <a:lnTo>
                    <a:pt x="115331" y="194390"/>
                  </a:lnTo>
                  <a:lnTo>
                    <a:pt x="115545" y="186913"/>
                  </a:lnTo>
                  <a:lnTo>
                    <a:pt x="115751" y="179437"/>
                  </a:lnTo>
                  <a:lnTo>
                    <a:pt x="115941" y="171960"/>
                  </a:lnTo>
                  <a:lnTo>
                    <a:pt x="116122" y="164484"/>
                  </a:lnTo>
                  <a:lnTo>
                    <a:pt x="116295" y="157007"/>
                  </a:lnTo>
                  <a:lnTo>
                    <a:pt x="116453" y="149531"/>
                  </a:lnTo>
                  <a:lnTo>
                    <a:pt x="116604" y="142054"/>
                  </a:lnTo>
                  <a:lnTo>
                    <a:pt x="116747" y="134577"/>
                  </a:lnTo>
                  <a:lnTo>
                    <a:pt x="116879" y="127101"/>
                  </a:lnTo>
                  <a:lnTo>
                    <a:pt x="117005" y="119624"/>
                  </a:lnTo>
                  <a:lnTo>
                    <a:pt x="117122" y="112148"/>
                  </a:lnTo>
                  <a:lnTo>
                    <a:pt x="117231" y="104671"/>
                  </a:lnTo>
                  <a:lnTo>
                    <a:pt x="117334" y="97195"/>
                  </a:lnTo>
                  <a:lnTo>
                    <a:pt x="117430" y="89718"/>
                  </a:lnTo>
                  <a:lnTo>
                    <a:pt x="117519" y="82242"/>
                  </a:lnTo>
                  <a:lnTo>
                    <a:pt x="117604" y="74765"/>
                  </a:lnTo>
                  <a:lnTo>
                    <a:pt x="117681" y="67288"/>
                  </a:lnTo>
                  <a:lnTo>
                    <a:pt x="117753" y="59812"/>
                  </a:lnTo>
                  <a:lnTo>
                    <a:pt x="117822" y="52335"/>
                  </a:lnTo>
                  <a:lnTo>
                    <a:pt x="117884" y="44859"/>
                  </a:lnTo>
                  <a:lnTo>
                    <a:pt x="117943" y="37382"/>
                  </a:lnTo>
                  <a:lnTo>
                    <a:pt x="117997" y="29906"/>
                  </a:lnTo>
                  <a:lnTo>
                    <a:pt x="118047" y="22429"/>
                  </a:lnTo>
                  <a:lnTo>
                    <a:pt x="118094" y="14953"/>
                  </a:lnTo>
                  <a:lnTo>
                    <a:pt x="118137" y="7476"/>
                  </a:lnTo>
                  <a:lnTo>
                    <a:pt x="118177" y="0"/>
                  </a:lnTo>
                  <a:lnTo>
                    <a:pt x="119063" y="0"/>
                  </a:lnTo>
                  <a:lnTo>
                    <a:pt x="119103" y="7476"/>
                  </a:lnTo>
                  <a:lnTo>
                    <a:pt x="119146" y="14953"/>
                  </a:lnTo>
                  <a:lnTo>
                    <a:pt x="119193" y="22429"/>
                  </a:lnTo>
                  <a:lnTo>
                    <a:pt x="119243" y="29906"/>
                  </a:lnTo>
                  <a:lnTo>
                    <a:pt x="119297" y="37382"/>
                  </a:lnTo>
                  <a:lnTo>
                    <a:pt x="119356" y="44859"/>
                  </a:lnTo>
                  <a:lnTo>
                    <a:pt x="119418" y="52335"/>
                  </a:lnTo>
                  <a:lnTo>
                    <a:pt x="119487" y="59812"/>
                  </a:lnTo>
                  <a:lnTo>
                    <a:pt x="119559" y="67288"/>
                  </a:lnTo>
                  <a:lnTo>
                    <a:pt x="119636" y="74765"/>
                  </a:lnTo>
                  <a:lnTo>
                    <a:pt x="119721" y="82242"/>
                  </a:lnTo>
                  <a:lnTo>
                    <a:pt x="119810" y="89718"/>
                  </a:lnTo>
                  <a:lnTo>
                    <a:pt x="119905" y="97195"/>
                  </a:lnTo>
                  <a:lnTo>
                    <a:pt x="120009" y="104671"/>
                  </a:lnTo>
                  <a:lnTo>
                    <a:pt x="120118" y="112148"/>
                  </a:lnTo>
                  <a:lnTo>
                    <a:pt x="120235" y="119624"/>
                  </a:lnTo>
                  <a:lnTo>
                    <a:pt x="120361" y="127101"/>
                  </a:lnTo>
                  <a:lnTo>
                    <a:pt x="120492" y="134577"/>
                  </a:lnTo>
                  <a:lnTo>
                    <a:pt x="120636" y="142054"/>
                  </a:lnTo>
                  <a:lnTo>
                    <a:pt x="120787" y="149531"/>
                  </a:lnTo>
                  <a:lnTo>
                    <a:pt x="120945" y="157007"/>
                  </a:lnTo>
                  <a:lnTo>
                    <a:pt x="121118" y="164484"/>
                  </a:lnTo>
                  <a:lnTo>
                    <a:pt x="121299" y="171960"/>
                  </a:lnTo>
                  <a:lnTo>
                    <a:pt x="121489" y="179437"/>
                  </a:lnTo>
                  <a:lnTo>
                    <a:pt x="121695" y="186913"/>
                  </a:lnTo>
                  <a:lnTo>
                    <a:pt x="121909" y="194390"/>
                  </a:lnTo>
                  <a:lnTo>
                    <a:pt x="122136" y="201866"/>
                  </a:lnTo>
                  <a:lnTo>
                    <a:pt x="122379" y="209343"/>
                  </a:lnTo>
                  <a:lnTo>
                    <a:pt x="122632" y="216819"/>
                  </a:lnTo>
                  <a:lnTo>
                    <a:pt x="122901" y="224296"/>
                  </a:lnTo>
                  <a:lnTo>
                    <a:pt x="123185" y="231773"/>
                  </a:lnTo>
                  <a:lnTo>
                    <a:pt x="123480" y="239249"/>
                  </a:lnTo>
                  <a:lnTo>
                    <a:pt x="123797" y="246726"/>
                  </a:lnTo>
                  <a:lnTo>
                    <a:pt x="124127" y="254202"/>
                  </a:lnTo>
                  <a:lnTo>
                    <a:pt x="124469" y="261679"/>
                  </a:lnTo>
                  <a:lnTo>
                    <a:pt x="124838" y="269155"/>
                  </a:lnTo>
                  <a:lnTo>
                    <a:pt x="125218" y="276632"/>
                  </a:lnTo>
                  <a:lnTo>
                    <a:pt x="125615" y="284108"/>
                  </a:lnTo>
                  <a:lnTo>
                    <a:pt x="126038" y="291585"/>
                  </a:lnTo>
                  <a:lnTo>
                    <a:pt x="126474" y="299062"/>
                  </a:lnTo>
                  <a:lnTo>
                    <a:pt x="126930" y="306538"/>
                  </a:lnTo>
                  <a:lnTo>
                    <a:pt x="127411" y="314015"/>
                  </a:lnTo>
                  <a:lnTo>
                    <a:pt x="127906" y="321491"/>
                  </a:lnTo>
                  <a:lnTo>
                    <a:pt x="128427" y="328968"/>
                  </a:lnTo>
                  <a:lnTo>
                    <a:pt x="128969" y="336444"/>
                  </a:lnTo>
                  <a:lnTo>
                    <a:pt x="129527" y="343921"/>
                  </a:lnTo>
                  <a:lnTo>
                    <a:pt x="130116" y="351397"/>
                  </a:lnTo>
                  <a:lnTo>
                    <a:pt x="130724" y="358874"/>
                  </a:lnTo>
                  <a:lnTo>
                    <a:pt x="131348" y="366350"/>
                  </a:lnTo>
                  <a:lnTo>
                    <a:pt x="132007" y="373827"/>
                  </a:lnTo>
                  <a:lnTo>
                    <a:pt x="132682" y="381304"/>
                  </a:lnTo>
                  <a:lnTo>
                    <a:pt x="133379" y="388780"/>
                  </a:lnTo>
                  <a:lnTo>
                    <a:pt x="134107" y="396257"/>
                  </a:lnTo>
                  <a:lnTo>
                    <a:pt x="134852" y="403733"/>
                  </a:lnTo>
                  <a:lnTo>
                    <a:pt x="135622" y="411210"/>
                  </a:lnTo>
                  <a:lnTo>
                    <a:pt x="136420" y="418686"/>
                  </a:lnTo>
                  <a:lnTo>
                    <a:pt x="137235" y="426163"/>
                  </a:lnTo>
                  <a:lnTo>
                    <a:pt x="138079" y="433639"/>
                  </a:lnTo>
                  <a:lnTo>
                    <a:pt x="138946" y="441116"/>
                  </a:lnTo>
                  <a:lnTo>
                    <a:pt x="139829" y="448593"/>
                  </a:lnTo>
                  <a:lnTo>
                    <a:pt x="140746" y="456069"/>
                  </a:lnTo>
                  <a:lnTo>
                    <a:pt x="141681" y="463546"/>
                  </a:lnTo>
                  <a:lnTo>
                    <a:pt x="142633" y="471022"/>
                  </a:lnTo>
                  <a:lnTo>
                    <a:pt x="143618" y="478499"/>
                  </a:lnTo>
                  <a:lnTo>
                    <a:pt x="144617" y="485975"/>
                  </a:lnTo>
                  <a:lnTo>
                    <a:pt x="145636" y="493452"/>
                  </a:lnTo>
                  <a:lnTo>
                    <a:pt x="146681" y="500928"/>
                  </a:lnTo>
                  <a:lnTo>
                    <a:pt x="147740" y="508405"/>
                  </a:lnTo>
                  <a:lnTo>
                    <a:pt x="148820" y="515881"/>
                  </a:lnTo>
                  <a:lnTo>
                    <a:pt x="149920" y="523358"/>
                  </a:lnTo>
                  <a:lnTo>
                    <a:pt x="151032" y="530835"/>
                  </a:lnTo>
                  <a:lnTo>
                    <a:pt x="152166" y="538311"/>
                  </a:lnTo>
                  <a:lnTo>
                    <a:pt x="153313" y="545788"/>
                  </a:lnTo>
                  <a:lnTo>
                    <a:pt x="154471" y="553264"/>
                  </a:lnTo>
                  <a:lnTo>
                    <a:pt x="155649" y="560741"/>
                  </a:lnTo>
                  <a:lnTo>
                    <a:pt x="156835" y="568217"/>
                  </a:lnTo>
                  <a:lnTo>
                    <a:pt x="158030" y="575694"/>
                  </a:lnTo>
                  <a:lnTo>
                    <a:pt x="159239" y="583170"/>
                  </a:lnTo>
                  <a:lnTo>
                    <a:pt x="160453" y="590647"/>
                  </a:lnTo>
                  <a:lnTo>
                    <a:pt x="161674" y="598124"/>
                  </a:lnTo>
                  <a:lnTo>
                    <a:pt x="162902" y="605600"/>
                  </a:lnTo>
                  <a:lnTo>
                    <a:pt x="164133" y="613077"/>
                  </a:lnTo>
                  <a:lnTo>
                    <a:pt x="165367" y="620553"/>
                  </a:lnTo>
                  <a:lnTo>
                    <a:pt x="166601" y="628030"/>
                  </a:lnTo>
                  <a:lnTo>
                    <a:pt x="167836" y="635506"/>
                  </a:lnTo>
                  <a:lnTo>
                    <a:pt x="169068" y="642983"/>
                  </a:lnTo>
                  <a:lnTo>
                    <a:pt x="170296" y="650459"/>
                  </a:lnTo>
                  <a:lnTo>
                    <a:pt x="171520" y="657936"/>
                  </a:lnTo>
                  <a:lnTo>
                    <a:pt x="172735" y="665412"/>
                  </a:lnTo>
                  <a:lnTo>
                    <a:pt x="173942" y="672889"/>
                  </a:lnTo>
                  <a:lnTo>
                    <a:pt x="175141" y="680366"/>
                  </a:lnTo>
                  <a:lnTo>
                    <a:pt x="176323" y="687842"/>
                  </a:lnTo>
                  <a:lnTo>
                    <a:pt x="177495" y="695319"/>
                  </a:lnTo>
                  <a:lnTo>
                    <a:pt x="178652" y="702795"/>
                  </a:lnTo>
                  <a:lnTo>
                    <a:pt x="179789" y="710272"/>
                  </a:lnTo>
                  <a:lnTo>
                    <a:pt x="180912" y="717748"/>
                  </a:lnTo>
                  <a:lnTo>
                    <a:pt x="182011" y="725225"/>
                  </a:lnTo>
                  <a:lnTo>
                    <a:pt x="183087" y="732701"/>
                  </a:lnTo>
                  <a:lnTo>
                    <a:pt x="184147" y="740178"/>
                  </a:lnTo>
                  <a:lnTo>
                    <a:pt x="185173" y="747655"/>
                  </a:lnTo>
                  <a:lnTo>
                    <a:pt x="186176" y="755131"/>
                  </a:lnTo>
                  <a:lnTo>
                    <a:pt x="187160" y="762608"/>
                  </a:lnTo>
                  <a:lnTo>
                    <a:pt x="188099" y="770084"/>
                  </a:lnTo>
                  <a:lnTo>
                    <a:pt x="189016" y="777561"/>
                  </a:lnTo>
                  <a:lnTo>
                    <a:pt x="189905" y="785037"/>
                  </a:lnTo>
                  <a:lnTo>
                    <a:pt x="190749" y="792514"/>
                  </a:lnTo>
                  <a:lnTo>
                    <a:pt x="191570" y="799990"/>
                  </a:lnTo>
                  <a:lnTo>
                    <a:pt x="192353" y="807467"/>
                  </a:lnTo>
                  <a:lnTo>
                    <a:pt x="193093" y="814943"/>
                  </a:lnTo>
                  <a:lnTo>
                    <a:pt x="193807" y="822420"/>
                  </a:lnTo>
                  <a:lnTo>
                    <a:pt x="194474" y="829897"/>
                  </a:lnTo>
                  <a:lnTo>
                    <a:pt x="195102" y="837373"/>
                  </a:lnTo>
                  <a:lnTo>
                    <a:pt x="195702" y="844850"/>
                  </a:lnTo>
                  <a:lnTo>
                    <a:pt x="196244" y="852326"/>
                  </a:lnTo>
                  <a:lnTo>
                    <a:pt x="196753" y="859803"/>
                  </a:lnTo>
                  <a:lnTo>
                    <a:pt x="197232" y="867279"/>
                  </a:lnTo>
                  <a:lnTo>
                    <a:pt x="197647" y="874756"/>
                  </a:lnTo>
                  <a:lnTo>
                    <a:pt x="198033" y="882232"/>
                  </a:lnTo>
                  <a:lnTo>
                    <a:pt x="198380" y="889709"/>
                  </a:lnTo>
                  <a:lnTo>
                    <a:pt x="198670" y="897186"/>
                  </a:lnTo>
                  <a:lnTo>
                    <a:pt x="198932" y="904662"/>
                  </a:lnTo>
                  <a:lnTo>
                    <a:pt x="199146" y="912139"/>
                  </a:lnTo>
                  <a:lnTo>
                    <a:pt x="199311" y="919615"/>
                  </a:lnTo>
                  <a:lnTo>
                    <a:pt x="199448" y="927092"/>
                  </a:lnTo>
                  <a:lnTo>
                    <a:pt x="199530" y="934568"/>
                  </a:lnTo>
                  <a:lnTo>
                    <a:pt x="199572" y="942045"/>
                  </a:lnTo>
                  <a:lnTo>
                    <a:pt x="199586" y="949521"/>
                  </a:lnTo>
                  <a:lnTo>
                    <a:pt x="199539" y="956998"/>
                  </a:lnTo>
                  <a:lnTo>
                    <a:pt x="199462" y="964474"/>
                  </a:lnTo>
                  <a:lnTo>
                    <a:pt x="199353" y="971951"/>
                  </a:lnTo>
                  <a:lnTo>
                    <a:pt x="199188" y="979428"/>
                  </a:lnTo>
                  <a:lnTo>
                    <a:pt x="198996" y="986904"/>
                  </a:lnTo>
                  <a:lnTo>
                    <a:pt x="198769" y="994381"/>
                  </a:lnTo>
                  <a:lnTo>
                    <a:pt x="198495" y="1001857"/>
                  </a:lnTo>
                  <a:lnTo>
                    <a:pt x="198196" y="1009334"/>
                  </a:lnTo>
                  <a:lnTo>
                    <a:pt x="197858" y="1016810"/>
                  </a:lnTo>
                  <a:lnTo>
                    <a:pt x="197484" y="1024287"/>
                  </a:lnTo>
                  <a:lnTo>
                    <a:pt x="197087" y="1031763"/>
                  </a:lnTo>
                  <a:lnTo>
                    <a:pt x="196648" y="1039240"/>
                  </a:lnTo>
                  <a:lnTo>
                    <a:pt x="196183" y="1046717"/>
                  </a:lnTo>
                  <a:lnTo>
                    <a:pt x="195698" y="1054193"/>
                  </a:lnTo>
                  <a:lnTo>
                    <a:pt x="195171" y="1061670"/>
                  </a:lnTo>
                  <a:lnTo>
                    <a:pt x="194625" y="1069146"/>
                  </a:lnTo>
                  <a:lnTo>
                    <a:pt x="194058" y="1076623"/>
                  </a:lnTo>
                  <a:lnTo>
                    <a:pt x="193458" y="1084099"/>
                  </a:lnTo>
                  <a:lnTo>
                    <a:pt x="192843" y="1091576"/>
                  </a:lnTo>
                  <a:lnTo>
                    <a:pt x="192206" y="1099052"/>
                  </a:lnTo>
                  <a:lnTo>
                    <a:pt x="191546" y="1106529"/>
                  </a:lnTo>
                  <a:lnTo>
                    <a:pt x="190873" y="1114005"/>
                  </a:lnTo>
                  <a:lnTo>
                    <a:pt x="190179" y="1121482"/>
                  </a:lnTo>
                  <a:lnTo>
                    <a:pt x="189470" y="1128959"/>
                  </a:lnTo>
                  <a:lnTo>
                    <a:pt x="188751" y="1136435"/>
                  </a:lnTo>
                  <a:lnTo>
                    <a:pt x="188014" y="1143912"/>
                  </a:lnTo>
                  <a:lnTo>
                    <a:pt x="187267" y="1151388"/>
                  </a:lnTo>
                  <a:lnTo>
                    <a:pt x="186513" y="1158865"/>
                  </a:lnTo>
                  <a:lnTo>
                    <a:pt x="185745" y="1166341"/>
                  </a:lnTo>
                  <a:lnTo>
                    <a:pt x="184972" y="1173818"/>
                  </a:lnTo>
                  <a:lnTo>
                    <a:pt x="184193" y="1181294"/>
                  </a:lnTo>
                  <a:lnTo>
                    <a:pt x="183407" y="1188771"/>
                  </a:lnTo>
                  <a:lnTo>
                    <a:pt x="182618" y="1196248"/>
                  </a:lnTo>
                  <a:lnTo>
                    <a:pt x="181827" y="1203724"/>
                  </a:lnTo>
                  <a:lnTo>
                    <a:pt x="181033" y="1211201"/>
                  </a:lnTo>
                  <a:lnTo>
                    <a:pt x="180239" y="1218677"/>
                  </a:lnTo>
                  <a:lnTo>
                    <a:pt x="179446" y="1226154"/>
                  </a:lnTo>
                  <a:lnTo>
                    <a:pt x="178654" y="1233630"/>
                  </a:lnTo>
                  <a:lnTo>
                    <a:pt x="177863" y="1241107"/>
                  </a:lnTo>
                  <a:lnTo>
                    <a:pt x="177078" y="1248583"/>
                  </a:lnTo>
                  <a:lnTo>
                    <a:pt x="176296" y="1256060"/>
                  </a:lnTo>
                  <a:lnTo>
                    <a:pt x="175518" y="1263536"/>
                  </a:lnTo>
                  <a:lnTo>
                    <a:pt x="174749" y="1271013"/>
                  </a:lnTo>
                  <a:lnTo>
                    <a:pt x="173985" y="1278490"/>
                  </a:lnTo>
                  <a:lnTo>
                    <a:pt x="173228" y="1285966"/>
                  </a:lnTo>
                  <a:lnTo>
                    <a:pt x="172482" y="1293443"/>
                  </a:lnTo>
                  <a:lnTo>
                    <a:pt x="171742" y="1300919"/>
                  </a:lnTo>
                  <a:lnTo>
                    <a:pt x="171013" y="1308396"/>
                  </a:lnTo>
                  <a:lnTo>
                    <a:pt x="170295" y="1315872"/>
                  </a:lnTo>
                  <a:lnTo>
                    <a:pt x="169585" y="1323349"/>
                  </a:lnTo>
                  <a:lnTo>
                    <a:pt x="168889" y="1330825"/>
                  </a:lnTo>
                  <a:lnTo>
                    <a:pt x="168205" y="1338302"/>
                  </a:lnTo>
                  <a:lnTo>
                    <a:pt x="167529" y="1345779"/>
                  </a:lnTo>
                  <a:lnTo>
                    <a:pt x="166871" y="1353255"/>
                  </a:lnTo>
                  <a:lnTo>
                    <a:pt x="166224" y="1360732"/>
                  </a:lnTo>
                  <a:lnTo>
                    <a:pt x="165587" y="1368208"/>
                  </a:lnTo>
                  <a:lnTo>
                    <a:pt x="164970" y="1375685"/>
                  </a:lnTo>
                  <a:lnTo>
                    <a:pt x="164362" y="1383161"/>
                  </a:lnTo>
                  <a:lnTo>
                    <a:pt x="163768" y="1390638"/>
                  </a:lnTo>
                  <a:lnTo>
                    <a:pt x="163193" y="1398114"/>
                  </a:lnTo>
                  <a:lnTo>
                    <a:pt x="162627" y="1405591"/>
                  </a:lnTo>
                  <a:lnTo>
                    <a:pt x="162077" y="1413067"/>
                  </a:lnTo>
                  <a:lnTo>
                    <a:pt x="161544" y="1420544"/>
                  </a:lnTo>
                  <a:lnTo>
                    <a:pt x="161021" y="1428021"/>
                  </a:lnTo>
                  <a:lnTo>
                    <a:pt x="160518" y="1435497"/>
                  </a:lnTo>
                  <a:lnTo>
                    <a:pt x="160028" y="1442974"/>
                  </a:lnTo>
                  <a:lnTo>
                    <a:pt x="159548" y="1450450"/>
                  </a:lnTo>
                  <a:lnTo>
                    <a:pt x="159090" y="1457927"/>
                  </a:lnTo>
                  <a:lnTo>
                    <a:pt x="158644" y="1465403"/>
                  </a:lnTo>
                  <a:lnTo>
                    <a:pt x="158209" y="1472880"/>
                  </a:lnTo>
                  <a:lnTo>
                    <a:pt x="157795" y="1480356"/>
                  </a:lnTo>
                  <a:lnTo>
                    <a:pt x="157390" y="1487833"/>
                  </a:lnTo>
                  <a:lnTo>
                    <a:pt x="157000" y="1495310"/>
                  </a:lnTo>
                  <a:lnTo>
                    <a:pt x="156628" y="1502786"/>
                  </a:lnTo>
                  <a:lnTo>
                    <a:pt x="156265" y="1510263"/>
                  </a:lnTo>
                  <a:lnTo>
                    <a:pt x="155918" y="1517739"/>
                  </a:lnTo>
                  <a:lnTo>
                    <a:pt x="155586" y="1525216"/>
                  </a:lnTo>
                  <a:lnTo>
                    <a:pt x="155263" y="1532692"/>
                  </a:lnTo>
                  <a:lnTo>
                    <a:pt x="154958" y="1540169"/>
                  </a:lnTo>
                  <a:lnTo>
                    <a:pt x="154664" y="1547645"/>
                  </a:lnTo>
                  <a:lnTo>
                    <a:pt x="154379" y="1555122"/>
                  </a:lnTo>
                  <a:lnTo>
                    <a:pt x="154113" y="1562599"/>
                  </a:lnTo>
                  <a:lnTo>
                    <a:pt x="153856" y="1570075"/>
                  </a:lnTo>
                  <a:lnTo>
                    <a:pt x="153609" y="1577552"/>
                  </a:lnTo>
                  <a:lnTo>
                    <a:pt x="153379" y="1585028"/>
                  </a:lnTo>
                  <a:lnTo>
                    <a:pt x="153156" y="1592505"/>
                  </a:lnTo>
                  <a:lnTo>
                    <a:pt x="152945" y="1599981"/>
                  </a:lnTo>
                  <a:lnTo>
                    <a:pt x="152747" y="1607458"/>
                  </a:lnTo>
                  <a:lnTo>
                    <a:pt x="152557" y="1614934"/>
                  </a:lnTo>
                  <a:lnTo>
                    <a:pt x="152379" y="1622411"/>
                  </a:lnTo>
                  <a:lnTo>
                    <a:pt x="152211" y="1629887"/>
                  </a:lnTo>
                  <a:lnTo>
                    <a:pt x="152051" y="1637364"/>
                  </a:lnTo>
                  <a:lnTo>
                    <a:pt x="151904" y="1644841"/>
                  </a:lnTo>
                  <a:lnTo>
                    <a:pt x="151765" y="1652317"/>
                  </a:lnTo>
                  <a:lnTo>
                    <a:pt x="151632" y="1659794"/>
                  </a:lnTo>
                  <a:lnTo>
                    <a:pt x="151513" y="1667270"/>
                  </a:lnTo>
                  <a:lnTo>
                    <a:pt x="151401" y="1674747"/>
                  </a:lnTo>
                  <a:lnTo>
                    <a:pt x="151295" y="1682223"/>
                  </a:lnTo>
                  <a:lnTo>
                    <a:pt x="151201" y="1689700"/>
                  </a:lnTo>
                  <a:lnTo>
                    <a:pt x="151113" y="1697176"/>
                  </a:lnTo>
                  <a:lnTo>
                    <a:pt x="151032" y="1704653"/>
                  </a:lnTo>
                  <a:lnTo>
                    <a:pt x="150961" y="1712130"/>
                  </a:lnTo>
                  <a:lnTo>
                    <a:pt x="150895" y="1719606"/>
                  </a:lnTo>
                  <a:lnTo>
                    <a:pt x="150838" y="1727083"/>
                  </a:lnTo>
                  <a:lnTo>
                    <a:pt x="150788" y="1734559"/>
                  </a:lnTo>
                  <a:lnTo>
                    <a:pt x="150742" y="1742036"/>
                  </a:lnTo>
                  <a:lnTo>
                    <a:pt x="150706" y="1749512"/>
                  </a:lnTo>
                  <a:lnTo>
                    <a:pt x="150676" y="1756989"/>
                  </a:lnTo>
                  <a:lnTo>
                    <a:pt x="150651" y="1764465"/>
                  </a:lnTo>
                  <a:lnTo>
                    <a:pt x="150635" y="1771942"/>
                  </a:lnTo>
                  <a:lnTo>
                    <a:pt x="150623" y="1779418"/>
                  </a:lnTo>
                  <a:lnTo>
                    <a:pt x="150617" y="1786895"/>
                  </a:lnTo>
                  <a:lnTo>
                    <a:pt x="150619" y="1794372"/>
                  </a:lnTo>
                  <a:lnTo>
                    <a:pt x="150625" y="1801848"/>
                  </a:lnTo>
                  <a:lnTo>
                    <a:pt x="150637" y="1809325"/>
                  </a:lnTo>
                  <a:lnTo>
                    <a:pt x="150656" y="1816801"/>
                  </a:lnTo>
                  <a:lnTo>
                    <a:pt x="150679" y="1824278"/>
                  </a:lnTo>
                  <a:lnTo>
                    <a:pt x="150710" y="1831754"/>
                  </a:lnTo>
                  <a:lnTo>
                    <a:pt x="150746" y="1839231"/>
                  </a:lnTo>
                  <a:lnTo>
                    <a:pt x="150785" y="1846707"/>
                  </a:lnTo>
                  <a:lnTo>
                    <a:pt x="150833" y="1854184"/>
                  </a:lnTo>
                  <a:lnTo>
                    <a:pt x="150886" y="1861661"/>
                  </a:lnTo>
                  <a:lnTo>
                    <a:pt x="150942" y="1869137"/>
                  </a:lnTo>
                  <a:lnTo>
                    <a:pt x="151008" y="1876614"/>
                  </a:lnTo>
                  <a:lnTo>
                    <a:pt x="151077" y="1884090"/>
                  </a:lnTo>
                  <a:lnTo>
                    <a:pt x="151151" y="1891567"/>
                  </a:lnTo>
                  <a:lnTo>
                    <a:pt x="151233" y="1899043"/>
                  </a:lnTo>
                  <a:lnTo>
                    <a:pt x="151318" y="1906520"/>
                  </a:lnTo>
                  <a:lnTo>
                    <a:pt x="151411" y="1913996"/>
                  </a:lnTo>
                  <a:lnTo>
                    <a:pt x="151510" y="1921473"/>
                  </a:lnTo>
                  <a:lnTo>
                    <a:pt x="151612" y="1928949"/>
                  </a:lnTo>
                  <a:lnTo>
                    <a:pt x="151723" y="1936426"/>
                  </a:lnTo>
                  <a:lnTo>
                    <a:pt x="151840" y="1943903"/>
                  </a:lnTo>
                  <a:lnTo>
                    <a:pt x="151960" y="1951379"/>
                  </a:lnTo>
                  <a:lnTo>
                    <a:pt x="152090" y="1958856"/>
                  </a:lnTo>
                  <a:lnTo>
                    <a:pt x="152225" y="1966332"/>
                  </a:lnTo>
                  <a:lnTo>
                    <a:pt x="152365" y="1973809"/>
                  </a:lnTo>
                  <a:lnTo>
                    <a:pt x="152515" y="1981285"/>
                  </a:lnTo>
                  <a:lnTo>
                    <a:pt x="152668" y="1988762"/>
                  </a:lnTo>
                  <a:lnTo>
                    <a:pt x="152829" y="1996238"/>
                  </a:lnTo>
                  <a:lnTo>
                    <a:pt x="152998" y="2003715"/>
                  </a:lnTo>
                  <a:lnTo>
                    <a:pt x="153172" y="2011192"/>
                  </a:lnTo>
                  <a:lnTo>
                    <a:pt x="153354" y="2018668"/>
                  </a:lnTo>
                  <a:lnTo>
                    <a:pt x="153544" y="2026145"/>
                  </a:lnTo>
                  <a:lnTo>
                    <a:pt x="153739" y="2033621"/>
                  </a:lnTo>
                  <a:lnTo>
                    <a:pt x="153944" y="2041098"/>
                  </a:lnTo>
                  <a:lnTo>
                    <a:pt x="154155" y="2048574"/>
                  </a:lnTo>
                  <a:lnTo>
                    <a:pt x="154372" y="2056051"/>
                  </a:lnTo>
                  <a:lnTo>
                    <a:pt x="154601" y="2063527"/>
                  </a:lnTo>
                  <a:lnTo>
                    <a:pt x="154835" y="2071004"/>
                  </a:lnTo>
                  <a:lnTo>
                    <a:pt x="155077" y="2078480"/>
                  </a:lnTo>
                  <a:lnTo>
                    <a:pt x="155329" y="2085957"/>
                  </a:lnTo>
                  <a:lnTo>
                    <a:pt x="155588" y="2093434"/>
                  </a:lnTo>
                  <a:lnTo>
                    <a:pt x="155855" y="2100910"/>
                  </a:lnTo>
                  <a:lnTo>
                    <a:pt x="156133" y="2108387"/>
                  </a:lnTo>
                  <a:lnTo>
                    <a:pt x="156417" y="2115863"/>
                  </a:lnTo>
                  <a:lnTo>
                    <a:pt x="156712" y="2123340"/>
                  </a:lnTo>
                  <a:lnTo>
                    <a:pt x="157016" y="2130816"/>
                  </a:lnTo>
                  <a:lnTo>
                    <a:pt x="157326" y="2138293"/>
                  </a:lnTo>
                  <a:lnTo>
                    <a:pt x="157650" y="2145769"/>
                  </a:lnTo>
                  <a:lnTo>
                    <a:pt x="157982" y="2153246"/>
                  </a:lnTo>
                  <a:lnTo>
                    <a:pt x="158321" y="2160723"/>
                  </a:lnTo>
                  <a:lnTo>
                    <a:pt x="158675" y="2168199"/>
                  </a:lnTo>
                  <a:lnTo>
                    <a:pt x="159036" y="2175676"/>
                  </a:lnTo>
                  <a:lnTo>
                    <a:pt x="159407" y="2183152"/>
                  </a:lnTo>
                  <a:lnTo>
                    <a:pt x="159791" y="2190629"/>
                  </a:lnTo>
                  <a:lnTo>
                    <a:pt x="160184" y="2198105"/>
                  </a:lnTo>
                  <a:lnTo>
                    <a:pt x="160588" y="2205582"/>
                  </a:lnTo>
                  <a:lnTo>
                    <a:pt x="161005" y="2213058"/>
                  </a:lnTo>
                  <a:lnTo>
                    <a:pt x="161430" y="2220535"/>
                  </a:lnTo>
                  <a:lnTo>
                    <a:pt x="161869" y="2228011"/>
                  </a:lnTo>
                  <a:lnTo>
                    <a:pt x="162321" y="2235488"/>
                  </a:lnTo>
                  <a:lnTo>
                    <a:pt x="162781" y="2242965"/>
                  </a:lnTo>
                  <a:lnTo>
                    <a:pt x="163258" y="2250441"/>
                  </a:lnTo>
                  <a:lnTo>
                    <a:pt x="163746" y="2257918"/>
                  </a:lnTo>
                  <a:lnTo>
                    <a:pt x="164243" y="2265394"/>
                  </a:lnTo>
                  <a:lnTo>
                    <a:pt x="164760" y="2272871"/>
                  </a:lnTo>
                  <a:lnTo>
                    <a:pt x="165287" y="2280347"/>
                  </a:lnTo>
                  <a:lnTo>
                    <a:pt x="165825" y="2287824"/>
                  </a:lnTo>
                  <a:lnTo>
                    <a:pt x="166383" y="2295300"/>
                  </a:lnTo>
                  <a:lnTo>
                    <a:pt x="166950" y="2302777"/>
                  </a:lnTo>
                  <a:lnTo>
                    <a:pt x="167533" y="2310254"/>
                  </a:lnTo>
                  <a:lnTo>
                    <a:pt x="168133" y="2317730"/>
                  </a:lnTo>
                  <a:lnTo>
                    <a:pt x="168743" y="2325207"/>
                  </a:lnTo>
                  <a:lnTo>
                    <a:pt x="169373" y="2332683"/>
                  </a:lnTo>
                  <a:lnTo>
                    <a:pt x="170018" y="2340160"/>
                  </a:lnTo>
                  <a:lnTo>
                    <a:pt x="170674" y="2347636"/>
                  </a:lnTo>
                  <a:lnTo>
                    <a:pt x="171353" y="2355113"/>
                  </a:lnTo>
                  <a:lnTo>
                    <a:pt x="172045" y="2362589"/>
                  </a:lnTo>
                  <a:lnTo>
                    <a:pt x="172750" y="2370066"/>
                  </a:lnTo>
                  <a:lnTo>
                    <a:pt x="173479" y="2377542"/>
                  </a:lnTo>
                  <a:lnTo>
                    <a:pt x="174221" y="2385019"/>
                  </a:lnTo>
                  <a:lnTo>
                    <a:pt x="174978" y="2392496"/>
                  </a:lnTo>
                  <a:lnTo>
                    <a:pt x="175758" y="2399972"/>
                  </a:lnTo>
                  <a:lnTo>
                    <a:pt x="176550" y="2407449"/>
                  </a:lnTo>
                  <a:lnTo>
                    <a:pt x="177362" y="2414925"/>
                  </a:lnTo>
                  <a:lnTo>
                    <a:pt x="178194" y="2422402"/>
                  </a:lnTo>
                  <a:lnTo>
                    <a:pt x="179038" y="2429878"/>
                  </a:lnTo>
                  <a:lnTo>
                    <a:pt x="179906" y="2437355"/>
                  </a:lnTo>
                  <a:lnTo>
                    <a:pt x="180790" y="2444831"/>
                  </a:lnTo>
                  <a:lnTo>
                    <a:pt x="181687" y="2452308"/>
                  </a:lnTo>
                  <a:lnTo>
                    <a:pt x="182610" y="2459785"/>
                  </a:lnTo>
                  <a:lnTo>
                    <a:pt x="183547" y="2467261"/>
                  </a:lnTo>
                  <a:lnTo>
                    <a:pt x="184498" y="2474738"/>
                  </a:lnTo>
                  <a:lnTo>
                    <a:pt x="185475" y="2482214"/>
                  </a:lnTo>
                  <a:lnTo>
                    <a:pt x="186463" y="2489691"/>
                  </a:lnTo>
                  <a:lnTo>
                    <a:pt x="187469" y="2497167"/>
                  </a:lnTo>
                  <a:lnTo>
                    <a:pt x="188495" y="2504644"/>
                  </a:lnTo>
                  <a:lnTo>
                    <a:pt x="189533" y="2512120"/>
                  </a:lnTo>
                  <a:lnTo>
                    <a:pt x="190589" y="2519597"/>
                  </a:lnTo>
                  <a:lnTo>
                    <a:pt x="191662" y="2527073"/>
                  </a:lnTo>
                  <a:lnTo>
                    <a:pt x="192746" y="2534550"/>
                  </a:lnTo>
                  <a:lnTo>
                    <a:pt x="193849" y="2542027"/>
                  </a:lnTo>
                  <a:lnTo>
                    <a:pt x="194965" y="2549503"/>
                  </a:lnTo>
                  <a:lnTo>
                    <a:pt x="196089" y="2556980"/>
                  </a:lnTo>
                  <a:lnTo>
                    <a:pt x="197233" y="2564456"/>
                  </a:lnTo>
                  <a:lnTo>
                    <a:pt x="198384" y="2571933"/>
                  </a:lnTo>
                  <a:lnTo>
                    <a:pt x="199545" y="2579409"/>
                  </a:lnTo>
                  <a:lnTo>
                    <a:pt x="200718" y="2586886"/>
                  </a:lnTo>
                  <a:lnTo>
                    <a:pt x="201898" y="2594362"/>
                  </a:lnTo>
                  <a:lnTo>
                    <a:pt x="203086" y="2601839"/>
                  </a:lnTo>
                  <a:lnTo>
                    <a:pt x="204280" y="2609316"/>
                  </a:lnTo>
                  <a:lnTo>
                    <a:pt x="205478" y="2616792"/>
                  </a:lnTo>
                  <a:lnTo>
                    <a:pt x="206681" y="2624269"/>
                  </a:lnTo>
                  <a:lnTo>
                    <a:pt x="207886" y="2631745"/>
                  </a:lnTo>
                  <a:lnTo>
                    <a:pt x="209091" y="2639222"/>
                  </a:lnTo>
                  <a:lnTo>
                    <a:pt x="210296" y="2646698"/>
                  </a:lnTo>
                  <a:lnTo>
                    <a:pt x="211498" y="2654175"/>
                  </a:lnTo>
                  <a:lnTo>
                    <a:pt x="212698" y="2661651"/>
                  </a:lnTo>
                  <a:lnTo>
                    <a:pt x="213889" y="2669128"/>
                  </a:lnTo>
                  <a:lnTo>
                    <a:pt x="215073" y="2676604"/>
                  </a:lnTo>
                  <a:lnTo>
                    <a:pt x="216251" y="2684081"/>
                  </a:lnTo>
                  <a:lnTo>
                    <a:pt x="217413" y="2691558"/>
                  </a:lnTo>
                  <a:lnTo>
                    <a:pt x="218565" y="2699034"/>
                  </a:lnTo>
                  <a:lnTo>
                    <a:pt x="219702" y="2706511"/>
                  </a:lnTo>
                  <a:lnTo>
                    <a:pt x="220818" y="2713987"/>
                  </a:lnTo>
                  <a:lnTo>
                    <a:pt x="221921" y="2721464"/>
                  </a:lnTo>
                  <a:lnTo>
                    <a:pt x="222999" y="2728940"/>
                  </a:lnTo>
                  <a:lnTo>
                    <a:pt x="224052" y="2736417"/>
                  </a:lnTo>
                  <a:lnTo>
                    <a:pt x="225088" y="2743893"/>
                  </a:lnTo>
                  <a:lnTo>
                    <a:pt x="226085" y="2751370"/>
                  </a:lnTo>
                  <a:lnTo>
                    <a:pt x="227056" y="2758847"/>
                  </a:lnTo>
                  <a:lnTo>
                    <a:pt x="228006" y="2766323"/>
                  </a:lnTo>
                  <a:lnTo>
                    <a:pt x="228904" y="2773800"/>
                  </a:lnTo>
                  <a:lnTo>
                    <a:pt x="229776" y="2781276"/>
                  </a:lnTo>
                  <a:lnTo>
                    <a:pt x="230614" y="2788753"/>
                  </a:lnTo>
                  <a:lnTo>
                    <a:pt x="231399" y="2796229"/>
                  </a:lnTo>
                  <a:lnTo>
                    <a:pt x="232154" y="2803706"/>
                  </a:lnTo>
                  <a:lnTo>
                    <a:pt x="232861" y="2811182"/>
                  </a:lnTo>
                  <a:lnTo>
                    <a:pt x="233515" y="2818659"/>
                  </a:lnTo>
                  <a:lnTo>
                    <a:pt x="234135" y="2826135"/>
                  </a:lnTo>
                  <a:lnTo>
                    <a:pt x="234693" y="2833612"/>
                  </a:lnTo>
                  <a:lnTo>
                    <a:pt x="235200" y="2841089"/>
                  </a:lnTo>
                  <a:lnTo>
                    <a:pt x="235670" y="2848565"/>
                  </a:lnTo>
                  <a:lnTo>
                    <a:pt x="236061" y="2856042"/>
                  </a:lnTo>
                  <a:lnTo>
                    <a:pt x="236406" y="2863518"/>
                  </a:lnTo>
                  <a:lnTo>
                    <a:pt x="236708" y="2870995"/>
                  </a:lnTo>
                  <a:lnTo>
                    <a:pt x="236922" y="2878471"/>
                  </a:lnTo>
                  <a:lnTo>
                    <a:pt x="237094" y="2885948"/>
                  </a:lnTo>
                  <a:lnTo>
                    <a:pt x="237208" y="2893424"/>
                  </a:lnTo>
                  <a:lnTo>
                    <a:pt x="237240" y="2900901"/>
                  </a:lnTo>
                  <a:lnTo>
                    <a:pt x="237230" y="2908378"/>
                  </a:lnTo>
                  <a:lnTo>
                    <a:pt x="237146" y="2915854"/>
                  </a:lnTo>
                  <a:lnTo>
                    <a:pt x="236990" y="2923331"/>
                  </a:lnTo>
                  <a:lnTo>
                    <a:pt x="236789" y="2930807"/>
                  </a:lnTo>
                  <a:lnTo>
                    <a:pt x="236502" y="2938284"/>
                  </a:lnTo>
                  <a:lnTo>
                    <a:pt x="236153" y="2945760"/>
                  </a:lnTo>
                  <a:lnTo>
                    <a:pt x="235759" y="2953237"/>
                  </a:lnTo>
                  <a:lnTo>
                    <a:pt x="235266" y="2960713"/>
                  </a:lnTo>
                  <a:lnTo>
                    <a:pt x="234724" y="2968190"/>
                  </a:lnTo>
                  <a:lnTo>
                    <a:pt x="234129" y="2975666"/>
                  </a:lnTo>
                  <a:lnTo>
                    <a:pt x="233440" y="2983143"/>
                  </a:lnTo>
                  <a:lnTo>
                    <a:pt x="232707" y="2990620"/>
                  </a:lnTo>
                  <a:lnTo>
                    <a:pt x="231911" y="2998096"/>
                  </a:lnTo>
                  <a:lnTo>
                    <a:pt x="231036" y="3005573"/>
                  </a:lnTo>
                  <a:lnTo>
                    <a:pt x="230118" y="3013049"/>
                  </a:lnTo>
                  <a:lnTo>
                    <a:pt x="229129" y="3020526"/>
                  </a:lnTo>
                  <a:lnTo>
                    <a:pt x="228077" y="3028002"/>
                  </a:lnTo>
                  <a:lnTo>
                    <a:pt x="226985" y="3035479"/>
                  </a:lnTo>
                  <a:lnTo>
                    <a:pt x="225815" y="3042955"/>
                  </a:lnTo>
                  <a:lnTo>
                    <a:pt x="224598" y="3050432"/>
                  </a:lnTo>
                  <a:lnTo>
                    <a:pt x="223343" y="3057909"/>
                  </a:lnTo>
                  <a:lnTo>
                    <a:pt x="222010" y="3065385"/>
                  </a:lnTo>
                  <a:lnTo>
                    <a:pt x="220642" y="3072862"/>
                  </a:lnTo>
                  <a:lnTo>
                    <a:pt x="219233" y="3080338"/>
                  </a:lnTo>
                  <a:lnTo>
                    <a:pt x="217762" y="3087815"/>
                  </a:lnTo>
                  <a:lnTo>
                    <a:pt x="216262" y="3095291"/>
                  </a:lnTo>
                  <a:lnTo>
                    <a:pt x="214719" y="3102768"/>
                  </a:lnTo>
                  <a:lnTo>
                    <a:pt x="213130" y="3110244"/>
                  </a:lnTo>
                  <a:lnTo>
                    <a:pt x="211517" y="3117721"/>
                  </a:lnTo>
                  <a:lnTo>
                    <a:pt x="209862" y="3125198"/>
                  </a:lnTo>
                  <a:lnTo>
                    <a:pt x="208177" y="3132674"/>
                  </a:lnTo>
                  <a:lnTo>
                    <a:pt x="206472" y="3140151"/>
                  </a:lnTo>
                  <a:lnTo>
                    <a:pt x="204730" y="3147627"/>
                  </a:lnTo>
                  <a:lnTo>
                    <a:pt x="202970" y="3155104"/>
                  </a:lnTo>
                  <a:lnTo>
                    <a:pt x="201195" y="3162580"/>
                  </a:lnTo>
                  <a:lnTo>
                    <a:pt x="199392" y="3170057"/>
                  </a:lnTo>
                  <a:lnTo>
                    <a:pt x="197580" y="3177533"/>
                  </a:lnTo>
                  <a:lnTo>
                    <a:pt x="195756" y="3185010"/>
                  </a:lnTo>
                  <a:lnTo>
                    <a:pt x="193919" y="3192486"/>
                  </a:lnTo>
                  <a:lnTo>
                    <a:pt x="192077" y="3199963"/>
                  </a:lnTo>
                  <a:lnTo>
                    <a:pt x="190229" y="3207440"/>
                  </a:lnTo>
                  <a:lnTo>
                    <a:pt x="188380" y="3214916"/>
                  </a:lnTo>
                  <a:lnTo>
                    <a:pt x="186530" y="3222393"/>
                  </a:lnTo>
                  <a:lnTo>
                    <a:pt x="184683" y="3229869"/>
                  </a:lnTo>
                  <a:lnTo>
                    <a:pt x="182842" y="3237346"/>
                  </a:lnTo>
                  <a:lnTo>
                    <a:pt x="181006" y="3244822"/>
                  </a:lnTo>
                  <a:lnTo>
                    <a:pt x="179182" y="3252299"/>
                  </a:lnTo>
                  <a:lnTo>
                    <a:pt x="177370" y="3259775"/>
                  </a:lnTo>
                  <a:lnTo>
                    <a:pt x="175566" y="3267252"/>
                  </a:lnTo>
                  <a:lnTo>
                    <a:pt x="173787" y="3274729"/>
                  </a:lnTo>
                  <a:lnTo>
                    <a:pt x="172020" y="3282205"/>
                  </a:lnTo>
                  <a:lnTo>
                    <a:pt x="170271" y="3289682"/>
                  </a:lnTo>
                  <a:lnTo>
                    <a:pt x="168550" y="3297158"/>
                  </a:lnTo>
                  <a:lnTo>
                    <a:pt x="166845" y="3304635"/>
                  </a:lnTo>
                  <a:lnTo>
                    <a:pt x="165167" y="3312111"/>
                  </a:lnTo>
                  <a:lnTo>
                    <a:pt x="163519" y="3319588"/>
                  </a:lnTo>
                  <a:lnTo>
                    <a:pt x="161889" y="3327064"/>
                  </a:lnTo>
                  <a:lnTo>
                    <a:pt x="160296" y="3334541"/>
                  </a:lnTo>
                  <a:lnTo>
                    <a:pt x="158732" y="3342017"/>
                  </a:lnTo>
                  <a:lnTo>
                    <a:pt x="157189" y="3349494"/>
                  </a:lnTo>
                  <a:lnTo>
                    <a:pt x="155693" y="3356971"/>
                  </a:lnTo>
                  <a:lnTo>
                    <a:pt x="154222" y="3364447"/>
                  </a:lnTo>
                  <a:lnTo>
                    <a:pt x="152777" y="3371924"/>
                  </a:lnTo>
                  <a:lnTo>
                    <a:pt x="151382" y="3379400"/>
                  </a:lnTo>
                  <a:lnTo>
                    <a:pt x="150011" y="3386877"/>
                  </a:lnTo>
                  <a:lnTo>
                    <a:pt x="148674" y="3394353"/>
                  </a:lnTo>
                  <a:lnTo>
                    <a:pt x="147382" y="3401830"/>
                  </a:lnTo>
                  <a:lnTo>
                    <a:pt x="146115" y="3409306"/>
                  </a:lnTo>
                  <a:lnTo>
                    <a:pt x="144889" y="3416783"/>
                  </a:lnTo>
                  <a:lnTo>
                    <a:pt x="143703" y="3424260"/>
                  </a:lnTo>
                  <a:lnTo>
                    <a:pt x="142542" y="3431736"/>
                  </a:lnTo>
                  <a:lnTo>
                    <a:pt x="141430" y="3439213"/>
                  </a:lnTo>
                  <a:lnTo>
                    <a:pt x="140350" y="3446689"/>
                  </a:lnTo>
                  <a:lnTo>
                    <a:pt x="139295" y="3454166"/>
                  </a:lnTo>
                  <a:lnTo>
                    <a:pt x="138294" y="3461642"/>
                  </a:lnTo>
                  <a:lnTo>
                    <a:pt x="137319" y="3469119"/>
                  </a:lnTo>
                  <a:lnTo>
                    <a:pt x="136373" y="3476595"/>
                  </a:lnTo>
                  <a:lnTo>
                    <a:pt x="135476" y="3484072"/>
                  </a:lnTo>
                  <a:lnTo>
                    <a:pt x="134603" y="3491548"/>
                  </a:lnTo>
                  <a:lnTo>
                    <a:pt x="133764" y="3499025"/>
                  </a:lnTo>
                  <a:lnTo>
                    <a:pt x="132965" y="3506502"/>
                  </a:lnTo>
                  <a:lnTo>
                    <a:pt x="132189" y="3513978"/>
                  </a:lnTo>
                  <a:lnTo>
                    <a:pt x="131451" y="3521455"/>
                  </a:lnTo>
                  <a:lnTo>
                    <a:pt x="130746" y="3528931"/>
                  </a:lnTo>
                  <a:lnTo>
                    <a:pt x="130062" y="3536408"/>
                  </a:lnTo>
                  <a:lnTo>
                    <a:pt x="129419" y="3543884"/>
                  </a:lnTo>
                  <a:lnTo>
                    <a:pt x="128801" y="3551361"/>
                  </a:lnTo>
                  <a:lnTo>
                    <a:pt x="128203" y="3558837"/>
                  </a:lnTo>
                  <a:lnTo>
                    <a:pt x="127647" y="3566314"/>
                  </a:lnTo>
                  <a:lnTo>
                    <a:pt x="127110" y="3573791"/>
                  </a:lnTo>
                  <a:lnTo>
                    <a:pt x="126595" y="3581267"/>
                  </a:lnTo>
                  <a:lnTo>
                    <a:pt x="126115" y="3588744"/>
                  </a:lnTo>
                  <a:lnTo>
                    <a:pt x="125651" y="3596220"/>
                  </a:lnTo>
                  <a:lnTo>
                    <a:pt x="125213" y="3603697"/>
                  </a:lnTo>
                  <a:lnTo>
                    <a:pt x="124801" y="3611173"/>
                  </a:lnTo>
                  <a:lnTo>
                    <a:pt x="124404" y="3618650"/>
                  </a:lnTo>
                  <a:lnTo>
                    <a:pt x="124033" y="3626126"/>
                  </a:lnTo>
                  <a:lnTo>
                    <a:pt x="123682" y="3633603"/>
                  </a:lnTo>
                  <a:lnTo>
                    <a:pt x="123345" y="3641079"/>
                  </a:lnTo>
                  <a:lnTo>
                    <a:pt x="123034" y="3648556"/>
                  </a:lnTo>
                  <a:lnTo>
                    <a:pt x="122737" y="3656033"/>
                  </a:lnTo>
                  <a:lnTo>
                    <a:pt x="122454" y="3663509"/>
                  </a:lnTo>
                  <a:lnTo>
                    <a:pt x="122195" y="3670986"/>
                  </a:lnTo>
                  <a:lnTo>
                    <a:pt x="121946" y="3678462"/>
                  </a:lnTo>
                  <a:lnTo>
                    <a:pt x="121711" y="3685939"/>
                  </a:lnTo>
                  <a:lnTo>
                    <a:pt x="121495" y="3693415"/>
                  </a:lnTo>
                  <a:lnTo>
                    <a:pt x="121288" y="3700892"/>
                  </a:lnTo>
                  <a:lnTo>
                    <a:pt x="121095" y="3708368"/>
                  </a:lnTo>
                  <a:lnTo>
                    <a:pt x="120917" y="3715845"/>
                  </a:lnTo>
                  <a:lnTo>
                    <a:pt x="120746" y="3723322"/>
                  </a:lnTo>
                  <a:lnTo>
                    <a:pt x="120589" y="3730798"/>
                  </a:lnTo>
                  <a:lnTo>
                    <a:pt x="120442" y="3738275"/>
                  </a:lnTo>
                  <a:lnTo>
                    <a:pt x="120302" y="3745751"/>
                  </a:lnTo>
                  <a:lnTo>
                    <a:pt x="120175" y="3753228"/>
                  </a:lnTo>
                  <a:lnTo>
                    <a:pt x="120055" y="3760704"/>
                  </a:lnTo>
                  <a:lnTo>
                    <a:pt x="119942" y="3768181"/>
                  </a:lnTo>
                  <a:lnTo>
                    <a:pt x="119840" y="3775657"/>
                  </a:lnTo>
                  <a:lnTo>
                    <a:pt x="119743" y="3783134"/>
                  </a:lnTo>
                  <a:lnTo>
                    <a:pt x="119652" y="3790610"/>
                  </a:lnTo>
                  <a:lnTo>
                    <a:pt x="119570" y="3798087"/>
                  </a:lnTo>
                  <a:lnTo>
                    <a:pt x="119492" y="3805564"/>
                  </a:lnTo>
                  <a:lnTo>
                    <a:pt x="119421" y="3813040"/>
                  </a:lnTo>
                  <a:lnTo>
                    <a:pt x="119355" y="38205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75569" y="4253719"/>
              <a:ext cx="0" cy="57302"/>
            </a:xfrm>
            <a:custGeom>
              <a:avLst/>
              <a:pathLst>
                <a:path w="0" h="57302">
                  <a:moveTo>
                    <a:pt x="0" y="573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75569" y="4425627"/>
              <a:ext cx="0" cy="57302"/>
            </a:xfrm>
            <a:custGeom>
              <a:avLst/>
              <a:pathLst>
                <a:path w="0" h="57302">
                  <a:moveTo>
                    <a:pt x="0" y="0"/>
                  </a:moveTo>
                  <a:lnTo>
                    <a:pt x="0" y="573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12996" y="4311022"/>
              <a:ext cx="125145" cy="114605"/>
            </a:xfrm>
            <a:custGeom>
              <a:avLst/>
              <a:pathLst>
                <a:path w="125145" h="114605">
                  <a:moveTo>
                    <a:pt x="0" y="0"/>
                  </a:moveTo>
                  <a:lnTo>
                    <a:pt x="0" y="114605"/>
                  </a:lnTo>
                  <a:lnTo>
                    <a:pt x="125145" y="114605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2996" y="436832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27025" y="2595835"/>
              <a:ext cx="0" cy="240337"/>
            </a:xfrm>
            <a:custGeom>
              <a:avLst/>
              <a:pathLst>
                <a:path w="0" h="240337">
                  <a:moveTo>
                    <a:pt x="0" y="2403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27025" y="4729943"/>
              <a:ext cx="0" cy="80112"/>
            </a:xfrm>
            <a:custGeom>
              <a:avLst/>
              <a:pathLst>
                <a:path w="0" h="80112">
                  <a:moveTo>
                    <a:pt x="0" y="0"/>
                  </a:moveTo>
                  <a:lnTo>
                    <a:pt x="0" y="801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64452" y="2836172"/>
              <a:ext cx="125145" cy="1893771"/>
            </a:xfrm>
            <a:custGeom>
              <a:avLst/>
              <a:pathLst>
                <a:path w="125145" h="1893771">
                  <a:moveTo>
                    <a:pt x="0" y="0"/>
                  </a:moveTo>
                  <a:lnTo>
                    <a:pt x="0" y="1893771"/>
                  </a:lnTo>
                  <a:lnTo>
                    <a:pt x="125145" y="1893771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64452" y="3457044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78481" y="2593610"/>
              <a:ext cx="0" cy="262591"/>
            </a:xfrm>
            <a:custGeom>
              <a:avLst/>
              <a:pathLst>
                <a:path w="0" h="262591">
                  <a:moveTo>
                    <a:pt x="0" y="2625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78481" y="4741070"/>
              <a:ext cx="0" cy="73436"/>
            </a:xfrm>
            <a:custGeom>
              <a:avLst/>
              <a:pathLst>
                <a:path w="0" h="73436">
                  <a:moveTo>
                    <a:pt x="0" y="0"/>
                  </a:moveTo>
                  <a:lnTo>
                    <a:pt x="0" y="734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115908" y="2856201"/>
              <a:ext cx="125145" cy="1884869"/>
            </a:xfrm>
            <a:custGeom>
              <a:avLst/>
              <a:pathLst>
                <a:path w="125145" h="1884869">
                  <a:moveTo>
                    <a:pt x="0" y="0"/>
                  </a:moveTo>
                  <a:lnTo>
                    <a:pt x="0" y="1884869"/>
                  </a:lnTo>
                  <a:lnTo>
                    <a:pt x="125145" y="1884869"/>
                  </a:lnTo>
                  <a:lnTo>
                    <a:pt x="1251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15908" y="4135776"/>
              <a:ext cx="125145" cy="0"/>
            </a:xfrm>
            <a:custGeom>
              <a:avLst/>
              <a:pathLst>
                <a:path w="125145" h="0">
                  <a:moveTo>
                    <a:pt x="0" y="0"/>
                  </a:moveTo>
                  <a:lnTo>
                    <a:pt x="12514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284626" y="4569434"/>
              <a:ext cx="45076" cy="45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991528" y="4717328"/>
              <a:ext cx="11879" cy="11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033293" y="4764682"/>
              <a:ext cx="37338" cy="37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381729" y="4404914"/>
              <a:ext cx="35863" cy="35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25977" y="2586375"/>
              <a:ext cx="45623" cy="45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52966" y="4038729"/>
              <a:ext cx="47220" cy="47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08259" y="2820708"/>
              <a:ext cx="35378" cy="353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80120" y="4489148"/>
              <a:ext cx="32069" cy="32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00225" y="4786707"/>
              <a:ext cx="46697" cy="46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57152" y="2581999"/>
              <a:ext cx="23220" cy="23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84999" y="4770737"/>
              <a:ext cx="16328" cy="16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66319" y="4760478"/>
              <a:ext cx="99155" cy="99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52881" y="3230274"/>
              <a:ext cx="101936" cy="101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45400" y="4713447"/>
              <a:ext cx="99752" cy="99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99372" y="3934805"/>
              <a:ext cx="99293" cy="9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34918" y="3672111"/>
              <a:ext cx="99499" cy="99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71363" y="4691174"/>
              <a:ext cx="99791" cy="99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96893" y="2541276"/>
              <a:ext cx="118020" cy="1180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37660" y="4504961"/>
              <a:ext cx="120613" cy="120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20131" y="2919980"/>
              <a:ext cx="99426" cy="99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047521" y="4751789"/>
              <a:ext cx="98732" cy="987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709229" y="4727539"/>
              <a:ext cx="102724" cy="102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989533" y="4764872"/>
              <a:ext cx="41409" cy="41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39870" y="4294903"/>
              <a:ext cx="73407" cy="7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64247" y="4399922"/>
              <a:ext cx="99254" cy="9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157492" y="4529601"/>
              <a:ext cx="53531" cy="53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357725" y="4617826"/>
              <a:ext cx="99615" cy="99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00328" y="4773079"/>
              <a:ext cx="82855" cy="828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294319" y="4456053"/>
              <a:ext cx="111613" cy="111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919020" y="4633651"/>
              <a:ext cx="99121" cy="99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52844" y="4059283"/>
              <a:ext cx="99577" cy="99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19051" y="4641986"/>
              <a:ext cx="100252" cy="1002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08372" y="4159641"/>
              <a:ext cx="99142" cy="991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079522" y="4764342"/>
              <a:ext cx="100329" cy="100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65761" y="4713780"/>
              <a:ext cx="99086" cy="99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47868" y="4747393"/>
              <a:ext cx="125326" cy="125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34997" y="2595021"/>
              <a:ext cx="99542" cy="995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22133" y="3107601"/>
              <a:ext cx="26831" cy="26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38718" y="4302888"/>
              <a:ext cx="119746" cy="119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21336" y="3796773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93649" y="3505227"/>
              <a:ext cx="99465" cy="99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927877" y="3536367"/>
              <a:ext cx="99495" cy="99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19184" y="4733699"/>
              <a:ext cx="99306" cy="99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12953" y="3967146"/>
              <a:ext cx="159231" cy="1592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40450" y="2570781"/>
              <a:ext cx="50108" cy="501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042359" y="2743829"/>
              <a:ext cx="95673" cy="956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21524" y="4043365"/>
              <a:ext cx="100256" cy="10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41919" y="4738050"/>
              <a:ext cx="99504" cy="995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80405" y="4778208"/>
              <a:ext cx="63696" cy="63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51556" y="4669185"/>
              <a:ext cx="99263" cy="992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27364" y="4562694"/>
              <a:ext cx="147570" cy="14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57510" y="2826440"/>
              <a:ext cx="99577" cy="995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242253" y="2826856"/>
              <a:ext cx="98745" cy="98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89068" y="2760578"/>
              <a:ext cx="151189" cy="1511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896869" y="2993690"/>
              <a:ext cx="98879" cy="988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37586" y="3996390"/>
              <a:ext cx="118546" cy="1185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44440" y="4746269"/>
              <a:ext cx="109771" cy="109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918529" y="2559527"/>
              <a:ext cx="99319" cy="993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936711" y="2568683"/>
              <a:ext cx="98810" cy="9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07916" y="3648029"/>
              <a:ext cx="98706" cy="98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99509" y="4672103"/>
              <a:ext cx="40018" cy="400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26933" y="4779040"/>
              <a:ext cx="62031" cy="62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34401" y="4687880"/>
              <a:ext cx="48522" cy="4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110284" y="4704584"/>
              <a:ext cx="99675" cy="99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30707" y="3556770"/>
              <a:ext cx="98745" cy="98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16253" y="2595495"/>
              <a:ext cx="147553" cy="1475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03388" y="3570413"/>
              <a:ext cx="80361" cy="80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612327" y="4207785"/>
              <a:ext cx="91867" cy="91867"/>
            </a:xfrm>
            <a:custGeom>
              <a:avLst/>
              <a:pathLst>
                <a:path w="91867" h="91867">
                  <a:moveTo>
                    <a:pt x="0" y="45933"/>
                  </a:moveTo>
                  <a:lnTo>
                    <a:pt x="45933" y="0"/>
                  </a:lnTo>
                  <a:lnTo>
                    <a:pt x="91867" y="45933"/>
                  </a:lnTo>
                  <a:lnTo>
                    <a:pt x="45933" y="9186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96860" y="4320000"/>
              <a:ext cx="98874" cy="98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30368" y="2749254"/>
              <a:ext cx="75921" cy="759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59332" y="4183874"/>
              <a:ext cx="99632" cy="996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921386" y="4759264"/>
              <a:ext cx="70428" cy="70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98097" y="4054884"/>
              <a:ext cx="99474" cy="994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71358" y="4527312"/>
              <a:ext cx="58107" cy="58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904189" y="2815569"/>
              <a:ext cx="125770" cy="1257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28268" y="3372740"/>
              <a:ext cx="84046" cy="840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26502" y="4705966"/>
              <a:ext cx="70208" cy="70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13465" y="4776352"/>
              <a:ext cx="58506" cy="585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11360" y="4733347"/>
              <a:ext cx="100009" cy="100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55236" y="3605196"/>
              <a:ext cx="99808" cy="998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154006" y="2663171"/>
              <a:ext cx="127917" cy="1279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08586" y="3126744"/>
              <a:ext cx="99812" cy="99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89920" y="2712962"/>
              <a:ext cx="99547" cy="99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40633" y="2904547"/>
              <a:ext cx="99138" cy="991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08833" y="3262795"/>
              <a:ext cx="99203" cy="992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26182" y="4501981"/>
              <a:ext cx="126573" cy="126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73792" y="4772619"/>
              <a:ext cx="83774" cy="83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23913" y="4686421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45493" y="2976918"/>
              <a:ext cx="150226" cy="1502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55647" y="4771378"/>
              <a:ext cx="68455" cy="6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977317" y="4362026"/>
              <a:ext cx="121639" cy="121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373969" y="4691097"/>
              <a:ext cx="99945" cy="99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918288" y="4491138"/>
              <a:ext cx="99302" cy="9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798761" y="2530004"/>
              <a:ext cx="136111" cy="1361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26503" y="4072316"/>
              <a:ext cx="100214" cy="100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90068" y="3803932"/>
              <a:ext cx="85097" cy="850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46613" y="4525746"/>
              <a:ext cx="30086" cy="30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39162" y="3981239"/>
              <a:ext cx="99889" cy="9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27262" y="2559476"/>
              <a:ext cx="99422" cy="994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70835" y="2621904"/>
              <a:ext cx="99185" cy="99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39330" y="4262169"/>
              <a:ext cx="32057" cy="32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86673" y="4793440"/>
              <a:ext cx="33232" cy="33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933981" y="4388618"/>
              <a:ext cx="77355" cy="773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04847" y="4794604"/>
              <a:ext cx="39804" cy="39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87731" y="4762492"/>
              <a:ext cx="41720" cy="417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11327" y="4371854"/>
              <a:ext cx="97532" cy="97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74319" y="4575386"/>
              <a:ext cx="86580" cy="86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15707" y="4773464"/>
              <a:ext cx="73184" cy="73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59082" y="4759175"/>
              <a:ext cx="101761" cy="101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02480" y="4281745"/>
              <a:ext cx="99722" cy="997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15858" y="4713019"/>
              <a:ext cx="100609" cy="100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98230" y="3060248"/>
              <a:ext cx="99284" cy="99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61105" y="4765149"/>
              <a:ext cx="98714" cy="9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056178" y="4727284"/>
              <a:ext cx="112134" cy="112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21631" y="2911307"/>
              <a:ext cx="67815" cy="67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21438" y="3381893"/>
              <a:ext cx="150303" cy="1503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57809" y="2668673"/>
              <a:ext cx="99112" cy="991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64805" y="3158276"/>
              <a:ext cx="116862" cy="1168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990564" y="2784009"/>
              <a:ext cx="99877" cy="998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729523" y="4658853"/>
              <a:ext cx="142180" cy="142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69241" y="4713327"/>
              <a:ext cx="99992" cy="99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952829" y="2743298"/>
              <a:ext cx="56678" cy="566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06500" y="3339546"/>
              <a:ext cx="43616" cy="43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33634" y="2601895"/>
              <a:ext cx="99147" cy="991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109182" y="4210895"/>
              <a:ext cx="99000" cy="990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88203" y="4733565"/>
              <a:ext cx="99572" cy="995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77364" y="2594884"/>
              <a:ext cx="99817" cy="998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93676" y="2895469"/>
              <a:ext cx="99491" cy="99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10409" y="2581567"/>
              <a:ext cx="32987" cy="329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951511" y="4681130"/>
              <a:ext cx="75374" cy="75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37168" y="2792692"/>
              <a:ext cx="100312" cy="10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35064" y="2641923"/>
              <a:ext cx="99203" cy="992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02829" y="2801993"/>
              <a:ext cx="99512" cy="99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70358" y="4720121"/>
              <a:ext cx="99757" cy="997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984229" y="3198225"/>
              <a:ext cx="50314" cy="50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71587" y="4270522"/>
              <a:ext cx="68759" cy="6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914683" y="3194487"/>
              <a:ext cx="115651" cy="115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937163" y="3861528"/>
              <a:ext cx="63370" cy="63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51348" y="3776241"/>
              <a:ext cx="24760" cy="247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55128" y="3075996"/>
              <a:ext cx="94493" cy="94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06810" y="2786350"/>
              <a:ext cx="99645" cy="99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73748" y="3204891"/>
              <a:ext cx="99293" cy="992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02198" y="4593804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640753" y="2534113"/>
              <a:ext cx="123443" cy="123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035027" y="4628998"/>
              <a:ext cx="99525" cy="99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327439" y="4744711"/>
              <a:ext cx="99534" cy="99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07531" y="3020879"/>
              <a:ext cx="48951" cy="489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26436" y="2797573"/>
              <a:ext cx="117254" cy="117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8144" y="4210917"/>
              <a:ext cx="98957" cy="98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11457" y="4759514"/>
              <a:ext cx="101083" cy="101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93375" y="2790759"/>
              <a:ext cx="99727" cy="997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06374" y="4558175"/>
              <a:ext cx="63143" cy="63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13780" y="4785893"/>
              <a:ext cx="48325" cy="4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76371" y="4446972"/>
              <a:ext cx="98619" cy="986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16067" y="4719922"/>
              <a:ext cx="100154" cy="100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21884" y="4793164"/>
              <a:ext cx="33783" cy="33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58048" y="3596898"/>
              <a:ext cx="58546" cy="585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338223" y="2750484"/>
              <a:ext cx="42307" cy="423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989032" y="2562150"/>
              <a:ext cx="67369" cy="673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246544" y="4789616"/>
              <a:ext cx="23076" cy="230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12387" y="2629190"/>
              <a:ext cx="40107" cy="401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066220" y="2619622"/>
              <a:ext cx="99297" cy="992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176723" y="4751744"/>
              <a:ext cx="116624" cy="11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97547" y="2778153"/>
              <a:ext cx="40377" cy="40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094328" y="4740601"/>
              <a:ext cx="98853" cy="98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057286" y="4714836"/>
              <a:ext cx="70271" cy="70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14165" y="4484462"/>
              <a:ext cx="99302" cy="9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05984" y="4727240"/>
              <a:ext cx="98870" cy="988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069812" y="4760373"/>
              <a:ext cx="99366" cy="99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015420" y="4660221"/>
              <a:ext cx="99388" cy="993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265848" y="4802671"/>
              <a:ext cx="23671" cy="23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43392" y="2542916"/>
              <a:ext cx="150345" cy="1503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789427" y="4577781"/>
              <a:ext cx="166354" cy="1663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62601" y="4769984"/>
              <a:ext cx="80143" cy="8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138887" y="4411724"/>
              <a:ext cx="84552" cy="8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15408" y="2832653"/>
              <a:ext cx="100503" cy="1005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00523" y="4098487"/>
              <a:ext cx="74577" cy="745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902906" y="3227596"/>
              <a:ext cx="120644" cy="1206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79221" y="3049965"/>
              <a:ext cx="57541" cy="575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51483" y="2574715"/>
              <a:ext cx="86747" cy="867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954574" y="4173455"/>
              <a:ext cx="169429" cy="16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342833" y="2933658"/>
              <a:ext cx="98775" cy="9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962402" y="4606639"/>
              <a:ext cx="108638" cy="10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902933" y="4538051"/>
              <a:ext cx="98939" cy="9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340629" y="4790818"/>
              <a:ext cx="38475" cy="3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53895" y="4333194"/>
              <a:ext cx="36880" cy="36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166443" y="2693128"/>
              <a:ext cx="99159" cy="991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182653" y="4800652"/>
              <a:ext cx="18807" cy="1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54142" y="4760474"/>
              <a:ext cx="99164" cy="99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97027" y="4039201"/>
              <a:ext cx="99684" cy="99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75345" y="4760463"/>
              <a:ext cx="99185" cy="99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370054" y="4723572"/>
              <a:ext cx="101756" cy="101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027492" y="4069450"/>
              <a:ext cx="110397" cy="110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823232" y="3377099"/>
              <a:ext cx="119834" cy="119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71482" y="3030627"/>
              <a:ext cx="96215" cy="96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13313" y="2568002"/>
              <a:ext cx="100171" cy="100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064860" y="3461197"/>
              <a:ext cx="98510" cy="9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64694" y="4746995"/>
              <a:ext cx="99418" cy="99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351894" y="3959553"/>
              <a:ext cx="49797" cy="49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001760" y="2675401"/>
              <a:ext cx="99008" cy="990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59831" y="2558714"/>
              <a:ext cx="127649" cy="1276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62193" y="2581609"/>
              <a:ext cx="99662" cy="99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134938" y="4764914"/>
              <a:ext cx="99185" cy="99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044339" y="3382918"/>
              <a:ext cx="81492" cy="81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51596" y="3474087"/>
              <a:ext cx="99435" cy="994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45715" y="2548940"/>
              <a:ext cx="98241" cy="982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862132" y="2578643"/>
              <a:ext cx="132299" cy="1322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11142" y="2551518"/>
              <a:ext cx="88634" cy="886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225269" y="2544556"/>
              <a:ext cx="98106" cy="981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86173" y="2566558"/>
              <a:ext cx="143117" cy="1431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284322" y="2548800"/>
              <a:ext cx="98519" cy="98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175863" y="3439189"/>
              <a:ext cx="155879" cy="1558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930628" y="4513232"/>
              <a:ext cx="99620" cy="996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32409" y="2543673"/>
              <a:ext cx="99872" cy="998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907623" y="4778899"/>
              <a:ext cx="62313" cy="623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935079" y="4746995"/>
              <a:ext cx="99418" cy="99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3276" y="3848036"/>
              <a:ext cx="99254" cy="9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068967" y="3803111"/>
              <a:ext cx="100090" cy="100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13004" y="4675943"/>
              <a:ext cx="99099" cy="99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216537" y="4570025"/>
              <a:ext cx="43894" cy="43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90148" y="4763970"/>
              <a:ext cx="78819" cy="788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278740" y="4590162"/>
              <a:ext cx="137141" cy="1371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08434" y="3953187"/>
              <a:ext cx="13571" cy="13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72271" y="2561978"/>
              <a:ext cx="94418" cy="94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08432" y="4330065"/>
              <a:ext cx="34237" cy="34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223686" y="2953965"/>
              <a:ext cx="22554" cy="22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58188" y="2582834"/>
              <a:ext cx="21551" cy="215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80402" y="2546415"/>
              <a:ext cx="98840" cy="988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75220" y="2589267"/>
              <a:ext cx="30938" cy="309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29613" y="2799863"/>
              <a:ext cx="99323" cy="99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101207" y="2556256"/>
              <a:ext cx="74707" cy="74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213387" y="2552804"/>
              <a:ext cx="99413" cy="994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70399" y="4679883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893117" y="2630042"/>
              <a:ext cx="100711" cy="1007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913819" y="2659029"/>
              <a:ext cx="100597" cy="1005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883563" y="2620406"/>
              <a:ext cx="97730" cy="977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613030" y="4405473"/>
              <a:ext cx="154913" cy="154913"/>
            </a:xfrm>
            <a:custGeom>
              <a:avLst/>
              <a:pathLst>
                <a:path w="154913" h="154913">
                  <a:moveTo>
                    <a:pt x="0" y="77456"/>
                  </a:moveTo>
                  <a:lnTo>
                    <a:pt x="77456" y="0"/>
                  </a:lnTo>
                  <a:lnTo>
                    <a:pt x="154913" y="77456"/>
                  </a:lnTo>
                  <a:lnTo>
                    <a:pt x="77456" y="154913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209102" y="4644812"/>
              <a:ext cx="99052" cy="99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00297" y="4145834"/>
              <a:ext cx="59995" cy="59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03634" y="4763130"/>
              <a:ext cx="102753" cy="102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892276" y="4286174"/>
              <a:ext cx="99765" cy="997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20335" y="3562174"/>
              <a:ext cx="56783" cy="56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246110" y="4756706"/>
              <a:ext cx="35488" cy="35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18931" y="4779382"/>
              <a:ext cx="61347" cy="61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114225" y="2548280"/>
              <a:ext cx="99560" cy="995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36306" y="2563314"/>
              <a:ext cx="60590" cy="605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899487" y="2554665"/>
              <a:ext cx="104592" cy="1045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07654" y="2562275"/>
              <a:ext cx="89372" cy="8937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tx267"/>
            <p:cNvSpPr/>
            <p:nvPr/>
          </p:nvSpPr>
          <p:spPr>
            <a:xfrm>
              <a:off x="2970569" y="4053470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chr16:2061995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3727204" y="4302787"/>
              <a:ext cx="1383557" cy="1398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chr16:2088498</a:t>
              </a:r>
            </a:p>
          </p:txBody>
        </p:sp>
        <p:sp>
          <p:nvSpPr>
            <p:cNvPr id="269" name="pl269"/>
            <p:cNvSpPr/>
            <p:nvPr/>
          </p:nvSpPr>
          <p:spPr>
            <a:xfrm>
              <a:off x="2924695" y="948561"/>
              <a:ext cx="0" cy="5508768"/>
            </a:xfrm>
            <a:custGeom>
              <a:avLst/>
              <a:pathLst>
                <a:path w="0" h="5508768">
                  <a:moveTo>
                    <a:pt x="0" y="55087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2448133" y="5869689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448133" y="5313352"/>
              <a:ext cx="39432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-0.25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2503125" y="4757015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503125" y="4200678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503125" y="3644341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503125" y="3088004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503125" y="2531667"/>
              <a:ext cx="33932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277" name="pl277"/>
            <p:cNvSpPr/>
            <p:nvPr/>
          </p:nvSpPr>
          <p:spPr>
            <a:xfrm>
              <a:off x="2880411" y="5929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880411" y="53730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880411" y="48167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880411" y="42603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880411" y="3704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880411" y="31477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880411" y="2591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924695" y="6457330"/>
              <a:ext cx="4004659" cy="0"/>
            </a:xfrm>
            <a:custGeom>
              <a:avLst/>
              <a:pathLst>
                <a:path w="4004659" h="0">
                  <a:moveTo>
                    <a:pt x="0" y="0"/>
                  </a:moveTo>
                  <a:lnTo>
                    <a:pt x="40046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3675569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927025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178481" y="645733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3349524" y="6514792"/>
              <a:ext cx="652090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[0, 0.01]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4528277" y="6514792"/>
              <a:ext cx="797495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[0.01, 0.1[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5900917" y="6514792"/>
              <a:ext cx="555128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[0.1, 1[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159785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292" name="tx292"/>
            <p:cNvSpPr/>
            <p:nvPr/>
          </p:nvSpPr>
          <p:spPr>
            <a:xfrm rot="-5400000">
              <a:off x="1592507" y="3616910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106490" y="2140842"/>
              <a:ext cx="1354422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Label</a:t>
              </a:r>
            </a:p>
          </p:txBody>
        </p:sp>
        <p:sp>
          <p:nvSpPr>
            <p:cNvPr id="294" name="pt294"/>
            <p:cNvSpPr/>
            <p:nvPr/>
          </p:nvSpPr>
          <p:spPr>
            <a:xfrm>
              <a:off x="7179089" y="24925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179089" y="268742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179089" y="288226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7389908" y="2425458"/>
              <a:ext cx="522758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benign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7389908" y="2620307"/>
              <a:ext cx="620390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possibly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7389908" y="2815156"/>
              <a:ext cx="67203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probably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7106490" y="3200147"/>
              <a:ext cx="464554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BETA</a:t>
              </a:r>
            </a:p>
          </p:txBody>
        </p:sp>
        <p:sp>
          <p:nvSpPr>
            <p:cNvPr id="301" name="pt301"/>
            <p:cNvSpPr/>
            <p:nvPr/>
          </p:nvSpPr>
          <p:spPr>
            <a:xfrm>
              <a:off x="7159336" y="3485662"/>
              <a:ext cx="97172" cy="9717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203422" y="372459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159336" y="3875361"/>
              <a:ext cx="97172" cy="9717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141075" y="4051949"/>
              <a:ext cx="133694" cy="13369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127063" y="4236794"/>
              <a:ext cx="161718" cy="1617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397922" y="347869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397922" y="366938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397922" y="3868397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397922" y="406123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7397922" y="425793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7106490" y="4592748"/>
              <a:ext cx="1109947" cy="151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Inlier/Outlier</a:t>
              </a:r>
            </a:p>
          </p:txBody>
        </p:sp>
        <p:sp>
          <p:nvSpPr>
            <p:cNvPr id="312" name="pt312"/>
            <p:cNvSpPr/>
            <p:nvPr/>
          </p:nvSpPr>
          <p:spPr>
            <a:xfrm>
              <a:off x="7179089" y="4923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179089" y="5118837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>
              <a:off x="7389908" y="4886418"/>
              <a:ext cx="382637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Inlier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7389908" y="5081267"/>
              <a:ext cx="517400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Outlier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2924695" y="619487"/>
              <a:ext cx="7524353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TSC2,Breast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48133" y="948561"/>
              <a:ext cx="0" cy="5733810"/>
            </a:xfrm>
            <a:custGeom>
              <a:avLst/>
              <a:pathLst>
                <a:path w="0" h="5733810">
                  <a:moveTo>
                    <a:pt x="0" y="573381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448133" y="6682372"/>
              <a:ext cx="6012779" cy="0"/>
            </a:xfrm>
            <a:custGeom>
              <a:avLst/>
              <a:pathLst>
                <a:path w="6012779" h="0">
                  <a:moveTo>
                    <a:pt x="0" y="0"/>
                  </a:moveTo>
                  <a:lnTo>
                    <a:pt x="601277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687283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1592507" y="3729431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8133" y="619487"/>
              <a:ext cx="9001025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TSC2,Cancer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48133" y="948561"/>
              <a:ext cx="0" cy="5733810"/>
            </a:xfrm>
            <a:custGeom>
              <a:avLst/>
              <a:pathLst>
                <a:path w="0" h="5733810">
                  <a:moveTo>
                    <a:pt x="0" y="573381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448133" y="6682372"/>
              <a:ext cx="6012779" cy="0"/>
            </a:xfrm>
            <a:custGeom>
              <a:avLst/>
              <a:pathLst>
                <a:path w="6012779" h="0">
                  <a:moveTo>
                    <a:pt x="0" y="0"/>
                  </a:moveTo>
                  <a:lnTo>
                    <a:pt x="601277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687283" y="6684203"/>
              <a:ext cx="153447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Value Category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1592507" y="3729431"/>
              <a:ext cx="1376647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Polyphen Score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8133" y="619487"/>
              <a:ext cx="7340500" cy="198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TSC2,Lung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greaty01</cp:lastModifiedBy>
  <cp:revision>5</cp:revision>
  <dcterms:created xsi:type="dcterms:W3CDTF">2015-07-14T21:05:00Z</dcterms:created>
  <dcterms:modified xsi:type="dcterms:W3CDTF">2024-01-21T17:22:20Z</dcterms:modified>
</cp:coreProperties>
</file>