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1782928"/>
              <a:ext cx="1126310" cy="3922559"/>
            </a:xfrm>
            <a:custGeom>
              <a:avLst/>
              <a:pathLst>
                <a:path w="1126310" h="3922559">
                  <a:moveTo>
                    <a:pt x="561953" y="3922559"/>
                  </a:moveTo>
                  <a:lnTo>
                    <a:pt x="561846" y="3914882"/>
                  </a:lnTo>
                  <a:lnTo>
                    <a:pt x="561730" y="3907206"/>
                  </a:lnTo>
                  <a:lnTo>
                    <a:pt x="561607" y="3899530"/>
                  </a:lnTo>
                  <a:lnTo>
                    <a:pt x="561472" y="3891854"/>
                  </a:lnTo>
                  <a:lnTo>
                    <a:pt x="561327" y="3884177"/>
                  </a:lnTo>
                  <a:lnTo>
                    <a:pt x="561174" y="3876501"/>
                  </a:lnTo>
                  <a:lnTo>
                    <a:pt x="561006" y="3868825"/>
                  </a:lnTo>
                  <a:lnTo>
                    <a:pt x="560827" y="3861149"/>
                  </a:lnTo>
                  <a:lnTo>
                    <a:pt x="560640" y="3853472"/>
                  </a:lnTo>
                  <a:lnTo>
                    <a:pt x="560432" y="3845796"/>
                  </a:lnTo>
                  <a:lnTo>
                    <a:pt x="560213" y="3838120"/>
                  </a:lnTo>
                  <a:lnTo>
                    <a:pt x="559983" y="3830444"/>
                  </a:lnTo>
                  <a:lnTo>
                    <a:pt x="559730" y="3822767"/>
                  </a:lnTo>
                  <a:lnTo>
                    <a:pt x="559465" y="3815091"/>
                  </a:lnTo>
                  <a:lnTo>
                    <a:pt x="559184" y="3807415"/>
                  </a:lnTo>
                  <a:lnTo>
                    <a:pt x="558879" y="3799739"/>
                  </a:lnTo>
                  <a:lnTo>
                    <a:pt x="558561" y="3792063"/>
                  </a:lnTo>
                  <a:lnTo>
                    <a:pt x="558220" y="3784386"/>
                  </a:lnTo>
                  <a:lnTo>
                    <a:pt x="557856" y="3776710"/>
                  </a:lnTo>
                  <a:lnTo>
                    <a:pt x="557477" y="3769034"/>
                  </a:lnTo>
                  <a:lnTo>
                    <a:pt x="557068" y="3761358"/>
                  </a:lnTo>
                  <a:lnTo>
                    <a:pt x="556637" y="3753681"/>
                  </a:lnTo>
                  <a:lnTo>
                    <a:pt x="556188" y="3746005"/>
                  </a:lnTo>
                  <a:lnTo>
                    <a:pt x="555704" y="3738329"/>
                  </a:lnTo>
                  <a:lnTo>
                    <a:pt x="555197" y="3730653"/>
                  </a:lnTo>
                  <a:lnTo>
                    <a:pt x="554671" y="3722976"/>
                  </a:lnTo>
                  <a:lnTo>
                    <a:pt x="554101" y="3715300"/>
                  </a:lnTo>
                  <a:lnTo>
                    <a:pt x="553510" y="3707624"/>
                  </a:lnTo>
                  <a:lnTo>
                    <a:pt x="552894" y="3699948"/>
                  </a:lnTo>
                  <a:lnTo>
                    <a:pt x="552234" y="3692271"/>
                  </a:lnTo>
                  <a:lnTo>
                    <a:pt x="551552" y="3684595"/>
                  </a:lnTo>
                  <a:lnTo>
                    <a:pt x="550838" y="3676919"/>
                  </a:lnTo>
                  <a:lnTo>
                    <a:pt x="550081" y="3669243"/>
                  </a:lnTo>
                  <a:lnTo>
                    <a:pt x="549300" y="3661566"/>
                  </a:lnTo>
                  <a:lnTo>
                    <a:pt x="548479" y="3653890"/>
                  </a:lnTo>
                  <a:lnTo>
                    <a:pt x="547618" y="3646214"/>
                  </a:lnTo>
                  <a:lnTo>
                    <a:pt x="546732" y="3638538"/>
                  </a:lnTo>
                  <a:lnTo>
                    <a:pt x="545798" y="3630861"/>
                  </a:lnTo>
                  <a:lnTo>
                    <a:pt x="544828" y="3623185"/>
                  </a:lnTo>
                  <a:lnTo>
                    <a:pt x="543831" y="3615509"/>
                  </a:lnTo>
                  <a:lnTo>
                    <a:pt x="542780" y="3607833"/>
                  </a:lnTo>
                  <a:lnTo>
                    <a:pt x="541696" y="3600156"/>
                  </a:lnTo>
                  <a:lnTo>
                    <a:pt x="540584" y="3592480"/>
                  </a:lnTo>
                  <a:lnTo>
                    <a:pt x="539413" y="3584804"/>
                  </a:lnTo>
                  <a:lnTo>
                    <a:pt x="538214" y="3577128"/>
                  </a:lnTo>
                  <a:lnTo>
                    <a:pt x="536982" y="3569452"/>
                  </a:lnTo>
                  <a:lnTo>
                    <a:pt x="535695" y="3561775"/>
                  </a:lnTo>
                  <a:lnTo>
                    <a:pt x="534381" y="3554099"/>
                  </a:lnTo>
                  <a:lnTo>
                    <a:pt x="533028" y="3546423"/>
                  </a:lnTo>
                  <a:lnTo>
                    <a:pt x="531629" y="3538747"/>
                  </a:lnTo>
                  <a:lnTo>
                    <a:pt x="530203" y="3531070"/>
                  </a:lnTo>
                  <a:lnTo>
                    <a:pt x="528735" y="3523394"/>
                  </a:lnTo>
                  <a:lnTo>
                    <a:pt x="527227" y="3515718"/>
                  </a:lnTo>
                  <a:lnTo>
                    <a:pt x="525696" y="3508042"/>
                  </a:lnTo>
                  <a:lnTo>
                    <a:pt x="524120" y="3500365"/>
                  </a:lnTo>
                  <a:lnTo>
                    <a:pt x="522514" y="3492689"/>
                  </a:lnTo>
                  <a:lnTo>
                    <a:pt x="520885" y="3485013"/>
                  </a:lnTo>
                  <a:lnTo>
                    <a:pt x="519214" y="3477337"/>
                  </a:lnTo>
                  <a:lnTo>
                    <a:pt x="517521" y="3469660"/>
                  </a:lnTo>
                  <a:lnTo>
                    <a:pt x="515808" y="3461984"/>
                  </a:lnTo>
                  <a:lnTo>
                    <a:pt x="514057" y="3454308"/>
                  </a:lnTo>
                  <a:lnTo>
                    <a:pt x="512291" y="3446632"/>
                  </a:lnTo>
                  <a:lnTo>
                    <a:pt x="510508" y="3438955"/>
                  </a:lnTo>
                  <a:lnTo>
                    <a:pt x="508699" y="3431279"/>
                  </a:lnTo>
                  <a:lnTo>
                    <a:pt x="506880" y="3423603"/>
                  </a:lnTo>
                  <a:lnTo>
                    <a:pt x="505047" y="3415927"/>
                  </a:lnTo>
                  <a:lnTo>
                    <a:pt x="503202" y="3408250"/>
                  </a:lnTo>
                  <a:lnTo>
                    <a:pt x="501351" y="3400574"/>
                  </a:lnTo>
                  <a:lnTo>
                    <a:pt x="499494" y="3392898"/>
                  </a:lnTo>
                  <a:lnTo>
                    <a:pt x="497636" y="3385222"/>
                  </a:lnTo>
                  <a:lnTo>
                    <a:pt x="495778" y="3377546"/>
                  </a:lnTo>
                  <a:lnTo>
                    <a:pt x="493925" y="3369869"/>
                  </a:lnTo>
                  <a:lnTo>
                    <a:pt x="492081" y="3362193"/>
                  </a:lnTo>
                  <a:lnTo>
                    <a:pt x="490243" y="3354517"/>
                  </a:lnTo>
                  <a:lnTo>
                    <a:pt x="488425" y="3346841"/>
                  </a:lnTo>
                  <a:lnTo>
                    <a:pt x="486622" y="3339164"/>
                  </a:lnTo>
                  <a:lnTo>
                    <a:pt x="484833" y="3331488"/>
                  </a:lnTo>
                  <a:lnTo>
                    <a:pt x="483082" y="3323812"/>
                  </a:lnTo>
                  <a:lnTo>
                    <a:pt x="481351" y="3316136"/>
                  </a:lnTo>
                  <a:lnTo>
                    <a:pt x="479646" y="3308459"/>
                  </a:lnTo>
                  <a:lnTo>
                    <a:pt x="477989" y="3300783"/>
                  </a:lnTo>
                  <a:lnTo>
                    <a:pt x="476360" y="3293107"/>
                  </a:lnTo>
                  <a:lnTo>
                    <a:pt x="474772" y="3285431"/>
                  </a:lnTo>
                  <a:lnTo>
                    <a:pt x="473240" y="3277754"/>
                  </a:lnTo>
                  <a:lnTo>
                    <a:pt x="471743" y="3270078"/>
                  </a:lnTo>
                  <a:lnTo>
                    <a:pt x="470302" y="3262402"/>
                  </a:lnTo>
                  <a:lnTo>
                    <a:pt x="468925" y="3254726"/>
                  </a:lnTo>
                  <a:lnTo>
                    <a:pt x="467587" y="3247049"/>
                  </a:lnTo>
                  <a:lnTo>
                    <a:pt x="466326" y="3239373"/>
                  </a:lnTo>
                  <a:lnTo>
                    <a:pt x="465129" y="3231697"/>
                  </a:lnTo>
                  <a:lnTo>
                    <a:pt x="463977" y="3224021"/>
                  </a:lnTo>
                  <a:lnTo>
                    <a:pt x="462923" y="3216344"/>
                  </a:lnTo>
                  <a:lnTo>
                    <a:pt x="461930" y="3208668"/>
                  </a:lnTo>
                  <a:lnTo>
                    <a:pt x="460989" y="3200992"/>
                  </a:lnTo>
                  <a:lnTo>
                    <a:pt x="460165" y="3193316"/>
                  </a:lnTo>
                  <a:lnTo>
                    <a:pt x="459396" y="3185639"/>
                  </a:lnTo>
                  <a:lnTo>
                    <a:pt x="458695" y="3177963"/>
                  </a:lnTo>
                  <a:lnTo>
                    <a:pt x="458108" y="3170287"/>
                  </a:lnTo>
                  <a:lnTo>
                    <a:pt x="457581" y="3162611"/>
                  </a:lnTo>
                  <a:lnTo>
                    <a:pt x="457136" y="3154935"/>
                  </a:lnTo>
                  <a:lnTo>
                    <a:pt x="456799" y="3147258"/>
                  </a:lnTo>
                  <a:lnTo>
                    <a:pt x="456523" y="3139582"/>
                  </a:lnTo>
                  <a:lnTo>
                    <a:pt x="456344" y="3131906"/>
                  </a:lnTo>
                  <a:lnTo>
                    <a:pt x="456264" y="3124230"/>
                  </a:lnTo>
                  <a:lnTo>
                    <a:pt x="456245" y="3116553"/>
                  </a:lnTo>
                  <a:lnTo>
                    <a:pt x="456337" y="3108877"/>
                  </a:lnTo>
                  <a:lnTo>
                    <a:pt x="456515" y="3101201"/>
                  </a:lnTo>
                  <a:lnTo>
                    <a:pt x="456753" y="3093525"/>
                  </a:lnTo>
                  <a:lnTo>
                    <a:pt x="457113" y="3085848"/>
                  </a:lnTo>
                  <a:lnTo>
                    <a:pt x="457545" y="3078172"/>
                  </a:lnTo>
                  <a:lnTo>
                    <a:pt x="458036" y="3070496"/>
                  </a:lnTo>
                  <a:lnTo>
                    <a:pt x="458654" y="3062820"/>
                  </a:lnTo>
                  <a:lnTo>
                    <a:pt x="459329" y="3055143"/>
                  </a:lnTo>
                  <a:lnTo>
                    <a:pt x="460073" y="3047467"/>
                  </a:lnTo>
                  <a:lnTo>
                    <a:pt x="460924" y="3039791"/>
                  </a:lnTo>
                  <a:lnTo>
                    <a:pt x="461829" y="3032115"/>
                  </a:lnTo>
                  <a:lnTo>
                    <a:pt x="462806" y="3024438"/>
                  </a:lnTo>
                  <a:lnTo>
                    <a:pt x="463872" y="3016762"/>
                  </a:lnTo>
                  <a:lnTo>
                    <a:pt x="464986" y="3009086"/>
                  </a:lnTo>
                  <a:lnTo>
                    <a:pt x="466175" y="3001410"/>
                  </a:lnTo>
                  <a:lnTo>
                    <a:pt x="467432" y="2993733"/>
                  </a:lnTo>
                  <a:lnTo>
                    <a:pt x="468732" y="2986057"/>
                  </a:lnTo>
                  <a:lnTo>
                    <a:pt x="470103" y="2978381"/>
                  </a:lnTo>
                  <a:lnTo>
                    <a:pt x="471526" y="2970705"/>
                  </a:lnTo>
                  <a:lnTo>
                    <a:pt x="472984" y="2963028"/>
                  </a:lnTo>
                  <a:lnTo>
                    <a:pt x="474507" y="2955352"/>
                  </a:lnTo>
                  <a:lnTo>
                    <a:pt x="476065" y="2947676"/>
                  </a:lnTo>
                  <a:lnTo>
                    <a:pt x="477651" y="2940000"/>
                  </a:lnTo>
                  <a:lnTo>
                    <a:pt x="479292" y="2932324"/>
                  </a:lnTo>
                  <a:lnTo>
                    <a:pt x="480954" y="2924647"/>
                  </a:lnTo>
                  <a:lnTo>
                    <a:pt x="482640" y="2916971"/>
                  </a:lnTo>
                  <a:lnTo>
                    <a:pt x="484360" y="2909295"/>
                  </a:lnTo>
                  <a:lnTo>
                    <a:pt x="486092" y="2901619"/>
                  </a:lnTo>
                  <a:lnTo>
                    <a:pt x="487842" y="2893942"/>
                  </a:lnTo>
                  <a:lnTo>
                    <a:pt x="489606" y="2886266"/>
                  </a:lnTo>
                  <a:lnTo>
                    <a:pt x="491376" y="2878590"/>
                  </a:lnTo>
                  <a:lnTo>
                    <a:pt x="493152" y="2870914"/>
                  </a:lnTo>
                  <a:lnTo>
                    <a:pt x="494928" y="2863237"/>
                  </a:lnTo>
                  <a:lnTo>
                    <a:pt x="496702" y="2855561"/>
                  </a:lnTo>
                  <a:lnTo>
                    <a:pt x="498468" y="2847885"/>
                  </a:lnTo>
                  <a:lnTo>
                    <a:pt x="500222" y="2840209"/>
                  </a:lnTo>
                  <a:lnTo>
                    <a:pt x="501967" y="2832532"/>
                  </a:lnTo>
                  <a:lnTo>
                    <a:pt x="503687" y="2824856"/>
                  </a:lnTo>
                  <a:lnTo>
                    <a:pt x="505387" y="2817180"/>
                  </a:lnTo>
                  <a:lnTo>
                    <a:pt x="507071" y="2809504"/>
                  </a:lnTo>
                  <a:lnTo>
                    <a:pt x="508711" y="2801827"/>
                  </a:lnTo>
                  <a:lnTo>
                    <a:pt x="510326" y="2794151"/>
                  </a:lnTo>
                  <a:lnTo>
                    <a:pt x="511913" y="2786475"/>
                  </a:lnTo>
                  <a:lnTo>
                    <a:pt x="513445" y="2778799"/>
                  </a:lnTo>
                  <a:lnTo>
                    <a:pt x="514946" y="2771122"/>
                  </a:lnTo>
                  <a:lnTo>
                    <a:pt x="516404" y="2763446"/>
                  </a:lnTo>
                  <a:lnTo>
                    <a:pt x="517800" y="2755770"/>
                  </a:lnTo>
                  <a:lnTo>
                    <a:pt x="519159" y="2748094"/>
                  </a:lnTo>
                  <a:lnTo>
                    <a:pt x="520457" y="2740418"/>
                  </a:lnTo>
                  <a:lnTo>
                    <a:pt x="521689" y="2732741"/>
                  </a:lnTo>
                  <a:lnTo>
                    <a:pt x="522878" y="2725065"/>
                  </a:lnTo>
                  <a:lnTo>
                    <a:pt x="523988" y="2717389"/>
                  </a:lnTo>
                  <a:lnTo>
                    <a:pt x="525031" y="2709713"/>
                  </a:lnTo>
                  <a:lnTo>
                    <a:pt x="526025" y="2702036"/>
                  </a:lnTo>
                  <a:lnTo>
                    <a:pt x="526917" y="2694360"/>
                  </a:lnTo>
                  <a:lnTo>
                    <a:pt x="527746" y="2686684"/>
                  </a:lnTo>
                  <a:lnTo>
                    <a:pt x="528519" y="2679008"/>
                  </a:lnTo>
                  <a:lnTo>
                    <a:pt x="529168" y="2671331"/>
                  </a:lnTo>
                  <a:lnTo>
                    <a:pt x="529757" y="2663655"/>
                  </a:lnTo>
                  <a:lnTo>
                    <a:pt x="530273" y="2655979"/>
                  </a:lnTo>
                  <a:lnTo>
                    <a:pt x="530663" y="2648303"/>
                  </a:lnTo>
                  <a:lnTo>
                    <a:pt x="530988" y="2640626"/>
                  </a:lnTo>
                  <a:lnTo>
                    <a:pt x="531219" y="2632950"/>
                  </a:lnTo>
                  <a:lnTo>
                    <a:pt x="531326" y="2625274"/>
                  </a:lnTo>
                  <a:lnTo>
                    <a:pt x="531361" y="2617598"/>
                  </a:lnTo>
                  <a:lnTo>
                    <a:pt x="531280" y="2609921"/>
                  </a:lnTo>
                  <a:lnTo>
                    <a:pt x="531079" y="2602245"/>
                  </a:lnTo>
                  <a:lnTo>
                    <a:pt x="530800" y="2594569"/>
                  </a:lnTo>
                  <a:lnTo>
                    <a:pt x="530378" y="2586893"/>
                  </a:lnTo>
                  <a:lnTo>
                    <a:pt x="529842" y="2579216"/>
                  </a:lnTo>
                  <a:lnTo>
                    <a:pt x="529223" y="2571540"/>
                  </a:lnTo>
                  <a:lnTo>
                    <a:pt x="528432" y="2563864"/>
                  </a:lnTo>
                  <a:lnTo>
                    <a:pt x="527535" y="2556188"/>
                  </a:lnTo>
                  <a:lnTo>
                    <a:pt x="526549" y="2548511"/>
                  </a:lnTo>
                  <a:lnTo>
                    <a:pt x="525360" y="2540835"/>
                  </a:lnTo>
                  <a:lnTo>
                    <a:pt x="524074" y="2533159"/>
                  </a:lnTo>
                  <a:lnTo>
                    <a:pt x="522674" y="2525483"/>
                  </a:lnTo>
                  <a:lnTo>
                    <a:pt x="521076" y="2517807"/>
                  </a:lnTo>
                  <a:lnTo>
                    <a:pt x="519376" y="2510130"/>
                  </a:lnTo>
                  <a:lnTo>
                    <a:pt x="517531" y="2502454"/>
                  </a:lnTo>
                  <a:lnTo>
                    <a:pt x="515497" y="2494778"/>
                  </a:lnTo>
                  <a:lnTo>
                    <a:pt x="513354" y="2487102"/>
                  </a:lnTo>
                  <a:lnTo>
                    <a:pt x="511037" y="2479425"/>
                  </a:lnTo>
                  <a:lnTo>
                    <a:pt x="508540" y="2471749"/>
                  </a:lnTo>
                  <a:lnTo>
                    <a:pt x="505930" y="2464073"/>
                  </a:lnTo>
                  <a:lnTo>
                    <a:pt x="503111" y="2456397"/>
                  </a:lnTo>
                  <a:lnTo>
                    <a:pt x="500127" y="2448720"/>
                  </a:lnTo>
                  <a:lnTo>
                    <a:pt x="497024" y="2441044"/>
                  </a:lnTo>
                  <a:lnTo>
                    <a:pt x="493680" y="2433368"/>
                  </a:lnTo>
                  <a:lnTo>
                    <a:pt x="490187" y="2425692"/>
                  </a:lnTo>
                  <a:lnTo>
                    <a:pt x="486571" y="2418015"/>
                  </a:lnTo>
                  <a:lnTo>
                    <a:pt x="482679" y="2410339"/>
                  </a:lnTo>
                  <a:lnTo>
                    <a:pt x="478661" y="2402663"/>
                  </a:lnTo>
                  <a:lnTo>
                    <a:pt x="474489" y="2394987"/>
                  </a:lnTo>
                  <a:lnTo>
                    <a:pt x="470061" y="2387310"/>
                  </a:lnTo>
                  <a:lnTo>
                    <a:pt x="465503" y="2379634"/>
                  </a:lnTo>
                  <a:lnTo>
                    <a:pt x="460764" y="2371958"/>
                  </a:lnTo>
                  <a:lnTo>
                    <a:pt x="455792" y="2364282"/>
                  </a:lnTo>
                  <a:lnTo>
                    <a:pt x="450690" y="2356605"/>
                  </a:lnTo>
                  <a:lnTo>
                    <a:pt x="445381" y="2348929"/>
                  </a:lnTo>
                  <a:lnTo>
                    <a:pt x="439865" y="2341253"/>
                  </a:lnTo>
                  <a:lnTo>
                    <a:pt x="434222" y="2333577"/>
                  </a:lnTo>
                  <a:lnTo>
                    <a:pt x="428348" y="2325900"/>
                  </a:lnTo>
                  <a:lnTo>
                    <a:pt x="422299" y="2318224"/>
                  </a:lnTo>
                  <a:lnTo>
                    <a:pt x="416125" y="2310548"/>
                  </a:lnTo>
                  <a:lnTo>
                    <a:pt x="409705" y="2302872"/>
                  </a:lnTo>
                  <a:lnTo>
                    <a:pt x="403142" y="2295196"/>
                  </a:lnTo>
                  <a:lnTo>
                    <a:pt x="396459" y="2287519"/>
                  </a:lnTo>
                  <a:lnTo>
                    <a:pt x="389524" y="2279843"/>
                  </a:lnTo>
                  <a:lnTo>
                    <a:pt x="382478" y="2272167"/>
                  </a:lnTo>
                  <a:lnTo>
                    <a:pt x="375299" y="2264491"/>
                  </a:lnTo>
                  <a:lnTo>
                    <a:pt x="367912" y="2256814"/>
                  </a:lnTo>
                  <a:lnTo>
                    <a:pt x="360425" y="2249138"/>
                  </a:lnTo>
                  <a:lnTo>
                    <a:pt x="352801" y="2241462"/>
                  </a:lnTo>
                  <a:lnTo>
                    <a:pt x="345014" y="2233786"/>
                  </a:lnTo>
                  <a:lnTo>
                    <a:pt x="337141" y="2226109"/>
                  </a:lnTo>
                  <a:lnTo>
                    <a:pt x="329135" y="2218433"/>
                  </a:lnTo>
                  <a:lnTo>
                    <a:pt x="321012" y="2210757"/>
                  </a:lnTo>
                  <a:lnTo>
                    <a:pt x="312818" y="2203081"/>
                  </a:lnTo>
                  <a:lnTo>
                    <a:pt x="304508" y="2195404"/>
                  </a:lnTo>
                  <a:lnTo>
                    <a:pt x="296122" y="2187728"/>
                  </a:lnTo>
                  <a:lnTo>
                    <a:pt x="287683" y="2180052"/>
                  </a:lnTo>
                  <a:lnTo>
                    <a:pt x="279158" y="2172376"/>
                  </a:lnTo>
                  <a:lnTo>
                    <a:pt x="270594" y="2164699"/>
                  </a:lnTo>
                  <a:lnTo>
                    <a:pt x="261997" y="2157023"/>
                  </a:lnTo>
                  <a:lnTo>
                    <a:pt x="253356" y="2149347"/>
                  </a:lnTo>
                  <a:lnTo>
                    <a:pt x="244706" y="2141671"/>
                  </a:lnTo>
                  <a:lnTo>
                    <a:pt x="236046" y="2133994"/>
                  </a:lnTo>
                  <a:lnTo>
                    <a:pt x="227394" y="2126318"/>
                  </a:lnTo>
                  <a:lnTo>
                    <a:pt x="218758" y="2118642"/>
                  </a:lnTo>
                  <a:lnTo>
                    <a:pt x="210145" y="2110966"/>
                  </a:lnTo>
                  <a:lnTo>
                    <a:pt x="201585" y="2103290"/>
                  </a:lnTo>
                  <a:lnTo>
                    <a:pt x="193064" y="2095613"/>
                  </a:lnTo>
                  <a:lnTo>
                    <a:pt x="184612" y="2087937"/>
                  </a:lnTo>
                  <a:lnTo>
                    <a:pt x="176249" y="2080261"/>
                  </a:lnTo>
                  <a:lnTo>
                    <a:pt x="167947" y="2072585"/>
                  </a:lnTo>
                  <a:lnTo>
                    <a:pt x="159769" y="2064908"/>
                  </a:lnTo>
                  <a:lnTo>
                    <a:pt x="151705" y="2057232"/>
                  </a:lnTo>
                  <a:lnTo>
                    <a:pt x="143725" y="2049556"/>
                  </a:lnTo>
                  <a:lnTo>
                    <a:pt x="135933" y="2041880"/>
                  </a:lnTo>
                  <a:lnTo>
                    <a:pt x="128267" y="2034203"/>
                  </a:lnTo>
                  <a:lnTo>
                    <a:pt x="120706" y="2026527"/>
                  </a:lnTo>
                  <a:lnTo>
                    <a:pt x="113402" y="2018851"/>
                  </a:lnTo>
                  <a:lnTo>
                    <a:pt x="106226" y="2011175"/>
                  </a:lnTo>
                  <a:lnTo>
                    <a:pt x="99203" y="2003498"/>
                  </a:lnTo>
                  <a:lnTo>
                    <a:pt x="92454" y="1995822"/>
                  </a:lnTo>
                  <a:lnTo>
                    <a:pt x="85850" y="1988146"/>
                  </a:lnTo>
                  <a:lnTo>
                    <a:pt x="79450" y="1980470"/>
                  </a:lnTo>
                  <a:lnTo>
                    <a:pt x="73330" y="1972793"/>
                  </a:lnTo>
                  <a:lnTo>
                    <a:pt x="67368" y="1965117"/>
                  </a:lnTo>
                  <a:lnTo>
                    <a:pt x="61666" y="1957441"/>
                  </a:lnTo>
                  <a:lnTo>
                    <a:pt x="56233" y="1949765"/>
                  </a:lnTo>
                  <a:lnTo>
                    <a:pt x="50970" y="1942088"/>
                  </a:lnTo>
                  <a:lnTo>
                    <a:pt x="46020" y="1934412"/>
                  </a:lnTo>
                  <a:lnTo>
                    <a:pt x="41319" y="1926736"/>
                  </a:lnTo>
                  <a:lnTo>
                    <a:pt x="36796" y="1919060"/>
                  </a:lnTo>
                  <a:lnTo>
                    <a:pt x="32635" y="1911383"/>
                  </a:lnTo>
                  <a:lnTo>
                    <a:pt x="28693" y="1903707"/>
                  </a:lnTo>
                  <a:lnTo>
                    <a:pt x="24935" y="1896031"/>
                  </a:lnTo>
                  <a:lnTo>
                    <a:pt x="21581" y="1888355"/>
                  </a:lnTo>
                  <a:lnTo>
                    <a:pt x="18411" y="1880679"/>
                  </a:lnTo>
                  <a:lnTo>
                    <a:pt x="15461" y="1873002"/>
                  </a:lnTo>
                  <a:lnTo>
                    <a:pt x="12876" y="1865326"/>
                  </a:lnTo>
                  <a:lnTo>
                    <a:pt x="10471" y="1857650"/>
                  </a:lnTo>
                  <a:lnTo>
                    <a:pt x="8319" y="1849974"/>
                  </a:lnTo>
                  <a:lnTo>
                    <a:pt x="6486" y="1842297"/>
                  </a:lnTo>
                  <a:lnTo>
                    <a:pt x="4827" y="1834621"/>
                  </a:lnTo>
                  <a:lnTo>
                    <a:pt x="3444" y="1826945"/>
                  </a:lnTo>
                  <a:lnTo>
                    <a:pt x="2330" y="1819269"/>
                  </a:lnTo>
                  <a:lnTo>
                    <a:pt x="1382" y="1811592"/>
                  </a:lnTo>
                  <a:lnTo>
                    <a:pt x="724" y="1803916"/>
                  </a:lnTo>
                  <a:lnTo>
                    <a:pt x="285" y="1796240"/>
                  </a:lnTo>
                  <a:lnTo>
                    <a:pt x="0" y="1788564"/>
                  </a:lnTo>
                  <a:lnTo>
                    <a:pt x="11" y="1780887"/>
                  </a:lnTo>
                  <a:lnTo>
                    <a:pt x="191" y="1773211"/>
                  </a:lnTo>
                  <a:lnTo>
                    <a:pt x="511" y="1765535"/>
                  </a:lnTo>
                  <a:lnTo>
                    <a:pt x="1124" y="1757859"/>
                  </a:lnTo>
                  <a:lnTo>
                    <a:pt x="1860" y="1750182"/>
                  </a:lnTo>
                  <a:lnTo>
                    <a:pt x="2746" y="1742506"/>
                  </a:lnTo>
                  <a:lnTo>
                    <a:pt x="3862" y="1734830"/>
                  </a:lnTo>
                  <a:lnTo>
                    <a:pt x="5087" y="1727154"/>
                  </a:lnTo>
                  <a:lnTo>
                    <a:pt x="6461" y="1719477"/>
                  </a:lnTo>
                  <a:lnTo>
                    <a:pt x="8011" y="1711801"/>
                  </a:lnTo>
                  <a:lnTo>
                    <a:pt x="9653" y="1704125"/>
                  </a:lnTo>
                  <a:lnTo>
                    <a:pt x="11437" y="1696449"/>
                  </a:lnTo>
                  <a:lnTo>
                    <a:pt x="13350" y="1688773"/>
                  </a:lnTo>
                  <a:lnTo>
                    <a:pt x="15339" y="1681096"/>
                  </a:lnTo>
                  <a:lnTo>
                    <a:pt x="17456" y="1673420"/>
                  </a:lnTo>
                  <a:lnTo>
                    <a:pt x="19663" y="1665744"/>
                  </a:lnTo>
                  <a:lnTo>
                    <a:pt x="21930" y="1658068"/>
                  </a:lnTo>
                  <a:lnTo>
                    <a:pt x="24308" y="1650391"/>
                  </a:lnTo>
                  <a:lnTo>
                    <a:pt x="26743" y="1642715"/>
                  </a:lnTo>
                  <a:lnTo>
                    <a:pt x="29226" y="1635039"/>
                  </a:lnTo>
                  <a:lnTo>
                    <a:pt x="31797" y="1627363"/>
                  </a:lnTo>
                  <a:lnTo>
                    <a:pt x="34402" y="1619686"/>
                  </a:lnTo>
                  <a:lnTo>
                    <a:pt x="37048" y="1612010"/>
                  </a:lnTo>
                  <a:lnTo>
                    <a:pt x="39748" y="1604334"/>
                  </a:lnTo>
                  <a:lnTo>
                    <a:pt x="42471" y="1596658"/>
                  </a:lnTo>
                  <a:lnTo>
                    <a:pt x="45225" y="1588981"/>
                  </a:lnTo>
                  <a:lnTo>
                    <a:pt x="48009" y="1581305"/>
                  </a:lnTo>
                  <a:lnTo>
                    <a:pt x="50806" y="1573629"/>
                  </a:lnTo>
                  <a:lnTo>
                    <a:pt x="53623" y="1565953"/>
                  </a:lnTo>
                  <a:lnTo>
                    <a:pt x="56452" y="1558276"/>
                  </a:lnTo>
                  <a:lnTo>
                    <a:pt x="59288" y="1550600"/>
                  </a:lnTo>
                  <a:lnTo>
                    <a:pt x="62132" y="1542924"/>
                  </a:lnTo>
                  <a:lnTo>
                    <a:pt x="64977" y="1535248"/>
                  </a:lnTo>
                  <a:lnTo>
                    <a:pt x="67824" y="1527571"/>
                  </a:lnTo>
                  <a:lnTo>
                    <a:pt x="70668" y="1519895"/>
                  </a:lnTo>
                  <a:lnTo>
                    <a:pt x="73507" y="1512219"/>
                  </a:lnTo>
                  <a:lnTo>
                    <a:pt x="76344" y="1504543"/>
                  </a:lnTo>
                  <a:lnTo>
                    <a:pt x="79170" y="1496866"/>
                  </a:lnTo>
                  <a:lnTo>
                    <a:pt x="81989" y="1489190"/>
                  </a:lnTo>
                  <a:lnTo>
                    <a:pt x="84800" y="1481514"/>
                  </a:lnTo>
                  <a:lnTo>
                    <a:pt x="87597" y="1473838"/>
                  </a:lnTo>
                  <a:lnTo>
                    <a:pt x="90386" y="1466162"/>
                  </a:lnTo>
                  <a:lnTo>
                    <a:pt x="93163" y="1458485"/>
                  </a:lnTo>
                  <a:lnTo>
                    <a:pt x="95926" y="1450809"/>
                  </a:lnTo>
                  <a:lnTo>
                    <a:pt x="98679" y="1443133"/>
                  </a:lnTo>
                  <a:lnTo>
                    <a:pt x="101419" y="1435457"/>
                  </a:lnTo>
                  <a:lnTo>
                    <a:pt x="104144" y="1427780"/>
                  </a:lnTo>
                  <a:lnTo>
                    <a:pt x="106860" y="1420104"/>
                  </a:lnTo>
                  <a:lnTo>
                    <a:pt x="109560" y="1412428"/>
                  </a:lnTo>
                  <a:lnTo>
                    <a:pt x="112248" y="1404752"/>
                  </a:lnTo>
                  <a:lnTo>
                    <a:pt x="114927" y="1397075"/>
                  </a:lnTo>
                  <a:lnTo>
                    <a:pt x="117588" y="1389399"/>
                  </a:lnTo>
                  <a:lnTo>
                    <a:pt x="120239" y="1381723"/>
                  </a:lnTo>
                  <a:lnTo>
                    <a:pt x="122881" y="1374047"/>
                  </a:lnTo>
                  <a:lnTo>
                    <a:pt x="125504" y="1366370"/>
                  </a:lnTo>
                  <a:lnTo>
                    <a:pt x="128118" y="1358694"/>
                  </a:lnTo>
                  <a:lnTo>
                    <a:pt x="130722" y="1351018"/>
                  </a:lnTo>
                  <a:lnTo>
                    <a:pt x="133308" y="1343342"/>
                  </a:lnTo>
                  <a:lnTo>
                    <a:pt x="135886" y="1335665"/>
                  </a:lnTo>
                  <a:lnTo>
                    <a:pt x="138450" y="1327989"/>
                  </a:lnTo>
                  <a:lnTo>
                    <a:pt x="140998" y="1320313"/>
                  </a:lnTo>
                  <a:lnTo>
                    <a:pt x="143537" y="1312637"/>
                  </a:lnTo>
                  <a:lnTo>
                    <a:pt x="146060" y="1304960"/>
                  </a:lnTo>
                  <a:lnTo>
                    <a:pt x="148567" y="1297284"/>
                  </a:lnTo>
                  <a:lnTo>
                    <a:pt x="151063" y="1289608"/>
                  </a:lnTo>
                  <a:lnTo>
                    <a:pt x="153540" y="1281932"/>
                  </a:lnTo>
                  <a:lnTo>
                    <a:pt x="156001" y="1274255"/>
                  </a:lnTo>
                  <a:lnTo>
                    <a:pt x="158450" y="1266579"/>
                  </a:lnTo>
                  <a:lnTo>
                    <a:pt x="160875" y="1258903"/>
                  </a:lnTo>
                  <a:lnTo>
                    <a:pt x="163285" y="1251227"/>
                  </a:lnTo>
                  <a:lnTo>
                    <a:pt x="165681" y="1243551"/>
                  </a:lnTo>
                  <a:lnTo>
                    <a:pt x="168047" y="1235874"/>
                  </a:lnTo>
                  <a:lnTo>
                    <a:pt x="170399" y="1228198"/>
                  </a:lnTo>
                  <a:lnTo>
                    <a:pt x="172733" y="1220522"/>
                  </a:lnTo>
                  <a:lnTo>
                    <a:pt x="175037" y="1212846"/>
                  </a:lnTo>
                  <a:lnTo>
                    <a:pt x="177325" y="1205169"/>
                  </a:lnTo>
                  <a:lnTo>
                    <a:pt x="179590" y="1197493"/>
                  </a:lnTo>
                  <a:lnTo>
                    <a:pt x="181826" y="1189817"/>
                  </a:lnTo>
                  <a:lnTo>
                    <a:pt x="184045" y="1182141"/>
                  </a:lnTo>
                  <a:lnTo>
                    <a:pt x="186237" y="1174464"/>
                  </a:lnTo>
                  <a:lnTo>
                    <a:pt x="188401" y="1166788"/>
                  </a:lnTo>
                  <a:lnTo>
                    <a:pt x="190548" y="1159112"/>
                  </a:lnTo>
                  <a:lnTo>
                    <a:pt x="192664" y="1151436"/>
                  </a:lnTo>
                  <a:lnTo>
                    <a:pt x="194756" y="1143759"/>
                  </a:lnTo>
                  <a:lnTo>
                    <a:pt x="196831" y="1136083"/>
                  </a:lnTo>
                  <a:lnTo>
                    <a:pt x="198873" y="1128407"/>
                  </a:lnTo>
                  <a:lnTo>
                    <a:pt x="200895" y="1120731"/>
                  </a:lnTo>
                  <a:lnTo>
                    <a:pt x="202901" y="1113054"/>
                  </a:lnTo>
                  <a:lnTo>
                    <a:pt x="204874" y="1105378"/>
                  </a:lnTo>
                  <a:lnTo>
                    <a:pt x="206833" y="1097702"/>
                  </a:lnTo>
                  <a:lnTo>
                    <a:pt x="208775" y="1090026"/>
                  </a:lnTo>
                  <a:lnTo>
                    <a:pt x="210693" y="1082349"/>
                  </a:lnTo>
                  <a:lnTo>
                    <a:pt x="212600" y="1074673"/>
                  </a:lnTo>
                  <a:lnTo>
                    <a:pt x="214492" y="1066997"/>
                  </a:lnTo>
                  <a:lnTo>
                    <a:pt x="216369" y="1059321"/>
                  </a:lnTo>
                  <a:lnTo>
                    <a:pt x="218240" y="1051645"/>
                  </a:lnTo>
                  <a:lnTo>
                    <a:pt x="220102" y="1043968"/>
                  </a:lnTo>
                  <a:lnTo>
                    <a:pt x="221958" y="1036292"/>
                  </a:lnTo>
                  <a:lnTo>
                    <a:pt x="223813" y="1028616"/>
                  </a:lnTo>
                  <a:lnTo>
                    <a:pt x="225667" y="1020940"/>
                  </a:lnTo>
                  <a:lnTo>
                    <a:pt x="227526" y="1013263"/>
                  </a:lnTo>
                  <a:lnTo>
                    <a:pt x="229389" y="1005587"/>
                  </a:lnTo>
                  <a:lnTo>
                    <a:pt x="231265" y="997911"/>
                  </a:lnTo>
                  <a:lnTo>
                    <a:pt x="233153" y="990235"/>
                  </a:lnTo>
                  <a:lnTo>
                    <a:pt x="235052" y="982558"/>
                  </a:lnTo>
                  <a:lnTo>
                    <a:pt x="236981" y="974882"/>
                  </a:lnTo>
                  <a:lnTo>
                    <a:pt x="238928" y="967206"/>
                  </a:lnTo>
                  <a:lnTo>
                    <a:pt x="240896" y="959530"/>
                  </a:lnTo>
                  <a:lnTo>
                    <a:pt x="242908" y="951853"/>
                  </a:lnTo>
                  <a:lnTo>
                    <a:pt x="244944" y="944177"/>
                  </a:lnTo>
                  <a:lnTo>
                    <a:pt x="247016" y="936501"/>
                  </a:lnTo>
                  <a:lnTo>
                    <a:pt x="249140" y="928825"/>
                  </a:lnTo>
                  <a:lnTo>
                    <a:pt x="251296" y="921148"/>
                  </a:lnTo>
                  <a:lnTo>
                    <a:pt x="253505" y="913472"/>
                  </a:lnTo>
                  <a:lnTo>
                    <a:pt x="255772" y="905796"/>
                  </a:lnTo>
                  <a:lnTo>
                    <a:pt x="258076" y="898120"/>
                  </a:lnTo>
                  <a:lnTo>
                    <a:pt x="260452" y="890443"/>
                  </a:lnTo>
                  <a:lnTo>
                    <a:pt x="262889" y="882767"/>
                  </a:lnTo>
                  <a:lnTo>
                    <a:pt x="265369" y="875091"/>
                  </a:lnTo>
                  <a:lnTo>
                    <a:pt x="267940" y="867415"/>
                  </a:lnTo>
                  <a:lnTo>
                    <a:pt x="270568" y="859738"/>
                  </a:lnTo>
                  <a:lnTo>
                    <a:pt x="273245" y="852062"/>
                  </a:lnTo>
                  <a:lnTo>
                    <a:pt x="276032" y="844386"/>
                  </a:lnTo>
                  <a:lnTo>
                    <a:pt x="278871" y="836710"/>
                  </a:lnTo>
                  <a:lnTo>
                    <a:pt x="281772" y="829034"/>
                  </a:lnTo>
                  <a:lnTo>
                    <a:pt x="284779" y="821357"/>
                  </a:lnTo>
                  <a:lnTo>
                    <a:pt x="287839" y="813681"/>
                  </a:lnTo>
                  <a:lnTo>
                    <a:pt x="290975" y="806005"/>
                  </a:lnTo>
                  <a:lnTo>
                    <a:pt x="294208" y="798329"/>
                  </a:lnTo>
                  <a:lnTo>
                    <a:pt x="297495" y="790652"/>
                  </a:lnTo>
                  <a:lnTo>
                    <a:pt x="300868" y="782976"/>
                  </a:lnTo>
                  <a:lnTo>
                    <a:pt x="304326" y="775300"/>
                  </a:lnTo>
                  <a:lnTo>
                    <a:pt x="307837" y="767624"/>
                  </a:lnTo>
                  <a:lnTo>
                    <a:pt x="311441" y="759947"/>
                  </a:lnTo>
                  <a:lnTo>
                    <a:pt x="315115" y="752271"/>
                  </a:lnTo>
                  <a:lnTo>
                    <a:pt x="318839" y="744595"/>
                  </a:lnTo>
                  <a:lnTo>
                    <a:pt x="322659" y="736919"/>
                  </a:lnTo>
                  <a:lnTo>
                    <a:pt x="326534" y="729242"/>
                  </a:lnTo>
                  <a:lnTo>
                    <a:pt x="330455" y="721566"/>
                  </a:lnTo>
                  <a:lnTo>
                    <a:pt x="334468" y="713890"/>
                  </a:lnTo>
                  <a:lnTo>
                    <a:pt x="338520" y="706214"/>
                  </a:lnTo>
                  <a:lnTo>
                    <a:pt x="342619" y="698537"/>
                  </a:lnTo>
                  <a:lnTo>
                    <a:pt x="346788" y="690861"/>
                  </a:lnTo>
                  <a:lnTo>
                    <a:pt x="350989" y="683185"/>
                  </a:lnTo>
                  <a:lnTo>
                    <a:pt x="355233" y="675509"/>
                  </a:lnTo>
                  <a:lnTo>
                    <a:pt x="359524" y="667832"/>
                  </a:lnTo>
                  <a:lnTo>
                    <a:pt x="363840" y="660156"/>
                  </a:lnTo>
                  <a:lnTo>
                    <a:pt x="368190" y="652480"/>
                  </a:lnTo>
                  <a:lnTo>
                    <a:pt x="372567" y="644804"/>
                  </a:lnTo>
                  <a:lnTo>
                    <a:pt x="376958" y="637127"/>
                  </a:lnTo>
                  <a:lnTo>
                    <a:pt x="381371" y="629451"/>
                  </a:lnTo>
                  <a:lnTo>
                    <a:pt x="385794" y="621775"/>
                  </a:lnTo>
                  <a:lnTo>
                    <a:pt x="390221" y="614099"/>
                  </a:lnTo>
                  <a:lnTo>
                    <a:pt x="394652" y="606423"/>
                  </a:lnTo>
                  <a:lnTo>
                    <a:pt x="399077" y="598746"/>
                  </a:lnTo>
                  <a:lnTo>
                    <a:pt x="403499" y="591070"/>
                  </a:lnTo>
                  <a:lnTo>
                    <a:pt x="407901" y="583394"/>
                  </a:lnTo>
                  <a:lnTo>
                    <a:pt x="412289" y="575718"/>
                  </a:lnTo>
                  <a:lnTo>
                    <a:pt x="416659" y="568041"/>
                  </a:lnTo>
                  <a:lnTo>
                    <a:pt x="420991" y="560365"/>
                  </a:lnTo>
                  <a:lnTo>
                    <a:pt x="425300" y="552689"/>
                  </a:lnTo>
                  <a:lnTo>
                    <a:pt x="429576" y="545013"/>
                  </a:lnTo>
                  <a:lnTo>
                    <a:pt x="433799" y="537336"/>
                  </a:lnTo>
                  <a:lnTo>
                    <a:pt x="437991" y="529660"/>
                  </a:lnTo>
                  <a:lnTo>
                    <a:pt x="442131" y="521984"/>
                  </a:lnTo>
                  <a:lnTo>
                    <a:pt x="446210" y="514308"/>
                  </a:lnTo>
                  <a:lnTo>
                    <a:pt x="450251" y="506631"/>
                  </a:lnTo>
                  <a:lnTo>
                    <a:pt x="454218" y="498955"/>
                  </a:lnTo>
                  <a:lnTo>
                    <a:pt x="458123" y="491279"/>
                  </a:lnTo>
                  <a:lnTo>
                    <a:pt x="461982" y="483603"/>
                  </a:lnTo>
                  <a:lnTo>
                    <a:pt x="465746" y="475926"/>
                  </a:lnTo>
                  <a:lnTo>
                    <a:pt x="469449" y="468250"/>
                  </a:lnTo>
                  <a:lnTo>
                    <a:pt x="473101" y="460574"/>
                  </a:lnTo>
                  <a:lnTo>
                    <a:pt x="476636" y="452898"/>
                  </a:lnTo>
                  <a:lnTo>
                    <a:pt x="480116" y="445221"/>
                  </a:lnTo>
                  <a:lnTo>
                    <a:pt x="483530" y="437545"/>
                  </a:lnTo>
                  <a:lnTo>
                    <a:pt x="486829" y="429869"/>
                  </a:lnTo>
                  <a:lnTo>
                    <a:pt x="490071" y="422193"/>
                  </a:lnTo>
                  <a:lnTo>
                    <a:pt x="493230" y="414517"/>
                  </a:lnTo>
                  <a:lnTo>
                    <a:pt x="496282" y="406840"/>
                  </a:lnTo>
                  <a:lnTo>
                    <a:pt x="499274" y="399164"/>
                  </a:lnTo>
                  <a:lnTo>
                    <a:pt x="502171" y="391488"/>
                  </a:lnTo>
                  <a:lnTo>
                    <a:pt x="504969" y="383812"/>
                  </a:lnTo>
                  <a:lnTo>
                    <a:pt x="507707" y="376135"/>
                  </a:lnTo>
                  <a:lnTo>
                    <a:pt x="510336" y="368459"/>
                  </a:lnTo>
                  <a:lnTo>
                    <a:pt x="512880" y="360783"/>
                  </a:lnTo>
                  <a:lnTo>
                    <a:pt x="515364" y="353107"/>
                  </a:lnTo>
                  <a:lnTo>
                    <a:pt x="517728" y="345430"/>
                  </a:lnTo>
                  <a:lnTo>
                    <a:pt x="520021" y="337754"/>
                  </a:lnTo>
                  <a:lnTo>
                    <a:pt x="522254" y="330078"/>
                  </a:lnTo>
                  <a:lnTo>
                    <a:pt x="524360" y="322402"/>
                  </a:lnTo>
                  <a:lnTo>
                    <a:pt x="526408" y="314725"/>
                  </a:lnTo>
                  <a:lnTo>
                    <a:pt x="528389" y="307049"/>
                  </a:lnTo>
                  <a:lnTo>
                    <a:pt x="530258" y="299373"/>
                  </a:lnTo>
                  <a:lnTo>
                    <a:pt x="532072" y="291697"/>
                  </a:lnTo>
                  <a:lnTo>
                    <a:pt x="533812" y="284020"/>
                  </a:lnTo>
                  <a:lnTo>
                    <a:pt x="535457" y="276344"/>
                  </a:lnTo>
                  <a:lnTo>
                    <a:pt x="537051" y="268668"/>
                  </a:lnTo>
                  <a:lnTo>
                    <a:pt x="538565" y="260992"/>
                  </a:lnTo>
                  <a:lnTo>
                    <a:pt x="540001" y="253315"/>
                  </a:lnTo>
                  <a:lnTo>
                    <a:pt x="541390" y="245639"/>
                  </a:lnTo>
                  <a:lnTo>
                    <a:pt x="542696" y="237963"/>
                  </a:lnTo>
                  <a:lnTo>
                    <a:pt x="543939" y="230287"/>
                  </a:lnTo>
                  <a:lnTo>
                    <a:pt x="545138" y="222610"/>
                  </a:lnTo>
                  <a:lnTo>
                    <a:pt x="546254" y="214934"/>
                  </a:lnTo>
                  <a:lnTo>
                    <a:pt x="547322" y="207258"/>
                  </a:lnTo>
                  <a:lnTo>
                    <a:pt x="548349" y="199582"/>
                  </a:lnTo>
                  <a:lnTo>
                    <a:pt x="549294" y="191906"/>
                  </a:lnTo>
                  <a:lnTo>
                    <a:pt x="550203" y="184229"/>
                  </a:lnTo>
                  <a:lnTo>
                    <a:pt x="551070" y="176553"/>
                  </a:lnTo>
                  <a:lnTo>
                    <a:pt x="551870" y="168877"/>
                  </a:lnTo>
                  <a:lnTo>
                    <a:pt x="552637" y="161201"/>
                  </a:lnTo>
                  <a:lnTo>
                    <a:pt x="553362" y="153524"/>
                  </a:lnTo>
                  <a:lnTo>
                    <a:pt x="554033" y="145848"/>
                  </a:lnTo>
                  <a:lnTo>
                    <a:pt x="554676" y="138172"/>
                  </a:lnTo>
                  <a:lnTo>
                    <a:pt x="555276" y="130496"/>
                  </a:lnTo>
                  <a:lnTo>
                    <a:pt x="555835" y="122819"/>
                  </a:lnTo>
                  <a:lnTo>
                    <a:pt x="556370" y="115143"/>
                  </a:lnTo>
                  <a:lnTo>
                    <a:pt x="556862" y="107467"/>
                  </a:lnTo>
                  <a:lnTo>
                    <a:pt x="557324" y="99791"/>
                  </a:lnTo>
                  <a:lnTo>
                    <a:pt x="557765" y="92114"/>
                  </a:lnTo>
                  <a:lnTo>
                    <a:pt x="558166" y="84438"/>
                  </a:lnTo>
                  <a:lnTo>
                    <a:pt x="558544" y="76762"/>
                  </a:lnTo>
                  <a:lnTo>
                    <a:pt x="558904" y="69086"/>
                  </a:lnTo>
                  <a:lnTo>
                    <a:pt x="559228" y="61409"/>
                  </a:lnTo>
                  <a:lnTo>
                    <a:pt x="559536" y="53733"/>
                  </a:lnTo>
                  <a:lnTo>
                    <a:pt x="559825" y="46057"/>
                  </a:lnTo>
                  <a:lnTo>
                    <a:pt x="560086" y="38381"/>
                  </a:lnTo>
                  <a:lnTo>
                    <a:pt x="560335" y="30704"/>
                  </a:lnTo>
                  <a:lnTo>
                    <a:pt x="560565" y="23028"/>
                  </a:lnTo>
                  <a:lnTo>
                    <a:pt x="560775" y="15352"/>
                  </a:lnTo>
                  <a:lnTo>
                    <a:pt x="560974" y="7676"/>
                  </a:lnTo>
                  <a:lnTo>
                    <a:pt x="561156" y="0"/>
                  </a:lnTo>
                  <a:lnTo>
                    <a:pt x="565154" y="0"/>
                  </a:lnTo>
                  <a:lnTo>
                    <a:pt x="565336" y="7676"/>
                  </a:lnTo>
                  <a:lnTo>
                    <a:pt x="565535" y="15352"/>
                  </a:lnTo>
                  <a:lnTo>
                    <a:pt x="565744" y="23028"/>
                  </a:lnTo>
                  <a:lnTo>
                    <a:pt x="565975" y="30704"/>
                  </a:lnTo>
                  <a:lnTo>
                    <a:pt x="566223" y="38381"/>
                  </a:lnTo>
                  <a:lnTo>
                    <a:pt x="566484" y="46057"/>
                  </a:lnTo>
                  <a:lnTo>
                    <a:pt x="566774" y="53733"/>
                  </a:lnTo>
                  <a:lnTo>
                    <a:pt x="567082" y="61409"/>
                  </a:lnTo>
                  <a:lnTo>
                    <a:pt x="567405" y="69086"/>
                  </a:lnTo>
                  <a:lnTo>
                    <a:pt x="567765" y="76762"/>
                  </a:lnTo>
                  <a:lnTo>
                    <a:pt x="568144" y="84438"/>
                  </a:lnTo>
                  <a:lnTo>
                    <a:pt x="568545" y="92114"/>
                  </a:lnTo>
                  <a:lnTo>
                    <a:pt x="568985" y="99791"/>
                  </a:lnTo>
                  <a:lnTo>
                    <a:pt x="569447" y="107467"/>
                  </a:lnTo>
                  <a:lnTo>
                    <a:pt x="569940" y="115143"/>
                  </a:lnTo>
                  <a:lnTo>
                    <a:pt x="570474" y="122819"/>
                  </a:lnTo>
                  <a:lnTo>
                    <a:pt x="571033" y="130496"/>
                  </a:lnTo>
                  <a:lnTo>
                    <a:pt x="571633" y="138172"/>
                  </a:lnTo>
                  <a:lnTo>
                    <a:pt x="572276" y="145848"/>
                  </a:lnTo>
                  <a:lnTo>
                    <a:pt x="572948" y="153524"/>
                  </a:lnTo>
                  <a:lnTo>
                    <a:pt x="573672" y="161201"/>
                  </a:lnTo>
                  <a:lnTo>
                    <a:pt x="574440" y="168877"/>
                  </a:lnTo>
                  <a:lnTo>
                    <a:pt x="575239" y="176553"/>
                  </a:lnTo>
                  <a:lnTo>
                    <a:pt x="576106" y="184229"/>
                  </a:lnTo>
                  <a:lnTo>
                    <a:pt x="577015" y="191906"/>
                  </a:lnTo>
                  <a:lnTo>
                    <a:pt x="577960" y="199582"/>
                  </a:lnTo>
                  <a:lnTo>
                    <a:pt x="578988" y="207258"/>
                  </a:lnTo>
                  <a:lnTo>
                    <a:pt x="580055" y="214934"/>
                  </a:lnTo>
                  <a:lnTo>
                    <a:pt x="581171" y="222610"/>
                  </a:lnTo>
                  <a:lnTo>
                    <a:pt x="582371" y="230287"/>
                  </a:lnTo>
                  <a:lnTo>
                    <a:pt x="583614" y="237963"/>
                  </a:lnTo>
                  <a:lnTo>
                    <a:pt x="584920" y="245639"/>
                  </a:lnTo>
                  <a:lnTo>
                    <a:pt x="586308" y="253315"/>
                  </a:lnTo>
                  <a:lnTo>
                    <a:pt x="587744" y="260992"/>
                  </a:lnTo>
                  <a:lnTo>
                    <a:pt x="589258" y="268668"/>
                  </a:lnTo>
                  <a:lnTo>
                    <a:pt x="590852" y="276344"/>
                  </a:lnTo>
                  <a:lnTo>
                    <a:pt x="592498" y="284020"/>
                  </a:lnTo>
                  <a:lnTo>
                    <a:pt x="594237" y="291697"/>
                  </a:lnTo>
                  <a:lnTo>
                    <a:pt x="596052" y="299373"/>
                  </a:lnTo>
                  <a:lnTo>
                    <a:pt x="597921" y="307049"/>
                  </a:lnTo>
                  <a:lnTo>
                    <a:pt x="599901" y="314725"/>
                  </a:lnTo>
                  <a:lnTo>
                    <a:pt x="601950" y="322402"/>
                  </a:lnTo>
                  <a:lnTo>
                    <a:pt x="604056" y="330078"/>
                  </a:lnTo>
                  <a:lnTo>
                    <a:pt x="606289" y="337754"/>
                  </a:lnTo>
                  <a:lnTo>
                    <a:pt x="608581" y="345430"/>
                  </a:lnTo>
                  <a:lnTo>
                    <a:pt x="610946" y="353107"/>
                  </a:lnTo>
                  <a:lnTo>
                    <a:pt x="613429" y="360783"/>
                  </a:lnTo>
                  <a:lnTo>
                    <a:pt x="615973" y="368459"/>
                  </a:lnTo>
                  <a:lnTo>
                    <a:pt x="618602" y="376135"/>
                  </a:lnTo>
                  <a:lnTo>
                    <a:pt x="621340" y="383812"/>
                  </a:lnTo>
                  <a:lnTo>
                    <a:pt x="624139" y="391488"/>
                  </a:lnTo>
                  <a:lnTo>
                    <a:pt x="627035" y="399164"/>
                  </a:lnTo>
                  <a:lnTo>
                    <a:pt x="630027" y="406840"/>
                  </a:lnTo>
                  <a:lnTo>
                    <a:pt x="633079" y="414517"/>
                  </a:lnTo>
                  <a:lnTo>
                    <a:pt x="636239" y="422193"/>
                  </a:lnTo>
                  <a:lnTo>
                    <a:pt x="639480" y="429869"/>
                  </a:lnTo>
                  <a:lnTo>
                    <a:pt x="642779" y="437545"/>
                  </a:lnTo>
                  <a:lnTo>
                    <a:pt x="646193" y="445221"/>
                  </a:lnTo>
                  <a:lnTo>
                    <a:pt x="649673" y="452898"/>
                  </a:lnTo>
                  <a:lnTo>
                    <a:pt x="653209" y="460574"/>
                  </a:lnTo>
                  <a:lnTo>
                    <a:pt x="656861" y="468250"/>
                  </a:lnTo>
                  <a:lnTo>
                    <a:pt x="660563" y="475926"/>
                  </a:lnTo>
                  <a:lnTo>
                    <a:pt x="664327" y="483603"/>
                  </a:lnTo>
                  <a:lnTo>
                    <a:pt x="668187" y="491279"/>
                  </a:lnTo>
                  <a:lnTo>
                    <a:pt x="672091" y="498955"/>
                  </a:lnTo>
                  <a:lnTo>
                    <a:pt x="676058" y="506631"/>
                  </a:lnTo>
                  <a:lnTo>
                    <a:pt x="680099" y="514308"/>
                  </a:lnTo>
                  <a:lnTo>
                    <a:pt x="684179" y="521984"/>
                  </a:lnTo>
                  <a:lnTo>
                    <a:pt x="688318" y="529660"/>
                  </a:lnTo>
                  <a:lnTo>
                    <a:pt x="692510" y="537336"/>
                  </a:lnTo>
                  <a:lnTo>
                    <a:pt x="696734" y="545013"/>
                  </a:lnTo>
                  <a:lnTo>
                    <a:pt x="701009" y="552689"/>
                  </a:lnTo>
                  <a:lnTo>
                    <a:pt x="705318" y="560365"/>
                  </a:lnTo>
                  <a:lnTo>
                    <a:pt x="709650" y="568041"/>
                  </a:lnTo>
                  <a:lnTo>
                    <a:pt x="714021" y="575718"/>
                  </a:lnTo>
                  <a:lnTo>
                    <a:pt x="718408" y="583394"/>
                  </a:lnTo>
                  <a:lnTo>
                    <a:pt x="722810" y="591070"/>
                  </a:lnTo>
                  <a:lnTo>
                    <a:pt x="727232" y="598746"/>
                  </a:lnTo>
                  <a:lnTo>
                    <a:pt x="731658" y="606423"/>
                  </a:lnTo>
                  <a:lnTo>
                    <a:pt x="736088" y="614099"/>
                  </a:lnTo>
                  <a:lnTo>
                    <a:pt x="740516" y="621775"/>
                  </a:lnTo>
                  <a:lnTo>
                    <a:pt x="744938" y="629451"/>
                  </a:lnTo>
                  <a:lnTo>
                    <a:pt x="749351" y="637127"/>
                  </a:lnTo>
                  <a:lnTo>
                    <a:pt x="753743" y="644804"/>
                  </a:lnTo>
                  <a:lnTo>
                    <a:pt x="758120" y="652480"/>
                  </a:lnTo>
                  <a:lnTo>
                    <a:pt x="762470" y="660156"/>
                  </a:lnTo>
                  <a:lnTo>
                    <a:pt x="766785" y="667832"/>
                  </a:lnTo>
                  <a:lnTo>
                    <a:pt x="771077" y="675509"/>
                  </a:lnTo>
                  <a:lnTo>
                    <a:pt x="775321" y="683185"/>
                  </a:lnTo>
                  <a:lnTo>
                    <a:pt x="779522" y="690861"/>
                  </a:lnTo>
                  <a:lnTo>
                    <a:pt x="783691" y="698537"/>
                  </a:lnTo>
                  <a:lnTo>
                    <a:pt x="787789" y="706214"/>
                  </a:lnTo>
                  <a:lnTo>
                    <a:pt x="791842" y="713890"/>
                  </a:lnTo>
                  <a:lnTo>
                    <a:pt x="795855" y="721566"/>
                  </a:lnTo>
                  <a:lnTo>
                    <a:pt x="799775" y="729242"/>
                  </a:lnTo>
                  <a:lnTo>
                    <a:pt x="803650" y="736919"/>
                  </a:lnTo>
                  <a:lnTo>
                    <a:pt x="807470" y="744595"/>
                  </a:lnTo>
                  <a:lnTo>
                    <a:pt x="811194" y="752271"/>
                  </a:lnTo>
                  <a:lnTo>
                    <a:pt x="814869" y="759947"/>
                  </a:lnTo>
                  <a:lnTo>
                    <a:pt x="818473" y="767624"/>
                  </a:lnTo>
                  <a:lnTo>
                    <a:pt x="821983" y="775300"/>
                  </a:lnTo>
                  <a:lnTo>
                    <a:pt x="825441" y="782976"/>
                  </a:lnTo>
                  <a:lnTo>
                    <a:pt x="828814" y="790652"/>
                  </a:lnTo>
                  <a:lnTo>
                    <a:pt x="832101" y="798329"/>
                  </a:lnTo>
                  <a:lnTo>
                    <a:pt x="835335" y="806005"/>
                  </a:lnTo>
                  <a:lnTo>
                    <a:pt x="838470" y="813681"/>
                  </a:lnTo>
                  <a:lnTo>
                    <a:pt x="841531" y="821357"/>
                  </a:lnTo>
                  <a:lnTo>
                    <a:pt x="844538" y="829034"/>
                  </a:lnTo>
                  <a:lnTo>
                    <a:pt x="847439" y="836710"/>
                  </a:lnTo>
                  <a:lnTo>
                    <a:pt x="850277" y="844386"/>
                  </a:lnTo>
                  <a:lnTo>
                    <a:pt x="853064" y="852062"/>
                  </a:lnTo>
                  <a:lnTo>
                    <a:pt x="855741" y="859738"/>
                  </a:lnTo>
                  <a:lnTo>
                    <a:pt x="858370" y="867415"/>
                  </a:lnTo>
                  <a:lnTo>
                    <a:pt x="860941" y="875091"/>
                  </a:lnTo>
                  <a:lnTo>
                    <a:pt x="863421" y="882767"/>
                  </a:lnTo>
                  <a:lnTo>
                    <a:pt x="865857" y="890443"/>
                  </a:lnTo>
                  <a:lnTo>
                    <a:pt x="868233" y="898120"/>
                  </a:lnTo>
                  <a:lnTo>
                    <a:pt x="870538" y="905796"/>
                  </a:lnTo>
                  <a:lnTo>
                    <a:pt x="872805" y="913472"/>
                  </a:lnTo>
                  <a:lnTo>
                    <a:pt x="875013" y="921148"/>
                  </a:lnTo>
                  <a:lnTo>
                    <a:pt x="877169" y="928825"/>
                  </a:lnTo>
                  <a:lnTo>
                    <a:pt x="879294" y="936501"/>
                  </a:lnTo>
                  <a:lnTo>
                    <a:pt x="881365" y="944177"/>
                  </a:lnTo>
                  <a:lnTo>
                    <a:pt x="883402" y="951853"/>
                  </a:lnTo>
                  <a:lnTo>
                    <a:pt x="885413" y="959530"/>
                  </a:lnTo>
                  <a:lnTo>
                    <a:pt x="887381" y="967206"/>
                  </a:lnTo>
                  <a:lnTo>
                    <a:pt x="889328" y="974882"/>
                  </a:lnTo>
                  <a:lnTo>
                    <a:pt x="891257" y="982558"/>
                  </a:lnTo>
                  <a:lnTo>
                    <a:pt x="893156" y="990235"/>
                  </a:lnTo>
                  <a:lnTo>
                    <a:pt x="895044" y="997911"/>
                  </a:lnTo>
                  <a:lnTo>
                    <a:pt x="896920" y="1005587"/>
                  </a:lnTo>
                  <a:lnTo>
                    <a:pt x="898783" y="1013263"/>
                  </a:lnTo>
                  <a:lnTo>
                    <a:pt x="900642" y="1020940"/>
                  </a:lnTo>
                  <a:lnTo>
                    <a:pt x="902497" y="1028616"/>
                  </a:lnTo>
                  <a:lnTo>
                    <a:pt x="904351" y="1036292"/>
                  </a:lnTo>
                  <a:lnTo>
                    <a:pt x="906208" y="1043968"/>
                  </a:lnTo>
                  <a:lnTo>
                    <a:pt x="908069" y="1051645"/>
                  </a:lnTo>
                  <a:lnTo>
                    <a:pt x="909940" y="1059321"/>
                  </a:lnTo>
                  <a:lnTo>
                    <a:pt x="911817" y="1066997"/>
                  </a:lnTo>
                  <a:lnTo>
                    <a:pt x="913710" y="1074673"/>
                  </a:lnTo>
                  <a:lnTo>
                    <a:pt x="915617" y="1082349"/>
                  </a:lnTo>
                  <a:lnTo>
                    <a:pt x="917534" y="1090026"/>
                  </a:lnTo>
                  <a:lnTo>
                    <a:pt x="919477" y="1097702"/>
                  </a:lnTo>
                  <a:lnTo>
                    <a:pt x="921436" y="1105378"/>
                  </a:lnTo>
                  <a:lnTo>
                    <a:pt x="923409" y="1113054"/>
                  </a:lnTo>
                  <a:lnTo>
                    <a:pt x="925415" y="1120731"/>
                  </a:lnTo>
                  <a:lnTo>
                    <a:pt x="927437" y="1128407"/>
                  </a:lnTo>
                  <a:lnTo>
                    <a:pt x="929478" y="1136083"/>
                  </a:lnTo>
                  <a:lnTo>
                    <a:pt x="931553" y="1143759"/>
                  </a:lnTo>
                  <a:lnTo>
                    <a:pt x="933645" y="1151436"/>
                  </a:lnTo>
                  <a:lnTo>
                    <a:pt x="935761" y="1159112"/>
                  </a:lnTo>
                  <a:lnTo>
                    <a:pt x="937908" y="1166788"/>
                  </a:lnTo>
                  <a:lnTo>
                    <a:pt x="940072" y="1174464"/>
                  </a:lnTo>
                  <a:lnTo>
                    <a:pt x="942264" y="1182141"/>
                  </a:lnTo>
                  <a:lnTo>
                    <a:pt x="944483" y="1189817"/>
                  </a:lnTo>
                  <a:lnTo>
                    <a:pt x="946719" y="1197493"/>
                  </a:lnTo>
                  <a:lnTo>
                    <a:pt x="948985" y="1205169"/>
                  </a:lnTo>
                  <a:lnTo>
                    <a:pt x="951273" y="1212846"/>
                  </a:lnTo>
                  <a:lnTo>
                    <a:pt x="953576" y="1220522"/>
                  </a:lnTo>
                  <a:lnTo>
                    <a:pt x="955911" y="1228198"/>
                  </a:lnTo>
                  <a:lnTo>
                    <a:pt x="958262" y="1235874"/>
                  </a:lnTo>
                  <a:lnTo>
                    <a:pt x="960628" y="1243551"/>
                  </a:lnTo>
                  <a:lnTo>
                    <a:pt x="963025" y="1251227"/>
                  </a:lnTo>
                  <a:lnTo>
                    <a:pt x="965434" y="1258903"/>
                  </a:lnTo>
                  <a:lnTo>
                    <a:pt x="967859" y="1266579"/>
                  </a:lnTo>
                  <a:lnTo>
                    <a:pt x="970309" y="1274255"/>
                  </a:lnTo>
                  <a:lnTo>
                    <a:pt x="972770" y="1281932"/>
                  </a:lnTo>
                  <a:lnTo>
                    <a:pt x="975247" y="1289608"/>
                  </a:lnTo>
                  <a:lnTo>
                    <a:pt x="977743" y="1297284"/>
                  </a:lnTo>
                  <a:lnTo>
                    <a:pt x="980250" y="1304960"/>
                  </a:lnTo>
                  <a:lnTo>
                    <a:pt x="982773" y="1312637"/>
                  </a:lnTo>
                  <a:lnTo>
                    <a:pt x="985311" y="1320313"/>
                  </a:lnTo>
                  <a:lnTo>
                    <a:pt x="987859" y="1327989"/>
                  </a:lnTo>
                  <a:lnTo>
                    <a:pt x="990424" y="1335665"/>
                  </a:lnTo>
                  <a:lnTo>
                    <a:pt x="993001" y="1343342"/>
                  </a:lnTo>
                  <a:lnTo>
                    <a:pt x="995587" y="1351018"/>
                  </a:lnTo>
                  <a:lnTo>
                    <a:pt x="998191" y="1358694"/>
                  </a:lnTo>
                  <a:lnTo>
                    <a:pt x="1000805" y="1366370"/>
                  </a:lnTo>
                  <a:lnTo>
                    <a:pt x="1003429" y="1374047"/>
                  </a:lnTo>
                  <a:lnTo>
                    <a:pt x="1006071" y="1381723"/>
                  </a:lnTo>
                  <a:lnTo>
                    <a:pt x="1008721" y="1389399"/>
                  </a:lnTo>
                  <a:lnTo>
                    <a:pt x="1011383" y="1397075"/>
                  </a:lnTo>
                  <a:lnTo>
                    <a:pt x="1014062" y="1404752"/>
                  </a:lnTo>
                  <a:lnTo>
                    <a:pt x="1016749" y="1412428"/>
                  </a:lnTo>
                  <a:lnTo>
                    <a:pt x="1019450" y="1420104"/>
                  </a:lnTo>
                  <a:lnTo>
                    <a:pt x="1022166" y="1427780"/>
                  </a:lnTo>
                  <a:lnTo>
                    <a:pt x="1024891" y="1435457"/>
                  </a:lnTo>
                  <a:lnTo>
                    <a:pt x="1027630" y="1443133"/>
                  </a:lnTo>
                  <a:lnTo>
                    <a:pt x="1030384" y="1450809"/>
                  </a:lnTo>
                  <a:lnTo>
                    <a:pt x="1033146" y="1458485"/>
                  </a:lnTo>
                  <a:lnTo>
                    <a:pt x="1035924" y="1466162"/>
                  </a:lnTo>
                  <a:lnTo>
                    <a:pt x="1038713" y="1473838"/>
                  </a:lnTo>
                  <a:lnTo>
                    <a:pt x="1041509" y="1481514"/>
                  </a:lnTo>
                  <a:lnTo>
                    <a:pt x="1044321" y="1489190"/>
                  </a:lnTo>
                  <a:lnTo>
                    <a:pt x="1047140" y="1496866"/>
                  </a:lnTo>
                  <a:lnTo>
                    <a:pt x="1049965" y="1504543"/>
                  </a:lnTo>
                  <a:lnTo>
                    <a:pt x="1052802" y="1512219"/>
                  </a:lnTo>
                  <a:lnTo>
                    <a:pt x="1055642" y="1519895"/>
                  </a:lnTo>
                  <a:lnTo>
                    <a:pt x="1058486" y="1527571"/>
                  </a:lnTo>
                  <a:lnTo>
                    <a:pt x="1061332" y="1535248"/>
                  </a:lnTo>
                  <a:lnTo>
                    <a:pt x="1064178" y="1542924"/>
                  </a:lnTo>
                  <a:lnTo>
                    <a:pt x="1067022" y="1550600"/>
                  </a:lnTo>
                  <a:lnTo>
                    <a:pt x="1069857" y="1558276"/>
                  </a:lnTo>
                  <a:lnTo>
                    <a:pt x="1072687" y="1565953"/>
                  </a:lnTo>
                  <a:lnTo>
                    <a:pt x="1075503" y="1573629"/>
                  </a:lnTo>
                  <a:lnTo>
                    <a:pt x="1078301" y="1581305"/>
                  </a:lnTo>
                  <a:lnTo>
                    <a:pt x="1081084" y="1588981"/>
                  </a:lnTo>
                  <a:lnTo>
                    <a:pt x="1083838" y="1596658"/>
                  </a:lnTo>
                  <a:lnTo>
                    <a:pt x="1086561" y="1604334"/>
                  </a:lnTo>
                  <a:lnTo>
                    <a:pt x="1089262" y="1612010"/>
                  </a:lnTo>
                  <a:lnTo>
                    <a:pt x="1091907" y="1619686"/>
                  </a:lnTo>
                  <a:lnTo>
                    <a:pt x="1094512" y="1627363"/>
                  </a:lnTo>
                  <a:lnTo>
                    <a:pt x="1097084" y="1635039"/>
                  </a:lnTo>
                  <a:lnTo>
                    <a:pt x="1099566" y="1642715"/>
                  </a:lnTo>
                  <a:lnTo>
                    <a:pt x="1102001" y="1650391"/>
                  </a:lnTo>
                  <a:lnTo>
                    <a:pt x="1104379" y="1658068"/>
                  </a:lnTo>
                  <a:lnTo>
                    <a:pt x="1106647" y="1665744"/>
                  </a:lnTo>
                  <a:lnTo>
                    <a:pt x="1108853" y="1673420"/>
                  </a:lnTo>
                  <a:lnTo>
                    <a:pt x="1110971" y="1681096"/>
                  </a:lnTo>
                  <a:lnTo>
                    <a:pt x="1112960" y="1688773"/>
                  </a:lnTo>
                  <a:lnTo>
                    <a:pt x="1114872" y="1696449"/>
                  </a:lnTo>
                  <a:lnTo>
                    <a:pt x="1116656" y="1704125"/>
                  </a:lnTo>
                  <a:lnTo>
                    <a:pt x="1118299" y="1711801"/>
                  </a:lnTo>
                  <a:lnTo>
                    <a:pt x="1119849" y="1719477"/>
                  </a:lnTo>
                  <a:lnTo>
                    <a:pt x="1121223" y="1727154"/>
                  </a:lnTo>
                  <a:lnTo>
                    <a:pt x="1122447" y="1734830"/>
                  </a:lnTo>
                  <a:lnTo>
                    <a:pt x="1123564" y="1742506"/>
                  </a:lnTo>
                  <a:lnTo>
                    <a:pt x="1124449" y="1750182"/>
                  </a:lnTo>
                  <a:lnTo>
                    <a:pt x="1125186" y="1757859"/>
                  </a:lnTo>
                  <a:lnTo>
                    <a:pt x="1125798" y="1765535"/>
                  </a:lnTo>
                  <a:lnTo>
                    <a:pt x="1126119" y="1773211"/>
                  </a:lnTo>
                  <a:lnTo>
                    <a:pt x="1126299" y="1780887"/>
                  </a:lnTo>
                  <a:lnTo>
                    <a:pt x="1126310" y="1788564"/>
                  </a:lnTo>
                  <a:lnTo>
                    <a:pt x="1126025" y="1796240"/>
                  </a:lnTo>
                  <a:lnTo>
                    <a:pt x="1125585" y="1803916"/>
                  </a:lnTo>
                  <a:lnTo>
                    <a:pt x="1124928" y="1811592"/>
                  </a:lnTo>
                  <a:lnTo>
                    <a:pt x="1123979" y="1819269"/>
                  </a:lnTo>
                  <a:lnTo>
                    <a:pt x="1122865" y="1826945"/>
                  </a:lnTo>
                  <a:lnTo>
                    <a:pt x="1121483" y="1834621"/>
                  </a:lnTo>
                  <a:lnTo>
                    <a:pt x="1119824" y="1842297"/>
                  </a:lnTo>
                  <a:lnTo>
                    <a:pt x="1117990" y="1849974"/>
                  </a:lnTo>
                  <a:lnTo>
                    <a:pt x="1115838" y="1857650"/>
                  </a:lnTo>
                  <a:lnTo>
                    <a:pt x="1113434" y="1865326"/>
                  </a:lnTo>
                  <a:lnTo>
                    <a:pt x="1110849" y="1873002"/>
                  </a:lnTo>
                  <a:lnTo>
                    <a:pt x="1107899" y="1880679"/>
                  </a:lnTo>
                  <a:lnTo>
                    <a:pt x="1104729" y="1888355"/>
                  </a:lnTo>
                  <a:lnTo>
                    <a:pt x="1101375" y="1896031"/>
                  </a:lnTo>
                  <a:lnTo>
                    <a:pt x="1097616" y="1903707"/>
                  </a:lnTo>
                  <a:lnTo>
                    <a:pt x="1093675" y="1911383"/>
                  </a:lnTo>
                  <a:lnTo>
                    <a:pt x="1089514" y="1919060"/>
                  </a:lnTo>
                  <a:lnTo>
                    <a:pt x="1084991" y="1926736"/>
                  </a:lnTo>
                  <a:lnTo>
                    <a:pt x="1080290" y="1934412"/>
                  </a:lnTo>
                  <a:lnTo>
                    <a:pt x="1075339" y="1942088"/>
                  </a:lnTo>
                  <a:lnTo>
                    <a:pt x="1070077" y="1949765"/>
                  </a:lnTo>
                  <a:lnTo>
                    <a:pt x="1064644" y="1957441"/>
                  </a:lnTo>
                  <a:lnTo>
                    <a:pt x="1058941" y="1965117"/>
                  </a:lnTo>
                  <a:lnTo>
                    <a:pt x="1052980" y="1972793"/>
                  </a:lnTo>
                  <a:lnTo>
                    <a:pt x="1046859" y="1980470"/>
                  </a:lnTo>
                  <a:lnTo>
                    <a:pt x="1040460" y="1988146"/>
                  </a:lnTo>
                  <a:lnTo>
                    <a:pt x="1033856" y="1995822"/>
                  </a:lnTo>
                  <a:lnTo>
                    <a:pt x="1027107" y="2003498"/>
                  </a:lnTo>
                  <a:lnTo>
                    <a:pt x="1020084" y="2011175"/>
                  </a:lnTo>
                  <a:lnTo>
                    <a:pt x="1012907" y="2018851"/>
                  </a:lnTo>
                  <a:lnTo>
                    <a:pt x="1005603" y="2026527"/>
                  </a:lnTo>
                  <a:lnTo>
                    <a:pt x="998043" y="2034203"/>
                  </a:lnTo>
                  <a:lnTo>
                    <a:pt x="990377" y="2041880"/>
                  </a:lnTo>
                  <a:lnTo>
                    <a:pt x="982584" y="2049556"/>
                  </a:lnTo>
                  <a:lnTo>
                    <a:pt x="974604" y="2057232"/>
                  </a:lnTo>
                  <a:lnTo>
                    <a:pt x="966540" y="2064908"/>
                  </a:lnTo>
                  <a:lnTo>
                    <a:pt x="958362" y="2072585"/>
                  </a:lnTo>
                  <a:lnTo>
                    <a:pt x="950061" y="2080261"/>
                  </a:lnTo>
                  <a:lnTo>
                    <a:pt x="941698" y="2087937"/>
                  </a:lnTo>
                  <a:lnTo>
                    <a:pt x="933245" y="2095613"/>
                  </a:lnTo>
                  <a:lnTo>
                    <a:pt x="924724" y="2103290"/>
                  </a:lnTo>
                  <a:lnTo>
                    <a:pt x="916165" y="2110966"/>
                  </a:lnTo>
                  <a:lnTo>
                    <a:pt x="907552" y="2118642"/>
                  </a:lnTo>
                  <a:lnTo>
                    <a:pt x="898915" y="2126318"/>
                  </a:lnTo>
                  <a:lnTo>
                    <a:pt x="890264" y="2133994"/>
                  </a:lnTo>
                  <a:lnTo>
                    <a:pt x="881604" y="2141671"/>
                  </a:lnTo>
                  <a:lnTo>
                    <a:pt x="872954" y="2149347"/>
                  </a:lnTo>
                  <a:lnTo>
                    <a:pt x="864312" y="2157023"/>
                  </a:lnTo>
                  <a:lnTo>
                    <a:pt x="855716" y="2164699"/>
                  </a:lnTo>
                  <a:lnTo>
                    <a:pt x="847152" y="2172376"/>
                  </a:lnTo>
                  <a:lnTo>
                    <a:pt x="838626" y="2180052"/>
                  </a:lnTo>
                  <a:lnTo>
                    <a:pt x="830188" y="2187728"/>
                  </a:lnTo>
                  <a:lnTo>
                    <a:pt x="821802" y="2195404"/>
                  </a:lnTo>
                  <a:lnTo>
                    <a:pt x="813492" y="2203081"/>
                  </a:lnTo>
                  <a:lnTo>
                    <a:pt x="805298" y="2210757"/>
                  </a:lnTo>
                  <a:lnTo>
                    <a:pt x="797174" y="2218433"/>
                  </a:lnTo>
                  <a:lnTo>
                    <a:pt x="789169" y="2226109"/>
                  </a:lnTo>
                  <a:lnTo>
                    <a:pt x="781295" y="2233786"/>
                  </a:lnTo>
                  <a:lnTo>
                    <a:pt x="773508" y="2241462"/>
                  </a:lnTo>
                  <a:lnTo>
                    <a:pt x="765884" y="2249138"/>
                  </a:lnTo>
                  <a:lnTo>
                    <a:pt x="758398" y="2256814"/>
                  </a:lnTo>
                  <a:lnTo>
                    <a:pt x="751010" y="2264491"/>
                  </a:lnTo>
                  <a:lnTo>
                    <a:pt x="743832" y="2272167"/>
                  </a:lnTo>
                  <a:lnTo>
                    <a:pt x="736786" y="2279843"/>
                  </a:lnTo>
                  <a:lnTo>
                    <a:pt x="729850" y="2287519"/>
                  </a:lnTo>
                  <a:lnTo>
                    <a:pt x="723168" y="2295196"/>
                  </a:lnTo>
                  <a:lnTo>
                    <a:pt x="716605" y="2302872"/>
                  </a:lnTo>
                  <a:lnTo>
                    <a:pt x="710185" y="2310548"/>
                  </a:lnTo>
                  <a:lnTo>
                    <a:pt x="704011" y="2318224"/>
                  </a:lnTo>
                  <a:lnTo>
                    <a:pt x="697962" y="2325900"/>
                  </a:lnTo>
                  <a:lnTo>
                    <a:pt x="692088" y="2333577"/>
                  </a:lnTo>
                  <a:lnTo>
                    <a:pt x="686444" y="2341253"/>
                  </a:lnTo>
                  <a:lnTo>
                    <a:pt x="680929" y="2348929"/>
                  </a:lnTo>
                  <a:lnTo>
                    <a:pt x="675619" y="2356605"/>
                  </a:lnTo>
                  <a:lnTo>
                    <a:pt x="670517" y="2364282"/>
                  </a:lnTo>
                  <a:lnTo>
                    <a:pt x="665545" y="2371958"/>
                  </a:lnTo>
                  <a:lnTo>
                    <a:pt x="660806" y="2379634"/>
                  </a:lnTo>
                  <a:lnTo>
                    <a:pt x="656249" y="2387310"/>
                  </a:lnTo>
                  <a:lnTo>
                    <a:pt x="651821" y="2394987"/>
                  </a:lnTo>
                  <a:lnTo>
                    <a:pt x="647649" y="2402663"/>
                  </a:lnTo>
                  <a:lnTo>
                    <a:pt x="643630" y="2410339"/>
                  </a:lnTo>
                  <a:lnTo>
                    <a:pt x="639738" y="2418015"/>
                  </a:lnTo>
                  <a:lnTo>
                    <a:pt x="636122" y="2425692"/>
                  </a:lnTo>
                  <a:lnTo>
                    <a:pt x="632630" y="2433368"/>
                  </a:lnTo>
                  <a:lnTo>
                    <a:pt x="629285" y="2441044"/>
                  </a:lnTo>
                  <a:lnTo>
                    <a:pt x="626182" y="2448720"/>
                  </a:lnTo>
                  <a:lnTo>
                    <a:pt x="623198" y="2456397"/>
                  </a:lnTo>
                  <a:lnTo>
                    <a:pt x="620380" y="2464073"/>
                  </a:lnTo>
                  <a:lnTo>
                    <a:pt x="617769" y="2471749"/>
                  </a:lnTo>
                  <a:lnTo>
                    <a:pt x="615272" y="2479425"/>
                  </a:lnTo>
                  <a:lnTo>
                    <a:pt x="612955" y="2487102"/>
                  </a:lnTo>
                  <a:lnTo>
                    <a:pt x="610813" y="2494778"/>
                  </a:lnTo>
                  <a:lnTo>
                    <a:pt x="608778" y="2502454"/>
                  </a:lnTo>
                  <a:lnTo>
                    <a:pt x="606934" y="2510130"/>
                  </a:lnTo>
                  <a:lnTo>
                    <a:pt x="605234" y="2517807"/>
                  </a:lnTo>
                  <a:lnTo>
                    <a:pt x="603635" y="2525483"/>
                  </a:lnTo>
                  <a:lnTo>
                    <a:pt x="602235" y="2533159"/>
                  </a:lnTo>
                  <a:lnTo>
                    <a:pt x="600950" y="2540835"/>
                  </a:lnTo>
                  <a:lnTo>
                    <a:pt x="599761" y="2548511"/>
                  </a:lnTo>
                  <a:lnTo>
                    <a:pt x="598774" y="2556188"/>
                  </a:lnTo>
                  <a:lnTo>
                    <a:pt x="597877" y="2563864"/>
                  </a:lnTo>
                  <a:lnTo>
                    <a:pt x="597086" y="2571540"/>
                  </a:lnTo>
                  <a:lnTo>
                    <a:pt x="596467" y="2579216"/>
                  </a:lnTo>
                  <a:lnTo>
                    <a:pt x="595931" y="2586893"/>
                  </a:lnTo>
                  <a:lnTo>
                    <a:pt x="595510" y="2594569"/>
                  </a:lnTo>
                  <a:lnTo>
                    <a:pt x="595231" y="2602245"/>
                  </a:lnTo>
                  <a:lnTo>
                    <a:pt x="595029" y="2609921"/>
                  </a:lnTo>
                  <a:lnTo>
                    <a:pt x="594948" y="2617598"/>
                  </a:lnTo>
                  <a:lnTo>
                    <a:pt x="594984" y="2625274"/>
                  </a:lnTo>
                  <a:lnTo>
                    <a:pt x="595091" y="2632950"/>
                  </a:lnTo>
                  <a:lnTo>
                    <a:pt x="595322" y="2640626"/>
                  </a:lnTo>
                  <a:lnTo>
                    <a:pt x="595646" y="2648303"/>
                  </a:lnTo>
                  <a:lnTo>
                    <a:pt x="596037" y="2655979"/>
                  </a:lnTo>
                  <a:lnTo>
                    <a:pt x="596553" y="2663655"/>
                  </a:lnTo>
                  <a:lnTo>
                    <a:pt x="597141" y="2671331"/>
                  </a:lnTo>
                  <a:lnTo>
                    <a:pt x="597790" y="2679008"/>
                  </a:lnTo>
                  <a:lnTo>
                    <a:pt x="598564" y="2686684"/>
                  </a:lnTo>
                  <a:lnTo>
                    <a:pt x="599392" y="2694360"/>
                  </a:lnTo>
                  <a:lnTo>
                    <a:pt x="600285" y="2702036"/>
                  </a:lnTo>
                  <a:lnTo>
                    <a:pt x="601279" y="2709713"/>
                  </a:lnTo>
                  <a:lnTo>
                    <a:pt x="602322" y="2717389"/>
                  </a:lnTo>
                  <a:lnTo>
                    <a:pt x="603431" y="2725065"/>
                  </a:lnTo>
                  <a:lnTo>
                    <a:pt x="604621" y="2732741"/>
                  </a:lnTo>
                  <a:lnTo>
                    <a:pt x="605853" y="2740418"/>
                  </a:lnTo>
                  <a:lnTo>
                    <a:pt x="607151" y="2748094"/>
                  </a:lnTo>
                  <a:lnTo>
                    <a:pt x="608510" y="2755770"/>
                  </a:lnTo>
                  <a:lnTo>
                    <a:pt x="609905" y="2763446"/>
                  </a:lnTo>
                  <a:lnTo>
                    <a:pt x="611363" y="2771122"/>
                  </a:lnTo>
                  <a:lnTo>
                    <a:pt x="612864" y="2778799"/>
                  </a:lnTo>
                  <a:lnTo>
                    <a:pt x="614396" y="2786475"/>
                  </a:lnTo>
                  <a:lnTo>
                    <a:pt x="615983" y="2794151"/>
                  </a:lnTo>
                  <a:lnTo>
                    <a:pt x="617599" y="2801827"/>
                  </a:lnTo>
                  <a:lnTo>
                    <a:pt x="619238" y="2809504"/>
                  </a:lnTo>
                  <a:lnTo>
                    <a:pt x="620922" y="2817180"/>
                  </a:lnTo>
                  <a:lnTo>
                    <a:pt x="622623" y="2824856"/>
                  </a:lnTo>
                  <a:lnTo>
                    <a:pt x="624343" y="2832532"/>
                  </a:lnTo>
                  <a:lnTo>
                    <a:pt x="626087" y="2840209"/>
                  </a:lnTo>
                  <a:lnTo>
                    <a:pt x="627842" y="2847885"/>
                  </a:lnTo>
                  <a:lnTo>
                    <a:pt x="629607" y="2855561"/>
                  </a:lnTo>
                  <a:lnTo>
                    <a:pt x="631381" y="2863237"/>
                  </a:lnTo>
                  <a:lnTo>
                    <a:pt x="633157" y="2870914"/>
                  </a:lnTo>
                  <a:lnTo>
                    <a:pt x="634933" y="2878590"/>
                  </a:lnTo>
                  <a:lnTo>
                    <a:pt x="636703" y="2886266"/>
                  </a:lnTo>
                  <a:lnTo>
                    <a:pt x="638467" y="2893942"/>
                  </a:lnTo>
                  <a:lnTo>
                    <a:pt x="640217" y="2901619"/>
                  </a:lnTo>
                  <a:lnTo>
                    <a:pt x="641950" y="2909295"/>
                  </a:lnTo>
                  <a:lnTo>
                    <a:pt x="643669" y="2916971"/>
                  </a:lnTo>
                  <a:lnTo>
                    <a:pt x="645356" y="2924647"/>
                  </a:lnTo>
                  <a:lnTo>
                    <a:pt x="647017" y="2932324"/>
                  </a:lnTo>
                  <a:lnTo>
                    <a:pt x="648658" y="2940000"/>
                  </a:lnTo>
                  <a:lnTo>
                    <a:pt x="650245" y="2947676"/>
                  </a:lnTo>
                  <a:lnTo>
                    <a:pt x="651802" y="2955352"/>
                  </a:lnTo>
                  <a:lnTo>
                    <a:pt x="653326" y="2963028"/>
                  </a:lnTo>
                  <a:lnTo>
                    <a:pt x="654784" y="2970705"/>
                  </a:lnTo>
                  <a:lnTo>
                    <a:pt x="656206" y="2978381"/>
                  </a:lnTo>
                  <a:lnTo>
                    <a:pt x="657578" y="2986057"/>
                  </a:lnTo>
                  <a:lnTo>
                    <a:pt x="658877" y="2993733"/>
                  </a:lnTo>
                  <a:lnTo>
                    <a:pt x="660135" y="3001410"/>
                  </a:lnTo>
                  <a:lnTo>
                    <a:pt x="661323" y="3009086"/>
                  </a:lnTo>
                  <a:lnTo>
                    <a:pt x="662437" y="3016762"/>
                  </a:lnTo>
                  <a:lnTo>
                    <a:pt x="663503" y="3024438"/>
                  </a:lnTo>
                  <a:lnTo>
                    <a:pt x="664481" y="3032115"/>
                  </a:lnTo>
                  <a:lnTo>
                    <a:pt x="665385" y="3039791"/>
                  </a:lnTo>
                  <a:lnTo>
                    <a:pt x="666237" y="3047467"/>
                  </a:lnTo>
                  <a:lnTo>
                    <a:pt x="666980" y="3055143"/>
                  </a:lnTo>
                  <a:lnTo>
                    <a:pt x="667655" y="3062820"/>
                  </a:lnTo>
                  <a:lnTo>
                    <a:pt x="668274" y="3070496"/>
                  </a:lnTo>
                  <a:lnTo>
                    <a:pt x="668765" y="3078172"/>
                  </a:lnTo>
                  <a:lnTo>
                    <a:pt x="669196" y="3085848"/>
                  </a:lnTo>
                  <a:lnTo>
                    <a:pt x="669556" y="3093525"/>
                  </a:lnTo>
                  <a:lnTo>
                    <a:pt x="669795" y="3101201"/>
                  </a:lnTo>
                  <a:lnTo>
                    <a:pt x="669972" y="3108877"/>
                  </a:lnTo>
                  <a:lnTo>
                    <a:pt x="670065" y="3116553"/>
                  </a:lnTo>
                  <a:lnTo>
                    <a:pt x="670046" y="3124230"/>
                  </a:lnTo>
                  <a:lnTo>
                    <a:pt x="669965" y="3131906"/>
                  </a:lnTo>
                  <a:lnTo>
                    <a:pt x="669787" y="3139582"/>
                  </a:lnTo>
                  <a:lnTo>
                    <a:pt x="669511" y="3147258"/>
                  </a:lnTo>
                  <a:lnTo>
                    <a:pt x="669174" y="3154935"/>
                  </a:lnTo>
                  <a:lnTo>
                    <a:pt x="668729" y="3162611"/>
                  </a:lnTo>
                  <a:lnTo>
                    <a:pt x="668201" y="3170287"/>
                  </a:lnTo>
                  <a:lnTo>
                    <a:pt x="667614" y="3177963"/>
                  </a:lnTo>
                  <a:lnTo>
                    <a:pt x="666913" y="3185639"/>
                  </a:lnTo>
                  <a:lnTo>
                    <a:pt x="666145" y="3193316"/>
                  </a:lnTo>
                  <a:lnTo>
                    <a:pt x="665321" y="3200992"/>
                  </a:lnTo>
                  <a:lnTo>
                    <a:pt x="664379" y="3208668"/>
                  </a:lnTo>
                  <a:lnTo>
                    <a:pt x="663386" y="3216344"/>
                  </a:lnTo>
                  <a:lnTo>
                    <a:pt x="662332" y="3224021"/>
                  </a:lnTo>
                  <a:lnTo>
                    <a:pt x="661181" y="3231697"/>
                  </a:lnTo>
                  <a:lnTo>
                    <a:pt x="659983" y="3239373"/>
                  </a:lnTo>
                  <a:lnTo>
                    <a:pt x="658722" y="3247049"/>
                  </a:lnTo>
                  <a:lnTo>
                    <a:pt x="657385" y="3254726"/>
                  </a:lnTo>
                  <a:lnTo>
                    <a:pt x="656007" y="3262402"/>
                  </a:lnTo>
                  <a:lnTo>
                    <a:pt x="654567" y="3270078"/>
                  </a:lnTo>
                  <a:lnTo>
                    <a:pt x="653070" y="3277754"/>
                  </a:lnTo>
                  <a:lnTo>
                    <a:pt x="651538" y="3285431"/>
                  </a:lnTo>
                  <a:lnTo>
                    <a:pt x="649949" y="3293107"/>
                  </a:lnTo>
                  <a:lnTo>
                    <a:pt x="648320" y="3300783"/>
                  </a:lnTo>
                  <a:lnTo>
                    <a:pt x="646664" y="3308459"/>
                  </a:lnTo>
                  <a:lnTo>
                    <a:pt x="644958" y="3316136"/>
                  </a:lnTo>
                  <a:lnTo>
                    <a:pt x="643227" y="3323812"/>
                  </a:lnTo>
                  <a:lnTo>
                    <a:pt x="641476" y="3331488"/>
                  </a:lnTo>
                  <a:lnTo>
                    <a:pt x="639687" y="3339164"/>
                  </a:lnTo>
                  <a:lnTo>
                    <a:pt x="637885" y="3346841"/>
                  </a:lnTo>
                  <a:lnTo>
                    <a:pt x="636066" y="3354517"/>
                  </a:lnTo>
                  <a:lnTo>
                    <a:pt x="634229" y="3362193"/>
                  </a:lnTo>
                  <a:lnTo>
                    <a:pt x="632384" y="3369869"/>
                  </a:lnTo>
                  <a:lnTo>
                    <a:pt x="630531" y="3377546"/>
                  </a:lnTo>
                  <a:lnTo>
                    <a:pt x="628674" y="3385222"/>
                  </a:lnTo>
                  <a:lnTo>
                    <a:pt x="626815" y="3392898"/>
                  </a:lnTo>
                  <a:lnTo>
                    <a:pt x="624958" y="3400574"/>
                  </a:lnTo>
                  <a:lnTo>
                    <a:pt x="623108" y="3408250"/>
                  </a:lnTo>
                  <a:lnTo>
                    <a:pt x="621262" y="3415927"/>
                  </a:lnTo>
                  <a:lnTo>
                    <a:pt x="619429" y="3423603"/>
                  </a:lnTo>
                  <a:lnTo>
                    <a:pt x="617610" y="3431279"/>
                  </a:lnTo>
                  <a:lnTo>
                    <a:pt x="615802" y="3438955"/>
                  </a:lnTo>
                  <a:lnTo>
                    <a:pt x="614018" y="3446632"/>
                  </a:lnTo>
                  <a:lnTo>
                    <a:pt x="612253" y="3454308"/>
                  </a:lnTo>
                  <a:lnTo>
                    <a:pt x="610502" y="3461984"/>
                  </a:lnTo>
                  <a:lnTo>
                    <a:pt x="608789" y="3469660"/>
                  </a:lnTo>
                  <a:lnTo>
                    <a:pt x="607095" y="3477337"/>
                  </a:lnTo>
                  <a:lnTo>
                    <a:pt x="605424" y="3485013"/>
                  </a:lnTo>
                  <a:lnTo>
                    <a:pt x="603796" y="3492689"/>
                  </a:lnTo>
                  <a:lnTo>
                    <a:pt x="602189" y="3500365"/>
                  </a:lnTo>
                  <a:lnTo>
                    <a:pt x="600614" y="3508042"/>
                  </a:lnTo>
                  <a:lnTo>
                    <a:pt x="599082" y="3515718"/>
                  </a:lnTo>
                  <a:lnTo>
                    <a:pt x="597575" y="3523394"/>
                  </a:lnTo>
                  <a:lnTo>
                    <a:pt x="596107" y="3531070"/>
                  </a:lnTo>
                  <a:lnTo>
                    <a:pt x="594681" y="3538747"/>
                  </a:lnTo>
                  <a:lnTo>
                    <a:pt x="593281" y="3546423"/>
                  </a:lnTo>
                  <a:lnTo>
                    <a:pt x="591929" y="3554099"/>
                  </a:lnTo>
                  <a:lnTo>
                    <a:pt x="590615" y="3561775"/>
                  </a:lnTo>
                  <a:lnTo>
                    <a:pt x="589328" y="3569452"/>
                  </a:lnTo>
                  <a:lnTo>
                    <a:pt x="588096" y="3577128"/>
                  </a:lnTo>
                  <a:lnTo>
                    <a:pt x="586896" y="3584804"/>
                  </a:lnTo>
                  <a:lnTo>
                    <a:pt x="585725" y="3592480"/>
                  </a:lnTo>
                  <a:lnTo>
                    <a:pt x="584614" y="3600156"/>
                  </a:lnTo>
                  <a:lnTo>
                    <a:pt x="583530" y="3607833"/>
                  </a:lnTo>
                  <a:lnTo>
                    <a:pt x="582479" y="3615509"/>
                  </a:lnTo>
                  <a:lnTo>
                    <a:pt x="581482" y="3623185"/>
                  </a:lnTo>
                  <a:lnTo>
                    <a:pt x="580511" y="3630861"/>
                  </a:lnTo>
                  <a:lnTo>
                    <a:pt x="579578" y="3638538"/>
                  </a:lnTo>
                  <a:lnTo>
                    <a:pt x="578691" y="3646214"/>
                  </a:lnTo>
                  <a:lnTo>
                    <a:pt x="577831" y="3653890"/>
                  </a:lnTo>
                  <a:lnTo>
                    <a:pt x="577010" y="3661566"/>
                  </a:lnTo>
                  <a:lnTo>
                    <a:pt x="576229" y="3669243"/>
                  </a:lnTo>
                  <a:lnTo>
                    <a:pt x="575472" y="3676919"/>
                  </a:lnTo>
                  <a:lnTo>
                    <a:pt x="574757" y="3684595"/>
                  </a:lnTo>
                  <a:lnTo>
                    <a:pt x="574075" y="3692271"/>
                  </a:lnTo>
                  <a:lnTo>
                    <a:pt x="573415" y="3699948"/>
                  </a:lnTo>
                  <a:lnTo>
                    <a:pt x="572799" y="3707624"/>
                  </a:lnTo>
                  <a:lnTo>
                    <a:pt x="572209" y="3715300"/>
                  </a:lnTo>
                  <a:lnTo>
                    <a:pt x="571639" y="3722976"/>
                  </a:lnTo>
                  <a:lnTo>
                    <a:pt x="571113" y="3730653"/>
                  </a:lnTo>
                  <a:lnTo>
                    <a:pt x="570606" y="3738329"/>
                  </a:lnTo>
                  <a:lnTo>
                    <a:pt x="570121" y="3746005"/>
                  </a:lnTo>
                  <a:lnTo>
                    <a:pt x="569672" y="3753681"/>
                  </a:lnTo>
                  <a:lnTo>
                    <a:pt x="569241" y="3761358"/>
                  </a:lnTo>
                  <a:lnTo>
                    <a:pt x="568833" y="3769034"/>
                  </a:lnTo>
                  <a:lnTo>
                    <a:pt x="568453" y="3776710"/>
                  </a:lnTo>
                  <a:lnTo>
                    <a:pt x="568089" y="3784386"/>
                  </a:lnTo>
                  <a:lnTo>
                    <a:pt x="567749" y="3792063"/>
                  </a:lnTo>
                  <a:lnTo>
                    <a:pt x="567431" y="3799739"/>
                  </a:lnTo>
                  <a:lnTo>
                    <a:pt x="567126" y="3807415"/>
                  </a:lnTo>
                  <a:lnTo>
                    <a:pt x="566844" y="3815091"/>
                  </a:lnTo>
                  <a:lnTo>
                    <a:pt x="566580" y="3822767"/>
                  </a:lnTo>
                  <a:lnTo>
                    <a:pt x="566327" y="3830444"/>
                  </a:lnTo>
                  <a:lnTo>
                    <a:pt x="566096" y="3838120"/>
                  </a:lnTo>
                  <a:lnTo>
                    <a:pt x="565878" y="3845796"/>
                  </a:lnTo>
                  <a:lnTo>
                    <a:pt x="565670" y="3853472"/>
                  </a:lnTo>
                  <a:lnTo>
                    <a:pt x="565482" y="3861149"/>
                  </a:lnTo>
                  <a:lnTo>
                    <a:pt x="565303" y="3868825"/>
                  </a:lnTo>
                  <a:lnTo>
                    <a:pt x="565135" y="3876501"/>
                  </a:lnTo>
                  <a:lnTo>
                    <a:pt x="564983" y="3884177"/>
                  </a:lnTo>
                  <a:lnTo>
                    <a:pt x="564838" y="3891854"/>
                  </a:lnTo>
                  <a:lnTo>
                    <a:pt x="564703" y="3899530"/>
                  </a:lnTo>
                  <a:lnTo>
                    <a:pt x="564580" y="3907206"/>
                  </a:lnTo>
                  <a:lnTo>
                    <a:pt x="564463" y="3914882"/>
                  </a:lnTo>
                  <a:lnTo>
                    <a:pt x="564356" y="39225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67164" y="1198960"/>
              <a:ext cx="519722" cy="5007971"/>
            </a:xfrm>
            <a:custGeom>
              <a:avLst/>
              <a:pathLst>
                <a:path w="519722" h="5007971">
                  <a:moveTo>
                    <a:pt x="257877" y="5007971"/>
                  </a:moveTo>
                  <a:lnTo>
                    <a:pt x="257735" y="4998171"/>
                  </a:lnTo>
                  <a:lnTo>
                    <a:pt x="257586" y="4988370"/>
                  </a:lnTo>
                  <a:lnTo>
                    <a:pt x="257423" y="4978570"/>
                  </a:lnTo>
                  <a:lnTo>
                    <a:pt x="257256" y="4968770"/>
                  </a:lnTo>
                  <a:lnTo>
                    <a:pt x="257073" y="4958969"/>
                  </a:lnTo>
                  <a:lnTo>
                    <a:pt x="256881" y="4949169"/>
                  </a:lnTo>
                  <a:lnTo>
                    <a:pt x="256679" y="4939369"/>
                  </a:lnTo>
                  <a:lnTo>
                    <a:pt x="256461" y="4929568"/>
                  </a:lnTo>
                  <a:lnTo>
                    <a:pt x="256238" y="4919768"/>
                  </a:lnTo>
                  <a:lnTo>
                    <a:pt x="255991" y="4909968"/>
                  </a:lnTo>
                  <a:lnTo>
                    <a:pt x="255737" y="4900167"/>
                  </a:lnTo>
                  <a:lnTo>
                    <a:pt x="255467" y="4890367"/>
                  </a:lnTo>
                  <a:lnTo>
                    <a:pt x="255179" y="4880567"/>
                  </a:lnTo>
                  <a:lnTo>
                    <a:pt x="254882" y="4870766"/>
                  </a:lnTo>
                  <a:lnTo>
                    <a:pt x="254558" y="4860966"/>
                  </a:lnTo>
                  <a:lnTo>
                    <a:pt x="254225" y="4851166"/>
                  </a:lnTo>
                  <a:lnTo>
                    <a:pt x="253869" y="4841365"/>
                  </a:lnTo>
                  <a:lnTo>
                    <a:pt x="253495" y="4831565"/>
                  </a:lnTo>
                  <a:lnTo>
                    <a:pt x="253105" y="4821765"/>
                  </a:lnTo>
                  <a:lnTo>
                    <a:pt x="252686" y="4811964"/>
                  </a:lnTo>
                  <a:lnTo>
                    <a:pt x="252255" y="4802164"/>
                  </a:lnTo>
                  <a:lnTo>
                    <a:pt x="251793" y="4792364"/>
                  </a:lnTo>
                  <a:lnTo>
                    <a:pt x="251312" y="4782563"/>
                  </a:lnTo>
                  <a:lnTo>
                    <a:pt x="250809" y="4772763"/>
                  </a:lnTo>
                  <a:lnTo>
                    <a:pt x="250273" y="4762963"/>
                  </a:lnTo>
                  <a:lnTo>
                    <a:pt x="249724" y="4753162"/>
                  </a:lnTo>
                  <a:lnTo>
                    <a:pt x="249133" y="4743362"/>
                  </a:lnTo>
                  <a:lnTo>
                    <a:pt x="248524" y="4733562"/>
                  </a:lnTo>
                  <a:lnTo>
                    <a:pt x="247884" y="4723761"/>
                  </a:lnTo>
                  <a:lnTo>
                    <a:pt x="247210" y="4713961"/>
                  </a:lnTo>
                  <a:lnTo>
                    <a:pt x="246519" y="4704161"/>
                  </a:lnTo>
                  <a:lnTo>
                    <a:pt x="245776" y="4694360"/>
                  </a:lnTo>
                  <a:lnTo>
                    <a:pt x="245015" y="4684560"/>
                  </a:lnTo>
                  <a:lnTo>
                    <a:pt x="244213" y="4674760"/>
                  </a:lnTo>
                  <a:lnTo>
                    <a:pt x="243376" y="4664959"/>
                  </a:lnTo>
                  <a:lnTo>
                    <a:pt x="242516" y="4655159"/>
                  </a:lnTo>
                  <a:lnTo>
                    <a:pt x="241598" y="4645359"/>
                  </a:lnTo>
                  <a:lnTo>
                    <a:pt x="240661" y="4635558"/>
                  </a:lnTo>
                  <a:lnTo>
                    <a:pt x="239673" y="4625758"/>
                  </a:lnTo>
                  <a:lnTo>
                    <a:pt x="238649" y="4615958"/>
                  </a:lnTo>
                  <a:lnTo>
                    <a:pt x="237593" y="4606157"/>
                  </a:lnTo>
                  <a:lnTo>
                    <a:pt x="236478" y="4596357"/>
                  </a:lnTo>
                  <a:lnTo>
                    <a:pt x="235341" y="4586557"/>
                  </a:lnTo>
                  <a:lnTo>
                    <a:pt x="234141" y="4576756"/>
                  </a:lnTo>
                  <a:lnTo>
                    <a:pt x="232907" y="4566956"/>
                  </a:lnTo>
                  <a:lnTo>
                    <a:pt x="231630" y="4557156"/>
                  </a:lnTo>
                  <a:lnTo>
                    <a:pt x="230296" y="4547355"/>
                  </a:lnTo>
                  <a:lnTo>
                    <a:pt x="228937" y="4537555"/>
                  </a:lnTo>
                  <a:lnTo>
                    <a:pt x="227501" y="4527755"/>
                  </a:lnTo>
                  <a:lnTo>
                    <a:pt x="226036" y="4517954"/>
                  </a:lnTo>
                  <a:lnTo>
                    <a:pt x="224518" y="4508154"/>
                  </a:lnTo>
                  <a:lnTo>
                    <a:pt x="222944" y="4498354"/>
                  </a:lnTo>
                  <a:lnTo>
                    <a:pt x="221341" y="4488553"/>
                  </a:lnTo>
                  <a:lnTo>
                    <a:pt x="219655" y="4478753"/>
                  </a:lnTo>
                  <a:lnTo>
                    <a:pt x="217942" y="4468953"/>
                  </a:lnTo>
                  <a:lnTo>
                    <a:pt x="216165" y="4459152"/>
                  </a:lnTo>
                  <a:lnTo>
                    <a:pt x="214337" y="4449352"/>
                  </a:lnTo>
                  <a:lnTo>
                    <a:pt x="212471" y="4439552"/>
                  </a:lnTo>
                  <a:lnTo>
                    <a:pt x="210527" y="4429751"/>
                  </a:lnTo>
                  <a:lnTo>
                    <a:pt x="208555" y="4419951"/>
                  </a:lnTo>
                  <a:lnTo>
                    <a:pt x="206509" y="4410151"/>
                  </a:lnTo>
                  <a:lnTo>
                    <a:pt x="204420" y="4400350"/>
                  </a:lnTo>
                  <a:lnTo>
                    <a:pt x="202284" y="4390550"/>
                  </a:lnTo>
                  <a:lnTo>
                    <a:pt x="200077" y="4380750"/>
                  </a:lnTo>
                  <a:lnTo>
                    <a:pt x="197843" y="4370949"/>
                  </a:lnTo>
                  <a:lnTo>
                    <a:pt x="195528" y="4361149"/>
                  </a:lnTo>
                  <a:lnTo>
                    <a:pt x="193178" y="4351349"/>
                  </a:lnTo>
                  <a:lnTo>
                    <a:pt x="190775" y="4341548"/>
                  </a:lnTo>
                  <a:lnTo>
                    <a:pt x="188311" y="4331748"/>
                  </a:lnTo>
                  <a:lnTo>
                    <a:pt x="185820" y="4321948"/>
                  </a:lnTo>
                  <a:lnTo>
                    <a:pt x="183246" y="4312147"/>
                  </a:lnTo>
                  <a:lnTo>
                    <a:pt x="180646" y="4302347"/>
                  </a:lnTo>
                  <a:lnTo>
                    <a:pt x="177990" y="4292547"/>
                  </a:lnTo>
                  <a:lnTo>
                    <a:pt x="175284" y="4282746"/>
                  </a:lnTo>
                  <a:lnTo>
                    <a:pt x="172549" y="4272946"/>
                  </a:lnTo>
                  <a:lnTo>
                    <a:pt x="169744" y="4263146"/>
                  </a:lnTo>
                  <a:lnTo>
                    <a:pt x="166916" y="4253345"/>
                  </a:lnTo>
                  <a:lnTo>
                    <a:pt x="164034" y="4243545"/>
                  </a:lnTo>
                  <a:lnTo>
                    <a:pt x="161115" y="4233745"/>
                  </a:lnTo>
                  <a:lnTo>
                    <a:pt x="158165" y="4223944"/>
                  </a:lnTo>
                  <a:lnTo>
                    <a:pt x="155163" y="4214144"/>
                  </a:lnTo>
                  <a:lnTo>
                    <a:pt x="152142" y="4204344"/>
                  </a:lnTo>
                  <a:lnTo>
                    <a:pt x="149074" y="4194543"/>
                  </a:lnTo>
                  <a:lnTo>
                    <a:pt x="145982" y="4184743"/>
                  </a:lnTo>
                  <a:lnTo>
                    <a:pt x="142863" y="4174943"/>
                  </a:lnTo>
                  <a:lnTo>
                    <a:pt x="139709" y="4165142"/>
                  </a:lnTo>
                  <a:lnTo>
                    <a:pt x="136542" y="4155342"/>
                  </a:lnTo>
                  <a:lnTo>
                    <a:pt x="133341" y="4145542"/>
                  </a:lnTo>
                  <a:lnTo>
                    <a:pt x="130128" y="4135741"/>
                  </a:lnTo>
                  <a:lnTo>
                    <a:pt x="126896" y="4125941"/>
                  </a:lnTo>
                  <a:lnTo>
                    <a:pt x="123648" y="4116141"/>
                  </a:lnTo>
                  <a:lnTo>
                    <a:pt x="120394" y="4106340"/>
                  </a:lnTo>
                  <a:lnTo>
                    <a:pt x="117124" y="4096540"/>
                  </a:lnTo>
                  <a:lnTo>
                    <a:pt x="113853" y="4086740"/>
                  </a:lnTo>
                  <a:lnTo>
                    <a:pt x="110577" y="4076939"/>
                  </a:lnTo>
                  <a:lnTo>
                    <a:pt x="107303" y="4067139"/>
                  </a:lnTo>
                  <a:lnTo>
                    <a:pt x="104029" y="4057339"/>
                  </a:lnTo>
                  <a:lnTo>
                    <a:pt x="100766" y="4047538"/>
                  </a:lnTo>
                  <a:lnTo>
                    <a:pt x="97507" y="4037738"/>
                  </a:lnTo>
                  <a:lnTo>
                    <a:pt x="94265" y="4027938"/>
                  </a:lnTo>
                  <a:lnTo>
                    <a:pt x="91038" y="4018137"/>
                  </a:lnTo>
                  <a:lnTo>
                    <a:pt x="87825" y="4008337"/>
                  </a:lnTo>
                  <a:lnTo>
                    <a:pt x="84644" y="3998537"/>
                  </a:lnTo>
                  <a:lnTo>
                    <a:pt x="81475" y="3988736"/>
                  </a:lnTo>
                  <a:lnTo>
                    <a:pt x="78349" y="3978936"/>
                  </a:lnTo>
                  <a:lnTo>
                    <a:pt x="75247" y="3969136"/>
                  </a:lnTo>
                  <a:lnTo>
                    <a:pt x="72178" y="3959335"/>
                  </a:lnTo>
                  <a:lnTo>
                    <a:pt x="69158" y="3949535"/>
                  </a:lnTo>
                  <a:lnTo>
                    <a:pt x="66159" y="3939735"/>
                  </a:lnTo>
                  <a:lnTo>
                    <a:pt x="63232" y="3929934"/>
                  </a:lnTo>
                  <a:lnTo>
                    <a:pt x="60335" y="3920134"/>
                  </a:lnTo>
                  <a:lnTo>
                    <a:pt x="57493" y="3910334"/>
                  </a:lnTo>
                  <a:lnTo>
                    <a:pt x="54711" y="3900533"/>
                  </a:lnTo>
                  <a:lnTo>
                    <a:pt x="51962" y="3890733"/>
                  </a:lnTo>
                  <a:lnTo>
                    <a:pt x="49311" y="3880933"/>
                  </a:lnTo>
                  <a:lnTo>
                    <a:pt x="46692" y="3871132"/>
                  </a:lnTo>
                  <a:lnTo>
                    <a:pt x="44154" y="3861332"/>
                  </a:lnTo>
                  <a:lnTo>
                    <a:pt x="41683" y="3851532"/>
                  </a:lnTo>
                  <a:lnTo>
                    <a:pt x="39261" y="3841731"/>
                  </a:lnTo>
                  <a:lnTo>
                    <a:pt x="36949" y="3831931"/>
                  </a:lnTo>
                  <a:lnTo>
                    <a:pt x="34676" y="3822131"/>
                  </a:lnTo>
                  <a:lnTo>
                    <a:pt x="32508" y="3812330"/>
                  </a:lnTo>
                  <a:lnTo>
                    <a:pt x="30409" y="3802530"/>
                  </a:lnTo>
                  <a:lnTo>
                    <a:pt x="28377" y="3792729"/>
                  </a:lnTo>
                  <a:lnTo>
                    <a:pt x="26460" y="3782929"/>
                  </a:lnTo>
                  <a:lnTo>
                    <a:pt x="24586" y="3773129"/>
                  </a:lnTo>
                  <a:lnTo>
                    <a:pt x="22843" y="3763328"/>
                  </a:lnTo>
                  <a:lnTo>
                    <a:pt x="21161" y="3753528"/>
                  </a:lnTo>
                  <a:lnTo>
                    <a:pt x="19568" y="3743728"/>
                  </a:lnTo>
                  <a:lnTo>
                    <a:pt x="18085" y="3733927"/>
                  </a:lnTo>
                  <a:lnTo>
                    <a:pt x="16648" y="3724127"/>
                  </a:lnTo>
                  <a:lnTo>
                    <a:pt x="15364" y="3714327"/>
                  </a:lnTo>
                  <a:lnTo>
                    <a:pt x="14131" y="3704526"/>
                  </a:lnTo>
                  <a:lnTo>
                    <a:pt x="13003" y="3694726"/>
                  </a:lnTo>
                  <a:lnTo>
                    <a:pt x="11976" y="3684926"/>
                  </a:lnTo>
                  <a:lnTo>
                    <a:pt x="11007" y="3675125"/>
                  </a:lnTo>
                  <a:lnTo>
                    <a:pt x="10186" y="3665325"/>
                  </a:lnTo>
                  <a:lnTo>
                    <a:pt x="9413" y="3655525"/>
                  </a:lnTo>
                  <a:lnTo>
                    <a:pt x="8758" y="3645724"/>
                  </a:lnTo>
                  <a:lnTo>
                    <a:pt x="8190" y="3635924"/>
                  </a:lnTo>
                  <a:lnTo>
                    <a:pt x="7691" y="3626124"/>
                  </a:lnTo>
                  <a:lnTo>
                    <a:pt x="7323" y="3616323"/>
                  </a:lnTo>
                  <a:lnTo>
                    <a:pt x="7002" y="3606523"/>
                  </a:lnTo>
                  <a:lnTo>
                    <a:pt x="6805" y="3596723"/>
                  </a:lnTo>
                  <a:lnTo>
                    <a:pt x="6678" y="3586922"/>
                  </a:lnTo>
                  <a:lnTo>
                    <a:pt x="6628" y="3577122"/>
                  </a:lnTo>
                  <a:lnTo>
                    <a:pt x="6687" y="3567322"/>
                  </a:lnTo>
                  <a:lnTo>
                    <a:pt x="6790" y="3557521"/>
                  </a:lnTo>
                  <a:lnTo>
                    <a:pt x="7017" y="3547721"/>
                  </a:lnTo>
                  <a:lnTo>
                    <a:pt x="7294" y="3537921"/>
                  </a:lnTo>
                  <a:lnTo>
                    <a:pt x="7651" y="3528120"/>
                  </a:lnTo>
                  <a:lnTo>
                    <a:pt x="8094" y="3518320"/>
                  </a:lnTo>
                  <a:lnTo>
                    <a:pt x="8574" y="3508520"/>
                  </a:lnTo>
                  <a:lnTo>
                    <a:pt x="9171" y="3498719"/>
                  </a:lnTo>
                  <a:lnTo>
                    <a:pt x="9801" y="3488919"/>
                  </a:lnTo>
                  <a:lnTo>
                    <a:pt x="10507" y="3479119"/>
                  </a:lnTo>
                  <a:lnTo>
                    <a:pt x="11274" y="3469318"/>
                  </a:lnTo>
                  <a:lnTo>
                    <a:pt x="12080" y="3459518"/>
                  </a:lnTo>
                  <a:lnTo>
                    <a:pt x="12970" y="3449718"/>
                  </a:lnTo>
                  <a:lnTo>
                    <a:pt x="13887" y="3439917"/>
                  </a:lnTo>
                  <a:lnTo>
                    <a:pt x="14868" y="3430117"/>
                  </a:lnTo>
                  <a:lnTo>
                    <a:pt x="15889" y="3420317"/>
                  </a:lnTo>
                  <a:lnTo>
                    <a:pt x="16944" y="3410516"/>
                  </a:lnTo>
                  <a:lnTo>
                    <a:pt x="18054" y="3400716"/>
                  </a:lnTo>
                  <a:lnTo>
                    <a:pt x="19182" y="3390916"/>
                  </a:lnTo>
                  <a:lnTo>
                    <a:pt x="20358" y="3381115"/>
                  </a:lnTo>
                  <a:lnTo>
                    <a:pt x="21555" y="3371315"/>
                  </a:lnTo>
                  <a:lnTo>
                    <a:pt x="22777" y="3361515"/>
                  </a:lnTo>
                  <a:lnTo>
                    <a:pt x="24027" y="3351714"/>
                  </a:lnTo>
                  <a:lnTo>
                    <a:pt x="25287" y="3341914"/>
                  </a:lnTo>
                  <a:lnTo>
                    <a:pt x="26573" y="3332114"/>
                  </a:lnTo>
                  <a:lnTo>
                    <a:pt x="27865" y="3322313"/>
                  </a:lnTo>
                  <a:lnTo>
                    <a:pt x="29169" y="3312513"/>
                  </a:lnTo>
                  <a:lnTo>
                    <a:pt x="30478" y="3302713"/>
                  </a:lnTo>
                  <a:lnTo>
                    <a:pt x="31791" y="3292912"/>
                  </a:lnTo>
                  <a:lnTo>
                    <a:pt x="33103" y="3283112"/>
                  </a:lnTo>
                  <a:lnTo>
                    <a:pt x="34412" y="3273312"/>
                  </a:lnTo>
                  <a:lnTo>
                    <a:pt x="35715" y="3263511"/>
                  </a:lnTo>
                  <a:lnTo>
                    <a:pt x="37008" y="3253711"/>
                  </a:lnTo>
                  <a:lnTo>
                    <a:pt x="38293" y="3243911"/>
                  </a:lnTo>
                  <a:lnTo>
                    <a:pt x="39556" y="3234110"/>
                  </a:lnTo>
                  <a:lnTo>
                    <a:pt x="40810" y="3224310"/>
                  </a:lnTo>
                  <a:lnTo>
                    <a:pt x="42037" y="3214510"/>
                  </a:lnTo>
                  <a:lnTo>
                    <a:pt x="43244" y="3204709"/>
                  </a:lnTo>
                  <a:lnTo>
                    <a:pt x="44431" y="3194909"/>
                  </a:lnTo>
                  <a:lnTo>
                    <a:pt x="45580" y="3185109"/>
                  </a:lnTo>
                  <a:lnTo>
                    <a:pt x="46714" y="3175308"/>
                  </a:lnTo>
                  <a:lnTo>
                    <a:pt x="47802" y="3165508"/>
                  </a:lnTo>
                  <a:lnTo>
                    <a:pt x="48865" y="3155708"/>
                  </a:lnTo>
                  <a:lnTo>
                    <a:pt x="49894" y="3145907"/>
                  </a:lnTo>
                  <a:lnTo>
                    <a:pt x="50876" y="3136107"/>
                  </a:lnTo>
                  <a:lnTo>
                    <a:pt x="51840" y="3126307"/>
                  </a:lnTo>
                  <a:lnTo>
                    <a:pt x="52737" y="3116506"/>
                  </a:lnTo>
                  <a:lnTo>
                    <a:pt x="53610" y="3106706"/>
                  </a:lnTo>
                  <a:lnTo>
                    <a:pt x="54435" y="3096906"/>
                  </a:lnTo>
                  <a:lnTo>
                    <a:pt x="55212" y="3087105"/>
                  </a:lnTo>
                  <a:lnTo>
                    <a:pt x="55962" y="3077305"/>
                  </a:lnTo>
                  <a:lnTo>
                    <a:pt x="56637" y="3067505"/>
                  </a:lnTo>
                  <a:lnTo>
                    <a:pt x="57289" y="3057704"/>
                  </a:lnTo>
                  <a:lnTo>
                    <a:pt x="57880" y="3047904"/>
                  </a:lnTo>
                  <a:lnTo>
                    <a:pt x="58425" y="3038104"/>
                  </a:lnTo>
                  <a:lnTo>
                    <a:pt x="58935" y="3028303"/>
                  </a:lnTo>
                  <a:lnTo>
                    <a:pt x="59372" y="3018503"/>
                  </a:lnTo>
                  <a:lnTo>
                    <a:pt x="59784" y="3008703"/>
                  </a:lnTo>
                  <a:lnTo>
                    <a:pt x="60127" y="2998902"/>
                  </a:lnTo>
                  <a:lnTo>
                    <a:pt x="60430" y="2989102"/>
                  </a:lnTo>
                  <a:lnTo>
                    <a:pt x="60689" y="2979302"/>
                  </a:lnTo>
                  <a:lnTo>
                    <a:pt x="60883" y="2969501"/>
                  </a:lnTo>
                  <a:lnTo>
                    <a:pt x="61052" y="2959701"/>
                  </a:lnTo>
                  <a:lnTo>
                    <a:pt x="61146" y="2949901"/>
                  </a:lnTo>
                  <a:lnTo>
                    <a:pt x="61208" y="2940100"/>
                  </a:lnTo>
                  <a:lnTo>
                    <a:pt x="61222" y="2930300"/>
                  </a:lnTo>
                  <a:lnTo>
                    <a:pt x="61180" y="2920500"/>
                  </a:lnTo>
                  <a:lnTo>
                    <a:pt x="61114" y="2910699"/>
                  </a:lnTo>
                  <a:lnTo>
                    <a:pt x="60973" y="2900899"/>
                  </a:lnTo>
                  <a:lnTo>
                    <a:pt x="60809" y="2891099"/>
                  </a:lnTo>
                  <a:lnTo>
                    <a:pt x="60594" y="2881298"/>
                  </a:lnTo>
                  <a:lnTo>
                    <a:pt x="60335" y="2871498"/>
                  </a:lnTo>
                  <a:lnTo>
                    <a:pt x="60049" y="2861698"/>
                  </a:lnTo>
                  <a:lnTo>
                    <a:pt x="59702" y="2851897"/>
                  </a:lnTo>
                  <a:lnTo>
                    <a:pt x="59334" y="2842097"/>
                  </a:lnTo>
                  <a:lnTo>
                    <a:pt x="58918" y="2832297"/>
                  </a:lnTo>
                  <a:lnTo>
                    <a:pt x="58469" y="2822496"/>
                  </a:lnTo>
                  <a:lnTo>
                    <a:pt x="57993" y="2812696"/>
                  </a:lnTo>
                  <a:lnTo>
                    <a:pt x="57471" y="2802896"/>
                  </a:lnTo>
                  <a:lnTo>
                    <a:pt x="56932" y="2793095"/>
                  </a:lnTo>
                  <a:lnTo>
                    <a:pt x="56349" y="2783295"/>
                  </a:lnTo>
                  <a:lnTo>
                    <a:pt x="55745" y="2773495"/>
                  </a:lnTo>
                  <a:lnTo>
                    <a:pt x="55115" y="2763694"/>
                  </a:lnTo>
                  <a:lnTo>
                    <a:pt x="54454" y="2753894"/>
                  </a:lnTo>
                  <a:lnTo>
                    <a:pt x="53780" y="2744094"/>
                  </a:lnTo>
                  <a:lnTo>
                    <a:pt x="53071" y="2734293"/>
                  </a:lnTo>
                  <a:lnTo>
                    <a:pt x="52349" y="2724493"/>
                  </a:lnTo>
                  <a:lnTo>
                    <a:pt x="51607" y="2714693"/>
                  </a:lnTo>
                  <a:lnTo>
                    <a:pt x="50846" y="2704892"/>
                  </a:lnTo>
                  <a:lnTo>
                    <a:pt x="50076" y="2695092"/>
                  </a:lnTo>
                  <a:lnTo>
                    <a:pt x="49283" y="2685292"/>
                  </a:lnTo>
                  <a:lnTo>
                    <a:pt x="48484" y="2675491"/>
                  </a:lnTo>
                  <a:lnTo>
                    <a:pt x="47671" y="2665691"/>
                  </a:lnTo>
                  <a:lnTo>
                    <a:pt x="46851" y="2655891"/>
                  </a:lnTo>
                  <a:lnTo>
                    <a:pt x="46024" y="2646090"/>
                  </a:lnTo>
                  <a:lnTo>
                    <a:pt x="45189" y="2636290"/>
                  </a:lnTo>
                  <a:lnTo>
                    <a:pt x="44352" y="2626490"/>
                  </a:lnTo>
                  <a:lnTo>
                    <a:pt x="43511" y="2616689"/>
                  </a:lnTo>
                  <a:lnTo>
                    <a:pt x="42669" y="2606889"/>
                  </a:lnTo>
                  <a:lnTo>
                    <a:pt x="41827" y="2597089"/>
                  </a:lnTo>
                  <a:lnTo>
                    <a:pt x="40987" y="2587288"/>
                  </a:lnTo>
                  <a:lnTo>
                    <a:pt x="40149" y="2577488"/>
                  </a:lnTo>
                  <a:lnTo>
                    <a:pt x="39316" y="2567688"/>
                  </a:lnTo>
                  <a:lnTo>
                    <a:pt x="38488" y="2557887"/>
                  </a:lnTo>
                  <a:lnTo>
                    <a:pt x="37666" y="2548087"/>
                  </a:lnTo>
                  <a:lnTo>
                    <a:pt x="36854" y="2538286"/>
                  </a:lnTo>
                  <a:lnTo>
                    <a:pt x="36047" y="2528486"/>
                  </a:lnTo>
                  <a:lnTo>
                    <a:pt x="35256" y="2518686"/>
                  </a:lnTo>
                  <a:lnTo>
                    <a:pt x="34471" y="2508885"/>
                  </a:lnTo>
                  <a:lnTo>
                    <a:pt x="33700" y="2499085"/>
                  </a:lnTo>
                  <a:lnTo>
                    <a:pt x="32943" y="2489285"/>
                  </a:lnTo>
                  <a:lnTo>
                    <a:pt x="32194" y="2479484"/>
                  </a:lnTo>
                  <a:lnTo>
                    <a:pt x="31468" y="2469684"/>
                  </a:lnTo>
                  <a:lnTo>
                    <a:pt x="30750" y="2459884"/>
                  </a:lnTo>
                  <a:lnTo>
                    <a:pt x="30052" y="2450083"/>
                  </a:lnTo>
                  <a:lnTo>
                    <a:pt x="29370" y="2440283"/>
                  </a:lnTo>
                  <a:lnTo>
                    <a:pt x="28700" y="2430483"/>
                  </a:lnTo>
                  <a:lnTo>
                    <a:pt x="28055" y="2420682"/>
                  </a:lnTo>
                  <a:lnTo>
                    <a:pt x="27420" y="2410882"/>
                  </a:lnTo>
                  <a:lnTo>
                    <a:pt x="26809" y="2401082"/>
                  </a:lnTo>
                  <a:lnTo>
                    <a:pt x="26213" y="2391281"/>
                  </a:lnTo>
                  <a:lnTo>
                    <a:pt x="25633" y="2381481"/>
                  </a:lnTo>
                  <a:lnTo>
                    <a:pt x="25078" y="2371681"/>
                  </a:lnTo>
                  <a:lnTo>
                    <a:pt x="24532" y="2361880"/>
                  </a:lnTo>
                  <a:lnTo>
                    <a:pt x="24014" y="2352080"/>
                  </a:lnTo>
                  <a:lnTo>
                    <a:pt x="23509" y="2342280"/>
                  </a:lnTo>
                  <a:lnTo>
                    <a:pt x="23021" y="2332479"/>
                  </a:lnTo>
                  <a:lnTo>
                    <a:pt x="22555" y="2322679"/>
                  </a:lnTo>
                  <a:lnTo>
                    <a:pt x="22098" y="2312879"/>
                  </a:lnTo>
                  <a:lnTo>
                    <a:pt x="21670" y="2303078"/>
                  </a:lnTo>
                  <a:lnTo>
                    <a:pt x="21250" y="2293278"/>
                  </a:lnTo>
                  <a:lnTo>
                    <a:pt x="20849" y="2283478"/>
                  </a:lnTo>
                  <a:lnTo>
                    <a:pt x="20464" y="2273677"/>
                  </a:lnTo>
                  <a:lnTo>
                    <a:pt x="20089" y="2263877"/>
                  </a:lnTo>
                  <a:lnTo>
                    <a:pt x="19737" y="2254077"/>
                  </a:lnTo>
                  <a:lnTo>
                    <a:pt x="19391" y="2244276"/>
                  </a:lnTo>
                  <a:lnTo>
                    <a:pt x="19063" y="2234476"/>
                  </a:lnTo>
                  <a:lnTo>
                    <a:pt x="18745" y="2224676"/>
                  </a:lnTo>
                  <a:lnTo>
                    <a:pt x="18437" y="2214875"/>
                  </a:lnTo>
                  <a:lnTo>
                    <a:pt x="18143" y="2205075"/>
                  </a:lnTo>
                  <a:lnTo>
                    <a:pt x="17855" y="2195275"/>
                  </a:lnTo>
                  <a:lnTo>
                    <a:pt x="17579" y="2185474"/>
                  </a:lnTo>
                  <a:lnTo>
                    <a:pt x="17309" y="2175674"/>
                  </a:lnTo>
                  <a:lnTo>
                    <a:pt x="17046" y="2165874"/>
                  </a:lnTo>
                  <a:lnTo>
                    <a:pt x="16791" y="2156073"/>
                  </a:lnTo>
                  <a:lnTo>
                    <a:pt x="16538" y="2146273"/>
                  </a:lnTo>
                  <a:lnTo>
                    <a:pt x="16292" y="2136473"/>
                  </a:lnTo>
                  <a:lnTo>
                    <a:pt x="16048" y="2126672"/>
                  </a:lnTo>
                  <a:lnTo>
                    <a:pt x="15807" y="2116872"/>
                  </a:lnTo>
                  <a:lnTo>
                    <a:pt x="15567" y="2107072"/>
                  </a:lnTo>
                  <a:lnTo>
                    <a:pt x="15327" y="2097271"/>
                  </a:lnTo>
                  <a:lnTo>
                    <a:pt x="15087" y="2087471"/>
                  </a:lnTo>
                  <a:lnTo>
                    <a:pt x="14846" y="2077671"/>
                  </a:lnTo>
                  <a:lnTo>
                    <a:pt x="14603" y="2067870"/>
                  </a:lnTo>
                  <a:lnTo>
                    <a:pt x="14356" y="2058070"/>
                  </a:lnTo>
                  <a:lnTo>
                    <a:pt x="14107" y="2048270"/>
                  </a:lnTo>
                  <a:lnTo>
                    <a:pt x="13852" y="2038469"/>
                  </a:lnTo>
                  <a:lnTo>
                    <a:pt x="13594" y="2028669"/>
                  </a:lnTo>
                  <a:lnTo>
                    <a:pt x="13328" y="2018869"/>
                  </a:lnTo>
                  <a:lnTo>
                    <a:pt x="13057" y="2009068"/>
                  </a:lnTo>
                  <a:lnTo>
                    <a:pt x="12780" y="1999268"/>
                  </a:lnTo>
                  <a:lnTo>
                    <a:pt x="12493" y="1989468"/>
                  </a:lnTo>
                  <a:lnTo>
                    <a:pt x="12203" y="1979667"/>
                  </a:lnTo>
                  <a:lnTo>
                    <a:pt x="11901" y="1969867"/>
                  </a:lnTo>
                  <a:lnTo>
                    <a:pt x="11593" y="1960067"/>
                  </a:lnTo>
                  <a:lnTo>
                    <a:pt x="11277" y="1950266"/>
                  </a:lnTo>
                  <a:lnTo>
                    <a:pt x="10950" y="1940466"/>
                  </a:lnTo>
                  <a:lnTo>
                    <a:pt x="10620" y="1930666"/>
                  </a:lnTo>
                  <a:lnTo>
                    <a:pt x="10276" y="1920865"/>
                  </a:lnTo>
                  <a:lnTo>
                    <a:pt x="9927" y="1911065"/>
                  </a:lnTo>
                  <a:lnTo>
                    <a:pt x="9570" y="1901265"/>
                  </a:lnTo>
                  <a:lnTo>
                    <a:pt x="9204" y="1891464"/>
                  </a:lnTo>
                  <a:lnTo>
                    <a:pt x="8834" y="1881664"/>
                  </a:lnTo>
                  <a:lnTo>
                    <a:pt x="8454" y="1871864"/>
                  </a:lnTo>
                  <a:lnTo>
                    <a:pt x="8071" y="1862063"/>
                  </a:lnTo>
                  <a:lnTo>
                    <a:pt x="7681" y="1852263"/>
                  </a:lnTo>
                  <a:lnTo>
                    <a:pt x="7287" y="1842463"/>
                  </a:lnTo>
                  <a:lnTo>
                    <a:pt x="6890" y="1832662"/>
                  </a:lnTo>
                  <a:lnTo>
                    <a:pt x="6490" y="1822862"/>
                  </a:lnTo>
                  <a:lnTo>
                    <a:pt x="6089" y="1813062"/>
                  </a:lnTo>
                  <a:lnTo>
                    <a:pt x="5688" y="1803261"/>
                  </a:lnTo>
                  <a:lnTo>
                    <a:pt x="5288" y="1793461"/>
                  </a:lnTo>
                  <a:lnTo>
                    <a:pt x="4889" y="1783661"/>
                  </a:lnTo>
                  <a:lnTo>
                    <a:pt x="4496" y="1773860"/>
                  </a:lnTo>
                  <a:lnTo>
                    <a:pt x="4105" y="1764060"/>
                  </a:lnTo>
                  <a:lnTo>
                    <a:pt x="3724" y="1754260"/>
                  </a:lnTo>
                  <a:lnTo>
                    <a:pt x="3349" y="1744459"/>
                  </a:lnTo>
                  <a:lnTo>
                    <a:pt x="2984" y="1734659"/>
                  </a:lnTo>
                  <a:lnTo>
                    <a:pt x="2634" y="1724859"/>
                  </a:lnTo>
                  <a:lnTo>
                    <a:pt x="2290" y="1715058"/>
                  </a:lnTo>
                  <a:lnTo>
                    <a:pt x="1972" y="1705258"/>
                  </a:lnTo>
                  <a:lnTo>
                    <a:pt x="1664" y="1695458"/>
                  </a:lnTo>
                  <a:lnTo>
                    <a:pt x="1378" y="1685657"/>
                  </a:lnTo>
                  <a:lnTo>
                    <a:pt x="1115" y="1675857"/>
                  </a:lnTo>
                  <a:lnTo>
                    <a:pt x="865" y="1666057"/>
                  </a:lnTo>
                  <a:lnTo>
                    <a:pt x="657" y="1656256"/>
                  </a:lnTo>
                  <a:lnTo>
                    <a:pt x="463" y="1646456"/>
                  </a:lnTo>
                  <a:lnTo>
                    <a:pt x="306" y="1636656"/>
                  </a:lnTo>
                  <a:lnTo>
                    <a:pt x="180" y="1626855"/>
                  </a:lnTo>
                  <a:lnTo>
                    <a:pt x="78" y="1617055"/>
                  </a:lnTo>
                  <a:lnTo>
                    <a:pt x="29" y="1607255"/>
                  </a:lnTo>
                  <a:lnTo>
                    <a:pt x="0" y="1597454"/>
                  </a:lnTo>
                  <a:lnTo>
                    <a:pt x="26" y="1587654"/>
                  </a:lnTo>
                  <a:lnTo>
                    <a:pt x="87" y="1577854"/>
                  </a:lnTo>
                  <a:lnTo>
                    <a:pt x="187" y="1568053"/>
                  </a:lnTo>
                  <a:lnTo>
                    <a:pt x="348" y="1558253"/>
                  </a:lnTo>
                  <a:lnTo>
                    <a:pt x="534" y="1548453"/>
                  </a:lnTo>
                  <a:lnTo>
                    <a:pt x="797" y="1538652"/>
                  </a:lnTo>
                  <a:lnTo>
                    <a:pt x="1095" y="1528852"/>
                  </a:lnTo>
                  <a:lnTo>
                    <a:pt x="1447" y="1519052"/>
                  </a:lnTo>
                  <a:lnTo>
                    <a:pt x="1866" y="1509251"/>
                  </a:lnTo>
                  <a:lnTo>
                    <a:pt x="2313" y="1499451"/>
                  </a:lnTo>
                  <a:lnTo>
                    <a:pt x="2859" y="1489651"/>
                  </a:lnTo>
                  <a:lnTo>
                    <a:pt x="3437" y="1479850"/>
                  </a:lnTo>
                  <a:lnTo>
                    <a:pt x="4086" y="1470050"/>
                  </a:lnTo>
                  <a:lnTo>
                    <a:pt x="4801" y="1460250"/>
                  </a:lnTo>
                  <a:lnTo>
                    <a:pt x="5558" y="1450449"/>
                  </a:lnTo>
                  <a:lnTo>
                    <a:pt x="6416" y="1440649"/>
                  </a:lnTo>
                  <a:lnTo>
                    <a:pt x="7308" y="1430849"/>
                  </a:lnTo>
                  <a:lnTo>
                    <a:pt x="8289" y="1421048"/>
                  </a:lnTo>
                  <a:lnTo>
                    <a:pt x="9330" y="1411248"/>
                  </a:lnTo>
                  <a:lnTo>
                    <a:pt x="10426" y="1401448"/>
                  </a:lnTo>
                  <a:lnTo>
                    <a:pt x="11619" y="1391647"/>
                  </a:lnTo>
                  <a:lnTo>
                    <a:pt x="12849" y="1381847"/>
                  </a:lnTo>
                  <a:lnTo>
                    <a:pt x="14180" y="1372047"/>
                  </a:lnTo>
                  <a:lnTo>
                    <a:pt x="15564" y="1362246"/>
                  </a:lnTo>
                  <a:lnTo>
                    <a:pt x="17013" y="1352446"/>
                  </a:lnTo>
                  <a:lnTo>
                    <a:pt x="18552" y="1342646"/>
                  </a:lnTo>
                  <a:lnTo>
                    <a:pt x="20128" y="1332845"/>
                  </a:lnTo>
                  <a:lnTo>
                    <a:pt x="21814" y="1323045"/>
                  </a:lnTo>
                  <a:lnTo>
                    <a:pt x="23543" y="1313245"/>
                  </a:lnTo>
                  <a:lnTo>
                    <a:pt x="25346" y="1303444"/>
                  </a:lnTo>
                  <a:lnTo>
                    <a:pt x="27226" y="1293644"/>
                  </a:lnTo>
                  <a:lnTo>
                    <a:pt x="29144" y="1283844"/>
                  </a:lnTo>
                  <a:lnTo>
                    <a:pt x="31171" y="1274043"/>
                  </a:lnTo>
                  <a:lnTo>
                    <a:pt x="33232" y="1264243"/>
                  </a:lnTo>
                  <a:lnTo>
                    <a:pt x="35371" y="1254442"/>
                  </a:lnTo>
                  <a:lnTo>
                    <a:pt x="37572" y="1244642"/>
                  </a:lnTo>
                  <a:lnTo>
                    <a:pt x="39816" y="1234842"/>
                  </a:lnTo>
                  <a:lnTo>
                    <a:pt x="42152" y="1225041"/>
                  </a:lnTo>
                  <a:lnTo>
                    <a:pt x="44517" y="1215241"/>
                  </a:lnTo>
                  <a:lnTo>
                    <a:pt x="46959" y="1205441"/>
                  </a:lnTo>
                  <a:lnTo>
                    <a:pt x="49448" y="1195640"/>
                  </a:lnTo>
                  <a:lnTo>
                    <a:pt x="51982" y="1185840"/>
                  </a:lnTo>
                  <a:lnTo>
                    <a:pt x="54586" y="1176040"/>
                  </a:lnTo>
                  <a:lnTo>
                    <a:pt x="57215" y="1166239"/>
                  </a:lnTo>
                  <a:lnTo>
                    <a:pt x="59916" y="1156439"/>
                  </a:lnTo>
                  <a:lnTo>
                    <a:pt x="62647" y="1146639"/>
                  </a:lnTo>
                  <a:lnTo>
                    <a:pt x="65420" y="1136838"/>
                  </a:lnTo>
                  <a:lnTo>
                    <a:pt x="68242" y="1127038"/>
                  </a:lnTo>
                  <a:lnTo>
                    <a:pt x="71085" y="1117238"/>
                  </a:lnTo>
                  <a:lnTo>
                    <a:pt x="73985" y="1107437"/>
                  </a:lnTo>
                  <a:lnTo>
                    <a:pt x="76904" y="1097637"/>
                  </a:lnTo>
                  <a:lnTo>
                    <a:pt x="79857" y="1087837"/>
                  </a:lnTo>
                  <a:lnTo>
                    <a:pt x="82840" y="1078036"/>
                  </a:lnTo>
                  <a:lnTo>
                    <a:pt x="85839" y="1068236"/>
                  </a:lnTo>
                  <a:lnTo>
                    <a:pt x="88874" y="1058436"/>
                  </a:lnTo>
                  <a:lnTo>
                    <a:pt x="91919" y="1048635"/>
                  </a:lnTo>
                  <a:lnTo>
                    <a:pt x="94986" y="1038835"/>
                  </a:lnTo>
                  <a:lnTo>
                    <a:pt x="98067" y="1029035"/>
                  </a:lnTo>
                  <a:lnTo>
                    <a:pt x="101157" y="1019234"/>
                  </a:lnTo>
                  <a:lnTo>
                    <a:pt x="104261" y="1009434"/>
                  </a:lnTo>
                  <a:lnTo>
                    <a:pt x="107368" y="999634"/>
                  </a:lnTo>
                  <a:lnTo>
                    <a:pt x="110482" y="989833"/>
                  </a:lnTo>
                  <a:lnTo>
                    <a:pt x="113596" y="980033"/>
                  </a:lnTo>
                  <a:lnTo>
                    <a:pt x="116711" y="970233"/>
                  </a:lnTo>
                  <a:lnTo>
                    <a:pt x="119820" y="960432"/>
                  </a:lnTo>
                  <a:lnTo>
                    <a:pt x="122927" y="950632"/>
                  </a:lnTo>
                  <a:lnTo>
                    <a:pt x="126021" y="940832"/>
                  </a:lnTo>
                  <a:lnTo>
                    <a:pt x="129107" y="931031"/>
                  </a:lnTo>
                  <a:lnTo>
                    <a:pt x="132180" y="921231"/>
                  </a:lnTo>
                  <a:lnTo>
                    <a:pt x="135235" y="911431"/>
                  </a:lnTo>
                  <a:lnTo>
                    <a:pt x="138281" y="901630"/>
                  </a:lnTo>
                  <a:lnTo>
                    <a:pt x="141294" y="891830"/>
                  </a:lnTo>
                  <a:lnTo>
                    <a:pt x="144295" y="882030"/>
                  </a:lnTo>
                  <a:lnTo>
                    <a:pt x="147268" y="872229"/>
                  </a:lnTo>
                  <a:lnTo>
                    <a:pt x="150214" y="862429"/>
                  </a:lnTo>
                  <a:lnTo>
                    <a:pt x="153142" y="852629"/>
                  </a:lnTo>
                  <a:lnTo>
                    <a:pt x="156024" y="842828"/>
                  </a:lnTo>
                  <a:lnTo>
                    <a:pt x="158890" y="833028"/>
                  </a:lnTo>
                  <a:lnTo>
                    <a:pt x="161713" y="823228"/>
                  </a:lnTo>
                  <a:lnTo>
                    <a:pt x="164504" y="813427"/>
                  </a:lnTo>
                  <a:lnTo>
                    <a:pt x="167267" y="803627"/>
                  </a:lnTo>
                  <a:lnTo>
                    <a:pt x="169976" y="793827"/>
                  </a:lnTo>
                  <a:lnTo>
                    <a:pt x="172666" y="784026"/>
                  </a:lnTo>
                  <a:lnTo>
                    <a:pt x="175297" y="774226"/>
                  </a:lnTo>
                  <a:lnTo>
                    <a:pt x="177897" y="764426"/>
                  </a:lnTo>
                  <a:lnTo>
                    <a:pt x="180458" y="754625"/>
                  </a:lnTo>
                  <a:lnTo>
                    <a:pt x="182962" y="744825"/>
                  </a:lnTo>
                  <a:lnTo>
                    <a:pt x="185444" y="735025"/>
                  </a:lnTo>
                  <a:lnTo>
                    <a:pt x="187855" y="725224"/>
                  </a:lnTo>
                  <a:lnTo>
                    <a:pt x="190237" y="715424"/>
                  </a:lnTo>
                  <a:lnTo>
                    <a:pt x="192569" y="705624"/>
                  </a:lnTo>
                  <a:lnTo>
                    <a:pt x="194847" y="695823"/>
                  </a:lnTo>
                  <a:lnTo>
                    <a:pt x="197100" y="686023"/>
                  </a:lnTo>
                  <a:lnTo>
                    <a:pt x="199272" y="676223"/>
                  </a:lnTo>
                  <a:lnTo>
                    <a:pt x="201419" y="666422"/>
                  </a:lnTo>
                  <a:lnTo>
                    <a:pt x="203508" y="656622"/>
                  </a:lnTo>
                  <a:lnTo>
                    <a:pt x="205548" y="646822"/>
                  </a:lnTo>
                  <a:lnTo>
                    <a:pt x="207554" y="637021"/>
                  </a:lnTo>
                  <a:lnTo>
                    <a:pt x="209485" y="627221"/>
                  </a:lnTo>
                  <a:lnTo>
                    <a:pt x="211391" y="617421"/>
                  </a:lnTo>
                  <a:lnTo>
                    <a:pt x="213231" y="607620"/>
                  </a:lnTo>
                  <a:lnTo>
                    <a:pt x="215029" y="597820"/>
                  </a:lnTo>
                  <a:lnTo>
                    <a:pt x="216786" y="588020"/>
                  </a:lnTo>
                  <a:lnTo>
                    <a:pt x="218477" y="578219"/>
                  </a:lnTo>
                  <a:lnTo>
                    <a:pt x="220143" y="568419"/>
                  </a:lnTo>
                  <a:lnTo>
                    <a:pt x="221738" y="558619"/>
                  </a:lnTo>
                  <a:lnTo>
                    <a:pt x="223299" y="548818"/>
                  </a:lnTo>
                  <a:lnTo>
                    <a:pt x="224815" y="539018"/>
                  </a:lnTo>
                  <a:lnTo>
                    <a:pt x="226273" y="529218"/>
                  </a:lnTo>
                  <a:lnTo>
                    <a:pt x="227707" y="519417"/>
                  </a:lnTo>
                  <a:lnTo>
                    <a:pt x="229068" y="509617"/>
                  </a:lnTo>
                  <a:lnTo>
                    <a:pt x="230403" y="499817"/>
                  </a:lnTo>
                  <a:lnTo>
                    <a:pt x="231690" y="490016"/>
                  </a:lnTo>
                  <a:lnTo>
                    <a:pt x="232929" y="480216"/>
                  </a:lnTo>
                  <a:lnTo>
                    <a:pt x="234143" y="470416"/>
                  </a:lnTo>
                  <a:lnTo>
                    <a:pt x="235289" y="460615"/>
                  </a:lnTo>
                  <a:lnTo>
                    <a:pt x="236415" y="450815"/>
                  </a:lnTo>
                  <a:lnTo>
                    <a:pt x="237490" y="441015"/>
                  </a:lnTo>
                  <a:lnTo>
                    <a:pt x="238528" y="431214"/>
                  </a:lnTo>
                  <a:lnTo>
                    <a:pt x="239538" y="421414"/>
                  </a:lnTo>
                  <a:lnTo>
                    <a:pt x="240491" y="411614"/>
                  </a:lnTo>
                  <a:lnTo>
                    <a:pt x="241427" y="401813"/>
                  </a:lnTo>
                  <a:lnTo>
                    <a:pt x="242312" y="392013"/>
                  </a:lnTo>
                  <a:lnTo>
                    <a:pt x="243169" y="382213"/>
                  </a:lnTo>
                  <a:lnTo>
                    <a:pt x="243995" y="372412"/>
                  </a:lnTo>
                  <a:lnTo>
                    <a:pt x="244778" y="362612"/>
                  </a:lnTo>
                  <a:lnTo>
                    <a:pt x="245544" y="352812"/>
                  </a:lnTo>
                  <a:lnTo>
                    <a:pt x="246262" y="343011"/>
                  </a:lnTo>
                  <a:lnTo>
                    <a:pt x="246959" y="333211"/>
                  </a:lnTo>
                  <a:lnTo>
                    <a:pt x="247626" y="323411"/>
                  </a:lnTo>
                  <a:lnTo>
                    <a:pt x="248259" y="313610"/>
                  </a:lnTo>
                  <a:lnTo>
                    <a:pt x="248878" y="303810"/>
                  </a:lnTo>
                  <a:lnTo>
                    <a:pt x="249451" y="294010"/>
                  </a:lnTo>
                  <a:lnTo>
                    <a:pt x="250011" y="284209"/>
                  </a:lnTo>
                  <a:lnTo>
                    <a:pt x="250541" y="274409"/>
                  </a:lnTo>
                  <a:lnTo>
                    <a:pt x="251046" y="264609"/>
                  </a:lnTo>
                  <a:lnTo>
                    <a:pt x="251536" y="254808"/>
                  </a:lnTo>
                  <a:lnTo>
                    <a:pt x="251990" y="245008"/>
                  </a:lnTo>
                  <a:lnTo>
                    <a:pt x="252433" y="235208"/>
                  </a:lnTo>
                  <a:lnTo>
                    <a:pt x="252849" y="225407"/>
                  </a:lnTo>
                  <a:lnTo>
                    <a:pt x="253246" y="215607"/>
                  </a:lnTo>
                  <a:lnTo>
                    <a:pt x="253628" y="205807"/>
                  </a:lnTo>
                  <a:lnTo>
                    <a:pt x="253983" y="196006"/>
                  </a:lnTo>
                  <a:lnTo>
                    <a:pt x="254328" y="186206"/>
                  </a:lnTo>
                  <a:lnTo>
                    <a:pt x="254649" y="176406"/>
                  </a:lnTo>
                  <a:lnTo>
                    <a:pt x="254958" y="166605"/>
                  </a:lnTo>
                  <a:lnTo>
                    <a:pt x="255251" y="156805"/>
                  </a:lnTo>
                  <a:lnTo>
                    <a:pt x="255525" y="147005"/>
                  </a:lnTo>
                  <a:lnTo>
                    <a:pt x="255791" y="137204"/>
                  </a:lnTo>
                  <a:lnTo>
                    <a:pt x="256035" y="127404"/>
                  </a:lnTo>
                  <a:lnTo>
                    <a:pt x="256271" y="117604"/>
                  </a:lnTo>
                  <a:lnTo>
                    <a:pt x="256493" y="107803"/>
                  </a:lnTo>
                  <a:lnTo>
                    <a:pt x="256702" y="98003"/>
                  </a:lnTo>
                  <a:lnTo>
                    <a:pt x="256904" y="88203"/>
                  </a:lnTo>
                  <a:lnTo>
                    <a:pt x="257087" y="78402"/>
                  </a:lnTo>
                  <a:lnTo>
                    <a:pt x="257265" y="68602"/>
                  </a:lnTo>
                  <a:lnTo>
                    <a:pt x="257431" y="58802"/>
                  </a:lnTo>
                  <a:lnTo>
                    <a:pt x="257588" y="49001"/>
                  </a:lnTo>
                  <a:lnTo>
                    <a:pt x="257738" y="39201"/>
                  </a:lnTo>
                  <a:lnTo>
                    <a:pt x="257875" y="29401"/>
                  </a:lnTo>
                  <a:lnTo>
                    <a:pt x="258007" y="19600"/>
                  </a:lnTo>
                  <a:lnTo>
                    <a:pt x="258130" y="9800"/>
                  </a:lnTo>
                  <a:lnTo>
                    <a:pt x="258245" y="0"/>
                  </a:lnTo>
                  <a:lnTo>
                    <a:pt x="261476" y="0"/>
                  </a:lnTo>
                  <a:lnTo>
                    <a:pt x="261592" y="9800"/>
                  </a:lnTo>
                  <a:lnTo>
                    <a:pt x="261714" y="19600"/>
                  </a:lnTo>
                  <a:lnTo>
                    <a:pt x="261847" y="29401"/>
                  </a:lnTo>
                  <a:lnTo>
                    <a:pt x="261984" y="39201"/>
                  </a:lnTo>
                  <a:lnTo>
                    <a:pt x="262134" y="49001"/>
                  </a:lnTo>
                  <a:lnTo>
                    <a:pt x="262290" y="58802"/>
                  </a:lnTo>
                  <a:lnTo>
                    <a:pt x="262456" y="68602"/>
                  </a:lnTo>
                  <a:lnTo>
                    <a:pt x="262634" y="78402"/>
                  </a:lnTo>
                  <a:lnTo>
                    <a:pt x="262818" y="88203"/>
                  </a:lnTo>
                  <a:lnTo>
                    <a:pt x="263020" y="98003"/>
                  </a:lnTo>
                  <a:lnTo>
                    <a:pt x="263228" y="107803"/>
                  </a:lnTo>
                  <a:lnTo>
                    <a:pt x="263450" y="117604"/>
                  </a:lnTo>
                  <a:lnTo>
                    <a:pt x="263686" y="127404"/>
                  </a:lnTo>
                  <a:lnTo>
                    <a:pt x="263931" y="137204"/>
                  </a:lnTo>
                  <a:lnTo>
                    <a:pt x="264197" y="147005"/>
                  </a:lnTo>
                  <a:lnTo>
                    <a:pt x="264471" y="156805"/>
                  </a:lnTo>
                  <a:lnTo>
                    <a:pt x="264764" y="166605"/>
                  </a:lnTo>
                  <a:lnTo>
                    <a:pt x="265072" y="176406"/>
                  </a:lnTo>
                  <a:lnTo>
                    <a:pt x="265393" y="186206"/>
                  </a:lnTo>
                  <a:lnTo>
                    <a:pt x="265739" y="196006"/>
                  </a:lnTo>
                  <a:lnTo>
                    <a:pt x="266094" y="205807"/>
                  </a:lnTo>
                  <a:lnTo>
                    <a:pt x="266476" y="215607"/>
                  </a:lnTo>
                  <a:lnTo>
                    <a:pt x="266873" y="225407"/>
                  </a:lnTo>
                  <a:lnTo>
                    <a:pt x="267289" y="235208"/>
                  </a:lnTo>
                  <a:lnTo>
                    <a:pt x="267732" y="245008"/>
                  </a:lnTo>
                  <a:lnTo>
                    <a:pt x="268186" y="254808"/>
                  </a:lnTo>
                  <a:lnTo>
                    <a:pt x="268675" y="264609"/>
                  </a:lnTo>
                  <a:lnTo>
                    <a:pt x="269180" y="274409"/>
                  </a:lnTo>
                  <a:lnTo>
                    <a:pt x="269711" y="284209"/>
                  </a:lnTo>
                  <a:lnTo>
                    <a:pt x="270270" y="294010"/>
                  </a:lnTo>
                  <a:lnTo>
                    <a:pt x="270844" y="303810"/>
                  </a:lnTo>
                  <a:lnTo>
                    <a:pt x="271462" y="313610"/>
                  </a:lnTo>
                  <a:lnTo>
                    <a:pt x="272095" y="323411"/>
                  </a:lnTo>
                  <a:lnTo>
                    <a:pt x="272763" y="333211"/>
                  </a:lnTo>
                  <a:lnTo>
                    <a:pt x="273460" y="343011"/>
                  </a:lnTo>
                  <a:lnTo>
                    <a:pt x="274178" y="352812"/>
                  </a:lnTo>
                  <a:lnTo>
                    <a:pt x="274944" y="362612"/>
                  </a:lnTo>
                  <a:lnTo>
                    <a:pt x="275726" y="372412"/>
                  </a:lnTo>
                  <a:lnTo>
                    <a:pt x="276553" y="382213"/>
                  </a:lnTo>
                  <a:lnTo>
                    <a:pt x="277410" y="392013"/>
                  </a:lnTo>
                  <a:lnTo>
                    <a:pt x="278295" y="401813"/>
                  </a:lnTo>
                  <a:lnTo>
                    <a:pt x="279230" y="411614"/>
                  </a:lnTo>
                  <a:lnTo>
                    <a:pt x="280184" y="421414"/>
                  </a:lnTo>
                  <a:lnTo>
                    <a:pt x="281194" y="431214"/>
                  </a:lnTo>
                  <a:lnTo>
                    <a:pt x="282231" y="441015"/>
                  </a:lnTo>
                  <a:lnTo>
                    <a:pt x="283307" y="450815"/>
                  </a:lnTo>
                  <a:lnTo>
                    <a:pt x="284432" y="460615"/>
                  </a:lnTo>
                  <a:lnTo>
                    <a:pt x="285579" y="470416"/>
                  </a:lnTo>
                  <a:lnTo>
                    <a:pt x="286793" y="480216"/>
                  </a:lnTo>
                  <a:lnTo>
                    <a:pt x="288032" y="490016"/>
                  </a:lnTo>
                  <a:lnTo>
                    <a:pt x="289318" y="499817"/>
                  </a:lnTo>
                  <a:lnTo>
                    <a:pt x="290653" y="509617"/>
                  </a:lnTo>
                  <a:lnTo>
                    <a:pt x="292014" y="519417"/>
                  </a:lnTo>
                  <a:lnTo>
                    <a:pt x="293449" y="529218"/>
                  </a:lnTo>
                  <a:lnTo>
                    <a:pt x="294907" y="539018"/>
                  </a:lnTo>
                  <a:lnTo>
                    <a:pt x="296423" y="548818"/>
                  </a:lnTo>
                  <a:lnTo>
                    <a:pt x="297984" y="558619"/>
                  </a:lnTo>
                  <a:lnTo>
                    <a:pt x="299579" y="568419"/>
                  </a:lnTo>
                  <a:lnTo>
                    <a:pt x="301244" y="578219"/>
                  </a:lnTo>
                  <a:lnTo>
                    <a:pt x="302935" y="588020"/>
                  </a:lnTo>
                  <a:lnTo>
                    <a:pt x="304693" y="597820"/>
                  </a:lnTo>
                  <a:lnTo>
                    <a:pt x="306491" y="607620"/>
                  </a:lnTo>
                  <a:lnTo>
                    <a:pt x="308331" y="617421"/>
                  </a:lnTo>
                  <a:lnTo>
                    <a:pt x="310237" y="627221"/>
                  </a:lnTo>
                  <a:lnTo>
                    <a:pt x="312168" y="637021"/>
                  </a:lnTo>
                  <a:lnTo>
                    <a:pt x="314174" y="646822"/>
                  </a:lnTo>
                  <a:lnTo>
                    <a:pt x="316213" y="656622"/>
                  </a:lnTo>
                  <a:lnTo>
                    <a:pt x="318302" y="666422"/>
                  </a:lnTo>
                  <a:lnTo>
                    <a:pt x="320450" y="676223"/>
                  </a:lnTo>
                  <a:lnTo>
                    <a:pt x="322622" y="686023"/>
                  </a:lnTo>
                  <a:lnTo>
                    <a:pt x="324874" y="695823"/>
                  </a:lnTo>
                  <a:lnTo>
                    <a:pt x="327152" y="705624"/>
                  </a:lnTo>
                  <a:lnTo>
                    <a:pt x="329485" y="715424"/>
                  </a:lnTo>
                  <a:lnTo>
                    <a:pt x="331866" y="725224"/>
                  </a:lnTo>
                  <a:lnTo>
                    <a:pt x="334277" y="735025"/>
                  </a:lnTo>
                  <a:lnTo>
                    <a:pt x="336759" y="744825"/>
                  </a:lnTo>
                  <a:lnTo>
                    <a:pt x="339264" y="754625"/>
                  </a:lnTo>
                  <a:lnTo>
                    <a:pt x="341825" y="764426"/>
                  </a:lnTo>
                  <a:lnTo>
                    <a:pt x="344424" y="774226"/>
                  </a:lnTo>
                  <a:lnTo>
                    <a:pt x="347056" y="784026"/>
                  </a:lnTo>
                  <a:lnTo>
                    <a:pt x="349745" y="793827"/>
                  </a:lnTo>
                  <a:lnTo>
                    <a:pt x="352455" y="803627"/>
                  </a:lnTo>
                  <a:lnTo>
                    <a:pt x="355218" y="813427"/>
                  </a:lnTo>
                  <a:lnTo>
                    <a:pt x="358009" y="823228"/>
                  </a:lnTo>
                  <a:lnTo>
                    <a:pt x="360832" y="833028"/>
                  </a:lnTo>
                  <a:lnTo>
                    <a:pt x="363697" y="842828"/>
                  </a:lnTo>
                  <a:lnTo>
                    <a:pt x="366579" y="852629"/>
                  </a:lnTo>
                  <a:lnTo>
                    <a:pt x="369508" y="862429"/>
                  </a:lnTo>
                  <a:lnTo>
                    <a:pt x="372453" y="872229"/>
                  </a:lnTo>
                  <a:lnTo>
                    <a:pt x="375427" y="882030"/>
                  </a:lnTo>
                  <a:lnTo>
                    <a:pt x="378428" y="891830"/>
                  </a:lnTo>
                  <a:lnTo>
                    <a:pt x="381441" y="901630"/>
                  </a:lnTo>
                  <a:lnTo>
                    <a:pt x="384487" y="911431"/>
                  </a:lnTo>
                  <a:lnTo>
                    <a:pt x="387541" y="921231"/>
                  </a:lnTo>
                  <a:lnTo>
                    <a:pt x="390615" y="931031"/>
                  </a:lnTo>
                  <a:lnTo>
                    <a:pt x="393701" y="940832"/>
                  </a:lnTo>
                  <a:lnTo>
                    <a:pt x="396795" y="950632"/>
                  </a:lnTo>
                  <a:lnTo>
                    <a:pt x="399902" y="960432"/>
                  </a:lnTo>
                  <a:lnTo>
                    <a:pt x="403011" y="970233"/>
                  </a:lnTo>
                  <a:lnTo>
                    <a:pt x="406125" y="980033"/>
                  </a:lnTo>
                  <a:lnTo>
                    <a:pt x="409239" y="989833"/>
                  </a:lnTo>
                  <a:lnTo>
                    <a:pt x="412353" y="999634"/>
                  </a:lnTo>
                  <a:lnTo>
                    <a:pt x="415461" y="1009434"/>
                  </a:lnTo>
                  <a:lnTo>
                    <a:pt x="418565" y="1019234"/>
                  </a:lnTo>
                  <a:lnTo>
                    <a:pt x="421655" y="1029035"/>
                  </a:lnTo>
                  <a:lnTo>
                    <a:pt x="424735" y="1038835"/>
                  </a:lnTo>
                  <a:lnTo>
                    <a:pt x="427803" y="1048635"/>
                  </a:lnTo>
                  <a:lnTo>
                    <a:pt x="430848" y="1058436"/>
                  </a:lnTo>
                  <a:lnTo>
                    <a:pt x="433883" y="1068236"/>
                  </a:lnTo>
                  <a:lnTo>
                    <a:pt x="436882" y="1078036"/>
                  </a:lnTo>
                  <a:lnTo>
                    <a:pt x="439864" y="1087837"/>
                  </a:lnTo>
                  <a:lnTo>
                    <a:pt x="442818" y="1097637"/>
                  </a:lnTo>
                  <a:lnTo>
                    <a:pt x="445736" y="1107437"/>
                  </a:lnTo>
                  <a:lnTo>
                    <a:pt x="448637" y="1117238"/>
                  </a:lnTo>
                  <a:lnTo>
                    <a:pt x="451479" y="1127038"/>
                  </a:lnTo>
                  <a:lnTo>
                    <a:pt x="454301" y="1136838"/>
                  </a:lnTo>
                  <a:lnTo>
                    <a:pt x="457075" y="1146639"/>
                  </a:lnTo>
                  <a:lnTo>
                    <a:pt x="459806" y="1156439"/>
                  </a:lnTo>
                  <a:lnTo>
                    <a:pt x="462506" y="1166239"/>
                  </a:lnTo>
                  <a:lnTo>
                    <a:pt x="465135" y="1176040"/>
                  </a:lnTo>
                  <a:lnTo>
                    <a:pt x="467739" y="1185840"/>
                  </a:lnTo>
                  <a:lnTo>
                    <a:pt x="470273" y="1195640"/>
                  </a:lnTo>
                  <a:lnTo>
                    <a:pt x="472762" y="1205441"/>
                  </a:lnTo>
                  <a:lnTo>
                    <a:pt x="475205" y="1215241"/>
                  </a:lnTo>
                  <a:lnTo>
                    <a:pt x="477570" y="1225041"/>
                  </a:lnTo>
                  <a:lnTo>
                    <a:pt x="479905" y="1234842"/>
                  </a:lnTo>
                  <a:lnTo>
                    <a:pt x="482150" y="1244642"/>
                  </a:lnTo>
                  <a:lnTo>
                    <a:pt x="484351" y="1254442"/>
                  </a:lnTo>
                  <a:lnTo>
                    <a:pt x="486490" y="1264243"/>
                  </a:lnTo>
                  <a:lnTo>
                    <a:pt x="488551" y="1274043"/>
                  </a:lnTo>
                  <a:lnTo>
                    <a:pt x="490578" y="1283844"/>
                  </a:lnTo>
                  <a:lnTo>
                    <a:pt x="492496" y="1293644"/>
                  </a:lnTo>
                  <a:lnTo>
                    <a:pt x="494376" y="1303444"/>
                  </a:lnTo>
                  <a:lnTo>
                    <a:pt x="496179" y="1313245"/>
                  </a:lnTo>
                  <a:lnTo>
                    <a:pt x="497907" y="1323045"/>
                  </a:lnTo>
                  <a:lnTo>
                    <a:pt x="499594" y="1332845"/>
                  </a:lnTo>
                  <a:lnTo>
                    <a:pt x="501169" y="1342646"/>
                  </a:lnTo>
                  <a:lnTo>
                    <a:pt x="502708" y="1352446"/>
                  </a:lnTo>
                  <a:lnTo>
                    <a:pt x="504158" y="1362246"/>
                  </a:lnTo>
                  <a:lnTo>
                    <a:pt x="505542" y="1372047"/>
                  </a:lnTo>
                  <a:lnTo>
                    <a:pt x="506873" y="1381847"/>
                  </a:lnTo>
                  <a:lnTo>
                    <a:pt x="508102" y="1391647"/>
                  </a:lnTo>
                  <a:lnTo>
                    <a:pt x="509296" y="1401448"/>
                  </a:lnTo>
                  <a:lnTo>
                    <a:pt x="510392" y="1411248"/>
                  </a:lnTo>
                  <a:lnTo>
                    <a:pt x="511433" y="1421048"/>
                  </a:lnTo>
                  <a:lnTo>
                    <a:pt x="512413" y="1430849"/>
                  </a:lnTo>
                  <a:lnTo>
                    <a:pt x="513305" y="1440649"/>
                  </a:lnTo>
                  <a:lnTo>
                    <a:pt x="514163" y="1450449"/>
                  </a:lnTo>
                  <a:lnTo>
                    <a:pt x="514920" y="1460250"/>
                  </a:lnTo>
                  <a:lnTo>
                    <a:pt x="515635" y="1470050"/>
                  </a:lnTo>
                  <a:lnTo>
                    <a:pt x="516285" y="1479850"/>
                  </a:lnTo>
                  <a:lnTo>
                    <a:pt x="516863" y="1489651"/>
                  </a:lnTo>
                  <a:lnTo>
                    <a:pt x="517409" y="1499451"/>
                  </a:lnTo>
                  <a:lnTo>
                    <a:pt x="517856" y="1509251"/>
                  </a:lnTo>
                  <a:lnTo>
                    <a:pt x="518274" y="1519052"/>
                  </a:lnTo>
                  <a:lnTo>
                    <a:pt x="518627" y="1528852"/>
                  </a:lnTo>
                  <a:lnTo>
                    <a:pt x="518925" y="1538652"/>
                  </a:lnTo>
                  <a:lnTo>
                    <a:pt x="519188" y="1548453"/>
                  </a:lnTo>
                  <a:lnTo>
                    <a:pt x="519373" y="1558253"/>
                  </a:lnTo>
                  <a:lnTo>
                    <a:pt x="519534" y="1568053"/>
                  </a:lnTo>
                  <a:lnTo>
                    <a:pt x="519634" y="1577854"/>
                  </a:lnTo>
                  <a:lnTo>
                    <a:pt x="519695" y="1587654"/>
                  </a:lnTo>
                  <a:lnTo>
                    <a:pt x="519722" y="1597454"/>
                  </a:lnTo>
                  <a:lnTo>
                    <a:pt x="519693" y="1607255"/>
                  </a:lnTo>
                  <a:lnTo>
                    <a:pt x="519644" y="1617055"/>
                  </a:lnTo>
                  <a:lnTo>
                    <a:pt x="519542" y="1626855"/>
                  </a:lnTo>
                  <a:lnTo>
                    <a:pt x="519416" y="1636656"/>
                  </a:lnTo>
                  <a:lnTo>
                    <a:pt x="519259" y="1646456"/>
                  </a:lnTo>
                  <a:lnTo>
                    <a:pt x="519065" y="1656256"/>
                  </a:lnTo>
                  <a:lnTo>
                    <a:pt x="518856" y="1666057"/>
                  </a:lnTo>
                  <a:lnTo>
                    <a:pt x="518607" y="1675857"/>
                  </a:lnTo>
                  <a:lnTo>
                    <a:pt x="518344" y="1685657"/>
                  </a:lnTo>
                  <a:lnTo>
                    <a:pt x="518057" y="1695458"/>
                  </a:lnTo>
                  <a:lnTo>
                    <a:pt x="517750" y="1705258"/>
                  </a:lnTo>
                  <a:lnTo>
                    <a:pt x="517431" y="1715058"/>
                  </a:lnTo>
                  <a:lnTo>
                    <a:pt x="517088" y="1724859"/>
                  </a:lnTo>
                  <a:lnTo>
                    <a:pt x="516737" y="1734659"/>
                  </a:lnTo>
                  <a:lnTo>
                    <a:pt x="516372" y="1744459"/>
                  </a:lnTo>
                  <a:lnTo>
                    <a:pt x="515998" y="1754260"/>
                  </a:lnTo>
                  <a:lnTo>
                    <a:pt x="515617" y="1764060"/>
                  </a:lnTo>
                  <a:lnTo>
                    <a:pt x="515226" y="1773860"/>
                  </a:lnTo>
                  <a:lnTo>
                    <a:pt x="514833" y="1783661"/>
                  </a:lnTo>
                  <a:lnTo>
                    <a:pt x="514434" y="1793461"/>
                  </a:lnTo>
                  <a:lnTo>
                    <a:pt x="514034" y="1803261"/>
                  </a:lnTo>
                  <a:lnTo>
                    <a:pt x="513632" y="1813062"/>
                  </a:lnTo>
                  <a:lnTo>
                    <a:pt x="513231" y="1822862"/>
                  </a:lnTo>
                  <a:lnTo>
                    <a:pt x="512831" y="1832662"/>
                  </a:lnTo>
                  <a:lnTo>
                    <a:pt x="512435" y="1842463"/>
                  </a:lnTo>
                  <a:lnTo>
                    <a:pt x="512041" y="1852263"/>
                  </a:lnTo>
                  <a:lnTo>
                    <a:pt x="511651" y="1862063"/>
                  </a:lnTo>
                  <a:lnTo>
                    <a:pt x="511268" y="1871864"/>
                  </a:lnTo>
                  <a:lnTo>
                    <a:pt x="510887" y="1881664"/>
                  </a:lnTo>
                  <a:lnTo>
                    <a:pt x="510518" y="1891464"/>
                  </a:lnTo>
                  <a:lnTo>
                    <a:pt x="510152" y="1901265"/>
                  </a:lnTo>
                  <a:lnTo>
                    <a:pt x="509795" y="1911065"/>
                  </a:lnTo>
                  <a:lnTo>
                    <a:pt x="509446" y="1920865"/>
                  </a:lnTo>
                  <a:lnTo>
                    <a:pt x="509102" y="1930666"/>
                  </a:lnTo>
                  <a:lnTo>
                    <a:pt x="508771" y="1940466"/>
                  </a:lnTo>
                  <a:lnTo>
                    <a:pt x="508445" y="1950266"/>
                  </a:lnTo>
                  <a:lnTo>
                    <a:pt x="508129" y="1960067"/>
                  </a:lnTo>
                  <a:lnTo>
                    <a:pt x="507821" y="1969867"/>
                  </a:lnTo>
                  <a:lnTo>
                    <a:pt x="507519" y="1979667"/>
                  </a:lnTo>
                  <a:lnTo>
                    <a:pt x="507228" y="1989468"/>
                  </a:lnTo>
                  <a:lnTo>
                    <a:pt x="506941" y="1999268"/>
                  </a:lnTo>
                  <a:lnTo>
                    <a:pt x="506665" y="2009068"/>
                  </a:lnTo>
                  <a:lnTo>
                    <a:pt x="506394" y="2018869"/>
                  </a:lnTo>
                  <a:lnTo>
                    <a:pt x="506128" y="2028669"/>
                  </a:lnTo>
                  <a:lnTo>
                    <a:pt x="505870" y="2038469"/>
                  </a:lnTo>
                  <a:lnTo>
                    <a:pt x="505614" y="2048270"/>
                  </a:lnTo>
                  <a:lnTo>
                    <a:pt x="505366" y="2058070"/>
                  </a:lnTo>
                  <a:lnTo>
                    <a:pt x="505119" y="2067870"/>
                  </a:lnTo>
                  <a:lnTo>
                    <a:pt x="504876" y="2077671"/>
                  </a:lnTo>
                  <a:lnTo>
                    <a:pt x="504635" y="2087471"/>
                  </a:lnTo>
                  <a:lnTo>
                    <a:pt x="504394" y="2097271"/>
                  </a:lnTo>
                  <a:lnTo>
                    <a:pt x="504155" y="2107072"/>
                  </a:lnTo>
                  <a:lnTo>
                    <a:pt x="503915" y="2116872"/>
                  </a:lnTo>
                  <a:lnTo>
                    <a:pt x="503673" y="2126672"/>
                  </a:lnTo>
                  <a:lnTo>
                    <a:pt x="503429" y="2136473"/>
                  </a:lnTo>
                  <a:lnTo>
                    <a:pt x="503183" y="2146273"/>
                  </a:lnTo>
                  <a:lnTo>
                    <a:pt x="502931" y="2156073"/>
                  </a:lnTo>
                  <a:lnTo>
                    <a:pt x="502675" y="2165874"/>
                  </a:lnTo>
                  <a:lnTo>
                    <a:pt x="502412" y="2175674"/>
                  </a:lnTo>
                  <a:lnTo>
                    <a:pt x="502142" y="2185474"/>
                  </a:lnTo>
                  <a:lnTo>
                    <a:pt x="501867" y="2195275"/>
                  </a:lnTo>
                  <a:lnTo>
                    <a:pt x="501578" y="2205075"/>
                  </a:lnTo>
                  <a:lnTo>
                    <a:pt x="501285" y="2214875"/>
                  </a:lnTo>
                  <a:lnTo>
                    <a:pt x="500976" y="2224676"/>
                  </a:lnTo>
                  <a:lnTo>
                    <a:pt x="500659" y="2234476"/>
                  </a:lnTo>
                  <a:lnTo>
                    <a:pt x="500330" y="2244276"/>
                  </a:lnTo>
                  <a:lnTo>
                    <a:pt x="499985" y="2254077"/>
                  </a:lnTo>
                  <a:lnTo>
                    <a:pt x="499632" y="2263877"/>
                  </a:lnTo>
                  <a:lnTo>
                    <a:pt x="499257" y="2273677"/>
                  </a:lnTo>
                  <a:lnTo>
                    <a:pt x="498873" y="2283478"/>
                  </a:lnTo>
                  <a:lnTo>
                    <a:pt x="498472" y="2293278"/>
                  </a:lnTo>
                  <a:lnTo>
                    <a:pt x="498052" y="2303078"/>
                  </a:lnTo>
                  <a:lnTo>
                    <a:pt x="497623" y="2312879"/>
                  </a:lnTo>
                  <a:lnTo>
                    <a:pt x="497166" y="2322679"/>
                  </a:lnTo>
                  <a:lnTo>
                    <a:pt x="496700" y="2332479"/>
                  </a:lnTo>
                  <a:lnTo>
                    <a:pt x="496213" y="2342280"/>
                  </a:lnTo>
                  <a:lnTo>
                    <a:pt x="495707" y="2352080"/>
                  </a:lnTo>
                  <a:lnTo>
                    <a:pt x="495189" y="2361880"/>
                  </a:lnTo>
                  <a:lnTo>
                    <a:pt x="494644" y="2371681"/>
                  </a:lnTo>
                  <a:lnTo>
                    <a:pt x="494088" y="2381481"/>
                  </a:lnTo>
                  <a:lnTo>
                    <a:pt x="493508" y="2391281"/>
                  </a:lnTo>
                  <a:lnTo>
                    <a:pt x="492913" y="2401082"/>
                  </a:lnTo>
                  <a:lnTo>
                    <a:pt x="492302" y="2410882"/>
                  </a:lnTo>
                  <a:lnTo>
                    <a:pt x="491666" y="2420682"/>
                  </a:lnTo>
                  <a:lnTo>
                    <a:pt x="491022" y="2430483"/>
                  </a:lnTo>
                  <a:lnTo>
                    <a:pt x="490352" y="2440283"/>
                  </a:lnTo>
                  <a:lnTo>
                    <a:pt x="489669" y="2450083"/>
                  </a:lnTo>
                  <a:lnTo>
                    <a:pt x="488971" y="2459884"/>
                  </a:lnTo>
                  <a:lnTo>
                    <a:pt x="488254" y="2469684"/>
                  </a:lnTo>
                  <a:lnTo>
                    <a:pt x="487528" y="2479484"/>
                  </a:lnTo>
                  <a:lnTo>
                    <a:pt x="486779" y="2489285"/>
                  </a:lnTo>
                  <a:lnTo>
                    <a:pt x="486022" y="2499085"/>
                  </a:lnTo>
                  <a:lnTo>
                    <a:pt x="485250" y="2508885"/>
                  </a:lnTo>
                  <a:lnTo>
                    <a:pt x="484466" y="2518686"/>
                  </a:lnTo>
                  <a:lnTo>
                    <a:pt x="483675" y="2528486"/>
                  </a:lnTo>
                  <a:lnTo>
                    <a:pt x="482867" y="2538286"/>
                  </a:lnTo>
                  <a:lnTo>
                    <a:pt x="482055" y="2548087"/>
                  </a:lnTo>
                  <a:lnTo>
                    <a:pt x="481233" y="2557887"/>
                  </a:lnTo>
                  <a:lnTo>
                    <a:pt x="480405" y="2567688"/>
                  </a:lnTo>
                  <a:lnTo>
                    <a:pt x="479573" y="2577488"/>
                  </a:lnTo>
                  <a:lnTo>
                    <a:pt x="478735" y="2587288"/>
                  </a:lnTo>
                  <a:lnTo>
                    <a:pt x="477895" y="2597089"/>
                  </a:lnTo>
                  <a:lnTo>
                    <a:pt x="477052" y="2606889"/>
                  </a:lnTo>
                  <a:lnTo>
                    <a:pt x="476211" y="2616689"/>
                  </a:lnTo>
                  <a:lnTo>
                    <a:pt x="475369" y="2626490"/>
                  </a:lnTo>
                  <a:lnTo>
                    <a:pt x="474532" y="2636290"/>
                  </a:lnTo>
                  <a:lnTo>
                    <a:pt x="473697" y="2646090"/>
                  </a:lnTo>
                  <a:lnTo>
                    <a:pt x="472871" y="2655891"/>
                  </a:lnTo>
                  <a:lnTo>
                    <a:pt x="472050" y="2665691"/>
                  </a:lnTo>
                  <a:lnTo>
                    <a:pt x="471238" y="2675491"/>
                  </a:lnTo>
                  <a:lnTo>
                    <a:pt x="470439" y="2685292"/>
                  </a:lnTo>
                  <a:lnTo>
                    <a:pt x="469646" y="2695092"/>
                  </a:lnTo>
                  <a:lnTo>
                    <a:pt x="468876" y="2704892"/>
                  </a:lnTo>
                  <a:lnTo>
                    <a:pt x="468115" y="2714693"/>
                  </a:lnTo>
                  <a:lnTo>
                    <a:pt x="467372" y="2724493"/>
                  </a:lnTo>
                  <a:lnTo>
                    <a:pt x="466651" y="2734293"/>
                  </a:lnTo>
                  <a:lnTo>
                    <a:pt x="465942" y="2744094"/>
                  </a:lnTo>
                  <a:lnTo>
                    <a:pt x="465268" y="2753894"/>
                  </a:lnTo>
                  <a:lnTo>
                    <a:pt x="464606" y="2763694"/>
                  </a:lnTo>
                  <a:lnTo>
                    <a:pt x="463977" y="2773495"/>
                  </a:lnTo>
                  <a:lnTo>
                    <a:pt x="463373" y="2783295"/>
                  </a:lnTo>
                  <a:lnTo>
                    <a:pt x="462790" y="2793095"/>
                  </a:lnTo>
                  <a:lnTo>
                    <a:pt x="462251" y="2802896"/>
                  </a:lnTo>
                  <a:lnTo>
                    <a:pt x="461728" y="2812696"/>
                  </a:lnTo>
                  <a:lnTo>
                    <a:pt x="461252" y="2822496"/>
                  </a:lnTo>
                  <a:lnTo>
                    <a:pt x="460804" y="2832297"/>
                  </a:lnTo>
                  <a:lnTo>
                    <a:pt x="460388" y="2842097"/>
                  </a:lnTo>
                  <a:lnTo>
                    <a:pt x="460020" y="2851897"/>
                  </a:lnTo>
                  <a:lnTo>
                    <a:pt x="459672" y="2861698"/>
                  </a:lnTo>
                  <a:lnTo>
                    <a:pt x="459387" y="2871498"/>
                  </a:lnTo>
                  <a:lnTo>
                    <a:pt x="459128" y="2881298"/>
                  </a:lnTo>
                  <a:lnTo>
                    <a:pt x="458913" y="2891099"/>
                  </a:lnTo>
                  <a:lnTo>
                    <a:pt x="458749" y="2900899"/>
                  </a:lnTo>
                  <a:lnTo>
                    <a:pt x="458607" y="2910699"/>
                  </a:lnTo>
                  <a:lnTo>
                    <a:pt x="458542" y="2920500"/>
                  </a:lnTo>
                  <a:lnTo>
                    <a:pt x="458500" y="2930300"/>
                  </a:lnTo>
                  <a:lnTo>
                    <a:pt x="458514" y="2940100"/>
                  </a:lnTo>
                  <a:lnTo>
                    <a:pt x="458576" y="2949901"/>
                  </a:lnTo>
                  <a:lnTo>
                    <a:pt x="458670" y="2959701"/>
                  </a:lnTo>
                  <a:lnTo>
                    <a:pt x="458839" y="2969501"/>
                  </a:lnTo>
                  <a:lnTo>
                    <a:pt x="459033" y="2979302"/>
                  </a:lnTo>
                  <a:lnTo>
                    <a:pt x="459292" y="2989102"/>
                  </a:lnTo>
                  <a:lnTo>
                    <a:pt x="459595" y="2998902"/>
                  </a:lnTo>
                  <a:lnTo>
                    <a:pt x="459938" y="3008703"/>
                  </a:lnTo>
                  <a:lnTo>
                    <a:pt x="460349" y="3018503"/>
                  </a:lnTo>
                  <a:lnTo>
                    <a:pt x="460787" y="3028303"/>
                  </a:lnTo>
                  <a:lnTo>
                    <a:pt x="461296" y="3038104"/>
                  </a:lnTo>
                  <a:lnTo>
                    <a:pt x="461842" y="3047904"/>
                  </a:lnTo>
                  <a:lnTo>
                    <a:pt x="462433" y="3057704"/>
                  </a:lnTo>
                  <a:lnTo>
                    <a:pt x="463084" y="3067505"/>
                  </a:lnTo>
                  <a:lnTo>
                    <a:pt x="463760" y="3077305"/>
                  </a:lnTo>
                  <a:lnTo>
                    <a:pt x="464510" y="3087105"/>
                  </a:lnTo>
                  <a:lnTo>
                    <a:pt x="465286" y="3096906"/>
                  </a:lnTo>
                  <a:lnTo>
                    <a:pt x="466112" y="3106706"/>
                  </a:lnTo>
                  <a:lnTo>
                    <a:pt x="466985" y="3116506"/>
                  </a:lnTo>
                  <a:lnTo>
                    <a:pt x="467882" y="3126307"/>
                  </a:lnTo>
                  <a:lnTo>
                    <a:pt x="468845" y="3136107"/>
                  </a:lnTo>
                  <a:lnTo>
                    <a:pt x="469828" y="3145907"/>
                  </a:lnTo>
                  <a:lnTo>
                    <a:pt x="470857" y="3155708"/>
                  </a:lnTo>
                  <a:lnTo>
                    <a:pt x="471920" y="3165508"/>
                  </a:lnTo>
                  <a:lnTo>
                    <a:pt x="473007" y="3175308"/>
                  </a:lnTo>
                  <a:lnTo>
                    <a:pt x="474141" y="3185109"/>
                  </a:lnTo>
                  <a:lnTo>
                    <a:pt x="475291" y="3194909"/>
                  </a:lnTo>
                  <a:lnTo>
                    <a:pt x="476478" y="3204709"/>
                  </a:lnTo>
                  <a:lnTo>
                    <a:pt x="477685" y="3214510"/>
                  </a:lnTo>
                  <a:lnTo>
                    <a:pt x="478912" y="3224310"/>
                  </a:lnTo>
                  <a:lnTo>
                    <a:pt x="480166" y="3234110"/>
                  </a:lnTo>
                  <a:lnTo>
                    <a:pt x="481429" y="3243911"/>
                  </a:lnTo>
                  <a:lnTo>
                    <a:pt x="482714" y="3253711"/>
                  </a:lnTo>
                  <a:lnTo>
                    <a:pt x="484007" y="3263511"/>
                  </a:lnTo>
                  <a:lnTo>
                    <a:pt x="485310" y="3273312"/>
                  </a:lnTo>
                  <a:lnTo>
                    <a:pt x="486619" y="3283112"/>
                  </a:lnTo>
                  <a:lnTo>
                    <a:pt x="487931" y="3292912"/>
                  </a:lnTo>
                  <a:lnTo>
                    <a:pt x="489243" y="3302713"/>
                  </a:lnTo>
                  <a:lnTo>
                    <a:pt x="490553" y="3312513"/>
                  </a:lnTo>
                  <a:lnTo>
                    <a:pt x="491856" y="3322313"/>
                  </a:lnTo>
                  <a:lnTo>
                    <a:pt x="493148" y="3332114"/>
                  </a:lnTo>
                  <a:lnTo>
                    <a:pt x="494434" y="3341914"/>
                  </a:lnTo>
                  <a:lnTo>
                    <a:pt x="495695" y="3351714"/>
                  </a:lnTo>
                  <a:lnTo>
                    <a:pt x="496944" y="3361515"/>
                  </a:lnTo>
                  <a:lnTo>
                    <a:pt x="498166" y="3371315"/>
                  </a:lnTo>
                  <a:lnTo>
                    <a:pt x="499363" y="3381115"/>
                  </a:lnTo>
                  <a:lnTo>
                    <a:pt x="500539" y="3390916"/>
                  </a:lnTo>
                  <a:lnTo>
                    <a:pt x="501668" y="3400716"/>
                  </a:lnTo>
                  <a:lnTo>
                    <a:pt x="502777" y="3410516"/>
                  </a:lnTo>
                  <a:lnTo>
                    <a:pt x="503833" y="3420317"/>
                  </a:lnTo>
                  <a:lnTo>
                    <a:pt x="504854" y="3430117"/>
                  </a:lnTo>
                  <a:lnTo>
                    <a:pt x="505835" y="3439917"/>
                  </a:lnTo>
                  <a:lnTo>
                    <a:pt x="506752" y="3449718"/>
                  </a:lnTo>
                  <a:lnTo>
                    <a:pt x="507642" y="3459518"/>
                  </a:lnTo>
                  <a:lnTo>
                    <a:pt x="508448" y="3469318"/>
                  </a:lnTo>
                  <a:lnTo>
                    <a:pt x="509215" y="3479119"/>
                  </a:lnTo>
                  <a:lnTo>
                    <a:pt x="509920" y="3488919"/>
                  </a:lnTo>
                  <a:lnTo>
                    <a:pt x="510550" y="3498719"/>
                  </a:lnTo>
                  <a:lnTo>
                    <a:pt x="511147" y="3508520"/>
                  </a:lnTo>
                  <a:lnTo>
                    <a:pt x="511628" y="3518320"/>
                  </a:lnTo>
                  <a:lnTo>
                    <a:pt x="512070" y="3528120"/>
                  </a:lnTo>
                  <a:lnTo>
                    <a:pt x="512427" y="3537921"/>
                  </a:lnTo>
                  <a:lnTo>
                    <a:pt x="512705" y="3547721"/>
                  </a:lnTo>
                  <a:lnTo>
                    <a:pt x="512932" y="3557521"/>
                  </a:lnTo>
                  <a:lnTo>
                    <a:pt x="513034" y="3567322"/>
                  </a:lnTo>
                  <a:lnTo>
                    <a:pt x="513094" y="3577122"/>
                  </a:lnTo>
                  <a:lnTo>
                    <a:pt x="513044" y="3586922"/>
                  </a:lnTo>
                  <a:lnTo>
                    <a:pt x="512916" y="3596723"/>
                  </a:lnTo>
                  <a:lnTo>
                    <a:pt x="512720" y="3606523"/>
                  </a:lnTo>
                  <a:lnTo>
                    <a:pt x="512399" y="3616323"/>
                  </a:lnTo>
                  <a:lnTo>
                    <a:pt x="512031" y="3626124"/>
                  </a:lnTo>
                  <a:lnTo>
                    <a:pt x="511532" y="3635924"/>
                  </a:lnTo>
                  <a:lnTo>
                    <a:pt x="510963" y="3645724"/>
                  </a:lnTo>
                  <a:lnTo>
                    <a:pt x="510309" y="3655525"/>
                  </a:lnTo>
                  <a:lnTo>
                    <a:pt x="509536" y="3665325"/>
                  </a:lnTo>
                  <a:lnTo>
                    <a:pt x="508715" y="3675125"/>
                  </a:lnTo>
                  <a:lnTo>
                    <a:pt x="507745" y="3684926"/>
                  </a:lnTo>
                  <a:lnTo>
                    <a:pt x="506718" y="3694726"/>
                  </a:lnTo>
                  <a:lnTo>
                    <a:pt x="505591" y="3704526"/>
                  </a:lnTo>
                  <a:lnTo>
                    <a:pt x="504358" y="3714327"/>
                  </a:lnTo>
                  <a:lnTo>
                    <a:pt x="503073" y="3724127"/>
                  </a:lnTo>
                  <a:lnTo>
                    <a:pt x="501637" y="3733927"/>
                  </a:lnTo>
                  <a:lnTo>
                    <a:pt x="500154" y="3743728"/>
                  </a:lnTo>
                  <a:lnTo>
                    <a:pt x="498560" y="3753528"/>
                  </a:lnTo>
                  <a:lnTo>
                    <a:pt x="496879" y="3763328"/>
                  </a:lnTo>
                  <a:lnTo>
                    <a:pt x="495136" y="3773129"/>
                  </a:lnTo>
                  <a:lnTo>
                    <a:pt x="493262" y="3782929"/>
                  </a:lnTo>
                  <a:lnTo>
                    <a:pt x="491344" y="3792729"/>
                  </a:lnTo>
                  <a:lnTo>
                    <a:pt x="489313" y="3802530"/>
                  </a:lnTo>
                  <a:lnTo>
                    <a:pt x="487213" y="3812330"/>
                  </a:lnTo>
                  <a:lnTo>
                    <a:pt x="485046" y="3822131"/>
                  </a:lnTo>
                  <a:lnTo>
                    <a:pt x="482773" y="3831931"/>
                  </a:lnTo>
                  <a:lnTo>
                    <a:pt x="480461" y="3841731"/>
                  </a:lnTo>
                  <a:lnTo>
                    <a:pt x="478039" y="3851532"/>
                  </a:lnTo>
                  <a:lnTo>
                    <a:pt x="475568" y="3861332"/>
                  </a:lnTo>
                  <a:lnTo>
                    <a:pt x="473029" y="3871132"/>
                  </a:lnTo>
                  <a:lnTo>
                    <a:pt x="470411" y="3880933"/>
                  </a:lnTo>
                  <a:lnTo>
                    <a:pt x="467760" y="3890733"/>
                  </a:lnTo>
                  <a:lnTo>
                    <a:pt x="465010" y="3900533"/>
                  </a:lnTo>
                  <a:lnTo>
                    <a:pt x="462229" y="3910334"/>
                  </a:lnTo>
                  <a:lnTo>
                    <a:pt x="459386" y="3920134"/>
                  </a:lnTo>
                  <a:lnTo>
                    <a:pt x="456489" y="3929934"/>
                  </a:lnTo>
                  <a:lnTo>
                    <a:pt x="453562" y="3939735"/>
                  </a:lnTo>
                  <a:lnTo>
                    <a:pt x="450563" y="3949535"/>
                  </a:lnTo>
                  <a:lnTo>
                    <a:pt x="447543" y="3959335"/>
                  </a:lnTo>
                  <a:lnTo>
                    <a:pt x="444474" y="3969136"/>
                  </a:lnTo>
                  <a:lnTo>
                    <a:pt x="441373" y="3978936"/>
                  </a:lnTo>
                  <a:lnTo>
                    <a:pt x="438246" y="3988736"/>
                  </a:lnTo>
                  <a:lnTo>
                    <a:pt x="435078" y="3998537"/>
                  </a:lnTo>
                  <a:lnTo>
                    <a:pt x="431897" y="4008337"/>
                  </a:lnTo>
                  <a:lnTo>
                    <a:pt x="428684" y="4018137"/>
                  </a:lnTo>
                  <a:lnTo>
                    <a:pt x="425457" y="4027938"/>
                  </a:lnTo>
                  <a:lnTo>
                    <a:pt x="422214" y="4037738"/>
                  </a:lnTo>
                  <a:lnTo>
                    <a:pt x="418956" y="4047538"/>
                  </a:lnTo>
                  <a:lnTo>
                    <a:pt x="415692" y="4057339"/>
                  </a:lnTo>
                  <a:lnTo>
                    <a:pt x="412419" y="4067139"/>
                  </a:lnTo>
                  <a:lnTo>
                    <a:pt x="409144" y="4076939"/>
                  </a:lnTo>
                  <a:lnTo>
                    <a:pt x="405868" y="4086740"/>
                  </a:lnTo>
                  <a:lnTo>
                    <a:pt x="402597" y="4096540"/>
                  </a:lnTo>
                  <a:lnTo>
                    <a:pt x="399328" y="4106340"/>
                  </a:lnTo>
                  <a:lnTo>
                    <a:pt x="396073" y="4116141"/>
                  </a:lnTo>
                  <a:lnTo>
                    <a:pt x="392826" y="4125941"/>
                  </a:lnTo>
                  <a:lnTo>
                    <a:pt x="389594" y="4135741"/>
                  </a:lnTo>
                  <a:lnTo>
                    <a:pt x="386381" y="4145542"/>
                  </a:lnTo>
                  <a:lnTo>
                    <a:pt x="383179" y="4155342"/>
                  </a:lnTo>
                  <a:lnTo>
                    <a:pt x="380013" y="4165142"/>
                  </a:lnTo>
                  <a:lnTo>
                    <a:pt x="376859" y="4174943"/>
                  </a:lnTo>
                  <a:lnTo>
                    <a:pt x="373740" y="4184743"/>
                  </a:lnTo>
                  <a:lnTo>
                    <a:pt x="370648" y="4194543"/>
                  </a:lnTo>
                  <a:lnTo>
                    <a:pt x="367579" y="4204344"/>
                  </a:lnTo>
                  <a:lnTo>
                    <a:pt x="364559" y="4214144"/>
                  </a:lnTo>
                  <a:lnTo>
                    <a:pt x="361556" y="4223944"/>
                  </a:lnTo>
                  <a:lnTo>
                    <a:pt x="358607" y="4233745"/>
                  </a:lnTo>
                  <a:lnTo>
                    <a:pt x="355688" y="4243545"/>
                  </a:lnTo>
                  <a:lnTo>
                    <a:pt x="352806" y="4253345"/>
                  </a:lnTo>
                  <a:lnTo>
                    <a:pt x="349978" y="4263146"/>
                  </a:lnTo>
                  <a:lnTo>
                    <a:pt x="347172" y="4272946"/>
                  </a:lnTo>
                  <a:lnTo>
                    <a:pt x="344437" y="4282746"/>
                  </a:lnTo>
                  <a:lnTo>
                    <a:pt x="341732" y="4292547"/>
                  </a:lnTo>
                  <a:lnTo>
                    <a:pt x="339076" y="4302347"/>
                  </a:lnTo>
                  <a:lnTo>
                    <a:pt x="336476" y="4312147"/>
                  </a:lnTo>
                  <a:lnTo>
                    <a:pt x="333902" y="4321948"/>
                  </a:lnTo>
                  <a:lnTo>
                    <a:pt x="331411" y="4331748"/>
                  </a:lnTo>
                  <a:lnTo>
                    <a:pt x="328947" y="4341548"/>
                  </a:lnTo>
                  <a:lnTo>
                    <a:pt x="326544" y="4351349"/>
                  </a:lnTo>
                  <a:lnTo>
                    <a:pt x="324194" y="4361149"/>
                  </a:lnTo>
                  <a:lnTo>
                    <a:pt x="321879" y="4370949"/>
                  </a:lnTo>
                  <a:lnTo>
                    <a:pt x="319645" y="4380750"/>
                  </a:lnTo>
                  <a:lnTo>
                    <a:pt x="317438" y="4390550"/>
                  </a:lnTo>
                  <a:lnTo>
                    <a:pt x="315302" y="4400350"/>
                  </a:lnTo>
                  <a:lnTo>
                    <a:pt x="313212" y="4410151"/>
                  </a:lnTo>
                  <a:lnTo>
                    <a:pt x="311167" y="4419951"/>
                  </a:lnTo>
                  <a:lnTo>
                    <a:pt x="309195" y="4429751"/>
                  </a:lnTo>
                  <a:lnTo>
                    <a:pt x="307251" y="4439552"/>
                  </a:lnTo>
                  <a:lnTo>
                    <a:pt x="305385" y="4449352"/>
                  </a:lnTo>
                  <a:lnTo>
                    <a:pt x="303557" y="4459152"/>
                  </a:lnTo>
                  <a:lnTo>
                    <a:pt x="301780" y="4468953"/>
                  </a:lnTo>
                  <a:lnTo>
                    <a:pt x="300067" y="4478753"/>
                  </a:lnTo>
                  <a:lnTo>
                    <a:pt x="298381" y="4488553"/>
                  </a:lnTo>
                  <a:lnTo>
                    <a:pt x="296778" y="4498354"/>
                  </a:lnTo>
                  <a:lnTo>
                    <a:pt x="295204" y="4508154"/>
                  </a:lnTo>
                  <a:lnTo>
                    <a:pt x="293685" y="4517954"/>
                  </a:lnTo>
                  <a:lnTo>
                    <a:pt x="292221" y="4527755"/>
                  </a:lnTo>
                  <a:lnTo>
                    <a:pt x="290785" y="4537555"/>
                  </a:lnTo>
                  <a:lnTo>
                    <a:pt x="289426" y="4547355"/>
                  </a:lnTo>
                  <a:lnTo>
                    <a:pt x="288092" y="4557156"/>
                  </a:lnTo>
                  <a:lnTo>
                    <a:pt x="286815" y="4566956"/>
                  </a:lnTo>
                  <a:lnTo>
                    <a:pt x="285581" y="4576756"/>
                  </a:lnTo>
                  <a:lnTo>
                    <a:pt x="284380" y="4586557"/>
                  </a:lnTo>
                  <a:lnTo>
                    <a:pt x="283244" y="4596357"/>
                  </a:lnTo>
                  <a:lnTo>
                    <a:pt x="282129" y="4606157"/>
                  </a:lnTo>
                  <a:lnTo>
                    <a:pt x="281072" y="4615958"/>
                  </a:lnTo>
                  <a:lnTo>
                    <a:pt x="280049" y="4625758"/>
                  </a:lnTo>
                  <a:lnTo>
                    <a:pt x="279060" y="4635558"/>
                  </a:lnTo>
                  <a:lnTo>
                    <a:pt x="278123" y="4645359"/>
                  </a:lnTo>
                  <a:lnTo>
                    <a:pt x="277206" y="4655159"/>
                  </a:lnTo>
                  <a:lnTo>
                    <a:pt x="276345" y="4664959"/>
                  </a:lnTo>
                  <a:lnTo>
                    <a:pt x="275508" y="4674760"/>
                  </a:lnTo>
                  <a:lnTo>
                    <a:pt x="274707" y="4684560"/>
                  </a:lnTo>
                  <a:lnTo>
                    <a:pt x="273946" y="4694360"/>
                  </a:lnTo>
                  <a:lnTo>
                    <a:pt x="273202" y="4704161"/>
                  </a:lnTo>
                  <a:lnTo>
                    <a:pt x="272512" y="4713961"/>
                  </a:lnTo>
                  <a:lnTo>
                    <a:pt x="271837" y="4723761"/>
                  </a:lnTo>
                  <a:lnTo>
                    <a:pt x="271198" y="4733562"/>
                  </a:lnTo>
                  <a:lnTo>
                    <a:pt x="270588" y="4743362"/>
                  </a:lnTo>
                  <a:lnTo>
                    <a:pt x="269997" y="4753162"/>
                  </a:lnTo>
                  <a:lnTo>
                    <a:pt x="269448" y="4762963"/>
                  </a:lnTo>
                  <a:lnTo>
                    <a:pt x="268913" y="4772763"/>
                  </a:lnTo>
                  <a:lnTo>
                    <a:pt x="268410" y="4782563"/>
                  </a:lnTo>
                  <a:lnTo>
                    <a:pt x="267929" y="4792364"/>
                  </a:lnTo>
                  <a:lnTo>
                    <a:pt x="267466" y="4802164"/>
                  </a:lnTo>
                  <a:lnTo>
                    <a:pt x="267036" y="4811964"/>
                  </a:lnTo>
                  <a:lnTo>
                    <a:pt x="266617" y="4821765"/>
                  </a:lnTo>
                  <a:lnTo>
                    <a:pt x="266227" y="4831565"/>
                  </a:lnTo>
                  <a:lnTo>
                    <a:pt x="265853" y="4841365"/>
                  </a:lnTo>
                  <a:lnTo>
                    <a:pt x="265496" y="4851166"/>
                  </a:lnTo>
                  <a:lnTo>
                    <a:pt x="265163" y="4860966"/>
                  </a:lnTo>
                  <a:lnTo>
                    <a:pt x="264840" y="4870766"/>
                  </a:lnTo>
                  <a:lnTo>
                    <a:pt x="264542" y="4880567"/>
                  </a:lnTo>
                  <a:lnTo>
                    <a:pt x="264255" y="4890367"/>
                  </a:lnTo>
                  <a:lnTo>
                    <a:pt x="263984" y="4900167"/>
                  </a:lnTo>
                  <a:lnTo>
                    <a:pt x="263730" y="4909968"/>
                  </a:lnTo>
                  <a:lnTo>
                    <a:pt x="263484" y="4919768"/>
                  </a:lnTo>
                  <a:lnTo>
                    <a:pt x="263260" y="4929568"/>
                  </a:lnTo>
                  <a:lnTo>
                    <a:pt x="263043" y="4939369"/>
                  </a:lnTo>
                  <a:lnTo>
                    <a:pt x="262840" y="4949169"/>
                  </a:lnTo>
                  <a:lnTo>
                    <a:pt x="262649" y="4958969"/>
                  </a:lnTo>
                  <a:lnTo>
                    <a:pt x="262466" y="4968770"/>
                  </a:lnTo>
                  <a:lnTo>
                    <a:pt x="262298" y="4978570"/>
                  </a:lnTo>
                  <a:lnTo>
                    <a:pt x="262136" y="4988370"/>
                  </a:lnTo>
                  <a:lnTo>
                    <a:pt x="261987" y="4998171"/>
                  </a:lnTo>
                  <a:lnTo>
                    <a:pt x="261845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748456" y="1848670"/>
              <a:ext cx="860049" cy="3708551"/>
            </a:xfrm>
            <a:custGeom>
              <a:avLst/>
              <a:pathLst>
                <a:path w="860049" h="3708551">
                  <a:moveTo>
                    <a:pt x="427097" y="3708551"/>
                  </a:moveTo>
                  <a:lnTo>
                    <a:pt x="426779" y="3701294"/>
                  </a:lnTo>
                  <a:lnTo>
                    <a:pt x="426438" y="3694036"/>
                  </a:lnTo>
                  <a:lnTo>
                    <a:pt x="426055" y="3686779"/>
                  </a:lnTo>
                  <a:lnTo>
                    <a:pt x="425638" y="3679521"/>
                  </a:lnTo>
                  <a:lnTo>
                    <a:pt x="425191" y="3672264"/>
                  </a:lnTo>
                  <a:lnTo>
                    <a:pt x="424695" y="3665006"/>
                  </a:lnTo>
                  <a:lnTo>
                    <a:pt x="424153" y="3657749"/>
                  </a:lnTo>
                  <a:lnTo>
                    <a:pt x="423574" y="3650492"/>
                  </a:lnTo>
                  <a:lnTo>
                    <a:pt x="422939" y="3643234"/>
                  </a:lnTo>
                  <a:lnTo>
                    <a:pt x="422242" y="3635977"/>
                  </a:lnTo>
                  <a:lnTo>
                    <a:pt x="421500" y="3628719"/>
                  </a:lnTo>
                  <a:lnTo>
                    <a:pt x="420696" y="3621462"/>
                  </a:lnTo>
                  <a:lnTo>
                    <a:pt x="419811" y="3614204"/>
                  </a:lnTo>
                  <a:lnTo>
                    <a:pt x="418871" y="3606947"/>
                  </a:lnTo>
                  <a:lnTo>
                    <a:pt x="417862" y="3599689"/>
                  </a:lnTo>
                  <a:lnTo>
                    <a:pt x="416750" y="3592432"/>
                  </a:lnTo>
                  <a:lnTo>
                    <a:pt x="415573" y="3585175"/>
                  </a:lnTo>
                  <a:lnTo>
                    <a:pt x="414322" y="3577917"/>
                  </a:lnTo>
                  <a:lnTo>
                    <a:pt x="412940" y="3570660"/>
                  </a:lnTo>
                  <a:lnTo>
                    <a:pt x="411482" y="3563402"/>
                  </a:lnTo>
                  <a:lnTo>
                    <a:pt x="409945" y="3556145"/>
                  </a:lnTo>
                  <a:lnTo>
                    <a:pt x="408251" y="3548887"/>
                  </a:lnTo>
                  <a:lnTo>
                    <a:pt x="406465" y="3541630"/>
                  </a:lnTo>
                  <a:lnTo>
                    <a:pt x="404588" y="3534372"/>
                  </a:lnTo>
                  <a:lnTo>
                    <a:pt x="402543" y="3527115"/>
                  </a:lnTo>
                  <a:lnTo>
                    <a:pt x="400382" y="3519858"/>
                  </a:lnTo>
                  <a:lnTo>
                    <a:pt x="398117" y="3512600"/>
                  </a:lnTo>
                  <a:lnTo>
                    <a:pt x="395675" y="3505343"/>
                  </a:lnTo>
                  <a:lnTo>
                    <a:pt x="393090" y="3498085"/>
                  </a:lnTo>
                  <a:lnTo>
                    <a:pt x="390390" y="3490828"/>
                  </a:lnTo>
                  <a:lnTo>
                    <a:pt x="387506" y="3483570"/>
                  </a:lnTo>
                  <a:lnTo>
                    <a:pt x="384452" y="3476313"/>
                  </a:lnTo>
                  <a:lnTo>
                    <a:pt x="381270" y="3469056"/>
                  </a:lnTo>
                  <a:lnTo>
                    <a:pt x="377903" y="3461798"/>
                  </a:lnTo>
                  <a:lnTo>
                    <a:pt x="374338" y="3454541"/>
                  </a:lnTo>
                  <a:lnTo>
                    <a:pt x="370635" y="3447283"/>
                  </a:lnTo>
                  <a:lnTo>
                    <a:pt x="366749" y="3440026"/>
                  </a:lnTo>
                  <a:lnTo>
                    <a:pt x="362637" y="3432768"/>
                  </a:lnTo>
                  <a:lnTo>
                    <a:pt x="358380" y="3425511"/>
                  </a:lnTo>
                  <a:lnTo>
                    <a:pt x="353948" y="3418253"/>
                  </a:lnTo>
                  <a:lnTo>
                    <a:pt x="349265" y="3410996"/>
                  </a:lnTo>
                  <a:lnTo>
                    <a:pt x="344433" y="3403739"/>
                  </a:lnTo>
                  <a:lnTo>
                    <a:pt x="339439" y="3396481"/>
                  </a:lnTo>
                  <a:lnTo>
                    <a:pt x="334174" y="3389224"/>
                  </a:lnTo>
                  <a:lnTo>
                    <a:pt x="328760" y="3381966"/>
                  </a:lnTo>
                  <a:lnTo>
                    <a:pt x="323196" y="3374709"/>
                  </a:lnTo>
                  <a:lnTo>
                    <a:pt x="317358" y="3367451"/>
                  </a:lnTo>
                  <a:lnTo>
                    <a:pt x="311371" y="3360194"/>
                  </a:lnTo>
                  <a:lnTo>
                    <a:pt x="305241" y="3352937"/>
                  </a:lnTo>
                  <a:lnTo>
                    <a:pt x="298865" y="3345679"/>
                  </a:lnTo>
                  <a:lnTo>
                    <a:pt x="292336" y="3338422"/>
                  </a:lnTo>
                  <a:lnTo>
                    <a:pt x="285673" y="3331164"/>
                  </a:lnTo>
                  <a:lnTo>
                    <a:pt x="278802" y="3323907"/>
                  </a:lnTo>
                  <a:lnTo>
                    <a:pt x="271782" y="3316649"/>
                  </a:lnTo>
                  <a:lnTo>
                    <a:pt x="264645" y="3309392"/>
                  </a:lnTo>
                  <a:lnTo>
                    <a:pt x="257342" y="3302134"/>
                  </a:lnTo>
                  <a:lnTo>
                    <a:pt x="249905" y="3294877"/>
                  </a:lnTo>
                  <a:lnTo>
                    <a:pt x="242375" y="3287620"/>
                  </a:lnTo>
                  <a:lnTo>
                    <a:pt x="234723" y="3280362"/>
                  </a:lnTo>
                  <a:lnTo>
                    <a:pt x="226966" y="3273105"/>
                  </a:lnTo>
                  <a:lnTo>
                    <a:pt x="219146" y="3265847"/>
                  </a:lnTo>
                  <a:lnTo>
                    <a:pt x="211252" y="3258590"/>
                  </a:lnTo>
                  <a:lnTo>
                    <a:pt x="203294" y="3251332"/>
                  </a:lnTo>
                  <a:lnTo>
                    <a:pt x="195309" y="3244075"/>
                  </a:lnTo>
                  <a:lnTo>
                    <a:pt x="187297" y="3236817"/>
                  </a:lnTo>
                  <a:lnTo>
                    <a:pt x="179278" y="3229560"/>
                  </a:lnTo>
                  <a:lnTo>
                    <a:pt x="171271" y="3222303"/>
                  </a:lnTo>
                  <a:lnTo>
                    <a:pt x="163282" y="3215045"/>
                  </a:lnTo>
                  <a:lnTo>
                    <a:pt x="155357" y="3207788"/>
                  </a:lnTo>
                  <a:lnTo>
                    <a:pt x="147489" y="3200530"/>
                  </a:lnTo>
                  <a:lnTo>
                    <a:pt x="139678" y="3193273"/>
                  </a:lnTo>
                  <a:lnTo>
                    <a:pt x="132013" y="3186015"/>
                  </a:lnTo>
                  <a:lnTo>
                    <a:pt x="124451" y="3178758"/>
                  </a:lnTo>
                  <a:lnTo>
                    <a:pt x="116993" y="3171501"/>
                  </a:lnTo>
                  <a:lnTo>
                    <a:pt x="109748" y="3164243"/>
                  </a:lnTo>
                  <a:lnTo>
                    <a:pt x="102667" y="3156986"/>
                  </a:lnTo>
                  <a:lnTo>
                    <a:pt x="95736" y="3149728"/>
                  </a:lnTo>
                  <a:lnTo>
                    <a:pt x="89073" y="3142471"/>
                  </a:lnTo>
                  <a:lnTo>
                    <a:pt x="82644" y="3135213"/>
                  </a:lnTo>
                  <a:lnTo>
                    <a:pt x="76409" y="3127956"/>
                  </a:lnTo>
                  <a:lnTo>
                    <a:pt x="70485" y="3120698"/>
                  </a:lnTo>
                  <a:lnTo>
                    <a:pt x="64870" y="3113441"/>
                  </a:lnTo>
                  <a:lnTo>
                    <a:pt x="59488" y="3106184"/>
                  </a:lnTo>
                  <a:lnTo>
                    <a:pt x="54447" y="3098926"/>
                  </a:lnTo>
                  <a:lnTo>
                    <a:pt x="49791" y="3091669"/>
                  </a:lnTo>
                  <a:lnTo>
                    <a:pt x="45402" y="3084411"/>
                  </a:lnTo>
                  <a:lnTo>
                    <a:pt x="41367" y="3077154"/>
                  </a:lnTo>
                  <a:lnTo>
                    <a:pt x="37792" y="3069896"/>
                  </a:lnTo>
                  <a:lnTo>
                    <a:pt x="34513" y="3062639"/>
                  </a:lnTo>
                  <a:lnTo>
                    <a:pt x="31584" y="3055381"/>
                  </a:lnTo>
                  <a:lnTo>
                    <a:pt x="29184" y="3048124"/>
                  </a:lnTo>
                  <a:lnTo>
                    <a:pt x="27098" y="3040867"/>
                  </a:lnTo>
                  <a:lnTo>
                    <a:pt x="25347" y="3033609"/>
                  </a:lnTo>
                  <a:lnTo>
                    <a:pt x="24182" y="3026352"/>
                  </a:lnTo>
                  <a:lnTo>
                    <a:pt x="23341" y="3019094"/>
                  </a:lnTo>
                  <a:lnTo>
                    <a:pt x="22823" y="3011837"/>
                  </a:lnTo>
                  <a:lnTo>
                    <a:pt x="22902" y="3004579"/>
                  </a:lnTo>
                  <a:lnTo>
                    <a:pt x="23320" y="2997322"/>
                  </a:lnTo>
                  <a:lnTo>
                    <a:pt x="24060" y="2990065"/>
                  </a:lnTo>
                  <a:lnTo>
                    <a:pt x="25351" y="2982807"/>
                  </a:lnTo>
                  <a:lnTo>
                    <a:pt x="27004" y="2975550"/>
                  </a:lnTo>
                  <a:lnTo>
                    <a:pt x="28969" y="2968292"/>
                  </a:lnTo>
                  <a:lnTo>
                    <a:pt x="31425" y="2961035"/>
                  </a:lnTo>
                  <a:lnTo>
                    <a:pt x="34256" y="2953777"/>
                  </a:lnTo>
                  <a:lnTo>
                    <a:pt x="37376" y="2946520"/>
                  </a:lnTo>
                  <a:lnTo>
                    <a:pt x="40920" y="2939262"/>
                  </a:lnTo>
                  <a:lnTo>
                    <a:pt x="44834" y="2932005"/>
                  </a:lnTo>
                  <a:lnTo>
                    <a:pt x="49009" y="2924748"/>
                  </a:lnTo>
                  <a:lnTo>
                    <a:pt x="53533" y="2917490"/>
                  </a:lnTo>
                  <a:lnTo>
                    <a:pt x="58407" y="2910233"/>
                  </a:lnTo>
                  <a:lnTo>
                    <a:pt x="63505" y="2902975"/>
                  </a:lnTo>
                  <a:lnTo>
                    <a:pt x="68877" y="2895718"/>
                  </a:lnTo>
                  <a:lnTo>
                    <a:pt x="74564" y="2888460"/>
                  </a:lnTo>
                  <a:lnTo>
                    <a:pt x="80432" y="2881203"/>
                  </a:lnTo>
                  <a:lnTo>
                    <a:pt x="86502" y="2873946"/>
                  </a:lnTo>
                  <a:lnTo>
                    <a:pt x="92836" y="2866688"/>
                  </a:lnTo>
                  <a:lnTo>
                    <a:pt x="99303" y="2859431"/>
                  </a:lnTo>
                  <a:lnTo>
                    <a:pt x="105907" y="2852173"/>
                  </a:lnTo>
                  <a:lnTo>
                    <a:pt x="112709" y="2844916"/>
                  </a:lnTo>
                  <a:lnTo>
                    <a:pt x="119596" y="2837658"/>
                  </a:lnTo>
                  <a:lnTo>
                    <a:pt x="126567" y="2830401"/>
                  </a:lnTo>
                  <a:lnTo>
                    <a:pt x="133651" y="2823143"/>
                  </a:lnTo>
                  <a:lnTo>
                    <a:pt x="140776" y="2815886"/>
                  </a:lnTo>
                  <a:lnTo>
                    <a:pt x="147937" y="2808629"/>
                  </a:lnTo>
                  <a:lnTo>
                    <a:pt x="155126" y="2801371"/>
                  </a:lnTo>
                  <a:lnTo>
                    <a:pt x="162310" y="2794114"/>
                  </a:lnTo>
                  <a:lnTo>
                    <a:pt x="169484" y="2786856"/>
                  </a:lnTo>
                  <a:lnTo>
                    <a:pt x="176616" y="2779599"/>
                  </a:lnTo>
                  <a:lnTo>
                    <a:pt x="183690" y="2772341"/>
                  </a:lnTo>
                  <a:lnTo>
                    <a:pt x="190710" y="2765084"/>
                  </a:lnTo>
                  <a:lnTo>
                    <a:pt x="197635" y="2757826"/>
                  </a:lnTo>
                  <a:lnTo>
                    <a:pt x="204444" y="2750569"/>
                  </a:lnTo>
                  <a:lnTo>
                    <a:pt x="211162" y="2743312"/>
                  </a:lnTo>
                  <a:lnTo>
                    <a:pt x="217744" y="2736054"/>
                  </a:lnTo>
                  <a:lnTo>
                    <a:pt x="224154" y="2728797"/>
                  </a:lnTo>
                  <a:lnTo>
                    <a:pt x="230441" y="2721539"/>
                  </a:lnTo>
                  <a:lnTo>
                    <a:pt x="236565" y="2714282"/>
                  </a:lnTo>
                  <a:lnTo>
                    <a:pt x="242462" y="2707024"/>
                  </a:lnTo>
                  <a:lnTo>
                    <a:pt x="248211" y="2699767"/>
                  </a:lnTo>
                  <a:lnTo>
                    <a:pt x="253784" y="2692510"/>
                  </a:lnTo>
                  <a:lnTo>
                    <a:pt x="259079" y="2685252"/>
                  </a:lnTo>
                  <a:lnTo>
                    <a:pt x="264207" y="2677995"/>
                  </a:lnTo>
                  <a:lnTo>
                    <a:pt x="269159" y="2670737"/>
                  </a:lnTo>
                  <a:lnTo>
                    <a:pt x="273787" y="2663480"/>
                  </a:lnTo>
                  <a:lnTo>
                    <a:pt x="278236" y="2656222"/>
                  </a:lnTo>
                  <a:lnTo>
                    <a:pt x="282505" y="2648965"/>
                  </a:lnTo>
                  <a:lnTo>
                    <a:pt x="286441" y="2641707"/>
                  </a:lnTo>
                  <a:lnTo>
                    <a:pt x="290178" y="2634450"/>
                  </a:lnTo>
                  <a:lnTo>
                    <a:pt x="293730" y="2627193"/>
                  </a:lnTo>
                  <a:lnTo>
                    <a:pt x="296964" y="2619935"/>
                  </a:lnTo>
                  <a:lnTo>
                    <a:pt x="299979" y="2612678"/>
                  </a:lnTo>
                  <a:lnTo>
                    <a:pt x="302809" y="2605420"/>
                  </a:lnTo>
                  <a:lnTo>
                    <a:pt x="305347" y="2598163"/>
                  </a:lnTo>
                  <a:lnTo>
                    <a:pt x="307651" y="2590905"/>
                  </a:lnTo>
                  <a:lnTo>
                    <a:pt x="309777" y="2583648"/>
                  </a:lnTo>
                  <a:lnTo>
                    <a:pt x="311641" y="2576390"/>
                  </a:lnTo>
                  <a:lnTo>
                    <a:pt x="313264" y="2569133"/>
                  </a:lnTo>
                  <a:lnTo>
                    <a:pt x="314719" y="2561876"/>
                  </a:lnTo>
                  <a:lnTo>
                    <a:pt x="315948" y="2554618"/>
                  </a:lnTo>
                  <a:lnTo>
                    <a:pt x="316936" y="2547361"/>
                  </a:lnTo>
                  <a:lnTo>
                    <a:pt x="317770" y="2540103"/>
                  </a:lnTo>
                  <a:lnTo>
                    <a:pt x="318415" y="2532846"/>
                  </a:lnTo>
                  <a:lnTo>
                    <a:pt x="318826" y="2525588"/>
                  </a:lnTo>
                  <a:lnTo>
                    <a:pt x="319102" y="2518331"/>
                  </a:lnTo>
                  <a:lnTo>
                    <a:pt x="319223" y="2511074"/>
                  </a:lnTo>
                  <a:lnTo>
                    <a:pt x="319127" y="2503816"/>
                  </a:lnTo>
                  <a:lnTo>
                    <a:pt x="318914" y="2496559"/>
                  </a:lnTo>
                  <a:lnTo>
                    <a:pt x="318581" y="2489301"/>
                  </a:lnTo>
                  <a:lnTo>
                    <a:pt x="318053" y="2482044"/>
                  </a:lnTo>
                  <a:lnTo>
                    <a:pt x="317428" y="2474786"/>
                  </a:lnTo>
                  <a:lnTo>
                    <a:pt x="316708" y="2467529"/>
                  </a:lnTo>
                  <a:lnTo>
                    <a:pt x="315832" y="2460271"/>
                  </a:lnTo>
                  <a:lnTo>
                    <a:pt x="314875" y="2453014"/>
                  </a:lnTo>
                  <a:lnTo>
                    <a:pt x="313844" y="2445757"/>
                  </a:lnTo>
                  <a:lnTo>
                    <a:pt x="312700" y="2438499"/>
                  </a:lnTo>
                  <a:lnTo>
                    <a:pt x="311490" y="2431242"/>
                  </a:lnTo>
                  <a:lnTo>
                    <a:pt x="310226" y="2423984"/>
                  </a:lnTo>
                  <a:lnTo>
                    <a:pt x="308888" y="2416727"/>
                  </a:lnTo>
                  <a:lnTo>
                    <a:pt x="307501" y="2409469"/>
                  </a:lnTo>
                  <a:lnTo>
                    <a:pt x="306081" y="2402212"/>
                  </a:lnTo>
                  <a:lnTo>
                    <a:pt x="304619" y="2394955"/>
                  </a:lnTo>
                  <a:lnTo>
                    <a:pt x="303128" y="2387697"/>
                  </a:lnTo>
                  <a:lnTo>
                    <a:pt x="301621" y="2380440"/>
                  </a:lnTo>
                  <a:lnTo>
                    <a:pt x="300099" y="2373182"/>
                  </a:lnTo>
                  <a:lnTo>
                    <a:pt x="298569" y="2365925"/>
                  </a:lnTo>
                  <a:lnTo>
                    <a:pt x="297040" y="2358667"/>
                  </a:lnTo>
                  <a:lnTo>
                    <a:pt x="295514" y="2351410"/>
                  </a:lnTo>
                  <a:lnTo>
                    <a:pt x="294003" y="2344152"/>
                  </a:lnTo>
                  <a:lnTo>
                    <a:pt x="292505" y="2336895"/>
                  </a:lnTo>
                  <a:lnTo>
                    <a:pt x="291024" y="2329638"/>
                  </a:lnTo>
                  <a:lnTo>
                    <a:pt x="289579" y="2322380"/>
                  </a:lnTo>
                  <a:lnTo>
                    <a:pt x="288157" y="2315123"/>
                  </a:lnTo>
                  <a:lnTo>
                    <a:pt x="286761" y="2307865"/>
                  </a:lnTo>
                  <a:lnTo>
                    <a:pt x="285419" y="2300608"/>
                  </a:lnTo>
                  <a:lnTo>
                    <a:pt x="284108" y="2293350"/>
                  </a:lnTo>
                  <a:lnTo>
                    <a:pt x="282829" y="2286093"/>
                  </a:lnTo>
                  <a:lnTo>
                    <a:pt x="281612" y="2278835"/>
                  </a:lnTo>
                  <a:lnTo>
                    <a:pt x="280435" y="2271578"/>
                  </a:lnTo>
                  <a:lnTo>
                    <a:pt x="279295" y="2264321"/>
                  </a:lnTo>
                  <a:lnTo>
                    <a:pt x="278218" y="2257063"/>
                  </a:lnTo>
                  <a:lnTo>
                    <a:pt x="277187" y="2249806"/>
                  </a:lnTo>
                  <a:lnTo>
                    <a:pt x="276194" y="2242548"/>
                  </a:lnTo>
                  <a:lnTo>
                    <a:pt x="275262" y="2235291"/>
                  </a:lnTo>
                  <a:lnTo>
                    <a:pt x="274380" y="2228033"/>
                  </a:lnTo>
                  <a:lnTo>
                    <a:pt x="273535" y="2220776"/>
                  </a:lnTo>
                  <a:lnTo>
                    <a:pt x="272744" y="2213519"/>
                  </a:lnTo>
                  <a:lnTo>
                    <a:pt x="272002" y="2206261"/>
                  </a:lnTo>
                  <a:lnTo>
                    <a:pt x="271295" y="2199004"/>
                  </a:lnTo>
                  <a:lnTo>
                    <a:pt x="270632" y="2191746"/>
                  </a:lnTo>
                  <a:lnTo>
                    <a:pt x="270016" y="2184489"/>
                  </a:lnTo>
                  <a:lnTo>
                    <a:pt x="269429" y="2177231"/>
                  </a:lnTo>
                  <a:lnTo>
                    <a:pt x="268876" y="2169974"/>
                  </a:lnTo>
                  <a:lnTo>
                    <a:pt x="268362" y="2162716"/>
                  </a:lnTo>
                  <a:lnTo>
                    <a:pt x="267870" y="2155459"/>
                  </a:lnTo>
                  <a:lnTo>
                    <a:pt x="267401" y="2148202"/>
                  </a:lnTo>
                  <a:lnTo>
                    <a:pt x="266962" y="2140944"/>
                  </a:lnTo>
                  <a:lnTo>
                    <a:pt x="266535" y="2133687"/>
                  </a:lnTo>
                  <a:lnTo>
                    <a:pt x="266121" y="2126429"/>
                  </a:lnTo>
                  <a:lnTo>
                    <a:pt x="265723" y="2119172"/>
                  </a:lnTo>
                  <a:lnTo>
                    <a:pt x="265329" y="2111914"/>
                  </a:lnTo>
                  <a:lnTo>
                    <a:pt x="264939" y="2104657"/>
                  </a:lnTo>
                  <a:lnTo>
                    <a:pt x="264548" y="2097399"/>
                  </a:lnTo>
                  <a:lnTo>
                    <a:pt x="264151" y="2090142"/>
                  </a:lnTo>
                  <a:lnTo>
                    <a:pt x="263749" y="2082885"/>
                  </a:lnTo>
                  <a:lnTo>
                    <a:pt x="263331" y="2075627"/>
                  </a:lnTo>
                  <a:lnTo>
                    <a:pt x="262897" y="2068370"/>
                  </a:lnTo>
                  <a:lnTo>
                    <a:pt x="262449" y="2061112"/>
                  </a:lnTo>
                  <a:lnTo>
                    <a:pt x="261973" y="2053855"/>
                  </a:lnTo>
                  <a:lnTo>
                    <a:pt x="261468" y="2046597"/>
                  </a:lnTo>
                  <a:lnTo>
                    <a:pt x="260940" y="2039340"/>
                  </a:lnTo>
                  <a:lnTo>
                    <a:pt x="260376" y="2032083"/>
                  </a:lnTo>
                  <a:lnTo>
                    <a:pt x="259770" y="2024825"/>
                  </a:lnTo>
                  <a:lnTo>
                    <a:pt x="259133" y="2017568"/>
                  </a:lnTo>
                  <a:lnTo>
                    <a:pt x="258454" y="2010310"/>
                  </a:lnTo>
                  <a:lnTo>
                    <a:pt x="257721" y="2003053"/>
                  </a:lnTo>
                  <a:lnTo>
                    <a:pt x="256951" y="1995795"/>
                  </a:lnTo>
                  <a:lnTo>
                    <a:pt x="256136" y="1988538"/>
                  </a:lnTo>
                  <a:lnTo>
                    <a:pt x="255254" y="1981280"/>
                  </a:lnTo>
                  <a:lnTo>
                    <a:pt x="254332" y="1974023"/>
                  </a:lnTo>
                  <a:lnTo>
                    <a:pt x="253363" y="1966766"/>
                  </a:lnTo>
                  <a:lnTo>
                    <a:pt x="252319" y="1959508"/>
                  </a:lnTo>
                  <a:lnTo>
                    <a:pt x="251231" y="1952251"/>
                  </a:lnTo>
                  <a:lnTo>
                    <a:pt x="250099" y="1944993"/>
                  </a:lnTo>
                  <a:lnTo>
                    <a:pt x="248884" y="1937736"/>
                  </a:lnTo>
                  <a:lnTo>
                    <a:pt x="247623" y="1930478"/>
                  </a:lnTo>
                  <a:lnTo>
                    <a:pt x="246319" y="1923221"/>
                  </a:lnTo>
                  <a:lnTo>
                    <a:pt x="244935" y="1915964"/>
                  </a:lnTo>
                  <a:lnTo>
                    <a:pt x="243503" y="1908706"/>
                  </a:lnTo>
                  <a:lnTo>
                    <a:pt x="242028" y="1901449"/>
                  </a:lnTo>
                  <a:lnTo>
                    <a:pt x="240481" y="1894191"/>
                  </a:lnTo>
                  <a:lnTo>
                    <a:pt x="238884" y="1886934"/>
                  </a:lnTo>
                  <a:lnTo>
                    <a:pt x="237246" y="1879676"/>
                  </a:lnTo>
                  <a:lnTo>
                    <a:pt x="235546" y="1872419"/>
                  </a:lnTo>
                  <a:lnTo>
                    <a:pt x="233797" y="1865161"/>
                  </a:lnTo>
                  <a:lnTo>
                    <a:pt x="232012" y="1857904"/>
                  </a:lnTo>
                  <a:lnTo>
                    <a:pt x="230176" y="1850647"/>
                  </a:lnTo>
                  <a:lnTo>
                    <a:pt x="228293" y="1843389"/>
                  </a:lnTo>
                  <a:lnTo>
                    <a:pt x="226379" y="1836132"/>
                  </a:lnTo>
                  <a:lnTo>
                    <a:pt x="224427" y="1828874"/>
                  </a:lnTo>
                  <a:lnTo>
                    <a:pt x="222434" y="1821617"/>
                  </a:lnTo>
                  <a:lnTo>
                    <a:pt x="220417" y="1814359"/>
                  </a:lnTo>
                  <a:lnTo>
                    <a:pt x="218373" y="1807102"/>
                  </a:lnTo>
                  <a:lnTo>
                    <a:pt x="216297" y="1799844"/>
                  </a:lnTo>
                  <a:lnTo>
                    <a:pt x="214206" y="1792587"/>
                  </a:lnTo>
                  <a:lnTo>
                    <a:pt x="212097" y="1785330"/>
                  </a:lnTo>
                  <a:lnTo>
                    <a:pt x="209968" y="1778072"/>
                  </a:lnTo>
                  <a:lnTo>
                    <a:pt x="207832" y="1770815"/>
                  </a:lnTo>
                  <a:lnTo>
                    <a:pt x="205688" y="1763557"/>
                  </a:lnTo>
                  <a:lnTo>
                    <a:pt x="203539" y="1756300"/>
                  </a:lnTo>
                  <a:lnTo>
                    <a:pt x="201390" y="1749042"/>
                  </a:lnTo>
                  <a:lnTo>
                    <a:pt x="199243" y="1741785"/>
                  </a:lnTo>
                  <a:lnTo>
                    <a:pt x="197104" y="1734528"/>
                  </a:lnTo>
                  <a:lnTo>
                    <a:pt x="194976" y="1727270"/>
                  </a:lnTo>
                  <a:lnTo>
                    <a:pt x="192858" y="1720013"/>
                  </a:lnTo>
                  <a:lnTo>
                    <a:pt x="190761" y="1712755"/>
                  </a:lnTo>
                  <a:lnTo>
                    <a:pt x="188685" y="1705498"/>
                  </a:lnTo>
                  <a:lnTo>
                    <a:pt x="186628" y="1698240"/>
                  </a:lnTo>
                  <a:lnTo>
                    <a:pt x="184603" y="1690983"/>
                  </a:lnTo>
                  <a:lnTo>
                    <a:pt x="182610" y="1683725"/>
                  </a:lnTo>
                  <a:lnTo>
                    <a:pt x="180644" y="1676468"/>
                  </a:lnTo>
                  <a:lnTo>
                    <a:pt x="178718" y="1669211"/>
                  </a:lnTo>
                  <a:lnTo>
                    <a:pt x="176838" y="1661953"/>
                  </a:lnTo>
                  <a:lnTo>
                    <a:pt x="174991" y="1654696"/>
                  </a:lnTo>
                  <a:lnTo>
                    <a:pt x="173190" y="1647438"/>
                  </a:lnTo>
                  <a:lnTo>
                    <a:pt x="171448" y="1640181"/>
                  </a:lnTo>
                  <a:lnTo>
                    <a:pt x="169746" y="1632923"/>
                  </a:lnTo>
                  <a:lnTo>
                    <a:pt x="168092" y="1625666"/>
                  </a:lnTo>
                  <a:lnTo>
                    <a:pt x="166510" y="1618408"/>
                  </a:lnTo>
                  <a:lnTo>
                    <a:pt x="164974" y="1611151"/>
                  </a:lnTo>
                  <a:lnTo>
                    <a:pt x="163486" y="1603894"/>
                  </a:lnTo>
                  <a:lnTo>
                    <a:pt x="162084" y="1596636"/>
                  </a:lnTo>
                  <a:lnTo>
                    <a:pt x="160731" y="1589379"/>
                  </a:lnTo>
                  <a:lnTo>
                    <a:pt x="159427" y="1582121"/>
                  </a:lnTo>
                  <a:lnTo>
                    <a:pt x="158217" y="1574864"/>
                  </a:lnTo>
                  <a:lnTo>
                    <a:pt x="157061" y="1567606"/>
                  </a:lnTo>
                  <a:lnTo>
                    <a:pt x="155957" y="1560349"/>
                  </a:lnTo>
                  <a:lnTo>
                    <a:pt x="154946" y="1553092"/>
                  </a:lnTo>
                  <a:lnTo>
                    <a:pt x="153996" y="1545834"/>
                  </a:lnTo>
                  <a:lnTo>
                    <a:pt x="153100" y="1538577"/>
                  </a:lnTo>
                  <a:lnTo>
                    <a:pt x="152293" y="1531319"/>
                  </a:lnTo>
                  <a:lnTo>
                    <a:pt x="151553" y="1524062"/>
                  </a:lnTo>
                  <a:lnTo>
                    <a:pt x="150868" y="1516804"/>
                  </a:lnTo>
                  <a:lnTo>
                    <a:pt x="150267" y="1509547"/>
                  </a:lnTo>
                  <a:lnTo>
                    <a:pt x="149738" y="1502289"/>
                  </a:lnTo>
                  <a:lnTo>
                    <a:pt x="149263" y="1495032"/>
                  </a:lnTo>
                  <a:lnTo>
                    <a:pt x="148864" y="1487775"/>
                  </a:lnTo>
                  <a:lnTo>
                    <a:pt x="148542" y="1480517"/>
                  </a:lnTo>
                  <a:lnTo>
                    <a:pt x="148271" y="1473260"/>
                  </a:lnTo>
                  <a:lnTo>
                    <a:pt x="148067" y="1466002"/>
                  </a:lnTo>
                  <a:lnTo>
                    <a:pt x="147941" y="1458745"/>
                  </a:lnTo>
                  <a:lnTo>
                    <a:pt x="147863" y="1451487"/>
                  </a:lnTo>
                  <a:lnTo>
                    <a:pt x="147842" y="1444230"/>
                  </a:lnTo>
                  <a:lnTo>
                    <a:pt x="147898" y="1436973"/>
                  </a:lnTo>
                  <a:lnTo>
                    <a:pt x="147997" y="1429715"/>
                  </a:lnTo>
                  <a:lnTo>
                    <a:pt x="148143" y="1422458"/>
                  </a:lnTo>
                  <a:lnTo>
                    <a:pt x="148360" y="1415200"/>
                  </a:lnTo>
                  <a:lnTo>
                    <a:pt x="148615" y="1407943"/>
                  </a:lnTo>
                  <a:lnTo>
                    <a:pt x="148907" y="1400685"/>
                  </a:lnTo>
                  <a:lnTo>
                    <a:pt x="149262" y="1393428"/>
                  </a:lnTo>
                  <a:lnTo>
                    <a:pt x="149646" y="1386170"/>
                  </a:lnTo>
                  <a:lnTo>
                    <a:pt x="150060" y="1378913"/>
                  </a:lnTo>
                  <a:lnTo>
                    <a:pt x="150518" y="1371656"/>
                  </a:lnTo>
                  <a:lnTo>
                    <a:pt x="151001" y="1364398"/>
                  </a:lnTo>
                  <a:lnTo>
                    <a:pt x="151504" y="1357141"/>
                  </a:lnTo>
                  <a:lnTo>
                    <a:pt x="152034" y="1349883"/>
                  </a:lnTo>
                  <a:lnTo>
                    <a:pt x="152578" y="1342626"/>
                  </a:lnTo>
                  <a:lnTo>
                    <a:pt x="153131" y="1335368"/>
                  </a:lnTo>
                  <a:lnTo>
                    <a:pt x="153694" y="1328111"/>
                  </a:lnTo>
                  <a:lnTo>
                    <a:pt x="154258" y="1320853"/>
                  </a:lnTo>
                  <a:lnTo>
                    <a:pt x="154820" y="1313596"/>
                  </a:lnTo>
                  <a:lnTo>
                    <a:pt x="155375" y="1306339"/>
                  </a:lnTo>
                  <a:lnTo>
                    <a:pt x="155913" y="1299081"/>
                  </a:lnTo>
                  <a:lnTo>
                    <a:pt x="156435" y="1291824"/>
                  </a:lnTo>
                  <a:lnTo>
                    <a:pt x="156936" y="1284566"/>
                  </a:lnTo>
                  <a:lnTo>
                    <a:pt x="157398" y="1277309"/>
                  </a:lnTo>
                  <a:lnTo>
                    <a:pt x="157831" y="1270051"/>
                  </a:lnTo>
                  <a:lnTo>
                    <a:pt x="158228" y="1262794"/>
                  </a:lnTo>
                  <a:lnTo>
                    <a:pt x="158562" y="1255537"/>
                  </a:lnTo>
                  <a:lnTo>
                    <a:pt x="158853" y="1248279"/>
                  </a:lnTo>
                  <a:lnTo>
                    <a:pt x="159096" y="1241022"/>
                  </a:lnTo>
                  <a:lnTo>
                    <a:pt x="159247" y="1233764"/>
                  </a:lnTo>
                  <a:lnTo>
                    <a:pt x="159341" y="1226507"/>
                  </a:lnTo>
                  <a:lnTo>
                    <a:pt x="159378" y="1219249"/>
                  </a:lnTo>
                  <a:lnTo>
                    <a:pt x="159294" y="1211992"/>
                  </a:lnTo>
                  <a:lnTo>
                    <a:pt x="159138" y="1204734"/>
                  </a:lnTo>
                  <a:lnTo>
                    <a:pt x="158909" y="1197477"/>
                  </a:lnTo>
                  <a:lnTo>
                    <a:pt x="158546" y="1190220"/>
                  </a:lnTo>
                  <a:lnTo>
                    <a:pt x="158087" y="1182962"/>
                  </a:lnTo>
                  <a:lnTo>
                    <a:pt x="157544" y="1175705"/>
                  </a:lnTo>
                  <a:lnTo>
                    <a:pt x="156855" y="1168447"/>
                  </a:lnTo>
                  <a:lnTo>
                    <a:pt x="156047" y="1161190"/>
                  </a:lnTo>
                  <a:lnTo>
                    <a:pt x="155143" y="1153932"/>
                  </a:lnTo>
                  <a:lnTo>
                    <a:pt x="154088" y="1146675"/>
                  </a:lnTo>
                  <a:lnTo>
                    <a:pt x="152891" y="1139417"/>
                  </a:lnTo>
                  <a:lnTo>
                    <a:pt x="151588" y="1132160"/>
                  </a:lnTo>
                  <a:lnTo>
                    <a:pt x="150135" y="1124903"/>
                  </a:lnTo>
                  <a:lnTo>
                    <a:pt x="148518" y="1117645"/>
                  </a:lnTo>
                  <a:lnTo>
                    <a:pt x="146789" y="1110388"/>
                  </a:lnTo>
                  <a:lnTo>
                    <a:pt x="144915" y="1103130"/>
                  </a:lnTo>
                  <a:lnTo>
                    <a:pt x="142859" y="1095873"/>
                  </a:lnTo>
                  <a:lnTo>
                    <a:pt x="140689" y="1088615"/>
                  </a:lnTo>
                  <a:lnTo>
                    <a:pt x="138383" y="1081358"/>
                  </a:lnTo>
                  <a:lnTo>
                    <a:pt x="135884" y="1074101"/>
                  </a:lnTo>
                  <a:lnTo>
                    <a:pt x="133272" y="1066843"/>
                  </a:lnTo>
                  <a:lnTo>
                    <a:pt x="130540" y="1059586"/>
                  </a:lnTo>
                  <a:lnTo>
                    <a:pt x="127608" y="1052328"/>
                  </a:lnTo>
                  <a:lnTo>
                    <a:pt x="124571" y="1045071"/>
                  </a:lnTo>
                  <a:lnTo>
                    <a:pt x="121428" y="1037813"/>
                  </a:lnTo>
                  <a:lnTo>
                    <a:pt x="118099" y="1030556"/>
                  </a:lnTo>
                  <a:lnTo>
                    <a:pt x="114671" y="1023298"/>
                  </a:lnTo>
                  <a:lnTo>
                    <a:pt x="111149" y="1016041"/>
                  </a:lnTo>
                  <a:lnTo>
                    <a:pt x="107476" y="1008784"/>
                  </a:lnTo>
                  <a:lnTo>
                    <a:pt x="103712" y="1001526"/>
                  </a:lnTo>
                  <a:lnTo>
                    <a:pt x="99871" y="994269"/>
                  </a:lnTo>
                  <a:lnTo>
                    <a:pt x="95919" y="987011"/>
                  </a:lnTo>
                  <a:lnTo>
                    <a:pt x="91892" y="979754"/>
                  </a:lnTo>
                  <a:lnTo>
                    <a:pt x="87811" y="972496"/>
                  </a:lnTo>
                  <a:lnTo>
                    <a:pt x="83661" y="965239"/>
                  </a:lnTo>
                  <a:lnTo>
                    <a:pt x="79464" y="957982"/>
                  </a:lnTo>
                  <a:lnTo>
                    <a:pt x="75241" y="950724"/>
                  </a:lnTo>
                  <a:lnTo>
                    <a:pt x="70991" y="943467"/>
                  </a:lnTo>
                  <a:lnTo>
                    <a:pt x="66734" y="936209"/>
                  </a:lnTo>
                  <a:lnTo>
                    <a:pt x="62482" y="928952"/>
                  </a:lnTo>
                  <a:lnTo>
                    <a:pt x="58245" y="921694"/>
                  </a:lnTo>
                  <a:lnTo>
                    <a:pt x="54052" y="914437"/>
                  </a:lnTo>
                  <a:lnTo>
                    <a:pt x="49899" y="907179"/>
                  </a:lnTo>
                  <a:lnTo>
                    <a:pt x="45798" y="899922"/>
                  </a:lnTo>
                  <a:lnTo>
                    <a:pt x="41804" y="892665"/>
                  </a:lnTo>
                  <a:lnTo>
                    <a:pt x="37887" y="885407"/>
                  </a:lnTo>
                  <a:lnTo>
                    <a:pt x="34054" y="878150"/>
                  </a:lnTo>
                  <a:lnTo>
                    <a:pt x="30399" y="870892"/>
                  </a:lnTo>
                  <a:lnTo>
                    <a:pt x="26859" y="863635"/>
                  </a:lnTo>
                  <a:lnTo>
                    <a:pt x="23435" y="856377"/>
                  </a:lnTo>
                  <a:lnTo>
                    <a:pt x="20254" y="849120"/>
                  </a:lnTo>
                  <a:lnTo>
                    <a:pt x="17232" y="841862"/>
                  </a:lnTo>
                  <a:lnTo>
                    <a:pt x="14363" y="834605"/>
                  </a:lnTo>
                  <a:lnTo>
                    <a:pt x="11780" y="827348"/>
                  </a:lnTo>
                  <a:lnTo>
                    <a:pt x="9410" y="820090"/>
                  </a:lnTo>
                  <a:lnTo>
                    <a:pt x="7226" y="812833"/>
                  </a:lnTo>
                  <a:lnTo>
                    <a:pt x="5360" y="805575"/>
                  </a:lnTo>
                  <a:lnTo>
                    <a:pt x="3764" y="798318"/>
                  </a:lnTo>
                  <a:lnTo>
                    <a:pt x="2383" y="791060"/>
                  </a:lnTo>
                  <a:lnTo>
                    <a:pt x="1338" y="783803"/>
                  </a:lnTo>
                  <a:lnTo>
                    <a:pt x="619" y="776546"/>
                  </a:lnTo>
                  <a:lnTo>
                    <a:pt x="140" y="769288"/>
                  </a:lnTo>
                  <a:lnTo>
                    <a:pt x="0" y="762031"/>
                  </a:lnTo>
                  <a:lnTo>
                    <a:pt x="238" y="754773"/>
                  </a:lnTo>
                  <a:lnTo>
                    <a:pt x="734" y="747516"/>
                  </a:lnTo>
                  <a:lnTo>
                    <a:pt x="1559" y="740258"/>
                  </a:lnTo>
                  <a:lnTo>
                    <a:pt x="2809" y="733001"/>
                  </a:lnTo>
                  <a:lnTo>
                    <a:pt x="4324" y="725743"/>
                  </a:lnTo>
                  <a:lnTo>
                    <a:pt x="6147" y="718486"/>
                  </a:lnTo>
                  <a:lnTo>
                    <a:pt x="8431" y="711229"/>
                  </a:lnTo>
                  <a:lnTo>
                    <a:pt x="10981" y="703971"/>
                  </a:lnTo>
                  <a:lnTo>
                    <a:pt x="13808" y="696714"/>
                  </a:lnTo>
                  <a:lnTo>
                    <a:pt x="17117" y="689456"/>
                  </a:lnTo>
                  <a:lnTo>
                    <a:pt x="20684" y="682199"/>
                  </a:lnTo>
                  <a:lnTo>
                    <a:pt x="24506" y="674941"/>
                  </a:lnTo>
                  <a:lnTo>
                    <a:pt x="28785" y="667684"/>
                  </a:lnTo>
                  <a:lnTo>
                    <a:pt x="33320" y="660426"/>
                  </a:lnTo>
                  <a:lnTo>
                    <a:pt x="38094" y="653169"/>
                  </a:lnTo>
                  <a:lnTo>
                    <a:pt x="43263" y="645912"/>
                  </a:lnTo>
                  <a:lnTo>
                    <a:pt x="48690" y="638654"/>
                  </a:lnTo>
                  <a:lnTo>
                    <a:pt x="54330" y="631397"/>
                  </a:lnTo>
                  <a:lnTo>
                    <a:pt x="60299" y="624139"/>
                  </a:lnTo>
                  <a:lnTo>
                    <a:pt x="66513" y="616882"/>
                  </a:lnTo>
                  <a:lnTo>
                    <a:pt x="72911" y="609624"/>
                  </a:lnTo>
                  <a:lnTo>
                    <a:pt x="79568" y="602367"/>
                  </a:lnTo>
                  <a:lnTo>
                    <a:pt x="86446" y="595110"/>
                  </a:lnTo>
                  <a:lnTo>
                    <a:pt x="93471" y="587852"/>
                  </a:lnTo>
                  <a:lnTo>
                    <a:pt x="100689" y="580595"/>
                  </a:lnTo>
                  <a:lnTo>
                    <a:pt x="108090" y="573337"/>
                  </a:lnTo>
                  <a:lnTo>
                    <a:pt x="115600" y="566080"/>
                  </a:lnTo>
                  <a:lnTo>
                    <a:pt x="123240" y="558822"/>
                  </a:lnTo>
                  <a:lnTo>
                    <a:pt x="131015" y="551565"/>
                  </a:lnTo>
                  <a:lnTo>
                    <a:pt x="138859" y="544307"/>
                  </a:lnTo>
                  <a:lnTo>
                    <a:pt x="146777" y="537050"/>
                  </a:lnTo>
                  <a:lnTo>
                    <a:pt x="154773" y="529793"/>
                  </a:lnTo>
                  <a:lnTo>
                    <a:pt x="162798" y="522535"/>
                  </a:lnTo>
                  <a:lnTo>
                    <a:pt x="170850" y="515278"/>
                  </a:lnTo>
                  <a:lnTo>
                    <a:pt x="178917" y="508020"/>
                  </a:lnTo>
                  <a:lnTo>
                    <a:pt x="186975" y="500763"/>
                  </a:lnTo>
                  <a:lnTo>
                    <a:pt x="195021" y="493505"/>
                  </a:lnTo>
                  <a:lnTo>
                    <a:pt x="203019" y="486248"/>
                  </a:lnTo>
                  <a:lnTo>
                    <a:pt x="210971" y="478991"/>
                  </a:lnTo>
                  <a:lnTo>
                    <a:pt x="218876" y="471733"/>
                  </a:lnTo>
                  <a:lnTo>
                    <a:pt x="226683" y="464476"/>
                  </a:lnTo>
                  <a:lnTo>
                    <a:pt x="234403" y="457218"/>
                  </a:lnTo>
                  <a:lnTo>
                    <a:pt x="242048" y="449961"/>
                  </a:lnTo>
                  <a:lnTo>
                    <a:pt x="249556" y="442703"/>
                  </a:lnTo>
                  <a:lnTo>
                    <a:pt x="256938" y="435446"/>
                  </a:lnTo>
                  <a:lnTo>
                    <a:pt x="264218" y="428188"/>
                  </a:lnTo>
                  <a:lnTo>
                    <a:pt x="271340" y="420931"/>
                  </a:lnTo>
                  <a:lnTo>
                    <a:pt x="278295" y="413674"/>
                  </a:lnTo>
                  <a:lnTo>
                    <a:pt x="285130" y="406416"/>
                  </a:lnTo>
                  <a:lnTo>
                    <a:pt x="291793" y="399159"/>
                  </a:lnTo>
                  <a:lnTo>
                    <a:pt x="298256" y="391901"/>
                  </a:lnTo>
                  <a:lnTo>
                    <a:pt x="304583" y="384644"/>
                  </a:lnTo>
                  <a:lnTo>
                    <a:pt x="310738" y="377386"/>
                  </a:lnTo>
                  <a:lnTo>
                    <a:pt x="316661" y="370129"/>
                  </a:lnTo>
                  <a:lnTo>
                    <a:pt x="322440" y="362871"/>
                  </a:lnTo>
                  <a:lnTo>
                    <a:pt x="328054" y="355614"/>
                  </a:lnTo>
                  <a:lnTo>
                    <a:pt x="333411" y="348357"/>
                  </a:lnTo>
                  <a:lnTo>
                    <a:pt x="338621" y="341099"/>
                  </a:lnTo>
                  <a:lnTo>
                    <a:pt x="343679" y="333842"/>
                  </a:lnTo>
                  <a:lnTo>
                    <a:pt x="348463" y="326584"/>
                  </a:lnTo>
                  <a:lnTo>
                    <a:pt x="353100" y="319327"/>
                  </a:lnTo>
                  <a:lnTo>
                    <a:pt x="357591" y="312069"/>
                  </a:lnTo>
                  <a:lnTo>
                    <a:pt x="361821" y="304812"/>
                  </a:lnTo>
                  <a:lnTo>
                    <a:pt x="365897" y="297555"/>
                  </a:lnTo>
                  <a:lnTo>
                    <a:pt x="369832" y="290297"/>
                  </a:lnTo>
                  <a:lnTo>
                    <a:pt x="373533" y="283040"/>
                  </a:lnTo>
                  <a:lnTo>
                    <a:pt x="377072" y="275782"/>
                  </a:lnTo>
                  <a:lnTo>
                    <a:pt x="380478" y="268525"/>
                  </a:lnTo>
                  <a:lnTo>
                    <a:pt x="383678" y="261267"/>
                  </a:lnTo>
                  <a:lnTo>
                    <a:pt x="386715" y="254010"/>
                  </a:lnTo>
                  <a:lnTo>
                    <a:pt x="389628" y="246752"/>
                  </a:lnTo>
                  <a:lnTo>
                    <a:pt x="392364" y="239495"/>
                  </a:lnTo>
                  <a:lnTo>
                    <a:pt x="394938" y="232238"/>
                  </a:lnTo>
                  <a:lnTo>
                    <a:pt x="397401" y="224980"/>
                  </a:lnTo>
                  <a:lnTo>
                    <a:pt x="399715" y="217723"/>
                  </a:lnTo>
                  <a:lnTo>
                    <a:pt x="401872" y="210465"/>
                  </a:lnTo>
                  <a:lnTo>
                    <a:pt x="403929" y="203208"/>
                  </a:lnTo>
                  <a:lnTo>
                    <a:pt x="405865" y="195950"/>
                  </a:lnTo>
                  <a:lnTo>
                    <a:pt x="407651" y="188693"/>
                  </a:lnTo>
                  <a:lnTo>
                    <a:pt x="409350" y="181435"/>
                  </a:lnTo>
                  <a:lnTo>
                    <a:pt x="410952" y="174178"/>
                  </a:lnTo>
                  <a:lnTo>
                    <a:pt x="412414" y="166921"/>
                  </a:lnTo>
                  <a:lnTo>
                    <a:pt x="413801" y="159663"/>
                  </a:lnTo>
                  <a:lnTo>
                    <a:pt x="415113" y="152406"/>
                  </a:lnTo>
                  <a:lnTo>
                    <a:pt x="416296" y="145148"/>
                  </a:lnTo>
                  <a:lnTo>
                    <a:pt x="417416" y="137891"/>
                  </a:lnTo>
                  <a:lnTo>
                    <a:pt x="418473" y="130633"/>
                  </a:lnTo>
                  <a:lnTo>
                    <a:pt x="419425" y="123376"/>
                  </a:lnTo>
                  <a:lnTo>
                    <a:pt x="420319" y="116119"/>
                  </a:lnTo>
                  <a:lnTo>
                    <a:pt x="421161" y="108861"/>
                  </a:lnTo>
                  <a:lnTo>
                    <a:pt x="421920" y="101604"/>
                  </a:lnTo>
                  <a:lnTo>
                    <a:pt x="422626" y="94346"/>
                  </a:lnTo>
                  <a:lnTo>
                    <a:pt x="423288" y="87089"/>
                  </a:lnTo>
                  <a:lnTo>
                    <a:pt x="423887" y="79831"/>
                  </a:lnTo>
                  <a:lnTo>
                    <a:pt x="424438" y="72574"/>
                  </a:lnTo>
                  <a:lnTo>
                    <a:pt x="424954" y="65316"/>
                  </a:lnTo>
                  <a:lnTo>
                    <a:pt x="425422" y="58059"/>
                  </a:lnTo>
                  <a:lnTo>
                    <a:pt x="425847" y="50802"/>
                  </a:lnTo>
                  <a:lnTo>
                    <a:pt x="426244" y="43544"/>
                  </a:lnTo>
                  <a:lnTo>
                    <a:pt x="426606" y="36287"/>
                  </a:lnTo>
                  <a:lnTo>
                    <a:pt x="426931" y="29029"/>
                  </a:lnTo>
                  <a:lnTo>
                    <a:pt x="427234" y="21772"/>
                  </a:lnTo>
                  <a:lnTo>
                    <a:pt x="427510" y="14514"/>
                  </a:lnTo>
                  <a:lnTo>
                    <a:pt x="427756" y="7257"/>
                  </a:lnTo>
                  <a:lnTo>
                    <a:pt x="427984" y="0"/>
                  </a:lnTo>
                  <a:lnTo>
                    <a:pt x="432065" y="0"/>
                  </a:lnTo>
                  <a:lnTo>
                    <a:pt x="432293" y="7257"/>
                  </a:lnTo>
                  <a:lnTo>
                    <a:pt x="432538" y="14514"/>
                  </a:lnTo>
                  <a:lnTo>
                    <a:pt x="432815" y="21772"/>
                  </a:lnTo>
                  <a:lnTo>
                    <a:pt x="433117" y="29029"/>
                  </a:lnTo>
                  <a:lnTo>
                    <a:pt x="433442" y="36287"/>
                  </a:lnTo>
                  <a:lnTo>
                    <a:pt x="433804" y="43544"/>
                  </a:lnTo>
                  <a:lnTo>
                    <a:pt x="434201" y="50802"/>
                  </a:lnTo>
                  <a:lnTo>
                    <a:pt x="434627" y="58059"/>
                  </a:lnTo>
                  <a:lnTo>
                    <a:pt x="435094" y="65316"/>
                  </a:lnTo>
                  <a:lnTo>
                    <a:pt x="435610" y="72574"/>
                  </a:lnTo>
                  <a:lnTo>
                    <a:pt x="436161" y="79831"/>
                  </a:lnTo>
                  <a:lnTo>
                    <a:pt x="436760" y="87089"/>
                  </a:lnTo>
                  <a:lnTo>
                    <a:pt x="437423" y="94346"/>
                  </a:lnTo>
                  <a:lnTo>
                    <a:pt x="438128" y="101604"/>
                  </a:lnTo>
                  <a:lnTo>
                    <a:pt x="438888" y="108861"/>
                  </a:lnTo>
                  <a:lnTo>
                    <a:pt x="439729" y="116119"/>
                  </a:lnTo>
                  <a:lnTo>
                    <a:pt x="440623" y="123376"/>
                  </a:lnTo>
                  <a:lnTo>
                    <a:pt x="441575" y="130633"/>
                  </a:lnTo>
                  <a:lnTo>
                    <a:pt x="442632" y="137891"/>
                  </a:lnTo>
                  <a:lnTo>
                    <a:pt x="443752" y="145148"/>
                  </a:lnTo>
                  <a:lnTo>
                    <a:pt x="444935" y="152406"/>
                  </a:lnTo>
                  <a:lnTo>
                    <a:pt x="446247" y="159663"/>
                  </a:lnTo>
                  <a:lnTo>
                    <a:pt x="447634" y="166921"/>
                  </a:lnTo>
                  <a:lnTo>
                    <a:pt x="449096" y="174178"/>
                  </a:lnTo>
                  <a:lnTo>
                    <a:pt x="450698" y="181435"/>
                  </a:lnTo>
                  <a:lnTo>
                    <a:pt x="452397" y="188693"/>
                  </a:lnTo>
                  <a:lnTo>
                    <a:pt x="454183" y="195950"/>
                  </a:lnTo>
                  <a:lnTo>
                    <a:pt x="456119" y="203208"/>
                  </a:lnTo>
                  <a:lnTo>
                    <a:pt x="458176" y="210465"/>
                  </a:lnTo>
                  <a:lnTo>
                    <a:pt x="460333" y="217723"/>
                  </a:lnTo>
                  <a:lnTo>
                    <a:pt x="462648" y="224980"/>
                  </a:lnTo>
                  <a:lnTo>
                    <a:pt x="465110" y="232238"/>
                  </a:lnTo>
                  <a:lnTo>
                    <a:pt x="467684" y="239495"/>
                  </a:lnTo>
                  <a:lnTo>
                    <a:pt x="470421" y="246752"/>
                  </a:lnTo>
                  <a:lnTo>
                    <a:pt x="473334" y="254010"/>
                  </a:lnTo>
                  <a:lnTo>
                    <a:pt x="476370" y="261267"/>
                  </a:lnTo>
                  <a:lnTo>
                    <a:pt x="479570" y="268525"/>
                  </a:lnTo>
                  <a:lnTo>
                    <a:pt x="482976" y="275782"/>
                  </a:lnTo>
                  <a:lnTo>
                    <a:pt x="486516" y="283040"/>
                  </a:lnTo>
                  <a:lnTo>
                    <a:pt x="490216" y="290297"/>
                  </a:lnTo>
                  <a:lnTo>
                    <a:pt x="494151" y="297555"/>
                  </a:lnTo>
                  <a:lnTo>
                    <a:pt x="498227" y="304812"/>
                  </a:lnTo>
                  <a:lnTo>
                    <a:pt x="502457" y="312069"/>
                  </a:lnTo>
                  <a:lnTo>
                    <a:pt x="506948" y="319327"/>
                  </a:lnTo>
                  <a:lnTo>
                    <a:pt x="511585" y="326584"/>
                  </a:lnTo>
                  <a:lnTo>
                    <a:pt x="516369" y="333842"/>
                  </a:lnTo>
                  <a:lnTo>
                    <a:pt x="521427" y="341099"/>
                  </a:lnTo>
                  <a:lnTo>
                    <a:pt x="526637" y="348357"/>
                  </a:lnTo>
                  <a:lnTo>
                    <a:pt x="531994" y="355614"/>
                  </a:lnTo>
                  <a:lnTo>
                    <a:pt x="537608" y="362871"/>
                  </a:lnTo>
                  <a:lnTo>
                    <a:pt x="543387" y="370129"/>
                  </a:lnTo>
                  <a:lnTo>
                    <a:pt x="549310" y="377386"/>
                  </a:lnTo>
                  <a:lnTo>
                    <a:pt x="555465" y="384644"/>
                  </a:lnTo>
                  <a:lnTo>
                    <a:pt x="561792" y="391901"/>
                  </a:lnTo>
                  <a:lnTo>
                    <a:pt x="568255" y="399159"/>
                  </a:lnTo>
                  <a:lnTo>
                    <a:pt x="574918" y="406416"/>
                  </a:lnTo>
                  <a:lnTo>
                    <a:pt x="581753" y="413674"/>
                  </a:lnTo>
                  <a:lnTo>
                    <a:pt x="588709" y="420931"/>
                  </a:lnTo>
                  <a:lnTo>
                    <a:pt x="595830" y="428188"/>
                  </a:lnTo>
                  <a:lnTo>
                    <a:pt x="603110" y="435446"/>
                  </a:lnTo>
                  <a:lnTo>
                    <a:pt x="610492" y="442703"/>
                  </a:lnTo>
                  <a:lnTo>
                    <a:pt x="618001" y="449961"/>
                  </a:lnTo>
                  <a:lnTo>
                    <a:pt x="625645" y="457218"/>
                  </a:lnTo>
                  <a:lnTo>
                    <a:pt x="633365" y="464476"/>
                  </a:lnTo>
                  <a:lnTo>
                    <a:pt x="641172" y="471733"/>
                  </a:lnTo>
                  <a:lnTo>
                    <a:pt x="649078" y="478991"/>
                  </a:lnTo>
                  <a:lnTo>
                    <a:pt x="657029" y="486248"/>
                  </a:lnTo>
                  <a:lnTo>
                    <a:pt x="665027" y="493505"/>
                  </a:lnTo>
                  <a:lnTo>
                    <a:pt x="673074" y="500763"/>
                  </a:lnTo>
                  <a:lnTo>
                    <a:pt x="681131" y="508020"/>
                  </a:lnTo>
                  <a:lnTo>
                    <a:pt x="689198" y="515278"/>
                  </a:lnTo>
                  <a:lnTo>
                    <a:pt x="697251" y="522535"/>
                  </a:lnTo>
                  <a:lnTo>
                    <a:pt x="705276" y="529793"/>
                  </a:lnTo>
                  <a:lnTo>
                    <a:pt x="713272" y="537050"/>
                  </a:lnTo>
                  <a:lnTo>
                    <a:pt x="721189" y="544307"/>
                  </a:lnTo>
                  <a:lnTo>
                    <a:pt x="729033" y="551565"/>
                  </a:lnTo>
                  <a:lnTo>
                    <a:pt x="736808" y="558822"/>
                  </a:lnTo>
                  <a:lnTo>
                    <a:pt x="744448" y="566080"/>
                  </a:lnTo>
                  <a:lnTo>
                    <a:pt x="751958" y="573337"/>
                  </a:lnTo>
                  <a:lnTo>
                    <a:pt x="759359" y="580595"/>
                  </a:lnTo>
                  <a:lnTo>
                    <a:pt x="766577" y="587852"/>
                  </a:lnTo>
                  <a:lnTo>
                    <a:pt x="773603" y="595110"/>
                  </a:lnTo>
                  <a:lnTo>
                    <a:pt x="780480" y="602367"/>
                  </a:lnTo>
                  <a:lnTo>
                    <a:pt x="787137" y="609624"/>
                  </a:lnTo>
                  <a:lnTo>
                    <a:pt x="793535" y="616882"/>
                  </a:lnTo>
                  <a:lnTo>
                    <a:pt x="799749" y="624139"/>
                  </a:lnTo>
                  <a:lnTo>
                    <a:pt x="805718" y="631397"/>
                  </a:lnTo>
                  <a:lnTo>
                    <a:pt x="811359" y="638654"/>
                  </a:lnTo>
                  <a:lnTo>
                    <a:pt x="816785" y="645912"/>
                  </a:lnTo>
                  <a:lnTo>
                    <a:pt x="821954" y="653169"/>
                  </a:lnTo>
                  <a:lnTo>
                    <a:pt x="826728" y="660426"/>
                  </a:lnTo>
                  <a:lnTo>
                    <a:pt x="831263" y="667684"/>
                  </a:lnTo>
                  <a:lnTo>
                    <a:pt x="835542" y="674941"/>
                  </a:lnTo>
                  <a:lnTo>
                    <a:pt x="839365" y="682199"/>
                  </a:lnTo>
                  <a:lnTo>
                    <a:pt x="842931" y="689456"/>
                  </a:lnTo>
                  <a:lnTo>
                    <a:pt x="846240" y="696714"/>
                  </a:lnTo>
                  <a:lnTo>
                    <a:pt x="849068" y="703971"/>
                  </a:lnTo>
                  <a:lnTo>
                    <a:pt x="851617" y="711229"/>
                  </a:lnTo>
                  <a:lnTo>
                    <a:pt x="853901" y="718486"/>
                  </a:lnTo>
                  <a:lnTo>
                    <a:pt x="855725" y="725743"/>
                  </a:lnTo>
                  <a:lnTo>
                    <a:pt x="857240" y="733001"/>
                  </a:lnTo>
                  <a:lnTo>
                    <a:pt x="858490" y="740258"/>
                  </a:lnTo>
                  <a:lnTo>
                    <a:pt x="859314" y="747516"/>
                  </a:lnTo>
                  <a:lnTo>
                    <a:pt x="859810" y="754773"/>
                  </a:lnTo>
                  <a:lnTo>
                    <a:pt x="860049" y="762031"/>
                  </a:lnTo>
                  <a:lnTo>
                    <a:pt x="859908" y="769288"/>
                  </a:lnTo>
                  <a:lnTo>
                    <a:pt x="859429" y="776546"/>
                  </a:lnTo>
                  <a:lnTo>
                    <a:pt x="858710" y="783803"/>
                  </a:lnTo>
                  <a:lnTo>
                    <a:pt x="857665" y="791060"/>
                  </a:lnTo>
                  <a:lnTo>
                    <a:pt x="856285" y="798318"/>
                  </a:lnTo>
                  <a:lnTo>
                    <a:pt x="854688" y="805575"/>
                  </a:lnTo>
                  <a:lnTo>
                    <a:pt x="852822" y="812833"/>
                  </a:lnTo>
                  <a:lnTo>
                    <a:pt x="850639" y="820090"/>
                  </a:lnTo>
                  <a:lnTo>
                    <a:pt x="848268" y="827348"/>
                  </a:lnTo>
                  <a:lnTo>
                    <a:pt x="845686" y="834605"/>
                  </a:lnTo>
                  <a:lnTo>
                    <a:pt x="842816" y="841862"/>
                  </a:lnTo>
                  <a:lnTo>
                    <a:pt x="839794" y="849120"/>
                  </a:lnTo>
                  <a:lnTo>
                    <a:pt x="836613" y="856377"/>
                  </a:lnTo>
                  <a:lnTo>
                    <a:pt x="833189" y="863635"/>
                  </a:lnTo>
                  <a:lnTo>
                    <a:pt x="829649" y="870892"/>
                  </a:lnTo>
                  <a:lnTo>
                    <a:pt x="825995" y="878150"/>
                  </a:lnTo>
                  <a:lnTo>
                    <a:pt x="822162" y="885407"/>
                  </a:lnTo>
                  <a:lnTo>
                    <a:pt x="818244" y="892665"/>
                  </a:lnTo>
                  <a:lnTo>
                    <a:pt x="814250" y="899922"/>
                  </a:lnTo>
                  <a:lnTo>
                    <a:pt x="810149" y="907179"/>
                  </a:lnTo>
                  <a:lnTo>
                    <a:pt x="805996" y="914437"/>
                  </a:lnTo>
                  <a:lnTo>
                    <a:pt x="801803" y="921694"/>
                  </a:lnTo>
                  <a:lnTo>
                    <a:pt x="797566" y="928952"/>
                  </a:lnTo>
                  <a:lnTo>
                    <a:pt x="793314" y="936209"/>
                  </a:lnTo>
                  <a:lnTo>
                    <a:pt x="789057" y="943467"/>
                  </a:lnTo>
                  <a:lnTo>
                    <a:pt x="784807" y="950724"/>
                  </a:lnTo>
                  <a:lnTo>
                    <a:pt x="780584" y="957982"/>
                  </a:lnTo>
                  <a:lnTo>
                    <a:pt x="776388" y="965239"/>
                  </a:lnTo>
                  <a:lnTo>
                    <a:pt x="772237" y="972496"/>
                  </a:lnTo>
                  <a:lnTo>
                    <a:pt x="768156" y="979754"/>
                  </a:lnTo>
                  <a:lnTo>
                    <a:pt x="764130" y="987011"/>
                  </a:lnTo>
                  <a:lnTo>
                    <a:pt x="760177" y="994269"/>
                  </a:lnTo>
                  <a:lnTo>
                    <a:pt x="756336" y="1001526"/>
                  </a:lnTo>
                  <a:lnTo>
                    <a:pt x="752572" y="1008784"/>
                  </a:lnTo>
                  <a:lnTo>
                    <a:pt x="748899" y="1016041"/>
                  </a:lnTo>
                  <a:lnTo>
                    <a:pt x="745377" y="1023298"/>
                  </a:lnTo>
                  <a:lnTo>
                    <a:pt x="741949" y="1030556"/>
                  </a:lnTo>
                  <a:lnTo>
                    <a:pt x="738620" y="1037813"/>
                  </a:lnTo>
                  <a:lnTo>
                    <a:pt x="735477" y="1045071"/>
                  </a:lnTo>
                  <a:lnTo>
                    <a:pt x="732440" y="1052328"/>
                  </a:lnTo>
                  <a:lnTo>
                    <a:pt x="729508" y="1059586"/>
                  </a:lnTo>
                  <a:lnTo>
                    <a:pt x="726777" y="1066843"/>
                  </a:lnTo>
                  <a:lnTo>
                    <a:pt x="724164" y="1074101"/>
                  </a:lnTo>
                  <a:lnTo>
                    <a:pt x="721665" y="1081358"/>
                  </a:lnTo>
                  <a:lnTo>
                    <a:pt x="719360" y="1088615"/>
                  </a:lnTo>
                  <a:lnTo>
                    <a:pt x="717190" y="1095873"/>
                  </a:lnTo>
                  <a:lnTo>
                    <a:pt x="715134" y="1103130"/>
                  </a:lnTo>
                  <a:lnTo>
                    <a:pt x="713259" y="1110388"/>
                  </a:lnTo>
                  <a:lnTo>
                    <a:pt x="711531" y="1117645"/>
                  </a:lnTo>
                  <a:lnTo>
                    <a:pt x="709914" y="1124903"/>
                  </a:lnTo>
                  <a:lnTo>
                    <a:pt x="708460" y="1132160"/>
                  </a:lnTo>
                  <a:lnTo>
                    <a:pt x="707158" y="1139417"/>
                  </a:lnTo>
                  <a:lnTo>
                    <a:pt x="705960" y="1146675"/>
                  </a:lnTo>
                  <a:lnTo>
                    <a:pt x="704906" y="1153932"/>
                  </a:lnTo>
                  <a:lnTo>
                    <a:pt x="704001" y="1161190"/>
                  </a:lnTo>
                  <a:lnTo>
                    <a:pt x="703193" y="1168447"/>
                  </a:lnTo>
                  <a:lnTo>
                    <a:pt x="702505" y="1175705"/>
                  </a:lnTo>
                  <a:lnTo>
                    <a:pt x="701961" y="1182962"/>
                  </a:lnTo>
                  <a:lnTo>
                    <a:pt x="701502" y="1190220"/>
                  </a:lnTo>
                  <a:lnTo>
                    <a:pt x="701139" y="1197477"/>
                  </a:lnTo>
                  <a:lnTo>
                    <a:pt x="700911" y="1204734"/>
                  </a:lnTo>
                  <a:lnTo>
                    <a:pt x="700754" y="1211992"/>
                  </a:lnTo>
                  <a:lnTo>
                    <a:pt x="700671" y="1219249"/>
                  </a:lnTo>
                  <a:lnTo>
                    <a:pt x="700707" y="1226507"/>
                  </a:lnTo>
                  <a:lnTo>
                    <a:pt x="700801" y="1233764"/>
                  </a:lnTo>
                  <a:lnTo>
                    <a:pt x="700952" y="1241022"/>
                  </a:lnTo>
                  <a:lnTo>
                    <a:pt x="701196" y="1248279"/>
                  </a:lnTo>
                  <a:lnTo>
                    <a:pt x="701486" y="1255537"/>
                  </a:lnTo>
                  <a:lnTo>
                    <a:pt x="701820" y="1262794"/>
                  </a:lnTo>
                  <a:lnTo>
                    <a:pt x="702217" y="1270051"/>
                  </a:lnTo>
                  <a:lnTo>
                    <a:pt x="702651" y="1277309"/>
                  </a:lnTo>
                  <a:lnTo>
                    <a:pt x="703113" y="1284566"/>
                  </a:lnTo>
                  <a:lnTo>
                    <a:pt x="703613" y="1291824"/>
                  </a:lnTo>
                  <a:lnTo>
                    <a:pt x="704136" y="1299081"/>
                  </a:lnTo>
                  <a:lnTo>
                    <a:pt x="704674" y="1306339"/>
                  </a:lnTo>
                  <a:lnTo>
                    <a:pt x="705228" y="1313596"/>
                  </a:lnTo>
                  <a:lnTo>
                    <a:pt x="705790" y="1320853"/>
                  </a:lnTo>
                  <a:lnTo>
                    <a:pt x="706354" y="1328111"/>
                  </a:lnTo>
                  <a:lnTo>
                    <a:pt x="706917" y="1335368"/>
                  </a:lnTo>
                  <a:lnTo>
                    <a:pt x="707471" y="1342626"/>
                  </a:lnTo>
                  <a:lnTo>
                    <a:pt x="708015" y="1349883"/>
                  </a:lnTo>
                  <a:lnTo>
                    <a:pt x="708544" y="1357141"/>
                  </a:lnTo>
                  <a:lnTo>
                    <a:pt x="709047" y="1364398"/>
                  </a:lnTo>
                  <a:lnTo>
                    <a:pt x="709530" y="1371656"/>
                  </a:lnTo>
                  <a:lnTo>
                    <a:pt x="709988" y="1378913"/>
                  </a:lnTo>
                  <a:lnTo>
                    <a:pt x="710402" y="1386170"/>
                  </a:lnTo>
                  <a:lnTo>
                    <a:pt x="710787" y="1393428"/>
                  </a:lnTo>
                  <a:lnTo>
                    <a:pt x="711141" y="1400685"/>
                  </a:lnTo>
                  <a:lnTo>
                    <a:pt x="711433" y="1407943"/>
                  </a:lnTo>
                  <a:lnTo>
                    <a:pt x="711688" y="1415200"/>
                  </a:lnTo>
                  <a:lnTo>
                    <a:pt x="711906" y="1422458"/>
                  </a:lnTo>
                  <a:lnTo>
                    <a:pt x="712051" y="1429715"/>
                  </a:lnTo>
                  <a:lnTo>
                    <a:pt x="712151" y="1436973"/>
                  </a:lnTo>
                  <a:lnTo>
                    <a:pt x="712206" y="1444230"/>
                  </a:lnTo>
                  <a:lnTo>
                    <a:pt x="712185" y="1451487"/>
                  </a:lnTo>
                  <a:lnTo>
                    <a:pt x="712108" y="1458745"/>
                  </a:lnTo>
                  <a:lnTo>
                    <a:pt x="711981" y="1466002"/>
                  </a:lnTo>
                  <a:lnTo>
                    <a:pt x="711777" y="1473260"/>
                  </a:lnTo>
                  <a:lnTo>
                    <a:pt x="711507" y="1480517"/>
                  </a:lnTo>
                  <a:lnTo>
                    <a:pt x="711184" y="1487775"/>
                  </a:lnTo>
                  <a:lnTo>
                    <a:pt x="710785" y="1495032"/>
                  </a:lnTo>
                  <a:lnTo>
                    <a:pt x="710310" y="1502289"/>
                  </a:lnTo>
                  <a:lnTo>
                    <a:pt x="709781" y="1509547"/>
                  </a:lnTo>
                  <a:lnTo>
                    <a:pt x="709180" y="1516804"/>
                  </a:lnTo>
                  <a:lnTo>
                    <a:pt x="708495" y="1524062"/>
                  </a:lnTo>
                  <a:lnTo>
                    <a:pt x="707756" y="1531319"/>
                  </a:lnTo>
                  <a:lnTo>
                    <a:pt x="706949" y="1538577"/>
                  </a:lnTo>
                  <a:lnTo>
                    <a:pt x="706052" y="1545834"/>
                  </a:lnTo>
                  <a:lnTo>
                    <a:pt x="705102" y="1553092"/>
                  </a:lnTo>
                  <a:lnTo>
                    <a:pt x="704091" y="1560349"/>
                  </a:lnTo>
                  <a:lnTo>
                    <a:pt x="702987" y="1567606"/>
                  </a:lnTo>
                  <a:lnTo>
                    <a:pt x="701831" y="1574864"/>
                  </a:lnTo>
                  <a:lnTo>
                    <a:pt x="700622" y="1582121"/>
                  </a:lnTo>
                  <a:lnTo>
                    <a:pt x="699318" y="1589379"/>
                  </a:lnTo>
                  <a:lnTo>
                    <a:pt x="697964" y="1596636"/>
                  </a:lnTo>
                  <a:lnTo>
                    <a:pt x="696562" y="1603894"/>
                  </a:lnTo>
                  <a:lnTo>
                    <a:pt x="695075" y="1611151"/>
                  </a:lnTo>
                  <a:lnTo>
                    <a:pt x="693538" y="1618408"/>
                  </a:lnTo>
                  <a:lnTo>
                    <a:pt x="691956" y="1625666"/>
                  </a:lnTo>
                  <a:lnTo>
                    <a:pt x="690303" y="1632923"/>
                  </a:lnTo>
                  <a:lnTo>
                    <a:pt x="688600" y="1640181"/>
                  </a:lnTo>
                  <a:lnTo>
                    <a:pt x="686858" y="1647438"/>
                  </a:lnTo>
                  <a:lnTo>
                    <a:pt x="685057" y="1654696"/>
                  </a:lnTo>
                  <a:lnTo>
                    <a:pt x="683210" y="1661953"/>
                  </a:lnTo>
                  <a:lnTo>
                    <a:pt x="681330" y="1669211"/>
                  </a:lnTo>
                  <a:lnTo>
                    <a:pt x="679404" y="1676468"/>
                  </a:lnTo>
                  <a:lnTo>
                    <a:pt x="677438" y="1683725"/>
                  </a:lnTo>
                  <a:lnTo>
                    <a:pt x="675446" y="1690983"/>
                  </a:lnTo>
                  <a:lnTo>
                    <a:pt x="673420" y="1698240"/>
                  </a:lnTo>
                  <a:lnTo>
                    <a:pt x="671363" y="1705498"/>
                  </a:lnTo>
                  <a:lnTo>
                    <a:pt x="669287" y="1712755"/>
                  </a:lnTo>
                  <a:lnTo>
                    <a:pt x="667191" y="1720013"/>
                  </a:lnTo>
                  <a:lnTo>
                    <a:pt x="665072" y="1727270"/>
                  </a:lnTo>
                  <a:lnTo>
                    <a:pt x="662944" y="1734528"/>
                  </a:lnTo>
                  <a:lnTo>
                    <a:pt x="660806" y="1741785"/>
                  </a:lnTo>
                  <a:lnTo>
                    <a:pt x="658658" y="1749042"/>
                  </a:lnTo>
                  <a:lnTo>
                    <a:pt x="656510" y="1756300"/>
                  </a:lnTo>
                  <a:lnTo>
                    <a:pt x="654360" y="1763557"/>
                  </a:lnTo>
                  <a:lnTo>
                    <a:pt x="652216" y="1770815"/>
                  </a:lnTo>
                  <a:lnTo>
                    <a:pt x="650080" y="1778072"/>
                  </a:lnTo>
                  <a:lnTo>
                    <a:pt x="647951" y="1785330"/>
                  </a:lnTo>
                  <a:lnTo>
                    <a:pt x="645843" y="1792587"/>
                  </a:lnTo>
                  <a:lnTo>
                    <a:pt x="643751" y="1799844"/>
                  </a:lnTo>
                  <a:lnTo>
                    <a:pt x="641675" y="1807102"/>
                  </a:lnTo>
                  <a:lnTo>
                    <a:pt x="639631" y="1814359"/>
                  </a:lnTo>
                  <a:lnTo>
                    <a:pt x="637614" y="1821617"/>
                  </a:lnTo>
                  <a:lnTo>
                    <a:pt x="635621" y="1828874"/>
                  </a:lnTo>
                  <a:lnTo>
                    <a:pt x="633669" y="1836132"/>
                  </a:lnTo>
                  <a:lnTo>
                    <a:pt x="631756" y="1843389"/>
                  </a:lnTo>
                  <a:lnTo>
                    <a:pt x="629873" y="1850647"/>
                  </a:lnTo>
                  <a:lnTo>
                    <a:pt x="628037" y="1857904"/>
                  </a:lnTo>
                  <a:lnTo>
                    <a:pt x="626251" y="1865161"/>
                  </a:lnTo>
                  <a:lnTo>
                    <a:pt x="624502" y="1872419"/>
                  </a:lnTo>
                  <a:lnTo>
                    <a:pt x="622802" y="1879676"/>
                  </a:lnTo>
                  <a:lnTo>
                    <a:pt x="621165" y="1886934"/>
                  </a:lnTo>
                  <a:lnTo>
                    <a:pt x="619567" y="1894191"/>
                  </a:lnTo>
                  <a:lnTo>
                    <a:pt x="618021" y="1901449"/>
                  </a:lnTo>
                  <a:lnTo>
                    <a:pt x="616545" y="1908706"/>
                  </a:lnTo>
                  <a:lnTo>
                    <a:pt x="615113" y="1915964"/>
                  </a:lnTo>
                  <a:lnTo>
                    <a:pt x="613729" y="1923221"/>
                  </a:lnTo>
                  <a:lnTo>
                    <a:pt x="612425" y="1930478"/>
                  </a:lnTo>
                  <a:lnTo>
                    <a:pt x="611165" y="1937736"/>
                  </a:lnTo>
                  <a:lnTo>
                    <a:pt x="609949" y="1944993"/>
                  </a:lnTo>
                  <a:lnTo>
                    <a:pt x="608817" y="1952251"/>
                  </a:lnTo>
                  <a:lnTo>
                    <a:pt x="607729" y="1959508"/>
                  </a:lnTo>
                  <a:lnTo>
                    <a:pt x="606685" y="1966766"/>
                  </a:lnTo>
                  <a:lnTo>
                    <a:pt x="605716" y="1974023"/>
                  </a:lnTo>
                  <a:lnTo>
                    <a:pt x="604794" y="1981280"/>
                  </a:lnTo>
                  <a:lnTo>
                    <a:pt x="603913" y="1988538"/>
                  </a:lnTo>
                  <a:lnTo>
                    <a:pt x="603097" y="1995795"/>
                  </a:lnTo>
                  <a:lnTo>
                    <a:pt x="602327" y="2003053"/>
                  </a:lnTo>
                  <a:lnTo>
                    <a:pt x="601594" y="2010310"/>
                  </a:lnTo>
                  <a:lnTo>
                    <a:pt x="600915" y="2017568"/>
                  </a:lnTo>
                  <a:lnTo>
                    <a:pt x="600279" y="2024825"/>
                  </a:lnTo>
                  <a:lnTo>
                    <a:pt x="599673" y="2032083"/>
                  </a:lnTo>
                  <a:lnTo>
                    <a:pt x="599108" y="2039340"/>
                  </a:lnTo>
                  <a:lnTo>
                    <a:pt x="598580" y="2046597"/>
                  </a:lnTo>
                  <a:lnTo>
                    <a:pt x="598076" y="2053855"/>
                  </a:lnTo>
                  <a:lnTo>
                    <a:pt x="597599" y="2061112"/>
                  </a:lnTo>
                  <a:lnTo>
                    <a:pt x="597151" y="2068370"/>
                  </a:lnTo>
                  <a:lnTo>
                    <a:pt x="596717" y="2075627"/>
                  </a:lnTo>
                  <a:lnTo>
                    <a:pt x="596299" y="2082885"/>
                  </a:lnTo>
                  <a:lnTo>
                    <a:pt x="595897" y="2090142"/>
                  </a:lnTo>
                  <a:lnTo>
                    <a:pt x="595501" y="2097399"/>
                  </a:lnTo>
                  <a:lnTo>
                    <a:pt x="595109" y="2104657"/>
                  </a:lnTo>
                  <a:lnTo>
                    <a:pt x="594719" y="2111914"/>
                  </a:lnTo>
                  <a:lnTo>
                    <a:pt x="594325" y="2119172"/>
                  </a:lnTo>
                  <a:lnTo>
                    <a:pt x="593927" y="2126429"/>
                  </a:lnTo>
                  <a:lnTo>
                    <a:pt x="593513" y="2133687"/>
                  </a:lnTo>
                  <a:lnTo>
                    <a:pt x="593087" y="2140944"/>
                  </a:lnTo>
                  <a:lnTo>
                    <a:pt x="592647" y="2148202"/>
                  </a:lnTo>
                  <a:lnTo>
                    <a:pt x="592178" y="2155459"/>
                  </a:lnTo>
                  <a:lnTo>
                    <a:pt x="591686" y="2162716"/>
                  </a:lnTo>
                  <a:lnTo>
                    <a:pt x="591173" y="2169974"/>
                  </a:lnTo>
                  <a:lnTo>
                    <a:pt x="590619" y="2177231"/>
                  </a:lnTo>
                  <a:lnTo>
                    <a:pt x="590032" y="2184489"/>
                  </a:lnTo>
                  <a:lnTo>
                    <a:pt x="589416" y="2191746"/>
                  </a:lnTo>
                  <a:lnTo>
                    <a:pt x="588753" y="2199004"/>
                  </a:lnTo>
                  <a:lnTo>
                    <a:pt x="588046" y="2206261"/>
                  </a:lnTo>
                  <a:lnTo>
                    <a:pt x="587305" y="2213519"/>
                  </a:lnTo>
                  <a:lnTo>
                    <a:pt x="586513" y="2220776"/>
                  </a:lnTo>
                  <a:lnTo>
                    <a:pt x="585668" y="2228033"/>
                  </a:lnTo>
                  <a:lnTo>
                    <a:pt x="584786" y="2235291"/>
                  </a:lnTo>
                  <a:lnTo>
                    <a:pt x="583854" y="2242548"/>
                  </a:lnTo>
                  <a:lnTo>
                    <a:pt x="582861" y="2249806"/>
                  </a:lnTo>
                  <a:lnTo>
                    <a:pt x="581831" y="2257063"/>
                  </a:lnTo>
                  <a:lnTo>
                    <a:pt x="580754" y="2264321"/>
                  </a:lnTo>
                  <a:lnTo>
                    <a:pt x="579613" y="2271578"/>
                  </a:lnTo>
                  <a:lnTo>
                    <a:pt x="578436" y="2278835"/>
                  </a:lnTo>
                  <a:lnTo>
                    <a:pt x="577219" y="2286093"/>
                  </a:lnTo>
                  <a:lnTo>
                    <a:pt x="575941" y="2293350"/>
                  </a:lnTo>
                  <a:lnTo>
                    <a:pt x="574630" y="2300608"/>
                  </a:lnTo>
                  <a:lnTo>
                    <a:pt x="573287" y="2307865"/>
                  </a:lnTo>
                  <a:lnTo>
                    <a:pt x="571891" y="2315123"/>
                  </a:lnTo>
                  <a:lnTo>
                    <a:pt x="570470" y="2322380"/>
                  </a:lnTo>
                  <a:lnTo>
                    <a:pt x="569024" y="2329638"/>
                  </a:lnTo>
                  <a:lnTo>
                    <a:pt x="567543" y="2336895"/>
                  </a:lnTo>
                  <a:lnTo>
                    <a:pt x="566046" y="2344152"/>
                  </a:lnTo>
                  <a:lnTo>
                    <a:pt x="564534" y="2351410"/>
                  </a:lnTo>
                  <a:lnTo>
                    <a:pt x="563008" y="2358667"/>
                  </a:lnTo>
                  <a:lnTo>
                    <a:pt x="561479" y="2365925"/>
                  </a:lnTo>
                  <a:lnTo>
                    <a:pt x="559950" y="2373182"/>
                  </a:lnTo>
                  <a:lnTo>
                    <a:pt x="558427" y="2380440"/>
                  </a:lnTo>
                  <a:lnTo>
                    <a:pt x="556920" y="2387697"/>
                  </a:lnTo>
                  <a:lnTo>
                    <a:pt x="555430" y="2394955"/>
                  </a:lnTo>
                  <a:lnTo>
                    <a:pt x="553967" y="2402212"/>
                  </a:lnTo>
                  <a:lnTo>
                    <a:pt x="552547" y="2409469"/>
                  </a:lnTo>
                  <a:lnTo>
                    <a:pt x="551160" y="2416727"/>
                  </a:lnTo>
                  <a:lnTo>
                    <a:pt x="549822" y="2423984"/>
                  </a:lnTo>
                  <a:lnTo>
                    <a:pt x="548559" y="2431242"/>
                  </a:lnTo>
                  <a:lnTo>
                    <a:pt x="547348" y="2438499"/>
                  </a:lnTo>
                  <a:lnTo>
                    <a:pt x="546205" y="2445757"/>
                  </a:lnTo>
                  <a:lnTo>
                    <a:pt x="545173" y="2453014"/>
                  </a:lnTo>
                  <a:lnTo>
                    <a:pt x="544216" y="2460271"/>
                  </a:lnTo>
                  <a:lnTo>
                    <a:pt x="543340" y="2467529"/>
                  </a:lnTo>
                  <a:lnTo>
                    <a:pt x="542620" y="2474786"/>
                  </a:lnTo>
                  <a:lnTo>
                    <a:pt x="541995" y="2482044"/>
                  </a:lnTo>
                  <a:lnTo>
                    <a:pt x="541467" y="2489301"/>
                  </a:lnTo>
                  <a:lnTo>
                    <a:pt x="541134" y="2496559"/>
                  </a:lnTo>
                  <a:lnTo>
                    <a:pt x="540921" y="2503816"/>
                  </a:lnTo>
                  <a:lnTo>
                    <a:pt x="540825" y="2511074"/>
                  </a:lnTo>
                  <a:lnTo>
                    <a:pt x="540947" y="2518331"/>
                  </a:lnTo>
                  <a:lnTo>
                    <a:pt x="541222" y="2525588"/>
                  </a:lnTo>
                  <a:lnTo>
                    <a:pt x="541634" y="2532846"/>
                  </a:lnTo>
                  <a:lnTo>
                    <a:pt x="542278" y="2540103"/>
                  </a:lnTo>
                  <a:lnTo>
                    <a:pt x="543112" y="2547361"/>
                  </a:lnTo>
                  <a:lnTo>
                    <a:pt x="544101" y="2554618"/>
                  </a:lnTo>
                  <a:lnTo>
                    <a:pt x="545329" y="2561876"/>
                  </a:lnTo>
                  <a:lnTo>
                    <a:pt x="546784" y="2569133"/>
                  </a:lnTo>
                  <a:lnTo>
                    <a:pt x="548408" y="2576390"/>
                  </a:lnTo>
                  <a:lnTo>
                    <a:pt x="550271" y="2583648"/>
                  </a:lnTo>
                  <a:lnTo>
                    <a:pt x="552397" y="2590905"/>
                  </a:lnTo>
                  <a:lnTo>
                    <a:pt x="554701" y="2598163"/>
                  </a:lnTo>
                  <a:lnTo>
                    <a:pt x="557239" y="2605420"/>
                  </a:lnTo>
                  <a:lnTo>
                    <a:pt x="560069" y="2612678"/>
                  </a:lnTo>
                  <a:lnTo>
                    <a:pt x="563085" y="2619935"/>
                  </a:lnTo>
                  <a:lnTo>
                    <a:pt x="566319" y="2627193"/>
                  </a:lnTo>
                  <a:lnTo>
                    <a:pt x="569870" y="2634450"/>
                  </a:lnTo>
                  <a:lnTo>
                    <a:pt x="573608" y="2641707"/>
                  </a:lnTo>
                  <a:lnTo>
                    <a:pt x="577543" y="2648965"/>
                  </a:lnTo>
                  <a:lnTo>
                    <a:pt x="581812" y="2656222"/>
                  </a:lnTo>
                  <a:lnTo>
                    <a:pt x="586261" y="2663480"/>
                  </a:lnTo>
                  <a:lnTo>
                    <a:pt x="590890" y="2670737"/>
                  </a:lnTo>
                  <a:lnTo>
                    <a:pt x="595841" y="2677995"/>
                  </a:lnTo>
                  <a:lnTo>
                    <a:pt x="600969" y="2685252"/>
                  </a:lnTo>
                  <a:lnTo>
                    <a:pt x="606264" y="2692510"/>
                  </a:lnTo>
                  <a:lnTo>
                    <a:pt x="611837" y="2699767"/>
                  </a:lnTo>
                  <a:lnTo>
                    <a:pt x="617586" y="2707024"/>
                  </a:lnTo>
                  <a:lnTo>
                    <a:pt x="623483" y="2714282"/>
                  </a:lnTo>
                  <a:lnTo>
                    <a:pt x="629607" y="2721539"/>
                  </a:lnTo>
                  <a:lnTo>
                    <a:pt x="635894" y="2728797"/>
                  </a:lnTo>
                  <a:lnTo>
                    <a:pt x="642304" y="2736054"/>
                  </a:lnTo>
                  <a:lnTo>
                    <a:pt x="648886" y="2743312"/>
                  </a:lnTo>
                  <a:lnTo>
                    <a:pt x="655604" y="2750569"/>
                  </a:lnTo>
                  <a:lnTo>
                    <a:pt x="662414" y="2757826"/>
                  </a:lnTo>
                  <a:lnTo>
                    <a:pt x="669338" y="2765084"/>
                  </a:lnTo>
                  <a:lnTo>
                    <a:pt x="676359" y="2772341"/>
                  </a:lnTo>
                  <a:lnTo>
                    <a:pt x="683433" y="2779599"/>
                  </a:lnTo>
                  <a:lnTo>
                    <a:pt x="690565" y="2786856"/>
                  </a:lnTo>
                  <a:lnTo>
                    <a:pt x="697738" y="2794114"/>
                  </a:lnTo>
                  <a:lnTo>
                    <a:pt x="704922" y="2801371"/>
                  </a:lnTo>
                  <a:lnTo>
                    <a:pt x="712112" y="2808629"/>
                  </a:lnTo>
                  <a:lnTo>
                    <a:pt x="719272" y="2815886"/>
                  </a:lnTo>
                  <a:lnTo>
                    <a:pt x="726397" y="2823143"/>
                  </a:lnTo>
                  <a:lnTo>
                    <a:pt x="733481" y="2830401"/>
                  </a:lnTo>
                  <a:lnTo>
                    <a:pt x="740452" y="2837658"/>
                  </a:lnTo>
                  <a:lnTo>
                    <a:pt x="747339" y="2844916"/>
                  </a:lnTo>
                  <a:lnTo>
                    <a:pt x="754141" y="2852173"/>
                  </a:lnTo>
                  <a:lnTo>
                    <a:pt x="760745" y="2859431"/>
                  </a:lnTo>
                  <a:lnTo>
                    <a:pt x="767213" y="2866688"/>
                  </a:lnTo>
                  <a:lnTo>
                    <a:pt x="773546" y="2873946"/>
                  </a:lnTo>
                  <a:lnTo>
                    <a:pt x="779617" y="2881203"/>
                  </a:lnTo>
                  <a:lnTo>
                    <a:pt x="785484" y="2888460"/>
                  </a:lnTo>
                  <a:lnTo>
                    <a:pt x="791171" y="2895718"/>
                  </a:lnTo>
                  <a:lnTo>
                    <a:pt x="796544" y="2902975"/>
                  </a:lnTo>
                  <a:lnTo>
                    <a:pt x="801641" y="2910233"/>
                  </a:lnTo>
                  <a:lnTo>
                    <a:pt x="806516" y="2917490"/>
                  </a:lnTo>
                  <a:lnTo>
                    <a:pt x="811040" y="2924748"/>
                  </a:lnTo>
                  <a:lnTo>
                    <a:pt x="815214" y="2932005"/>
                  </a:lnTo>
                  <a:lnTo>
                    <a:pt x="819128" y="2939262"/>
                  </a:lnTo>
                  <a:lnTo>
                    <a:pt x="822672" y="2946520"/>
                  </a:lnTo>
                  <a:lnTo>
                    <a:pt x="825792" y="2953777"/>
                  </a:lnTo>
                  <a:lnTo>
                    <a:pt x="828623" y="2961035"/>
                  </a:lnTo>
                  <a:lnTo>
                    <a:pt x="831079" y="2968292"/>
                  </a:lnTo>
                  <a:lnTo>
                    <a:pt x="833044" y="2975550"/>
                  </a:lnTo>
                  <a:lnTo>
                    <a:pt x="834698" y="2982807"/>
                  </a:lnTo>
                  <a:lnTo>
                    <a:pt x="835989" y="2990065"/>
                  </a:lnTo>
                  <a:lnTo>
                    <a:pt x="836728" y="2997322"/>
                  </a:lnTo>
                  <a:lnTo>
                    <a:pt x="837146" y="3004579"/>
                  </a:lnTo>
                  <a:lnTo>
                    <a:pt x="837225" y="3011837"/>
                  </a:lnTo>
                  <a:lnTo>
                    <a:pt x="836708" y="3019094"/>
                  </a:lnTo>
                  <a:lnTo>
                    <a:pt x="835866" y="3026352"/>
                  </a:lnTo>
                  <a:lnTo>
                    <a:pt x="834701" y="3033609"/>
                  </a:lnTo>
                  <a:lnTo>
                    <a:pt x="832951" y="3040867"/>
                  </a:lnTo>
                  <a:lnTo>
                    <a:pt x="830864" y="3048124"/>
                  </a:lnTo>
                  <a:lnTo>
                    <a:pt x="828464" y="3055381"/>
                  </a:lnTo>
                  <a:lnTo>
                    <a:pt x="825536" y="3062639"/>
                  </a:lnTo>
                  <a:lnTo>
                    <a:pt x="822256" y="3069896"/>
                  </a:lnTo>
                  <a:lnTo>
                    <a:pt x="818681" y="3077154"/>
                  </a:lnTo>
                  <a:lnTo>
                    <a:pt x="814646" y="3084411"/>
                  </a:lnTo>
                  <a:lnTo>
                    <a:pt x="810258" y="3091669"/>
                  </a:lnTo>
                  <a:lnTo>
                    <a:pt x="805602" y="3098926"/>
                  </a:lnTo>
                  <a:lnTo>
                    <a:pt x="800560" y="3106184"/>
                  </a:lnTo>
                  <a:lnTo>
                    <a:pt x="795178" y="3113441"/>
                  </a:lnTo>
                  <a:lnTo>
                    <a:pt x="789563" y="3120698"/>
                  </a:lnTo>
                  <a:lnTo>
                    <a:pt x="783639" y="3127956"/>
                  </a:lnTo>
                  <a:lnTo>
                    <a:pt x="777404" y="3135213"/>
                  </a:lnTo>
                  <a:lnTo>
                    <a:pt x="770975" y="3142471"/>
                  </a:lnTo>
                  <a:lnTo>
                    <a:pt x="764312" y="3149728"/>
                  </a:lnTo>
                  <a:lnTo>
                    <a:pt x="757381" y="3156986"/>
                  </a:lnTo>
                  <a:lnTo>
                    <a:pt x="750301" y="3164243"/>
                  </a:lnTo>
                  <a:lnTo>
                    <a:pt x="743055" y="3171501"/>
                  </a:lnTo>
                  <a:lnTo>
                    <a:pt x="735597" y="3178758"/>
                  </a:lnTo>
                  <a:lnTo>
                    <a:pt x="728036" y="3186015"/>
                  </a:lnTo>
                  <a:lnTo>
                    <a:pt x="720370" y="3193273"/>
                  </a:lnTo>
                  <a:lnTo>
                    <a:pt x="712560" y="3200530"/>
                  </a:lnTo>
                  <a:lnTo>
                    <a:pt x="704691" y="3207788"/>
                  </a:lnTo>
                  <a:lnTo>
                    <a:pt x="696767" y="3215045"/>
                  </a:lnTo>
                  <a:lnTo>
                    <a:pt x="688777" y="3222303"/>
                  </a:lnTo>
                  <a:lnTo>
                    <a:pt x="680770" y="3229560"/>
                  </a:lnTo>
                  <a:lnTo>
                    <a:pt x="672752" y="3236817"/>
                  </a:lnTo>
                  <a:lnTo>
                    <a:pt x="664739" y="3244075"/>
                  </a:lnTo>
                  <a:lnTo>
                    <a:pt x="656754" y="3251332"/>
                  </a:lnTo>
                  <a:lnTo>
                    <a:pt x="648796" y="3258590"/>
                  </a:lnTo>
                  <a:lnTo>
                    <a:pt x="640902" y="3265847"/>
                  </a:lnTo>
                  <a:lnTo>
                    <a:pt x="633082" y="3273105"/>
                  </a:lnTo>
                  <a:lnTo>
                    <a:pt x="625325" y="3280362"/>
                  </a:lnTo>
                  <a:lnTo>
                    <a:pt x="617674" y="3287620"/>
                  </a:lnTo>
                  <a:lnTo>
                    <a:pt x="610144" y="3294877"/>
                  </a:lnTo>
                  <a:lnTo>
                    <a:pt x="602706" y="3302134"/>
                  </a:lnTo>
                  <a:lnTo>
                    <a:pt x="595403" y="3309392"/>
                  </a:lnTo>
                  <a:lnTo>
                    <a:pt x="588266" y="3316649"/>
                  </a:lnTo>
                  <a:lnTo>
                    <a:pt x="581246" y="3323907"/>
                  </a:lnTo>
                  <a:lnTo>
                    <a:pt x="574375" y="3331164"/>
                  </a:lnTo>
                  <a:lnTo>
                    <a:pt x="567713" y="3338422"/>
                  </a:lnTo>
                  <a:lnTo>
                    <a:pt x="561183" y="3345679"/>
                  </a:lnTo>
                  <a:lnTo>
                    <a:pt x="554808" y="3352937"/>
                  </a:lnTo>
                  <a:lnTo>
                    <a:pt x="548677" y="3360194"/>
                  </a:lnTo>
                  <a:lnTo>
                    <a:pt x="542690" y="3367451"/>
                  </a:lnTo>
                  <a:lnTo>
                    <a:pt x="536852" y="3374709"/>
                  </a:lnTo>
                  <a:lnTo>
                    <a:pt x="531289" y="3381966"/>
                  </a:lnTo>
                  <a:lnTo>
                    <a:pt x="525874" y="3389224"/>
                  </a:lnTo>
                  <a:lnTo>
                    <a:pt x="520609" y="3396481"/>
                  </a:lnTo>
                  <a:lnTo>
                    <a:pt x="515615" y="3403739"/>
                  </a:lnTo>
                  <a:lnTo>
                    <a:pt x="510783" y="3410996"/>
                  </a:lnTo>
                  <a:lnTo>
                    <a:pt x="506100" y="3418253"/>
                  </a:lnTo>
                  <a:lnTo>
                    <a:pt x="501668" y="3425511"/>
                  </a:lnTo>
                  <a:lnTo>
                    <a:pt x="497411" y="3432768"/>
                  </a:lnTo>
                  <a:lnTo>
                    <a:pt x="493299" y="3440026"/>
                  </a:lnTo>
                  <a:lnTo>
                    <a:pt x="489414" y="3447283"/>
                  </a:lnTo>
                  <a:lnTo>
                    <a:pt x="485711" y="3454541"/>
                  </a:lnTo>
                  <a:lnTo>
                    <a:pt x="482145" y="3461798"/>
                  </a:lnTo>
                  <a:lnTo>
                    <a:pt x="478778" y="3469056"/>
                  </a:lnTo>
                  <a:lnTo>
                    <a:pt x="475596" y="3476313"/>
                  </a:lnTo>
                  <a:lnTo>
                    <a:pt x="472542" y="3483570"/>
                  </a:lnTo>
                  <a:lnTo>
                    <a:pt x="469658" y="3490828"/>
                  </a:lnTo>
                  <a:lnTo>
                    <a:pt x="466958" y="3498085"/>
                  </a:lnTo>
                  <a:lnTo>
                    <a:pt x="464374" y="3505343"/>
                  </a:lnTo>
                  <a:lnTo>
                    <a:pt x="461931" y="3512600"/>
                  </a:lnTo>
                  <a:lnTo>
                    <a:pt x="459667" y="3519858"/>
                  </a:lnTo>
                  <a:lnTo>
                    <a:pt x="457506" y="3527115"/>
                  </a:lnTo>
                  <a:lnTo>
                    <a:pt x="455460" y="3534372"/>
                  </a:lnTo>
                  <a:lnTo>
                    <a:pt x="453583" y="3541630"/>
                  </a:lnTo>
                  <a:lnTo>
                    <a:pt x="451798" y="3548887"/>
                  </a:lnTo>
                  <a:lnTo>
                    <a:pt x="450104" y="3556145"/>
                  </a:lnTo>
                  <a:lnTo>
                    <a:pt x="448567" y="3563402"/>
                  </a:lnTo>
                  <a:lnTo>
                    <a:pt x="447108" y="3570660"/>
                  </a:lnTo>
                  <a:lnTo>
                    <a:pt x="445727" y="3577917"/>
                  </a:lnTo>
                  <a:lnTo>
                    <a:pt x="444476" y="3585175"/>
                  </a:lnTo>
                  <a:lnTo>
                    <a:pt x="443298" y="3592432"/>
                  </a:lnTo>
                  <a:lnTo>
                    <a:pt x="442186" y="3599689"/>
                  </a:lnTo>
                  <a:lnTo>
                    <a:pt x="441178" y="3606947"/>
                  </a:lnTo>
                  <a:lnTo>
                    <a:pt x="440237" y="3614204"/>
                  </a:lnTo>
                  <a:lnTo>
                    <a:pt x="439352" y="3621462"/>
                  </a:lnTo>
                  <a:lnTo>
                    <a:pt x="438548" y="3628719"/>
                  </a:lnTo>
                  <a:lnTo>
                    <a:pt x="437806" y="3635977"/>
                  </a:lnTo>
                  <a:lnTo>
                    <a:pt x="437109" y="3643234"/>
                  </a:lnTo>
                  <a:lnTo>
                    <a:pt x="436475" y="3650492"/>
                  </a:lnTo>
                  <a:lnTo>
                    <a:pt x="435895" y="3657749"/>
                  </a:lnTo>
                  <a:lnTo>
                    <a:pt x="435353" y="3665006"/>
                  </a:lnTo>
                  <a:lnTo>
                    <a:pt x="434858" y="3672264"/>
                  </a:lnTo>
                  <a:lnTo>
                    <a:pt x="434411" y="3679521"/>
                  </a:lnTo>
                  <a:lnTo>
                    <a:pt x="433993" y="3686779"/>
                  </a:lnTo>
                  <a:lnTo>
                    <a:pt x="433610" y="3694036"/>
                  </a:lnTo>
                  <a:lnTo>
                    <a:pt x="433269" y="3701294"/>
                  </a:lnTo>
                  <a:lnTo>
                    <a:pt x="432952" y="37085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585219"/>
              <a:ext cx="0" cy="464808"/>
            </a:xfrm>
            <a:custGeom>
              <a:avLst/>
              <a:pathLst>
                <a:path w="0" h="464808">
                  <a:moveTo>
                    <a:pt x="0" y="4648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3693237"/>
              <a:ext cx="0" cy="20631"/>
            </a:xfrm>
            <a:custGeom>
              <a:avLst/>
              <a:pathLst>
                <a:path w="0" h="20631">
                  <a:moveTo>
                    <a:pt x="0" y="0"/>
                  </a:moveTo>
                  <a:lnTo>
                    <a:pt x="0" y="2063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3050028"/>
              <a:ext cx="125145" cy="643208"/>
            </a:xfrm>
            <a:custGeom>
              <a:avLst/>
              <a:pathLst>
                <a:path w="125145" h="643208">
                  <a:moveTo>
                    <a:pt x="0" y="0"/>
                  </a:moveTo>
                  <a:lnTo>
                    <a:pt x="0" y="643208"/>
                  </a:lnTo>
                  <a:lnTo>
                    <a:pt x="125145" y="643208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3422604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502695"/>
              <a:ext cx="0" cy="265171"/>
            </a:xfrm>
            <a:custGeom>
              <a:avLst/>
              <a:pathLst>
                <a:path w="0" h="265171">
                  <a:moveTo>
                    <a:pt x="0" y="2651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810963"/>
              <a:ext cx="0" cy="92233"/>
            </a:xfrm>
            <a:custGeom>
              <a:avLst/>
              <a:pathLst>
                <a:path w="0" h="92233">
                  <a:moveTo>
                    <a:pt x="0" y="0"/>
                  </a:moveTo>
                  <a:lnTo>
                    <a:pt x="0" y="922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767866"/>
              <a:ext cx="125145" cy="2043096"/>
            </a:xfrm>
            <a:custGeom>
              <a:avLst/>
              <a:pathLst>
                <a:path w="125145" h="2043096">
                  <a:moveTo>
                    <a:pt x="0" y="0"/>
                  </a:moveTo>
                  <a:lnTo>
                    <a:pt x="0" y="2043096"/>
                  </a:lnTo>
                  <a:lnTo>
                    <a:pt x="125145" y="2043096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356823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502695"/>
              <a:ext cx="0" cy="118932"/>
            </a:xfrm>
            <a:custGeom>
              <a:avLst/>
              <a:pathLst>
                <a:path w="0" h="118932">
                  <a:moveTo>
                    <a:pt x="0" y="1189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810963"/>
              <a:ext cx="0" cy="92233"/>
            </a:xfrm>
            <a:custGeom>
              <a:avLst/>
              <a:pathLst>
                <a:path w="0" h="92233">
                  <a:moveTo>
                    <a:pt x="0" y="0"/>
                  </a:moveTo>
                  <a:lnTo>
                    <a:pt x="0" y="922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2621627"/>
              <a:ext cx="125145" cy="2189335"/>
            </a:xfrm>
            <a:custGeom>
              <a:avLst/>
              <a:pathLst>
                <a:path w="125145" h="2189335">
                  <a:moveTo>
                    <a:pt x="0" y="0"/>
                  </a:moveTo>
                  <a:lnTo>
                    <a:pt x="0" y="2189335"/>
                  </a:lnTo>
                  <a:lnTo>
                    <a:pt x="125145" y="218933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345051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63287" y="2834886"/>
              <a:ext cx="15233" cy="152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384574" y="2823452"/>
              <a:ext cx="38100" cy="381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04115" y="2820598"/>
              <a:ext cx="43809" cy="438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48954" y="2822724"/>
              <a:ext cx="39557" cy="395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24153" y="2823530"/>
              <a:ext cx="37945" cy="379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993223" y="2831957"/>
              <a:ext cx="21091" cy="210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62782" y="2817593"/>
              <a:ext cx="49819" cy="498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07220" y="2828592"/>
              <a:ext cx="27820" cy="278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66200" y="2831874"/>
              <a:ext cx="21257" cy="21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44314" y="2835798"/>
              <a:ext cx="13410" cy="134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10376" y="2818972"/>
              <a:ext cx="47060" cy="47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999847" y="2827578"/>
              <a:ext cx="29849" cy="298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413882" y="2831282"/>
              <a:ext cx="22442" cy="224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293177" y="2834068"/>
              <a:ext cx="16869" cy="16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50901" y="2812918"/>
              <a:ext cx="59169" cy="591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996115" y="2812771"/>
              <a:ext cx="59462" cy="594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10134" y="2823841"/>
              <a:ext cx="37322" cy="373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89335" y="2817735"/>
              <a:ext cx="49534" cy="495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90935" y="2824985"/>
              <a:ext cx="35035" cy="350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43513" y="2820866"/>
              <a:ext cx="43273" cy="43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82011" y="2822961"/>
              <a:ext cx="39084" cy="390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27515" y="2824596"/>
              <a:ext cx="35813" cy="358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82625" y="4781355"/>
              <a:ext cx="59214" cy="59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18291" y="4781430"/>
              <a:ext cx="59065" cy="590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337677" y="4861539"/>
              <a:ext cx="59042" cy="590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819726" y="4832441"/>
              <a:ext cx="112384" cy="112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07334" y="3213451"/>
              <a:ext cx="59079" cy="590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35676" y="3101730"/>
              <a:ext cx="59219" cy="592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687566" y="3331715"/>
              <a:ext cx="113815" cy="1138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354119" y="3643089"/>
              <a:ext cx="59032" cy="59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88124" y="2512010"/>
              <a:ext cx="59040" cy="590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06981" y="3684327"/>
              <a:ext cx="59082" cy="590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387726" y="3101776"/>
              <a:ext cx="59127" cy="59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60333" y="2536253"/>
              <a:ext cx="59097" cy="590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891796" y="3361519"/>
              <a:ext cx="122170" cy="122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71303" y="3211021"/>
              <a:ext cx="59084" cy="590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227373" y="2511995"/>
              <a:ext cx="59070" cy="590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38801" y="3487662"/>
              <a:ext cx="59204" cy="592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23590" y="4143099"/>
              <a:ext cx="59020" cy="59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369758" y="3448917"/>
              <a:ext cx="59025" cy="590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38650" y="4856607"/>
              <a:ext cx="59197" cy="59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77572" y="3994945"/>
              <a:ext cx="59209" cy="59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41853" y="4162405"/>
              <a:ext cx="59241" cy="592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56485" y="4856682"/>
              <a:ext cx="59047" cy="59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97578" y="4849400"/>
              <a:ext cx="59047" cy="59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04349" y="2572610"/>
              <a:ext cx="59199" cy="591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95110" y="4677068"/>
              <a:ext cx="59050" cy="59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47161" y="4873595"/>
              <a:ext cx="59202" cy="59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60267" y="2592112"/>
              <a:ext cx="59030" cy="590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29133" y="2555615"/>
              <a:ext cx="59209" cy="592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35008" y="2555607"/>
              <a:ext cx="59224" cy="592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71294" y="2939193"/>
              <a:ext cx="59047" cy="590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43635" y="2545918"/>
              <a:ext cx="59184" cy="59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53560" y="2482789"/>
              <a:ext cx="59229" cy="592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51669" y="2473080"/>
              <a:ext cx="59229" cy="592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68351" y="3907567"/>
              <a:ext cx="59206" cy="59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23394" y="4832409"/>
              <a:ext cx="59050" cy="59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91576" y="2793564"/>
              <a:ext cx="59042" cy="590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61187" y="4854163"/>
              <a:ext cx="59231" cy="59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947352" y="4781456"/>
              <a:ext cx="59012" cy="59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02316" y="4781455"/>
              <a:ext cx="59015" cy="59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065584" y="4861559"/>
              <a:ext cx="59002" cy="59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261100" y="4859120"/>
              <a:ext cx="59025" cy="59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351819" y="3213493"/>
              <a:ext cx="58995" cy="589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50606" y="3101841"/>
              <a:ext cx="58997" cy="58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865983" y="3322138"/>
              <a:ext cx="132970" cy="1329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70109" y="3643094"/>
              <a:ext cx="59022" cy="590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96697" y="2512022"/>
              <a:ext cx="59015" cy="590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247669" y="3684365"/>
              <a:ext cx="59005" cy="590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67191" y="3101835"/>
              <a:ext cx="59010" cy="59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79507" y="2536298"/>
              <a:ext cx="59007" cy="590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236462" y="3393094"/>
              <a:ext cx="59020" cy="590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80238" y="3211056"/>
              <a:ext cx="59015" cy="590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73242" y="2512027"/>
              <a:ext cx="59005" cy="59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944010" y="3487760"/>
              <a:ext cx="59010" cy="59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74286" y="4143111"/>
              <a:ext cx="58995" cy="58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83616" y="3448929"/>
              <a:ext cx="59000" cy="590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90204" y="4856703"/>
              <a:ext cx="59005" cy="59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99939" y="3995049"/>
              <a:ext cx="59000" cy="590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22195" y="4162520"/>
              <a:ext cx="59012" cy="59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85433" y="4856706"/>
              <a:ext cx="59000" cy="590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76304" y="4849425"/>
              <a:ext cx="58997" cy="589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45935" y="2572705"/>
              <a:ext cx="59010" cy="590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99610" y="4677087"/>
              <a:ext cx="59012" cy="59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34398" y="4873696"/>
              <a:ext cx="59000" cy="590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90625" y="2592132"/>
              <a:ext cx="58990" cy="589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95886" y="2555716"/>
              <a:ext cx="59007" cy="590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21207" y="2555717"/>
              <a:ext cx="59005" cy="59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29648" y="2939215"/>
              <a:ext cx="59005" cy="590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41226" y="2546008"/>
              <a:ext cx="59005" cy="59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36229" y="2482893"/>
              <a:ext cx="59020" cy="590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814285" y="2443905"/>
              <a:ext cx="117578" cy="1175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44775" y="3907665"/>
              <a:ext cx="59010" cy="59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976703" y="4832429"/>
              <a:ext cx="59010" cy="59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62507" y="2793584"/>
              <a:ext cx="59002" cy="590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26365" y="4854270"/>
              <a:ext cx="59017" cy="59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21510" y="4781443"/>
              <a:ext cx="59040" cy="59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81716" y="4781439"/>
              <a:ext cx="59047" cy="59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88481" y="4861541"/>
              <a:ext cx="59037" cy="59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99757" y="4859109"/>
              <a:ext cx="59047" cy="59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29879" y="3213467"/>
              <a:ext cx="59047" cy="590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75007" y="3101823"/>
              <a:ext cx="59032" cy="59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18473" y="3359100"/>
              <a:ext cx="59045" cy="590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904539" y="3643092"/>
              <a:ext cx="59027" cy="590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391684" y="2512015"/>
              <a:ext cx="59030" cy="590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40059" y="3684350"/>
              <a:ext cx="59035" cy="590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982005" y="3101816"/>
              <a:ext cx="59047" cy="590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23739" y="2536282"/>
              <a:ext cx="59040" cy="590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007514" y="3393085"/>
              <a:ext cx="59037" cy="590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993065" y="3211046"/>
              <a:ext cx="59035" cy="590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343563" y="2512012"/>
              <a:ext cx="59035" cy="590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391531" y="3487750"/>
              <a:ext cx="59030" cy="590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58136" y="4143096"/>
              <a:ext cx="59025" cy="59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92424" y="3448917"/>
              <a:ext cx="59025" cy="590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86792" y="4856690"/>
              <a:ext cx="59032" cy="59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932642" y="4001988"/>
              <a:ext cx="45122" cy="45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00612" y="4162505"/>
              <a:ext cx="59042" cy="590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47085" y="4856685"/>
              <a:ext cx="59042" cy="590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175267" y="4849412"/>
              <a:ext cx="59025" cy="59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057642" y="2572692"/>
              <a:ext cx="59035" cy="590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04510" y="4677074"/>
              <a:ext cx="59037" cy="59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51435" y="4873680"/>
              <a:ext cx="59032" cy="59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01313" y="2592114"/>
              <a:ext cx="59027" cy="590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160036" y="2555703"/>
              <a:ext cx="59032" cy="590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146951" y="2555699"/>
              <a:ext cx="59040" cy="590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288811" y="2939201"/>
              <a:ext cx="59032" cy="59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38204" y="2545998"/>
              <a:ext cx="59025" cy="590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27816" y="2482882"/>
              <a:ext cx="59042" cy="590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55425" y="2473168"/>
              <a:ext cx="59052" cy="590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46949" y="3907652"/>
              <a:ext cx="59037" cy="59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216189" y="4832418"/>
              <a:ext cx="59032" cy="59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208634" y="2793569"/>
              <a:ext cx="59032" cy="59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63950" y="4854255"/>
              <a:ext cx="59047" cy="59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989046" y="4781424"/>
              <a:ext cx="59077" cy="590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52205" y="4781455"/>
              <a:ext cx="59015" cy="59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71758" y="4861551"/>
              <a:ext cx="59017" cy="59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97786" y="4859092"/>
              <a:ext cx="59082" cy="59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57858" y="3213486"/>
              <a:ext cx="59010" cy="59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337954" y="3101811"/>
              <a:ext cx="59057" cy="590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89786" y="3359083"/>
              <a:ext cx="59079" cy="590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22837" y="3643107"/>
              <a:ext cx="58997" cy="58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98337" y="2512026"/>
              <a:ext cx="59007" cy="590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31755" y="3684363"/>
              <a:ext cx="59010" cy="59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43413" y="3101832"/>
              <a:ext cx="59015" cy="590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56745" y="2536297"/>
              <a:ext cx="59010" cy="590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185551" y="3393067"/>
              <a:ext cx="59072" cy="590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07670" y="3211047"/>
              <a:ext cx="59032" cy="59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270440" y="2512021"/>
              <a:ext cx="59017" cy="59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34510" y="3487728"/>
              <a:ext cx="59072" cy="590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78089" y="4143112"/>
              <a:ext cx="58992" cy="58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027999" y="3448933"/>
              <a:ext cx="58992" cy="589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70990" y="4856673"/>
              <a:ext cx="59065" cy="590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174450" y="3995013"/>
              <a:ext cx="59072" cy="59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07556" y="4162485"/>
              <a:ext cx="59082" cy="59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49056" y="4856706"/>
              <a:ext cx="59000" cy="590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14251" y="4849418"/>
              <a:ext cx="59012" cy="59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61753" y="2572664"/>
              <a:ext cx="59092" cy="590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976913" y="4677088"/>
              <a:ext cx="59010" cy="59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73553" y="4873661"/>
              <a:ext cx="59070" cy="590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138896" y="2592131"/>
              <a:ext cx="58992" cy="589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234001" y="2555686"/>
              <a:ext cx="59067" cy="590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938439" y="2555684"/>
              <a:ext cx="59070" cy="590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021004" y="2939216"/>
              <a:ext cx="59002" cy="590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132257" y="2545981"/>
              <a:ext cx="59060" cy="59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961699" y="2482863"/>
              <a:ext cx="59079" cy="590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773557" y="2442019"/>
              <a:ext cx="121350" cy="1213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267330" y="3907632"/>
              <a:ext cx="59077" cy="590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990258" y="4832428"/>
              <a:ext cx="59012" cy="59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940351" y="2793584"/>
              <a:ext cx="59002" cy="590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311599" y="4854239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060054" y="4781229"/>
              <a:ext cx="59467" cy="59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866989" y="4756877"/>
              <a:ext cx="108171" cy="108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101272" y="4861692"/>
              <a:ext cx="58736" cy="58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159255" y="4862950"/>
              <a:ext cx="51366" cy="51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319307" y="3213606"/>
              <a:ext cx="58770" cy="587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004152" y="3101637"/>
              <a:ext cx="59405" cy="594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028263" y="3358885"/>
              <a:ext cx="59474" cy="594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060437" y="3643226"/>
              <a:ext cx="58759" cy="587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309031" y="2512118"/>
              <a:ext cx="58823" cy="588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099866" y="3657705"/>
              <a:ext cx="112325" cy="1123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262989" y="3101894"/>
              <a:ext cx="58891" cy="588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071311" y="2536430"/>
              <a:ext cx="58742" cy="587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59371" y="3404597"/>
              <a:ext cx="36013" cy="360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038242" y="3211167"/>
              <a:ext cx="58794" cy="587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302621" y="2512160"/>
              <a:ext cx="58738" cy="587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227774" y="3467957"/>
              <a:ext cx="98614" cy="986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233224" y="4143220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968581" y="3449054"/>
              <a:ext cx="58751" cy="587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123761" y="4856477"/>
              <a:ext cx="59457" cy="59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357401" y="4007515"/>
              <a:ext cx="34069" cy="34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258234" y="4162293"/>
              <a:ext cx="59467" cy="59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087315" y="4856839"/>
              <a:ext cx="58733" cy="58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074883" y="4849537"/>
              <a:ext cx="58774" cy="58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008300" y="2572497"/>
              <a:ext cx="59425" cy="594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115372" y="4677233"/>
              <a:ext cx="58720" cy="58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318786" y="4873465"/>
              <a:ext cx="59462" cy="59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285435" y="2592268"/>
              <a:ext cx="58718" cy="587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086665" y="2555481"/>
              <a:ext cx="59477" cy="594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188268" y="2555470"/>
              <a:ext cx="59499" cy="594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991680" y="2939342"/>
              <a:ext cx="58751" cy="587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844979" y="2522694"/>
              <a:ext cx="105633" cy="105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141346" y="2475865"/>
              <a:ext cx="73077" cy="730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393932" y="2480085"/>
              <a:ext cx="45219" cy="452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951029" y="3907454"/>
              <a:ext cx="59432" cy="59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740927" y="4806408"/>
              <a:ext cx="111050" cy="111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656400" y="2766473"/>
              <a:ext cx="113224" cy="113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106675" y="4867381"/>
              <a:ext cx="32794" cy="32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936777" y="4745959"/>
              <a:ext cx="130006" cy="1300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042746" y="4781439"/>
              <a:ext cx="59047" cy="59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050588" y="4861536"/>
              <a:ext cx="59047" cy="59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031647" y="4858986"/>
              <a:ext cx="59293" cy="59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308982" y="3213461"/>
              <a:ext cx="59060" cy="59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131918" y="3101716"/>
              <a:ext cx="59246" cy="592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086623" y="3358982"/>
              <a:ext cx="59281" cy="592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196248" y="3643084"/>
              <a:ext cx="59042" cy="590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271799" y="2512009"/>
              <a:ext cx="59042" cy="590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453092" y="3640724"/>
              <a:ext cx="146287" cy="1462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221079" y="3101818"/>
              <a:ext cx="59042" cy="590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33961" y="2536288"/>
              <a:ext cx="59027" cy="590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36302" y="3392964"/>
              <a:ext cx="59279" cy="59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957590" y="3211037"/>
              <a:ext cx="59052" cy="590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986759" y="2512002"/>
              <a:ext cx="59055" cy="590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078246" y="3487628"/>
              <a:ext cx="59274" cy="59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88183" y="4143094"/>
              <a:ext cx="59030" cy="59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224866" y="3448911"/>
              <a:ext cx="59037" cy="590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287325" y="4856559"/>
              <a:ext cx="59293" cy="59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961007" y="3994940"/>
              <a:ext cx="59219" cy="59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906010" y="4123682"/>
              <a:ext cx="136688" cy="136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250479" y="4856677"/>
              <a:ext cx="59057" cy="59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283439" y="4849404"/>
              <a:ext cx="59040" cy="59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907095" y="2572569"/>
              <a:ext cx="59281" cy="592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345578" y="4677067"/>
              <a:ext cx="59052" cy="59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299572" y="4873559"/>
              <a:ext cx="59274" cy="59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245757" y="2592115"/>
              <a:ext cx="59025" cy="590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370170" y="2555580"/>
              <a:ext cx="59279" cy="592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080113" y="2555579"/>
              <a:ext cx="59281" cy="592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206865" y="2939200"/>
              <a:ext cx="59035" cy="590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200850" y="2545880"/>
              <a:ext cx="59261" cy="592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224179" y="2482755"/>
              <a:ext cx="59296" cy="592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960145" y="2473050"/>
              <a:ext cx="59289" cy="592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287129" y="3907527"/>
              <a:ext cx="59286" cy="59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306140" y="4832408"/>
              <a:ext cx="59052" cy="59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309153" y="2793563"/>
              <a:ext cx="59045" cy="590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911804" y="4854134"/>
              <a:ext cx="59289" cy="59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048534" y="4781461"/>
              <a:ext cx="59002" cy="59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013260" y="4781505"/>
              <a:ext cx="58915" cy="589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146524" y="4861596"/>
              <a:ext cx="58928" cy="58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917421" y="4859127"/>
              <a:ext cx="59012" cy="59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998329" y="3213537"/>
              <a:ext cx="58908" cy="589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984211" y="3101837"/>
              <a:ext cx="59005" cy="590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066409" y="3359119"/>
              <a:ext cx="59007" cy="590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198298" y="3643151"/>
              <a:ext cx="58909" cy="589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398376" y="2512073"/>
              <a:ext cx="58914" cy="589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162769" y="3684411"/>
              <a:ext cx="58913" cy="589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970637" y="3101880"/>
              <a:ext cx="58919" cy="589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326718" y="2536345"/>
              <a:ext cx="58913" cy="589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217909" y="3393099"/>
              <a:ext cx="59010" cy="59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298432" y="3211103"/>
              <a:ext cx="58922" cy="589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370400" y="2512070"/>
              <a:ext cx="58919" cy="589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230210" y="3487766"/>
              <a:ext cx="58997" cy="58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351501" y="4143152"/>
              <a:ext cx="58913" cy="58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983976" y="3448974"/>
              <a:ext cx="58911" cy="589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186159" y="4856703"/>
              <a:ext cx="59005" cy="59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058504" y="3995094"/>
              <a:ext cx="58910" cy="58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332563" y="4162525"/>
              <a:ext cx="59002" cy="59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14174" y="4856753"/>
              <a:ext cx="58906" cy="58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331051" y="4849470"/>
              <a:ext cx="58909" cy="58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165170" y="2572710"/>
              <a:ext cx="59000" cy="590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273571" y="4677134"/>
              <a:ext cx="58917" cy="589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096046" y="4873696"/>
              <a:ext cx="59000" cy="590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173753" y="2592174"/>
              <a:ext cx="58906" cy="589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382404" y="2555718"/>
              <a:ext cx="59002" cy="590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235567" y="2555718"/>
              <a:ext cx="59002" cy="590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387361" y="2939260"/>
              <a:ext cx="58913" cy="589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156765" y="2546013"/>
              <a:ext cx="58995" cy="589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065418" y="2482897"/>
              <a:ext cx="59012" cy="590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943266" y="2473187"/>
              <a:ext cx="59015" cy="590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154194" y="3907669"/>
              <a:ext cx="59002" cy="59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072698" y="4832477"/>
              <a:ext cx="58913" cy="58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117242" y="2793627"/>
              <a:ext cx="58916" cy="589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121120" y="4854272"/>
              <a:ext cx="59012" cy="59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089243" y="4781465"/>
              <a:ext cx="58995" cy="58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262243" y="4781465"/>
              <a:ext cx="58995" cy="58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010506" y="4861564"/>
              <a:ext cx="58992" cy="58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092369" y="4859130"/>
              <a:ext cx="59005" cy="59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009552" y="3213492"/>
              <a:ext cx="58997" cy="58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011855" y="3101842"/>
              <a:ext cx="58995" cy="589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909461" y="3359123"/>
              <a:ext cx="59000" cy="590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976208" y="3643109"/>
              <a:ext cx="58992" cy="589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137779" y="2512035"/>
              <a:ext cx="58990" cy="589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990794" y="3684372"/>
              <a:ext cx="58992" cy="589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189315" y="3101841"/>
              <a:ext cx="58997" cy="58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183723" y="2536304"/>
              <a:ext cx="58995" cy="589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919472" y="3393105"/>
              <a:ext cx="58997" cy="58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900942" y="3211065"/>
              <a:ext cx="58997" cy="58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394074" y="2512031"/>
              <a:ext cx="58997" cy="589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379186" y="3487767"/>
              <a:ext cx="58995" cy="589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977634" y="4143114"/>
              <a:ext cx="58990" cy="589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020989" y="3448933"/>
              <a:ext cx="58992" cy="589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983348" y="4856708"/>
              <a:ext cx="58995" cy="58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919060" y="3995117"/>
              <a:ext cx="58864" cy="588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286319" y="4162528"/>
              <a:ext cx="58997" cy="589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156170" y="4856710"/>
              <a:ext cx="58992" cy="58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260492" y="4849427"/>
              <a:ext cx="58995" cy="58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224886" y="2572714"/>
              <a:ext cx="58992" cy="589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983310" y="4677097"/>
              <a:ext cx="58992" cy="58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109310" y="4873699"/>
              <a:ext cx="58995" cy="58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360110" y="2592131"/>
              <a:ext cx="58992" cy="589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031176" y="2555723"/>
              <a:ext cx="58992" cy="589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284781" y="2555723"/>
              <a:ext cx="58992" cy="589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059064" y="2939221"/>
              <a:ext cx="58992" cy="589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383784" y="2546014"/>
              <a:ext cx="58992" cy="589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208301" y="2482901"/>
              <a:ext cx="59005" cy="59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233111" y="2473190"/>
              <a:ext cx="59010" cy="590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161806" y="3907670"/>
              <a:ext cx="59000" cy="590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983887" y="4832437"/>
              <a:ext cx="58992" cy="58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377864" y="2793589"/>
              <a:ext cx="58992" cy="589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120359" y="4854277"/>
              <a:ext cx="59002" cy="59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324749" y="4781415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362598" y="4781411"/>
              <a:ext cx="59102" cy="59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099035" y="4861520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971261" y="4859082"/>
              <a:ext cx="59102" cy="59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136393" y="3213445"/>
              <a:ext cx="59092" cy="590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939338" y="3101810"/>
              <a:ext cx="59060" cy="59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038043" y="3359074"/>
              <a:ext cx="59097" cy="590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085092" y="3643062"/>
              <a:ext cx="59087" cy="590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359855" y="2511985"/>
              <a:ext cx="59089" cy="590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743324" y="3648129"/>
              <a:ext cx="131477" cy="1314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246562" y="3101776"/>
              <a:ext cx="59127" cy="59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259392" y="2536263"/>
              <a:ext cx="59077" cy="590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580976" y="3368877"/>
              <a:ext cx="107453" cy="107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972597" y="3210998"/>
              <a:ext cx="59132" cy="591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293569" y="2512001"/>
              <a:ext cx="59057" cy="590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171715" y="3487740"/>
              <a:ext cx="59050" cy="59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996303" y="4143097"/>
              <a:ext cx="59022" cy="59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161258" y="3448908"/>
              <a:ext cx="59042" cy="590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346271" y="4856677"/>
              <a:ext cx="59057" cy="59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383812" y="3995023"/>
              <a:ext cx="59052" cy="59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923017" y="4162486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194313" y="4856677"/>
              <a:ext cx="59057" cy="59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089355" y="4849384"/>
              <a:ext cx="59079" cy="59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266179" y="2572670"/>
              <a:ext cx="59079" cy="590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357042" y="4677044"/>
              <a:ext cx="59097" cy="590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015275" y="4838415"/>
              <a:ext cx="129563" cy="129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179888" y="2592097"/>
              <a:ext cx="59060" cy="59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640907" y="2523180"/>
              <a:ext cx="124078" cy="1240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060681" y="2555672"/>
              <a:ext cx="59094" cy="590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985690" y="2939177"/>
              <a:ext cx="59079" cy="590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279950" y="2545957"/>
              <a:ext cx="59107" cy="591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351614" y="2482851"/>
              <a:ext cx="59104" cy="591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274487" y="2463889"/>
              <a:ext cx="77611" cy="77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237772" y="3907628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016737" y="4832388"/>
              <a:ext cx="59092" cy="590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373288" y="2793554"/>
              <a:ext cx="59062" cy="590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4764415" y="4836388"/>
              <a:ext cx="94781" cy="94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222455" y="4781405"/>
              <a:ext cx="59114" cy="59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088555" y="4781455"/>
              <a:ext cx="59015" cy="59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165207" y="4861554"/>
              <a:ext cx="59012" cy="59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303464" y="4859071"/>
              <a:ext cx="59124" cy="59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310846" y="3213481"/>
              <a:ext cx="59020" cy="590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193669" y="3101792"/>
              <a:ext cx="59094" cy="590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074576" y="3359070"/>
              <a:ext cx="59104" cy="591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414800" y="3586802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177860" y="2512020"/>
              <a:ext cx="59020" cy="590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368609" y="3684364"/>
              <a:ext cx="59007" cy="590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061580" y="3101837"/>
              <a:ext cx="59005" cy="590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214299" y="2536304"/>
              <a:ext cx="58995" cy="589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063951" y="3393046"/>
              <a:ext cx="59114" cy="591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196033" y="3211059"/>
              <a:ext cx="59010" cy="59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224937" y="2512027"/>
              <a:ext cx="59005" cy="59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276708" y="3487717"/>
              <a:ext cx="59094" cy="590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025723" y="4143106"/>
              <a:ext cx="59005" cy="59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138558" y="3448928"/>
              <a:ext cx="59002" cy="590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356733" y="4856653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277816" y="3995021"/>
              <a:ext cx="59057" cy="59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392281" y="4162473"/>
              <a:ext cx="59107" cy="59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015365" y="4856698"/>
              <a:ext cx="59015" cy="59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019242" y="4849420"/>
              <a:ext cx="59007" cy="59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064614" y="2572659"/>
              <a:ext cx="59102" cy="591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236044" y="4677088"/>
              <a:ext cx="59010" cy="59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051144" y="4873652"/>
              <a:ext cx="59087" cy="59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159104" y="2592129"/>
              <a:ext cx="58997" cy="589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978204" y="2555667"/>
              <a:ext cx="59104" cy="591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224268" y="2555668"/>
              <a:ext cx="59102" cy="591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957610" y="2939212"/>
              <a:ext cx="59010" cy="59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030738" y="2545964"/>
              <a:ext cx="59092" cy="590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265152" y="2482843"/>
              <a:ext cx="59119" cy="591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333476" y="2473137"/>
              <a:ext cx="59114" cy="591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208084" y="3907615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145176" y="4832430"/>
              <a:ext cx="59007" cy="59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977760" y="2793581"/>
              <a:ext cx="59007" cy="590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036844" y="4817442"/>
              <a:ext cx="132673" cy="132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331538" y="4781446"/>
              <a:ext cx="59032" cy="59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300375" y="4781440"/>
              <a:ext cx="59045" cy="590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266030" y="4861549"/>
              <a:ext cx="59022" cy="59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036276" y="4859109"/>
              <a:ext cx="59047" cy="59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967904" y="3213473"/>
              <a:ext cx="59035" cy="590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947538" y="3101831"/>
              <a:ext cx="59017" cy="59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282695" y="3359108"/>
              <a:ext cx="59030" cy="590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128145" y="3643090"/>
              <a:ext cx="59030" cy="590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077488" y="2512020"/>
              <a:ext cx="59020" cy="590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176404" y="3684357"/>
              <a:ext cx="59022" cy="590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234268" y="3101825"/>
              <a:ext cx="59030" cy="590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928110" y="2536293"/>
              <a:ext cx="59017" cy="59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921829" y="3393089"/>
              <a:ext cx="59030" cy="590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935246" y="3211054"/>
              <a:ext cx="59020" cy="590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064025" y="2512016"/>
              <a:ext cx="59027" cy="590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260141" y="3487750"/>
              <a:ext cx="59030" cy="590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918540" y="4143102"/>
              <a:ext cx="59012" cy="59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946116" y="3448921"/>
              <a:ext cx="59017" cy="59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906305" y="4856687"/>
              <a:ext cx="59037" cy="59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031835" y="3995056"/>
              <a:ext cx="58987" cy="58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905944" y="4162509"/>
              <a:ext cx="59035" cy="59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306304" y="4856692"/>
              <a:ext cx="59027" cy="59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364060" y="4849415"/>
              <a:ext cx="59017" cy="59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4854436" y="2534335"/>
              <a:ext cx="135749" cy="1357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199973" y="4677073"/>
              <a:ext cx="59040" cy="59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021263" y="4873686"/>
              <a:ext cx="59020" cy="59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220180" y="2592119"/>
              <a:ext cx="59017" cy="59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156969" y="2555706"/>
              <a:ext cx="59027" cy="590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009974" y="2555706"/>
              <a:ext cx="59027" cy="590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214383" y="2939207"/>
              <a:ext cx="59020" cy="590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214687" y="2546006"/>
              <a:ext cx="59010" cy="590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160453" y="2482883"/>
              <a:ext cx="59040" cy="590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183994" y="2473175"/>
              <a:ext cx="59040" cy="590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274627" y="3907650"/>
              <a:ext cx="59040" cy="59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369296" y="4832421"/>
              <a:ext cx="59025" cy="59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950776" y="2793571"/>
              <a:ext cx="59027" cy="590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388676" y="4854260"/>
              <a:ext cx="59037" cy="59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344043" y="4781460"/>
              <a:ext cx="59005" cy="59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349984" y="4781460"/>
              <a:ext cx="59005" cy="59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204666" y="4861559"/>
              <a:ext cx="59002" cy="59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088151" y="4859122"/>
              <a:ext cx="59022" cy="59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343460" y="3213487"/>
              <a:ext cx="59007" cy="590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330006" y="3101833"/>
              <a:ext cx="59012" cy="590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337777" y="3359119"/>
              <a:ext cx="59007" cy="590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969768" y="3643102"/>
              <a:ext cx="59007" cy="590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052104" y="2512030"/>
              <a:ext cx="59000" cy="590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371044" y="3684367"/>
              <a:ext cx="59002" cy="590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968142" y="3101838"/>
              <a:ext cx="59002" cy="590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294913" y="2536299"/>
              <a:ext cx="59005" cy="59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302091" y="3393099"/>
              <a:ext cx="59010" cy="59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016172" y="3211095"/>
              <a:ext cx="58937" cy="589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899263" y="2512025"/>
              <a:ext cx="59010" cy="590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276069" y="3487762"/>
              <a:ext cx="59005" cy="590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280503" y="4143107"/>
              <a:ext cx="59002" cy="59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934314" y="3448924"/>
              <a:ext cx="59010" cy="59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140470" y="4856703"/>
              <a:ext cx="59005" cy="59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120804" y="3995122"/>
              <a:ext cx="58855" cy="58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988781" y="4162521"/>
              <a:ext cx="59010" cy="59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348864" y="4856703"/>
              <a:ext cx="59005" cy="59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225393" y="4849420"/>
              <a:ext cx="59007" cy="59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393217" y="2572706"/>
              <a:ext cx="59007" cy="590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5980164" y="4677087"/>
              <a:ext cx="59012" cy="59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089863" y="4873694"/>
              <a:ext cx="59005" cy="59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153084" y="2592122"/>
              <a:ext cx="59010" cy="590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3791964" y="2512949"/>
              <a:ext cx="144540" cy="144540"/>
            </a:xfrm>
            <a:custGeom>
              <a:avLst/>
              <a:pathLst>
                <a:path w="144540" h="144540">
                  <a:moveTo>
                    <a:pt x="0" y="72270"/>
                  </a:moveTo>
                  <a:lnTo>
                    <a:pt x="72270" y="0"/>
                  </a:lnTo>
                  <a:lnTo>
                    <a:pt x="144540" y="72270"/>
                  </a:lnTo>
                  <a:lnTo>
                    <a:pt x="72270" y="1445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288087" y="2555716"/>
              <a:ext cx="59007" cy="590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018098" y="2939215"/>
              <a:ext cx="59005" cy="590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159333" y="2546007"/>
              <a:ext cx="59007" cy="590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282979" y="2482897"/>
              <a:ext cx="59012" cy="590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240843" y="2473185"/>
              <a:ext cx="59020" cy="590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975760" y="3907666"/>
              <a:ext cx="59007" cy="59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911606" y="4832426"/>
              <a:ext cx="59015" cy="59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367343" y="2793584"/>
              <a:ext cx="59002" cy="590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243802" y="4854271"/>
              <a:ext cx="59015" cy="59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907799" y="4781438"/>
              <a:ext cx="59050" cy="59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088855" y="4781425"/>
              <a:ext cx="59075" cy="590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397359" y="4861553"/>
              <a:ext cx="59015" cy="59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062386" y="4859101"/>
              <a:ext cx="59065" cy="590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351956" y="3213468"/>
              <a:ext cx="59045" cy="590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340826" y="3101811"/>
              <a:ext cx="59057" cy="590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285960" y="3359094"/>
              <a:ext cx="59057" cy="590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254441" y="3643094"/>
              <a:ext cx="59022" cy="590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377546" y="2512021"/>
              <a:ext cx="59017" cy="59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376058" y="3684334"/>
              <a:ext cx="59067" cy="590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196296" y="3101796"/>
              <a:ext cx="59087" cy="590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105628" y="2536269"/>
              <a:ext cx="59065" cy="590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971779" y="3393081"/>
              <a:ext cx="59045" cy="590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345874" y="3211016"/>
              <a:ext cx="59094" cy="590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200304" y="2512004"/>
              <a:ext cx="59052" cy="590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255432" y="3487751"/>
              <a:ext cx="59027" cy="590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982060" y="4143104"/>
              <a:ext cx="59010" cy="59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077728" y="3448918"/>
              <a:ext cx="59022" cy="590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927275" y="4856695"/>
              <a:ext cx="59022" cy="59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263392" y="3995038"/>
              <a:ext cx="59022" cy="59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901280" y="4162494"/>
              <a:ext cx="59065" cy="590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371135" y="4856686"/>
              <a:ext cx="59040" cy="59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241589" y="4849398"/>
              <a:ext cx="59052" cy="59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183666" y="2572702"/>
              <a:ext cx="59015" cy="590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310053" y="4677079"/>
              <a:ext cx="59027" cy="59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3782100" y="4830726"/>
              <a:ext cx="144940" cy="144940"/>
            </a:xfrm>
            <a:custGeom>
              <a:avLst/>
              <a:pathLst>
                <a:path w="144940" h="144940">
                  <a:moveTo>
                    <a:pt x="0" y="72470"/>
                  </a:moveTo>
                  <a:lnTo>
                    <a:pt x="72470" y="0"/>
                  </a:lnTo>
                  <a:lnTo>
                    <a:pt x="144940" y="72470"/>
                  </a:lnTo>
                  <a:lnTo>
                    <a:pt x="72470" y="14494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057430" y="2592124"/>
              <a:ext cx="59007" cy="590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384812" y="2555698"/>
              <a:ext cx="59042" cy="590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382026" y="2555697"/>
              <a:ext cx="59045" cy="590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271402" y="2939203"/>
              <a:ext cx="59027" cy="590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915207" y="2545997"/>
              <a:ext cx="59027" cy="590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318779" y="2482873"/>
              <a:ext cx="59060" cy="59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980356" y="2473168"/>
              <a:ext cx="59052" cy="590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016124" y="3907657"/>
              <a:ext cx="59027" cy="59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366447" y="4832425"/>
              <a:ext cx="59017" cy="59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982823" y="2793576"/>
              <a:ext cx="59017" cy="59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150928" y="4854246"/>
              <a:ext cx="59065" cy="590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267478" y="4781451"/>
              <a:ext cx="59022" cy="59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967884" y="4781448"/>
              <a:ext cx="59030" cy="59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946980" y="4861555"/>
              <a:ext cx="59010" cy="59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286073" y="4859108"/>
              <a:ext cx="59050" cy="59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389692" y="3158460"/>
              <a:ext cx="169060" cy="169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229815" y="3101837"/>
              <a:ext cx="59005" cy="590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338588" y="3359110"/>
              <a:ext cx="59025" cy="590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228588" y="3643087"/>
              <a:ext cx="59037" cy="590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155544" y="2512009"/>
              <a:ext cx="59042" cy="590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769857" y="3632381"/>
              <a:ext cx="162972" cy="1629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396547" y="3101833"/>
              <a:ext cx="59012" cy="590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977523" y="2536303"/>
              <a:ext cx="58997" cy="589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942849" y="3393090"/>
              <a:ext cx="59027" cy="590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939270" y="3211057"/>
              <a:ext cx="59012" cy="590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916143" y="2512017"/>
              <a:ext cx="59025" cy="590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254843" y="3487751"/>
              <a:ext cx="59027" cy="590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303216" y="4143105"/>
              <a:ext cx="59007" cy="59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368603" y="3448928"/>
              <a:ext cx="59002" cy="590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098774" y="4856691"/>
              <a:ext cx="59030" cy="59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170373" y="3995043"/>
              <a:ext cx="59012" cy="59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031996" y="4162521"/>
              <a:ext cx="59010" cy="59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088604" y="4856701"/>
              <a:ext cx="59010" cy="59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926909" y="4849419"/>
              <a:ext cx="59010" cy="59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923652" y="2572695"/>
              <a:ext cx="59030" cy="590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095337" y="4677079"/>
              <a:ext cx="59027" cy="59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957971" y="4873695"/>
              <a:ext cx="59002" cy="59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964559" y="2592127"/>
              <a:ext cx="59000" cy="590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219659" y="2555684"/>
              <a:ext cx="59070" cy="590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387464" y="2555717"/>
              <a:ext cx="59005" cy="59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385331" y="2885820"/>
              <a:ext cx="165794" cy="1657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348736" y="2546011"/>
              <a:ext cx="59000" cy="590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026994" y="2482885"/>
              <a:ext cx="59037" cy="590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810060" y="2446193"/>
              <a:ext cx="113003" cy="1130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173939" y="3907657"/>
              <a:ext cx="59027" cy="59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980642" y="4832430"/>
              <a:ext cx="59007" cy="59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229676" y="2793581"/>
              <a:ext cx="59007" cy="590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062218" y="4854267"/>
              <a:ext cx="59022" cy="59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008034" y="4781454"/>
              <a:ext cx="59017" cy="59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198739" y="4781504"/>
              <a:ext cx="58917" cy="589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943143" y="4861610"/>
              <a:ext cx="58901" cy="58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356520" y="4859118"/>
              <a:ext cx="59030" cy="59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016197" y="3213540"/>
              <a:ext cx="58901" cy="589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177809" y="3101828"/>
              <a:ext cx="59022" cy="590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997766" y="3359107"/>
              <a:ext cx="59032" cy="59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156631" y="3643153"/>
              <a:ext cx="58905" cy="589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006762" y="2512069"/>
              <a:ext cx="58922" cy="589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318219" y="3684412"/>
              <a:ext cx="58912" cy="589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049606" y="3101887"/>
              <a:ext cx="58904" cy="589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354555" y="2536346"/>
              <a:ext cx="58911" cy="589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005056" y="3393089"/>
              <a:ext cx="59030" cy="590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092165" y="3211106"/>
              <a:ext cx="58914" cy="589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167087" y="2512076"/>
              <a:ext cx="58907" cy="589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027587" y="3487753"/>
              <a:ext cx="59022" cy="590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925518" y="4143152"/>
              <a:ext cx="58913" cy="58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6306313" y="3448970"/>
              <a:ext cx="58918" cy="589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162626" y="4856695"/>
              <a:ext cx="59022" cy="59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350275" y="3982640"/>
              <a:ext cx="83819" cy="838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168207" y="4162514"/>
              <a:ext cx="59025" cy="59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275287" y="4856760"/>
              <a:ext cx="58891" cy="58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103411" y="4849471"/>
              <a:ext cx="58906" cy="58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060468" y="2572697"/>
              <a:ext cx="59025" cy="590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306502" y="4677149"/>
              <a:ext cx="58887" cy="58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209668" y="4873686"/>
              <a:ext cx="59020" cy="59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385646" y="2592173"/>
              <a:ext cx="58908" cy="589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240059" y="2555711"/>
              <a:ext cx="59017" cy="59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144342" y="2555708"/>
              <a:ext cx="59022" cy="590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273288" y="2939261"/>
              <a:ext cx="58912" cy="589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312352" y="2545997"/>
              <a:ext cx="59027" cy="590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004652" y="2482886"/>
              <a:ext cx="59035" cy="590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946666" y="2473177"/>
              <a:ext cx="59035" cy="590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351431" y="3907659"/>
              <a:ext cx="59022" cy="59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325043" y="4832477"/>
              <a:ext cx="58914" cy="589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270840" y="2793626"/>
              <a:ext cx="58917" cy="589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034237" y="4854266"/>
              <a:ext cx="59025" cy="59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808424" y="4751223"/>
              <a:ext cx="119478" cy="119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286701" y="4781406"/>
              <a:ext cx="59112" cy="59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293754" y="4861495"/>
              <a:ext cx="59129" cy="59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258798" y="4849251"/>
              <a:ext cx="78765" cy="787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292451" y="3213442"/>
              <a:ext cx="59097" cy="590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295544" y="3101815"/>
              <a:ext cx="59050" cy="59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329588" y="3359065"/>
              <a:ext cx="59114" cy="591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3512309" y="3599268"/>
              <a:ext cx="146674" cy="1466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320979" y="2511989"/>
              <a:ext cx="59082" cy="590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324750" y="3684320"/>
              <a:ext cx="59094" cy="590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164409" y="3101771"/>
              <a:ext cx="59137" cy="591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054753" y="2536254"/>
              <a:ext cx="59094" cy="590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876649" y="3363760"/>
              <a:ext cx="117687" cy="1176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025572" y="3210978"/>
              <a:ext cx="59172" cy="591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282502" y="2511939"/>
              <a:ext cx="59182" cy="59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996814" y="3487703"/>
              <a:ext cx="59122" cy="591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343013" y="4143086"/>
              <a:ext cx="59045" cy="590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370473" y="3448912"/>
              <a:ext cx="59035" cy="590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918029" y="4856653"/>
              <a:ext cx="59104" cy="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291265" y="3994990"/>
              <a:ext cx="59119" cy="59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062077" y="4162448"/>
              <a:ext cx="59157" cy="59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161243" y="4856668"/>
              <a:ext cx="59075" cy="590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206821" y="4849382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369162" y="2572649"/>
              <a:ext cx="59122" cy="591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980789" y="4677029"/>
              <a:ext cx="59127" cy="591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086819" y="4873654"/>
              <a:ext cx="59084" cy="59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014901" y="2592106"/>
              <a:ext cx="59042" cy="590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175359" y="2555676"/>
              <a:ext cx="59087" cy="590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270138" y="2555663"/>
              <a:ext cx="59112" cy="591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263413" y="2939176"/>
              <a:ext cx="59082" cy="590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002090" y="2545984"/>
              <a:ext cx="59052" cy="590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226750" y="2482832"/>
              <a:ext cx="59142" cy="591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929359" y="2473131"/>
              <a:ext cx="59127" cy="591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210090" y="3907610"/>
              <a:ext cx="59119" cy="59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5901444" y="4832365"/>
              <a:ext cx="59137" cy="59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164338" y="2793536"/>
              <a:ext cx="59097" cy="590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134685" y="4854214"/>
              <a:ext cx="59129" cy="59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237109" y="4781286"/>
              <a:ext cx="59353" cy="59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153026" y="4781416"/>
              <a:ext cx="59092" cy="590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341671" y="4861539"/>
              <a:ext cx="59042" cy="590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5973774" y="4858951"/>
              <a:ext cx="59363" cy="59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935840" y="3213473"/>
              <a:ext cx="59035" cy="590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3632413" y="3052318"/>
              <a:ext cx="158042" cy="1580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287013" y="3358949"/>
              <a:ext cx="59348" cy="593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011582" y="3643089"/>
              <a:ext cx="59032" cy="59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943097" y="2512007"/>
              <a:ext cx="59045" cy="590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144567" y="3684349"/>
              <a:ext cx="59037" cy="590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008255" y="3101795"/>
              <a:ext cx="59089" cy="590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009782" y="2536276"/>
              <a:ext cx="59052" cy="590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5986274" y="3392933"/>
              <a:ext cx="59341" cy="593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295856" y="3211049"/>
              <a:ext cx="59030" cy="590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331048" y="2512005"/>
              <a:ext cx="59050" cy="590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220024" y="3487582"/>
              <a:ext cx="59365" cy="59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037439" y="4143099"/>
              <a:ext cx="59020" cy="59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181155" y="3448919"/>
              <a:ext cx="59020" cy="590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390409" y="4856532"/>
              <a:ext cx="59348" cy="59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216360" y="3994885"/>
              <a:ext cx="59328" cy="59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155175" y="4162357"/>
              <a:ext cx="59338" cy="59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210788" y="4856681"/>
              <a:ext cx="59050" cy="59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193454" y="4849408"/>
              <a:ext cx="59032" cy="59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317461" y="2572529"/>
              <a:ext cx="59360" cy="59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5954354" y="4677064"/>
              <a:ext cx="59057" cy="59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994692" y="4873534"/>
              <a:ext cx="59323" cy="593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978640" y="2592117"/>
              <a:ext cx="59020" cy="590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313552" y="2555539"/>
              <a:ext cx="59360" cy="59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342442" y="2555551"/>
              <a:ext cx="59336" cy="593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353530" y="2939195"/>
              <a:ext cx="59045" cy="590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328980" y="2545849"/>
              <a:ext cx="59323" cy="593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171727" y="2482719"/>
              <a:ext cx="59368" cy="593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350448" y="2473012"/>
              <a:ext cx="59365" cy="593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976988" y="3907477"/>
              <a:ext cx="59385" cy="59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5989024" y="4832408"/>
              <a:ext cx="59052" cy="59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128895" y="2793564"/>
              <a:ext cx="59042" cy="590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733885" y="4821804"/>
              <a:ext cx="123949" cy="123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960849" y="4781252"/>
              <a:ext cx="59420" cy="59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5998810" y="4781339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310221" y="4861441"/>
              <a:ext cx="59239" cy="59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079136" y="4880505"/>
              <a:ext cx="16256" cy="16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015442" y="3213392"/>
              <a:ext cx="59197" cy="591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024434" y="3101652"/>
              <a:ext cx="59375" cy="593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254888" y="3371877"/>
              <a:ext cx="33491" cy="334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341583" y="3643004"/>
              <a:ext cx="59202" cy="592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850069" y="2481620"/>
              <a:ext cx="119819" cy="1198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026819" y="3684256"/>
              <a:ext cx="59224" cy="59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226920" y="3101719"/>
              <a:ext cx="59241" cy="592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379468" y="2536196"/>
              <a:ext cx="59211" cy="592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5904754" y="3398782"/>
              <a:ext cx="47643" cy="47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288237" y="3210942"/>
              <a:ext cx="59244" cy="59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308500" y="2511938"/>
              <a:ext cx="59184" cy="59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5970259" y="3487577"/>
              <a:ext cx="59375" cy="593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931672" y="4143009"/>
              <a:ext cx="59199" cy="59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138106" y="3448832"/>
              <a:ext cx="59194" cy="591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5958877" y="4856503"/>
              <a:ext cx="59405" cy="59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907803" y="4000078"/>
              <a:ext cx="48942" cy="489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386817" y="4162315"/>
              <a:ext cx="59422" cy="59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088381" y="4856625"/>
              <a:ext cx="59162" cy="59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068723" y="4849315"/>
              <a:ext cx="59219" cy="59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208034" y="2556179"/>
              <a:ext cx="92062" cy="920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207286" y="4677013"/>
              <a:ext cx="59159" cy="591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319434" y="4873496"/>
              <a:ext cx="59400" cy="59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046662" y="2592038"/>
              <a:ext cx="59179" cy="59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020918" y="2555515"/>
              <a:ext cx="59408" cy="594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302929" y="2534948"/>
              <a:ext cx="100543" cy="1005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188798" y="2939116"/>
              <a:ext cx="59202" cy="592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060603" y="2545810"/>
              <a:ext cx="59400" cy="594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5930738" y="2490142"/>
              <a:ext cx="44522" cy="44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348426" y="2481570"/>
              <a:ext cx="42249" cy="422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5967017" y="3907471"/>
              <a:ext cx="59398" cy="59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376038" y="4832317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008104" y="2793487"/>
              <a:ext cx="59197" cy="591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172741" y="4855652"/>
              <a:ext cx="56252" cy="56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159620" y="4781413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297291" y="4781466"/>
              <a:ext cx="58992" cy="58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328280" y="4861563"/>
              <a:ext cx="58995" cy="58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303259" y="4859078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296160" y="3213485"/>
              <a:ext cx="59012" cy="590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5997632" y="3101792"/>
              <a:ext cx="59094" cy="590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244586" y="3359073"/>
              <a:ext cx="59099" cy="590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961012" y="3643105"/>
              <a:ext cx="59000" cy="590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5959952" y="2512029"/>
              <a:ext cx="59002" cy="590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142648" y="3684367"/>
              <a:ext cx="59002" cy="590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5942441" y="3101840"/>
              <a:ext cx="59000" cy="590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5941237" y="2536299"/>
              <a:ext cx="59005" cy="59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355423" y="3393050"/>
              <a:ext cx="59107" cy="591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091685" y="3211059"/>
              <a:ext cx="59010" cy="59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207161" y="2512027"/>
              <a:ext cx="59005" cy="59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067392" y="3487713"/>
              <a:ext cx="59102" cy="591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025784" y="4143111"/>
              <a:ext cx="58995" cy="58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220521" y="3448931"/>
              <a:ext cx="58997" cy="58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031958" y="4856657"/>
              <a:ext cx="59097" cy="590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759205" y="3967007"/>
              <a:ext cx="115085" cy="115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5975353" y="4162476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5964307" y="4856710"/>
              <a:ext cx="58992" cy="58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273869" y="4849424"/>
              <a:ext cx="59000" cy="590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5972837" y="2572662"/>
              <a:ext cx="59094" cy="590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356287" y="4677094"/>
              <a:ext cx="58997" cy="589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001218" y="4873648"/>
              <a:ext cx="59097" cy="590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3483562" y="2541860"/>
              <a:ext cx="159535" cy="159535"/>
            </a:xfrm>
            <a:custGeom>
              <a:avLst/>
              <a:pathLst>
                <a:path w="159535" h="159535">
                  <a:moveTo>
                    <a:pt x="0" y="79767"/>
                  </a:moveTo>
                  <a:lnTo>
                    <a:pt x="79767" y="0"/>
                  </a:lnTo>
                  <a:lnTo>
                    <a:pt x="159535" y="79767"/>
                  </a:lnTo>
                  <a:lnTo>
                    <a:pt x="79767" y="1595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5921433" y="2555671"/>
              <a:ext cx="59097" cy="590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5969708" y="2555671"/>
              <a:ext cx="59097" cy="590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021038" y="2939220"/>
              <a:ext cx="58995" cy="589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216852" y="2545964"/>
              <a:ext cx="59092" cy="590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353197" y="2482852"/>
              <a:ext cx="59102" cy="591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051821" y="2473138"/>
              <a:ext cx="59112" cy="591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157427" y="3907620"/>
              <a:ext cx="59099" cy="5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994268" y="4832434"/>
              <a:ext cx="59000" cy="590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950481" y="2793586"/>
              <a:ext cx="58997" cy="58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371535" y="4854224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321881" y="4781440"/>
              <a:ext cx="59045" cy="590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128910" y="4781536"/>
              <a:ext cx="58852" cy="58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393732" y="4861643"/>
              <a:ext cx="58833" cy="58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5944935" y="4859103"/>
              <a:ext cx="59060" cy="590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276546" y="3213574"/>
              <a:ext cx="58834" cy="588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5984980" y="3101825"/>
              <a:ext cx="59030" cy="590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344438" y="3359099"/>
              <a:ext cx="59047" cy="590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312298" y="3643189"/>
              <a:ext cx="58833" cy="588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227389" y="2512103"/>
              <a:ext cx="58854" cy="588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063667" y="3684451"/>
              <a:ext cx="58834" cy="588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152935" y="3101918"/>
              <a:ext cx="58843" cy="58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302673" y="2536389"/>
              <a:ext cx="58826" cy="588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249751" y="3393079"/>
              <a:ext cx="59050" cy="59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142805" y="3211135"/>
              <a:ext cx="58858" cy="588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280219" y="2512116"/>
              <a:ext cx="58828" cy="588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055435" y="3487748"/>
              <a:ext cx="59032" cy="59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124779" y="4143199"/>
              <a:ext cx="58819" cy="588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284786" y="3449015"/>
              <a:ext cx="58829" cy="588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344943" y="4856687"/>
              <a:ext cx="59037" cy="59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330272" y="3988928"/>
              <a:ext cx="71242" cy="71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914478" y="4162503"/>
              <a:ext cx="59047" cy="59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053751" y="4856798"/>
              <a:ext cx="58814" cy="58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007092" y="4849509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001106" y="2572694"/>
              <a:ext cx="59032" cy="590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5926469" y="4677170"/>
              <a:ext cx="58846" cy="58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212148" y="4873681"/>
              <a:ext cx="59030" cy="59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195415" y="2592214"/>
              <a:ext cx="58826" cy="588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334430" y="2555697"/>
              <a:ext cx="59045" cy="590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233767" y="2555694"/>
              <a:ext cx="59050" cy="590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202699" y="2939296"/>
              <a:ext cx="58841" cy="588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046276" y="2545993"/>
              <a:ext cx="59035" cy="590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152394" y="2482883"/>
              <a:ext cx="59040" cy="590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258521" y="2473167"/>
              <a:ext cx="59055" cy="590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161950" y="3907653"/>
              <a:ext cx="59035" cy="59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044000" y="4832516"/>
              <a:ext cx="58835" cy="58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5928318" y="2793673"/>
              <a:ext cx="58824" cy="588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006003" y="4854255"/>
              <a:ext cx="59047" cy="59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5950327" y="4781398"/>
              <a:ext cx="59129" cy="59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286639" y="4781401"/>
              <a:ext cx="59122" cy="59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072471" y="4861499"/>
              <a:ext cx="59122" cy="59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003412" y="4859064"/>
              <a:ext cx="59137" cy="59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927173" y="3213438"/>
              <a:ext cx="59104" cy="591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898832" y="3101808"/>
              <a:ext cx="59062" cy="590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5122876" y="3338811"/>
              <a:ext cx="99624" cy="996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5912187" y="3643059"/>
              <a:ext cx="59092" cy="590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927240" y="2511960"/>
              <a:ext cx="59139" cy="591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349838" y="3684317"/>
              <a:ext cx="59102" cy="591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293591" y="3101786"/>
              <a:ext cx="59107" cy="591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164827" y="2536269"/>
              <a:ext cx="59065" cy="590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111054" y="3393041"/>
              <a:ext cx="59124" cy="591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372238" y="3210985"/>
              <a:ext cx="59157" cy="59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226540" y="2511966"/>
              <a:ext cx="59127" cy="591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238484" y="3487710"/>
              <a:ext cx="59109" cy="59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223916" y="4143070"/>
              <a:ext cx="59077" cy="590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097028" y="3448891"/>
              <a:ext cx="59077" cy="590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243138" y="4856642"/>
              <a:ext cx="59127" cy="591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4973781" y="3987322"/>
              <a:ext cx="74454" cy="74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231543" y="4162471"/>
              <a:ext cx="59109" cy="59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230629" y="4856667"/>
              <a:ext cx="59077" cy="590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220431" y="4849373"/>
              <a:ext cx="59102" cy="59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049752" y="2572651"/>
              <a:ext cx="59117" cy="591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202597" y="4677027"/>
              <a:ext cx="59132" cy="59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905024" y="4873649"/>
              <a:ext cx="59094" cy="59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326757" y="2592101"/>
              <a:ext cx="59052" cy="590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072602" y="2555657"/>
              <a:ext cx="59124" cy="591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191467" y="2555662"/>
              <a:ext cx="59114" cy="591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142524" y="2939167"/>
              <a:ext cx="59099" cy="590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133125" y="2545979"/>
              <a:ext cx="59062" cy="590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203369" y="2482834"/>
              <a:ext cx="59139" cy="591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271800" y="2473130"/>
              <a:ext cx="59129" cy="591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118415" y="3907612"/>
              <a:ext cx="59117" cy="591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049090" y="4832368"/>
              <a:ext cx="59132" cy="59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153380" y="2793538"/>
              <a:ext cx="59094" cy="590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293682" y="4854216"/>
              <a:ext cx="59124" cy="59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tx818"/>
            <p:cNvSpPr/>
            <p:nvPr/>
          </p:nvSpPr>
          <p:spPr>
            <a:xfrm>
              <a:off x="2983142" y="238514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chr3:10149861</a:t>
              </a:r>
            </a:p>
          </p:txBody>
        </p:sp>
        <p:sp>
          <p:nvSpPr>
            <p:cNvPr id="819" name="tx819"/>
            <p:cNvSpPr/>
            <p:nvPr/>
          </p:nvSpPr>
          <p:spPr>
            <a:xfrm>
              <a:off x="2970546" y="495369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chr3:10146612</a:t>
              </a:r>
            </a:p>
          </p:txBody>
        </p:sp>
        <p:sp>
          <p:nvSpPr>
            <p:cNvPr id="820" name="tx820"/>
            <p:cNvSpPr/>
            <p:nvPr/>
          </p:nvSpPr>
          <p:spPr>
            <a:xfrm>
              <a:off x="2984520" y="2673499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chr3:10149858</a:t>
              </a:r>
            </a:p>
          </p:txBody>
        </p:sp>
        <p:sp>
          <p:nvSpPr>
            <p:cNvPr id="821" name="pl82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tx822"/>
            <p:cNvSpPr/>
            <p:nvPr/>
          </p:nvSpPr>
          <p:spPr>
            <a:xfrm>
              <a:off x="2448133" y="607407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823" name="tx823"/>
            <p:cNvSpPr/>
            <p:nvPr/>
          </p:nvSpPr>
          <p:spPr>
            <a:xfrm>
              <a:off x="2448133" y="546727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824" name="tx824"/>
            <p:cNvSpPr/>
            <p:nvPr/>
          </p:nvSpPr>
          <p:spPr>
            <a:xfrm>
              <a:off x="2503125" y="486046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25" name="tx825"/>
            <p:cNvSpPr/>
            <p:nvPr/>
          </p:nvSpPr>
          <p:spPr>
            <a:xfrm>
              <a:off x="2503125" y="425366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826" name="tx826"/>
            <p:cNvSpPr/>
            <p:nvPr/>
          </p:nvSpPr>
          <p:spPr>
            <a:xfrm>
              <a:off x="2503125" y="364686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827" name="tx827"/>
            <p:cNvSpPr/>
            <p:nvPr/>
          </p:nvSpPr>
          <p:spPr>
            <a:xfrm>
              <a:off x="2503125" y="304006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828" name="tx828"/>
            <p:cNvSpPr/>
            <p:nvPr/>
          </p:nvSpPr>
          <p:spPr>
            <a:xfrm>
              <a:off x="2503125" y="243326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829" name="pl829"/>
            <p:cNvSpPr/>
            <p:nvPr/>
          </p:nvSpPr>
          <p:spPr>
            <a:xfrm>
              <a:off x="2880411" y="61337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30"/>
            <p:cNvSpPr/>
            <p:nvPr/>
          </p:nvSpPr>
          <p:spPr>
            <a:xfrm>
              <a:off x="2880411" y="55269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1"/>
            <p:cNvSpPr/>
            <p:nvPr/>
          </p:nvSpPr>
          <p:spPr>
            <a:xfrm>
              <a:off x="2880411" y="49201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2"/>
            <p:cNvSpPr/>
            <p:nvPr/>
          </p:nvSpPr>
          <p:spPr>
            <a:xfrm>
              <a:off x="2880411" y="43133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3"/>
            <p:cNvSpPr/>
            <p:nvPr/>
          </p:nvSpPr>
          <p:spPr>
            <a:xfrm>
              <a:off x="2880411" y="37065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4"/>
            <p:cNvSpPr/>
            <p:nvPr/>
          </p:nvSpPr>
          <p:spPr>
            <a:xfrm>
              <a:off x="2880411" y="30997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5"/>
            <p:cNvSpPr/>
            <p:nvPr/>
          </p:nvSpPr>
          <p:spPr>
            <a:xfrm>
              <a:off x="2880411" y="24929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6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7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8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9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tx840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841" name="tx841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842" name="tx842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843" name="tx84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844" name="tx84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845" name="tx845"/>
            <p:cNvSpPr/>
            <p:nvPr/>
          </p:nvSpPr>
          <p:spPr>
            <a:xfrm>
              <a:off x="7106490" y="213731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846" name="pt846"/>
            <p:cNvSpPr/>
            <p:nvPr/>
          </p:nvSpPr>
          <p:spPr>
            <a:xfrm>
              <a:off x="7179089" y="248903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7179089" y="268388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7179089" y="287873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tx849"/>
            <p:cNvSpPr/>
            <p:nvPr/>
          </p:nvSpPr>
          <p:spPr>
            <a:xfrm>
              <a:off x="7389908" y="2421926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850" name="tx850"/>
            <p:cNvSpPr/>
            <p:nvPr/>
          </p:nvSpPr>
          <p:spPr>
            <a:xfrm>
              <a:off x="7389908" y="2616776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851" name="tx851"/>
            <p:cNvSpPr/>
            <p:nvPr/>
          </p:nvSpPr>
          <p:spPr>
            <a:xfrm>
              <a:off x="7389908" y="2811625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852" name="tx852"/>
            <p:cNvSpPr/>
            <p:nvPr/>
          </p:nvSpPr>
          <p:spPr>
            <a:xfrm>
              <a:off x="7106490" y="3196616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853" name="pt853"/>
            <p:cNvSpPr/>
            <p:nvPr/>
          </p:nvSpPr>
          <p:spPr>
            <a:xfrm>
              <a:off x="7206954" y="352621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7167445" y="3681558"/>
              <a:ext cx="88017" cy="880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7151080" y="3860042"/>
              <a:ext cx="120747" cy="1207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7138522" y="4042334"/>
              <a:ext cx="145862" cy="14586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7127936" y="4234135"/>
              <a:ext cx="167035" cy="1670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tx858"/>
            <p:cNvSpPr/>
            <p:nvPr/>
          </p:nvSpPr>
          <p:spPr>
            <a:xfrm>
              <a:off x="7404985" y="347100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859" name="tx859"/>
            <p:cNvSpPr/>
            <p:nvPr/>
          </p:nvSpPr>
          <p:spPr>
            <a:xfrm>
              <a:off x="7404985" y="366584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860" name="tx860"/>
            <p:cNvSpPr/>
            <p:nvPr/>
          </p:nvSpPr>
          <p:spPr>
            <a:xfrm>
              <a:off x="7404985" y="386069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5.0</a:t>
              </a:r>
            </a:p>
          </p:txBody>
        </p:sp>
        <p:sp>
          <p:nvSpPr>
            <p:cNvPr id="861" name="tx861"/>
            <p:cNvSpPr/>
            <p:nvPr/>
          </p:nvSpPr>
          <p:spPr>
            <a:xfrm>
              <a:off x="7404985" y="4057557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7.5</a:t>
              </a:r>
            </a:p>
          </p:txBody>
        </p:sp>
        <p:sp>
          <p:nvSpPr>
            <p:cNvPr id="862" name="tx862"/>
            <p:cNvSpPr/>
            <p:nvPr/>
          </p:nvSpPr>
          <p:spPr>
            <a:xfrm>
              <a:off x="7404985" y="425793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10.0</a:t>
              </a:r>
            </a:p>
          </p:txBody>
        </p:sp>
        <p:sp>
          <p:nvSpPr>
            <p:cNvPr id="863" name="tx863"/>
            <p:cNvSpPr/>
            <p:nvPr/>
          </p:nvSpPr>
          <p:spPr>
            <a:xfrm>
              <a:off x="7106490" y="4596279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864" name="pt864"/>
            <p:cNvSpPr/>
            <p:nvPr/>
          </p:nvSpPr>
          <p:spPr>
            <a:xfrm>
              <a:off x="7179089" y="49275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7179089" y="5122369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tx866"/>
            <p:cNvSpPr/>
            <p:nvPr/>
          </p:nvSpPr>
          <p:spPr>
            <a:xfrm>
              <a:off x="7389908" y="4889949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867" name="tx867"/>
            <p:cNvSpPr/>
            <p:nvPr/>
          </p:nvSpPr>
          <p:spPr>
            <a:xfrm>
              <a:off x="7389908" y="5084798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868" name="tx868"/>
            <p:cNvSpPr/>
            <p:nvPr/>
          </p:nvSpPr>
          <p:spPr>
            <a:xfrm>
              <a:off x="2924695" y="619487"/>
              <a:ext cx="8882360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VHL,Cancer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2126909"/>
              <a:ext cx="1638269" cy="3043870"/>
            </a:xfrm>
            <a:custGeom>
              <a:avLst/>
              <a:pathLst>
                <a:path w="1638269" h="3043870">
                  <a:moveTo>
                    <a:pt x="809961" y="3043870"/>
                  </a:moveTo>
                  <a:lnTo>
                    <a:pt x="809447" y="3037913"/>
                  </a:lnTo>
                  <a:lnTo>
                    <a:pt x="808896" y="3031957"/>
                  </a:lnTo>
                  <a:lnTo>
                    <a:pt x="808335" y="3026000"/>
                  </a:lnTo>
                  <a:lnTo>
                    <a:pt x="807725" y="3020043"/>
                  </a:lnTo>
                  <a:lnTo>
                    <a:pt x="807107" y="3014087"/>
                  </a:lnTo>
                  <a:lnTo>
                    <a:pt x="806438" y="3008130"/>
                  </a:lnTo>
                  <a:lnTo>
                    <a:pt x="805755" y="3002173"/>
                  </a:lnTo>
                  <a:lnTo>
                    <a:pt x="805025" y="2996217"/>
                  </a:lnTo>
                  <a:lnTo>
                    <a:pt x="804271" y="2990260"/>
                  </a:lnTo>
                  <a:lnTo>
                    <a:pt x="803477" y="2984303"/>
                  </a:lnTo>
                  <a:lnTo>
                    <a:pt x="802646" y="2978346"/>
                  </a:lnTo>
                  <a:lnTo>
                    <a:pt x="801783" y="2972390"/>
                  </a:lnTo>
                  <a:lnTo>
                    <a:pt x="800870" y="2966433"/>
                  </a:lnTo>
                  <a:lnTo>
                    <a:pt x="799933" y="2960476"/>
                  </a:lnTo>
                  <a:lnTo>
                    <a:pt x="798931" y="2954520"/>
                  </a:lnTo>
                  <a:lnTo>
                    <a:pt x="797915" y="2948563"/>
                  </a:lnTo>
                  <a:lnTo>
                    <a:pt x="796817" y="2942606"/>
                  </a:lnTo>
                  <a:lnTo>
                    <a:pt x="795706" y="2936650"/>
                  </a:lnTo>
                  <a:lnTo>
                    <a:pt x="794517" y="2930693"/>
                  </a:lnTo>
                  <a:lnTo>
                    <a:pt x="793302" y="2924736"/>
                  </a:lnTo>
                  <a:lnTo>
                    <a:pt x="792018" y="2918780"/>
                  </a:lnTo>
                  <a:lnTo>
                    <a:pt x="790691" y="2912823"/>
                  </a:lnTo>
                  <a:lnTo>
                    <a:pt x="789307" y="2906866"/>
                  </a:lnTo>
                  <a:lnTo>
                    <a:pt x="787861" y="2900909"/>
                  </a:lnTo>
                  <a:lnTo>
                    <a:pt x="786370" y="2894953"/>
                  </a:lnTo>
                  <a:lnTo>
                    <a:pt x="784797" y="2888996"/>
                  </a:lnTo>
                  <a:lnTo>
                    <a:pt x="783193" y="2883039"/>
                  </a:lnTo>
                  <a:lnTo>
                    <a:pt x="781486" y="2877083"/>
                  </a:lnTo>
                  <a:lnTo>
                    <a:pt x="779760" y="2871126"/>
                  </a:lnTo>
                  <a:lnTo>
                    <a:pt x="777913" y="2865169"/>
                  </a:lnTo>
                  <a:lnTo>
                    <a:pt x="776042" y="2859213"/>
                  </a:lnTo>
                  <a:lnTo>
                    <a:pt x="774064" y="2853256"/>
                  </a:lnTo>
                  <a:lnTo>
                    <a:pt x="772040" y="2847299"/>
                  </a:lnTo>
                  <a:lnTo>
                    <a:pt x="769923" y="2841343"/>
                  </a:lnTo>
                  <a:lnTo>
                    <a:pt x="767738" y="2835386"/>
                  </a:lnTo>
                  <a:lnTo>
                    <a:pt x="765477" y="2829429"/>
                  </a:lnTo>
                  <a:lnTo>
                    <a:pt x="763121" y="2823472"/>
                  </a:lnTo>
                  <a:lnTo>
                    <a:pt x="760709" y="2817516"/>
                  </a:lnTo>
                  <a:lnTo>
                    <a:pt x="758175" y="2811559"/>
                  </a:lnTo>
                  <a:lnTo>
                    <a:pt x="755606" y="2805602"/>
                  </a:lnTo>
                  <a:lnTo>
                    <a:pt x="752884" y="2799646"/>
                  </a:lnTo>
                  <a:lnTo>
                    <a:pt x="750137" y="2793689"/>
                  </a:lnTo>
                  <a:lnTo>
                    <a:pt x="747234" y="2787732"/>
                  </a:lnTo>
                  <a:lnTo>
                    <a:pt x="744290" y="2781776"/>
                  </a:lnTo>
                  <a:lnTo>
                    <a:pt x="741210" y="2775819"/>
                  </a:lnTo>
                  <a:lnTo>
                    <a:pt x="738060" y="2769862"/>
                  </a:lnTo>
                  <a:lnTo>
                    <a:pt x="734797" y="2763906"/>
                  </a:lnTo>
                  <a:lnTo>
                    <a:pt x="731434" y="2757949"/>
                  </a:lnTo>
                  <a:lnTo>
                    <a:pt x="727983" y="2751992"/>
                  </a:lnTo>
                  <a:lnTo>
                    <a:pt x="724398" y="2746035"/>
                  </a:lnTo>
                  <a:lnTo>
                    <a:pt x="720752" y="2740079"/>
                  </a:lnTo>
                  <a:lnTo>
                    <a:pt x="716939" y="2734122"/>
                  </a:lnTo>
                  <a:lnTo>
                    <a:pt x="713094" y="2728165"/>
                  </a:lnTo>
                  <a:lnTo>
                    <a:pt x="709046" y="2722209"/>
                  </a:lnTo>
                  <a:lnTo>
                    <a:pt x="704966" y="2716252"/>
                  </a:lnTo>
                  <a:lnTo>
                    <a:pt x="700706" y="2710295"/>
                  </a:lnTo>
                  <a:lnTo>
                    <a:pt x="696383" y="2704339"/>
                  </a:lnTo>
                  <a:lnTo>
                    <a:pt x="691909" y="2698382"/>
                  </a:lnTo>
                  <a:lnTo>
                    <a:pt x="687339" y="2692425"/>
                  </a:lnTo>
                  <a:lnTo>
                    <a:pt x="682646" y="2686468"/>
                  </a:lnTo>
                  <a:lnTo>
                    <a:pt x="677823" y="2680512"/>
                  </a:lnTo>
                  <a:lnTo>
                    <a:pt x="672909" y="2674555"/>
                  </a:lnTo>
                  <a:lnTo>
                    <a:pt x="667829" y="2668598"/>
                  </a:lnTo>
                  <a:lnTo>
                    <a:pt x="662691" y="2662642"/>
                  </a:lnTo>
                  <a:lnTo>
                    <a:pt x="657352" y="2656685"/>
                  </a:lnTo>
                  <a:lnTo>
                    <a:pt x="651978" y="2650728"/>
                  </a:lnTo>
                  <a:lnTo>
                    <a:pt x="646386" y="2644772"/>
                  </a:lnTo>
                  <a:lnTo>
                    <a:pt x="640750" y="2638815"/>
                  </a:lnTo>
                  <a:lnTo>
                    <a:pt x="634929" y="2632858"/>
                  </a:lnTo>
                  <a:lnTo>
                    <a:pt x="629030" y="2626902"/>
                  </a:lnTo>
                  <a:lnTo>
                    <a:pt x="622982" y="2620945"/>
                  </a:lnTo>
                  <a:lnTo>
                    <a:pt x="616820" y="2614988"/>
                  </a:lnTo>
                  <a:lnTo>
                    <a:pt x="610544" y="2609031"/>
                  </a:lnTo>
                  <a:lnTo>
                    <a:pt x="604122" y="2603075"/>
                  </a:lnTo>
                  <a:lnTo>
                    <a:pt x="597620" y="2597118"/>
                  </a:lnTo>
                  <a:lnTo>
                    <a:pt x="590939" y="2591161"/>
                  </a:lnTo>
                  <a:lnTo>
                    <a:pt x="584214" y="2585205"/>
                  </a:lnTo>
                  <a:lnTo>
                    <a:pt x="577280" y="2579248"/>
                  </a:lnTo>
                  <a:lnTo>
                    <a:pt x="570314" y="2573291"/>
                  </a:lnTo>
                  <a:lnTo>
                    <a:pt x="563154" y="2567335"/>
                  </a:lnTo>
                  <a:lnTo>
                    <a:pt x="555941" y="2561378"/>
                  </a:lnTo>
                  <a:lnTo>
                    <a:pt x="548572" y="2555421"/>
                  </a:lnTo>
                  <a:lnTo>
                    <a:pt x="541120" y="2549465"/>
                  </a:lnTo>
                  <a:lnTo>
                    <a:pt x="533548" y="2543508"/>
                  </a:lnTo>
                  <a:lnTo>
                    <a:pt x="525867" y="2537551"/>
                  </a:lnTo>
                  <a:lnTo>
                    <a:pt x="518099" y="2531594"/>
                  </a:lnTo>
                  <a:lnTo>
                    <a:pt x="510200" y="2525638"/>
                  </a:lnTo>
                  <a:lnTo>
                    <a:pt x="502245" y="2519681"/>
                  </a:lnTo>
                  <a:lnTo>
                    <a:pt x="494139" y="2513724"/>
                  </a:lnTo>
                  <a:lnTo>
                    <a:pt x="486007" y="2507768"/>
                  </a:lnTo>
                  <a:lnTo>
                    <a:pt x="477710" y="2501811"/>
                  </a:lnTo>
                  <a:lnTo>
                    <a:pt x="469388" y="2495854"/>
                  </a:lnTo>
                  <a:lnTo>
                    <a:pt x="460937" y="2489898"/>
                  </a:lnTo>
                  <a:lnTo>
                    <a:pt x="452443" y="2483941"/>
                  </a:lnTo>
                  <a:lnTo>
                    <a:pt x="443850" y="2477984"/>
                  </a:lnTo>
                  <a:lnTo>
                    <a:pt x="435201" y="2472028"/>
                  </a:lnTo>
                  <a:lnTo>
                    <a:pt x="426482" y="2466071"/>
                  </a:lnTo>
                  <a:lnTo>
                    <a:pt x="417696" y="2460114"/>
                  </a:lnTo>
                  <a:lnTo>
                    <a:pt x="408866" y="2454157"/>
                  </a:lnTo>
                  <a:lnTo>
                    <a:pt x="399964" y="2448201"/>
                  </a:lnTo>
                  <a:lnTo>
                    <a:pt x="391039" y="2442244"/>
                  </a:lnTo>
                  <a:lnTo>
                    <a:pt x="382043" y="2436287"/>
                  </a:lnTo>
                  <a:lnTo>
                    <a:pt x="373036" y="2430331"/>
                  </a:lnTo>
                  <a:lnTo>
                    <a:pt x="363974" y="2424374"/>
                  </a:lnTo>
                  <a:lnTo>
                    <a:pt x="354903" y="2418417"/>
                  </a:lnTo>
                  <a:lnTo>
                    <a:pt x="345800" y="2412461"/>
                  </a:lnTo>
                  <a:lnTo>
                    <a:pt x="336690" y="2406504"/>
                  </a:lnTo>
                  <a:lnTo>
                    <a:pt x="327566" y="2400547"/>
                  </a:lnTo>
                  <a:lnTo>
                    <a:pt x="318443" y="2394590"/>
                  </a:lnTo>
                  <a:lnTo>
                    <a:pt x="309320" y="2388634"/>
                  </a:lnTo>
                  <a:lnTo>
                    <a:pt x="300211" y="2382677"/>
                  </a:lnTo>
                  <a:lnTo>
                    <a:pt x="291109" y="2376720"/>
                  </a:lnTo>
                  <a:lnTo>
                    <a:pt x="282043" y="2370764"/>
                  </a:lnTo>
                  <a:lnTo>
                    <a:pt x="272985" y="2364807"/>
                  </a:lnTo>
                  <a:lnTo>
                    <a:pt x="263991" y="2358850"/>
                  </a:lnTo>
                  <a:lnTo>
                    <a:pt x="255010" y="2352894"/>
                  </a:lnTo>
                  <a:lnTo>
                    <a:pt x="246108" y="2346937"/>
                  </a:lnTo>
                  <a:lnTo>
                    <a:pt x="237236" y="2340980"/>
                  </a:lnTo>
                  <a:lnTo>
                    <a:pt x="228447" y="2335024"/>
                  </a:lnTo>
                  <a:lnTo>
                    <a:pt x="219715" y="2329067"/>
                  </a:lnTo>
                  <a:lnTo>
                    <a:pt x="211062" y="2323110"/>
                  </a:lnTo>
                  <a:lnTo>
                    <a:pt x="202500" y="2317153"/>
                  </a:lnTo>
                  <a:lnTo>
                    <a:pt x="194008" y="2311197"/>
                  </a:lnTo>
                  <a:lnTo>
                    <a:pt x="185648" y="2305240"/>
                  </a:lnTo>
                  <a:lnTo>
                    <a:pt x="177340" y="2299283"/>
                  </a:lnTo>
                  <a:lnTo>
                    <a:pt x="169213" y="2293327"/>
                  </a:lnTo>
                  <a:lnTo>
                    <a:pt x="161118" y="2287370"/>
                  </a:lnTo>
                  <a:lnTo>
                    <a:pt x="153249" y="2281413"/>
                  </a:lnTo>
                  <a:lnTo>
                    <a:pt x="145424" y="2275457"/>
                  </a:lnTo>
                  <a:lnTo>
                    <a:pt x="137811" y="2269500"/>
                  </a:lnTo>
                  <a:lnTo>
                    <a:pt x="130287" y="2263543"/>
                  </a:lnTo>
                  <a:lnTo>
                    <a:pt x="122952" y="2257587"/>
                  </a:lnTo>
                  <a:lnTo>
                    <a:pt x="115758" y="2251630"/>
                  </a:lnTo>
                  <a:lnTo>
                    <a:pt x="108723" y="2245673"/>
                  </a:lnTo>
                  <a:lnTo>
                    <a:pt x="101888" y="2239716"/>
                  </a:lnTo>
                  <a:lnTo>
                    <a:pt x="95175" y="2233760"/>
                  </a:lnTo>
                  <a:lnTo>
                    <a:pt x="88727" y="2227803"/>
                  </a:lnTo>
                  <a:lnTo>
                    <a:pt x="82356" y="2221846"/>
                  </a:lnTo>
                  <a:lnTo>
                    <a:pt x="76321" y="2215890"/>
                  </a:lnTo>
                  <a:lnTo>
                    <a:pt x="70342" y="2209933"/>
                  </a:lnTo>
                  <a:lnTo>
                    <a:pt x="64716" y="2203976"/>
                  </a:lnTo>
                  <a:lnTo>
                    <a:pt x="59180" y="2198020"/>
                  </a:lnTo>
                  <a:lnTo>
                    <a:pt x="53953" y="2192063"/>
                  </a:lnTo>
                  <a:lnTo>
                    <a:pt x="48883" y="2186106"/>
                  </a:lnTo>
                  <a:lnTo>
                    <a:pt x="44073" y="2180149"/>
                  </a:lnTo>
                  <a:lnTo>
                    <a:pt x="39490" y="2174193"/>
                  </a:lnTo>
                  <a:lnTo>
                    <a:pt x="35111" y="2168236"/>
                  </a:lnTo>
                  <a:lnTo>
                    <a:pt x="31034" y="2162279"/>
                  </a:lnTo>
                  <a:lnTo>
                    <a:pt x="27101" y="2156323"/>
                  </a:lnTo>
                  <a:lnTo>
                    <a:pt x="23547" y="2150366"/>
                  </a:lnTo>
                  <a:lnTo>
                    <a:pt x="20071" y="2144409"/>
                  </a:lnTo>
                  <a:lnTo>
                    <a:pt x="17054" y="2138453"/>
                  </a:lnTo>
                  <a:lnTo>
                    <a:pt x="14110" y="2132496"/>
                  </a:lnTo>
                  <a:lnTo>
                    <a:pt x="11580" y="2126539"/>
                  </a:lnTo>
                  <a:lnTo>
                    <a:pt x="9187" y="2120583"/>
                  </a:lnTo>
                  <a:lnTo>
                    <a:pt x="7142" y="2114626"/>
                  </a:lnTo>
                  <a:lnTo>
                    <a:pt x="5310" y="2108669"/>
                  </a:lnTo>
                  <a:lnTo>
                    <a:pt x="3756" y="2102712"/>
                  </a:lnTo>
                  <a:lnTo>
                    <a:pt x="2490" y="2096756"/>
                  </a:lnTo>
                  <a:lnTo>
                    <a:pt x="1430" y="2090799"/>
                  </a:lnTo>
                  <a:lnTo>
                    <a:pt x="735" y="2084842"/>
                  </a:lnTo>
                  <a:lnTo>
                    <a:pt x="172" y="2078886"/>
                  </a:lnTo>
                  <a:lnTo>
                    <a:pt x="48" y="2072929"/>
                  </a:lnTo>
                  <a:lnTo>
                    <a:pt x="0" y="2066972"/>
                  </a:lnTo>
                  <a:lnTo>
                    <a:pt x="428" y="2061016"/>
                  </a:lnTo>
                  <a:lnTo>
                    <a:pt x="947" y="2055059"/>
                  </a:lnTo>
                  <a:lnTo>
                    <a:pt x="1866" y="2049102"/>
                  </a:lnTo>
                  <a:lnTo>
                    <a:pt x="2949" y="2043146"/>
                  </a:lnTo>
                  <a:lnTo>
                    <a:pt x="4353" y="2037189"/>
                  </a:lnTo>
                  <a:lnTo>
                    <a:pt x="5991" y="2031232"/>
                  </a:lnTo>
                  <a:lnTo>
                    <a:pt x="7873" y="2025275"/>
                  </a:lnTo>
                  <a:lnTo>
                    <a:pt x="10054" y="2019319"/>
                  </a:lnTo>
                  <a:lnTo>
                    <a:pt x="12405" y="2013362"/>
                  </a:lnTo>
                  <a:lnTo>
                    <a:pt x="15116" y="2007405"/>
                  </a:lnTo>
                  <a:lnTo>
                    <a:pt x="17924" y="2001449"/>
                  </a:lnTo>
                  <a:lnTo>
                    <a:pt x="21149" y="1995492"/>
                  </a:lnTo>
                  <a:lnTo>
                    <a:pt x="24441" y="1989535"/>
                  </a:lnTo>
                  <a:lnTo>
                    <a:pt x="28122" y="1983579"/>
                  </a:lnTo>
                  <a:lnTo>
                    <a:pt x="31904" y="1977622"/>
                  </a:lnTo>
                  <a:lnTo>
                    <a:pt x="35999" y="1971665"/>
                  </a:lnTo>
                  <a:lnTo>
                    <a:pt x="40249" y="1965709"/>
                  </a:lnTo>
                  <a:lnTo>
                    <a:pt x="44739" y="1959752"/>
                  </a:lnTo>
                  <a:lnTo>
                    <a:pt x="49433" y="1953795"/>
                  </a:lnTo>
                  <a:lnTo>
                    <a:pt x="54299" y="1947838"/>
                  </a:lnTo>
                  <a:lnTo>
                    <a:pt x="59412" y="1941882"/>
                  </a:lnTo>
                  <a:lnTo>
                    <a:pt x="64633" y="1935925"/>
                  </a:lnTo>
                  <a:lnTo>
                    <a:pt x="70135" y="1929968"/>
                  </a:lnTo>
                  <a:lnTo>
                    <a:pt x="75688" y="1924012"/>
                  </a:lnTo>
                  <a:lnTo>
                    <a:pt x="81550" y="1918055"/>
                  </a:lnTo>
                  <a:lnTo>
                    <a:pt x="87454" y="1912098"/>
                  </a:lnTo>
                  <a:lnTo>
                    <a:pt x="93602" y="1906142"/>
                  </a:lnTo>
                  <a:lnTo>
                    <a:pt x="99826" y="1900185"/>
                  </a:lnTo>
                  <a:lnTo>
                    <a:pt x="106233" y="1894228"/>
                  </a:lnTo>
                  <a:lnTo>
                    <a:pt x="112743" y="1888271"/>
                  </a:lnTo>
                  <a:lnTo>
                    <a:pt x="119383" y="1882315"/>
                  </a:lnTo>
                  <a:lnTo>
                    <a:pt x="126144" y="1876358"/>
                  </a:lnTo>
                  <a:lnTo>
                    <a:pt x="132989" y="1870401"/>
                  </a:lnTo>
                  <a:lnTo>
                    <a:pt x="139966" y="1864445"/>
                  </a:lnTo>
                  <a:lnTo>
                    <a:pt x="146987" y="1858488"/>
                  </a:lnTo>
                  <a:lnTo>
                    <a:pt x="154142" y="1852531"/>
                  </a:lnTo>
                  <a:lnTo>
                    <a:pt x="161318" y="1846575"/>
                  </a:lnTo>
                  <a:lnTo>
                    <a:pt x="168608" y="1840618"/>
                  </a:lnTo>
                  <a:lnTo>
                    <a:pt x="175916" y="1834661"/>
                  </a:lnTo>
                  <a:lnTo>
                    <a:pt x="183296" y="1828705"/>
                  </a:lnTo>
                  <a:lnTo>
                    <a:pt x="190697" y="1822748"/>
                  </a:lnTo>
                  <a:lnTo>
                    <a:pt x="198137" y="1816791"/>
                  </a:lnTo>
                  <a:lnTo>
                    <a:pt x="205593" y="1810834"/>
                  </a:lnTo>
                  <a:lnTo>
                    <a:pt x="213065" y="1804878"/>
                  </a:lnTo>
                  <a:lnTo>
                    <a:pt x="220538" y="1798921"/>
                  </a:lnTo>
                  <a:lnTo>
                    <a:pt x="228011" y="1792964"/>
                  </a:lnTo>
                  <a:lnTo>
                    <a:pt x="235461" y="1787008"/>
                  </a:lnTo>
                  <a:lnTo>
                    <a:pt x="242906" y="1781051"/>
                  </a:lnTo>
                  <a:lnTo>
                    <a:pt x="250297" y="1775094"/>
                  </a:lnTo>
                  <a:lnTo>
                    <a:pt x="257676" y="1769138"/>
                  </a:lnTo>
                  <a:lnTo>
                    <a:pt x="264978" y="1763181"/>
                  </a:lnTo>
                  <a:lnTo>
                    <a:pt x="272251" y="1757224"/>
                  </a:lnTo>
                  <a:lnTo>
                    <a:pt x="279439" y="1751268"/>
                  </a:lnTo>
                  <a:lnTo>
                    <a:pt x="286569" y="1745311"/>
                  </a:lnTo>
                  <a:lnTo>
                    <a:pt x="293615" y="1739354"/>
                  </a:lnTo>
                  <a:lnTo>
                    <a:pt x="300566" y="1733397"/>
                  </a:lnTo>
                  <a:lnTo>
                    <a:pt x="307443" y="1727441"/>
                  </a:lnTo>
                  <a:lnTo>
                    <a:pt x="314181" y="1721484"/>
                  </a:lnTo>
                  <a:lnTo>
                    <a:pt x="320863" y="1715527"/>
                  </a:lnTo>
                  <a:lnTo>
                    <a:pt x="327355" y="1709571"/>
                  </a:lnTo>
                  <a:lnTo>
                    <a:pt x="333813" y="1703614"/>
                  </a:lnTo>
                  <a:lnTo>
                    <a:pt x="340029" y="1697657"/>
                  </a:lnTo>
                  <a:lnTo>
                    <a:pt x="346202" y="1691701"/>
                  </a:lnTo>
                  <a:lnTo>
                    <a:pt x="352149" y="1685744"/>
                  </a:lnTo>
                  <a:lnTo>
                    <a:pt x="358006" y="1679787"/>
                  </a:lnTo>
                  <a:lnTo>
                    <a:pt x="363662" y="1673831"/>
                  </a:lnTo>
                  <a:lnTo>
                    <a:pt x="369174" y="1667874"/>
                  </a:lnTo>
                  <a:lnTo>
                    <a:pt x="374519" y="1661917"/>
                  </a:lnTo>
                  <a:lnTo>
                    <a:pt x="379659" y="1655960"/>
                  </a:lnTo>
                  <a:lnTo>
                    <a:pt x="384672" y="1650004"/>
                  </a:lnTo>
                  <a:lnTo>
                    <a:pt x="389417" y="1644047"/>
                  </a:lnTo>
                  <a:lnTo>
                    <a:pt x="394079" y="1638090"/>
                  </a:lnTo>
                  <a:lnTo>
                    <a:pt x="398405" y="1632134"/>
                  </a:lnTo>
                  <a:lnTo>
                    <a:pt x="402674" y="1626177"/>
                  </a:lnTo>
                  <a:lnTo>
                    <a:pt x="406585" y="1620220"/>
                  </a:lnTo>
                  <a:lnTo>
                    <a:pt x="410410" y="1614264"/>
                  </a:lnTo>
                  <a:lnTo>
                    <a:pt x="413923" y="1608307"/>
                  </a:lnTo>
                  <a:lnTo>
                    <a:pt x="417285" y="1602350"/>
                  </a:lnTo>
                  <a:lnTo>
                    <a:pt x="420388" y="1596393"/>
                  </a:lnTo>
                  <a:lnTo>
                    <a:pt x="423272" y="1590437"/>
                  </a:lnTo>
                  <a:lnTo>
                    <a:pt x="425953" y="1584480"/>
                  </a:lnTo>
                  <a:lnTo>
                    <a:pt x="428344" y="1578523"/>
                  </a:lnTo>
                  <a:lnTo>
                    <a:pt x="430593" y="1572567"/>
                  </a:lnTo>
                  <a:lnTo>
                    <a:pt x="432481" y="1566610"/>
                  </a:lnTo>
                  <a:lnTo>
                    <a:pt x="434290" y="1560653"/>
                  </a:lnTo>
                  <a:lnTo>
                    <a:pt x="435665" y="1554697"/>
                  </a:lnTo>
                  <a:lnTo>
                    <a:pt x="436972" y="1548740"/>
                  </a:lnTo>
                  <a:lnTo>
                    <a:pt x="437883" y="1542783"/>
                  </a:lnTo>
                  <a:lnTo>
                    <a:pt x="438670" y="1536827"/>
                  </a:lnTo>
                  <a:lnTo>
                    <a:pt x="439126" y="1530870"/>
                  </a:lnTo>
                  <a:lnTo>
                    <a:pt x="439389" y="1524913"/>
                  </a:lnTo>
                  <a:lnTo>
                    <a:pt x="439389" y="1518956"/>
                  </a:lnTo>
                  <a:lnTo>
                    <a:pt x="439126" y="1513000"/>
                  </a:lnTo>
                  <a:lnTo>
                    <a:pt x="438670" y="1507043"/>
                  </a:lnTo>
                  <a:lnTo>
                    <a:pt x="437883" y="1501086"/>
                  </a:lnTo>
                  <a:lnTo>
                    <a:pt x="436972" y="1495130"/>
                  </a:lnTo>
                  <a:lnTo>
                    <a:pt x="435665" y="1489173"/>
                  </a:lnTo>
                  <a:lnTo>
                    <a:pt x="434290" y="1483216"/>
                  </a:lnTo>
                  <a:lnTo>
                    <a:pt x="432481" y="1477260"/>
                  </a:lnTo>
                  <a:lnTo>
                    <a:pt x="430593" y="1471303"/>
                  </a:lnTo>
                  <a:lnTo>
                    <a:pt x="428344" y="1465346"/>
                  </a:lnTo>
                  <a:lnTo>
                    <a:pt x="425953" y="1459390"/>
                  </a:lnTo>
                  <a:lnTo>
                    <a:pt x="423272" y="1453433"/>
                  </a:lnTo>
                  <a:lnTo>
                    <a:pt x="420388" y="1447476"/>
                  </a:lnTo>
                  <a:lnTo>
                    <a:pt x="417285" y="1441519"/>
                  </a:lnTo>
                  <a:lnTo>
                    <a:pt x="413923" y="1435563"/>
                  </a:lnTo>
                  <a:lnTo>
                    <a:pt x="410410" y="1429606"/>
                  </a:lnTo>
                  <a:lnTo>
                    <a:pt x="406585" y="1423649"/>
                  </a:lnTo>
                  <a:lnTo>
                    <a:pt x="402674" y="1417693"/>
                  </a:lnTo>
                  <a:lnTo>
                    <a:pt x="398405" y="1411736"/>
                  </a:lnTo>
                  <a:lnTo>
                    <a:pt x="394079" y="1405779"/>
                  </a:lnTo>
                  <a:lnTo>
                    <a:pt x="389417" y="1399823"/>
                  </a:lnTo>
                  <a:lnTo>
                    <a:pt x="384672" y="1393866"/>
                  </a:lnTo>
                  <a:lnTo>
                    <a:pt x="379659" y="1387909"/>
                  </a:lnTo>
                  <a:lnTo>
                    <a:pt x="374519" y="1381953"/>
                  </a:lnTo>
                  <a:lnTo>
                    <a:pt x="369174" y="1375996"/>
                  </a:lnTo>
                  <a:lnTo>
                    <a:pt x="363662" y="1370039"/>
                  </a:lnTo>
                  <a:lnTo>
                    <a:pt x="358006" y="1364082"/>
                  </a:lnTo>
                  <a:lnTo>
                    <a:pt x="352149" y="1358126"/>
                  </a:lnTo>
                  <a:lnTo>
                    <a:pt x="346202" y="1352169"/>
                  </a:lnTo>
                  <a:lnTo>
                    <a:pt x="340029" y="1346212"/>
                  </a:lnTo>
                  <a:lnTo>
                    <a:pt x="333813" y="1340256"/>
                  </a:lnTo>
                  <a:lnTo>
                    <a:pt x="327355" y="1334299"/>
                  </a:lnTo>
                  <a:lnTo>
                    <a:pt x="320863" y="1328342"/>
                  </a:lnTo>
                  <a:lnTo>
                    <a:pt x="314181" y="1322386"/>
                  </a:lnTo>
                  <a:lnTo>
                    <a:pt x="307443" y="1316429"/>
                  </a:lnTo>
                  <a:lnTo>
                    <a:pt x="300566" y="1310472"/>
                  </a:lnTo>
                  <a:lnTo>
                    <a:pt x="293615" y="1304515"/>
                  </a:lnTo>
                  <a:lnTo>
                    <a:pt x="286569" y="1298559"/>
                  </a:lnTo>
                  <a:lnTo>
                    <a:pt x="279439" y="1292602"/>
                  </a:lnTo>
                  <a:lnTo>
                    <a:pt x="272251" y="1286645"/>
                  </a:lnTo>
                  <a:lnTo>
                    <a:pt x="264978" y="1280689"/>
                  </a:lnTo>
                  <a:lnTo>
                    <a:pt x="257676" y="1274732"/>
                  </a:lnTo>
                  <a:lnTo>
                    <a:pt x="250297" y="1268775"/>
                  </a:lnTo>
                  <a:lnTo>
                    <a:pt x="242906" y="1262819"/>
                  </a:lnTo>
                  <a:lnTo>
                    <a:pt x="235461" y="1256862"/>
                  </a:lnTo>
                  <a:lnTo>
                    <a:pt x="228011" y="1250905"/>
                  </a:lnTo>
                  <a:lnTo>
                    <a:pt x="220538" y="1244949"/>
                  </a:lnTo>
                  <a:lnTo>
                    <a:pt x="213065" y="1238992"/>
                  </a:lnTo>
                  <a:lnTo>
                    <a:pt x="205593" y="1233035"/>
                  </a:lnTo>
                  <a:lnTo>
                    <a:pt x="198137" y="1227078"/>
                  </a:lnTo>
                  <a:lnTo>
                    <a:pt x="190697" y="1221122"/>
                  </a:lnTo>
                  <a:lnTo>
                    <a:pt x="183296" y="1215165"/>
                  </a:lnTo>
                  <a:lnTo>
                    <a:pt x="175916" y="1209208"/>
                  </a:lnTo>
                  <a:lnTo>
                    <a:pt x="168608" y="1203252"/>
                  </a:lnTo>
                  <a:lnTo>
                    <a:pt x="161318" y="1197295"/>
                  </a:lnTo>
                  <a:lnTo>
                    <a:pt x="154142" y="1191338"/>
                  </a:lnTo>
                  <a:lnTo>
                    <a:pt x="146987" y="1185382"/>
                  </a:lnTo>
                  <a:lnTo>
                    <a:pt x="139966" y="1179425"/>
                  </a:lnTo>
                  <a:lnTo>
                    <a:pt x="132989" y="1173468"/>
                  </a:lnTo>
                  <a:lnTo>
                    <a:pt x="126144" y="1167512"/>
                  </a:lnTo>
                  <a:lnTo>
                    <a:pt x="119383" y="1161555"/>
                  </a:lnTo>
                  <a:lnTo>
                    <a:pt x="112743" y="1155598"/>
                  </a:lnTo>
                  <a:lnTo>
                    <a:pt x="106233" y="1149641"/>
                  </a:lnTo>
                  <a:lnTo>
                    <a:pt x="99826" y="1143685"/>
                  </a:lnTo>
                  <a:lnTo>
                    <a:pt x="93602" y="1137728"/>
                  </a:lnTo>
                  <a:lnTo>
                    <a:pt x="87454" y="1131771"/>
                  </a:lnTo>
                  <a:lnTo>
                    <a:pt x="81550" y="1125815"/>
                  </a:lnTo>
                  <a:lnTo>
                    <a:pt x="75688" y="1119858"/>
                  </a:lnTo>
                  <a:lnTo>
                    <a:pt x="70135" y="1113901"/>
                  </a:lnTo>
                  <a:lnTo>
                    <a:pt x="64633" y="1107945"/>
                  </a:lnTo>
                  <a:lnTo>
                    <a:pt x="59412" y="1101988"/>
                  </a:lnTo>
                  <a:lnTo>
                    <a:pt x="54299" y="1096031"/>
                  </a:lnTo>
                  <a:lnTo>
                    <a:pt x="49433" y="1090074"/>
                  </a:lnTo>
                  <a:lnTo>
                    <a:pt x="44739" y="1084118"/>
                  </a:lnTo>
                  <a:lnTo>
                    <a:pt x="40249" y="1078161"/>
                  </a:lnTo>
                  <a:lnTo>
                    <a:pt x="35999" y="1072204"/>
                  </a:lnTo>
                  <a:lnTo>
                    <a:pt x="31904" y="1066248"/>
                  </a:lnTo>
                  <a:lnTo>
                    <a:pt x="28122" y="1060291"/>
                  </a:lnTo>
                  <a:lnTo>
                    <a:pt x="24441" y="1054334"/>
                  </a:lnTo>
                  <a:lnTo>
                    <a:pt x="21149" y="1048378"/>
                  </a:lnTo>
                  <a:lnTo>
                    <a:pt x="17924" y="1042421"/>
                  </a:lnTo>
                  <a:lnTo>
                    <a:pt x="15116" y="1036464"/>
                  </a:lnTo>
                  <a:lnTo>
                    <a:pt x="12405" y="1030508"/>
                  </a:lnTo>
                  <a:lnTo>
                    <a:pt x="10054" y="1024551"/>
                  </a:lnTo>
                  <a:lnTo>
                    <a:pt x="7873" y="1018594"/>
                  </a:lnTo>
                  <a:lnTo>
                    <a:pt x="5991" y="1012637"/>
                  </a:lnTo>
                  <a:lnTo>
                    <a:pt x="4353" y="1006681"/>
                  </a:lnTo>
                  <a:lnTo>
                    <a:pt x="2949" y="1000724"/>
                  </a:lnTo>
                  <a:lnTo>
                    <a:pt x="1866" y="994767"/>
                  </a:lnTo>
                  <a:lnTo>
                    <a:pt x="947" y="988811"/>
                  </a:lnTo>
                  <a:lnTo>
                    <a:pt x="428" y="982854"/>
                  </a:lnTo>
                  <a:lnTo>
                    <a:pt x="0" y="976897"/>
                  </a:lnTo>
                  <a:lnTo>
                    <a:pt x="48" y="970941"/>
                  </a:lnTo>
                  <a:lnTo>
                    <a:pt x="172" y="964984"/>
                  </a:lnTo>
                  <a:lnTo>
                    <a:pt x="735" y="959027"/>
                  </a:lnTo>
                  <a:lnTo>
                    <a:pt x="1430" y="953071"/>
                  </a:lnTo>
                  <a:lnTo>
                    <a:pt x="2490" y="947114"/>
                  </a:lnTo>
                  <a:lnTo>
                    <a:pt x="3756" y="941157"/>
                  </a:lnTo>
                  <a:lnTo>
                    <a:pt x="5310" y="935200"/>
                  </a:lnTo>
                  <a:lnTo>
                    <a:pt x="7142" y="929244"/>
                  </a:lnTo>
                  <a:lnTo>
                    <a:pt x="9187" y="923287"/>
                  </a:lnTo>
                  <a:lnTo>
                    <a:pt x="11580" y="917330"/>
                  </a:lnTo>
                  <a:lnTo>
                    <a:pt x="14110" y="911374"/>
                  </a:lnTo>
                  <a:lnTo>
                    <a:pt x="17054" y="905417"/>
                  </a:lnTo>
                  <a:lnTo>
                    <a:pt x="20071" y="899460"/>
                  </a:lnTo>
                  <a:lnTo>
                    <a:pt x="23547" y="893504"/>
                  </a:lnTo>
                  <a:lnTo>
                    <a:pt x="27101" y="887547"/>
                  </a:lnTo>
                  <a:lnTo>
                    <a:pt x="31034" y="881590"/>
                  </a:lnTo>
                  <a:lnTo>
                    <a:pt x="35111" y="875634"/>
                  </a:lnTo>
                  <a:lnTo>
                    <a:pt x="39490" y="869677"/>
                  </a:lnTo>
                  <a:lnTo>
                    <a:pt x="44073" y="863720"/>
                  </a:lnTo>
                  <a:lnTo>
                    <a:pt x="48883" y="857763"/>
                  </a:lnTo>
                  <a:lnTo>
                    <a:pt x="53953" y="851807"/>
                  </a:lnTo>
                  <a:lnTo>
                    <a:pt x="59180" y="845850"/>
                  </a:lnTo>
                  <a:lnTo>
                    <a:pt x="64716" y="839893"/>
                  </a:lnTo>
                  <a:lnTo>
                    <a:pt x="70342" y="833937"/>
                  </a:lnTo>
                  <a:lnTo>
                    <a:pt x="76321" y="827980"/>
                  </a:lnTo>
                  <a:lnTo>
                    <a:pt x="82356" y="822023"/>
                  </a:lnTo>
                  <a:lnTo>
                    <a:pt x="88727" y="816067"/>
                  </a:lnTo>
                  <a:lnTo>
                    <a:pt x="95175" y="810110"/>
                  </a:lnTo>
                  <a:lnTo>
                    <a:pt x="101888" y="804153"/>
                  </a:lnTo>
                  <a:lnTo>
                    <a:pt x="108723" y="798196"/>
                  </a:lnTo>
                  <a:lnTo>
                    <a:pt x="115758" y="792240"/>
                  </a:lnTo>
                  <a:lnTo>
                    <a:pt x="122952" y="786283"/>
                  </a:lnTo>
                  <a:lnTo>
                    <a:pt x="130287" y="780326"/>
                  </a:lnTo>
                  <a:lnTo>
                    <a:pt x="137811" y="774370"/>
                  </a:lnTo>
                  <a:lnTo>
                    <a:pt x="145424" y="768413"/>
                  </a:lnTo>
                  <a:lnTo>
                    <a:pt x="153249" y="762456"/>
                  </a:lnTo>
                  <a:lnTo>
                    <a:pt x="161118" y="756500"/>
                  </a:lnTo>
                  <a:lnTo>
                    <a:pt x="169213" y="750543"/>
                  </a:lnTo>
                  <a:lnTo>
                    <a:pt x="177340" y="744586"/>
                  </a:lnTo>
                  <a:lnTo>
                    <a:pt x="185648" y="738630"/>
                  </a:lnTo>
                  <a:lnTo>
                    <a:pt x="194008" y="732673"/>
                  </a:lnTo>
                  <a:lnTo>
                    <a:pt x="202500" y="726716"/>
                  </a:lnTo>
                  <a:lnTo>
                    <a:pt x="211062" y="720759"/>
                  </a:lnTo>
                  <a:lnTo>
                    <a:pt x="219715" y="714803"/>
                  </a:lnTo>
                  <a:lnTo>
                    <a:pt x="228447" y="708846"/>
                  </a:lnTo>
                  <a:lnTo>
                    <a:pt x="237236" y="702889"/>
                  </a:lnTo>
                  <a:lnTo>
                    <a:pt x="246108" y="696933"/>
                  </a:lnTo>
                  <a:lnTo>
                    <a:pt x="255010" y="690976"/>
                  </a:lnTo>
                  <a:lnTo>
                    <a:pt x="263991" y="685019"/>
                  </a:lnTo>
                  <a:lnTo>
                    <a:pt x="272985" y="679063"/>
                  </a:lnTo>
                  <a:lnTo>
                    <a:pt x="282043" y="673106"/>
                  </a:lnTo>
                  <a:lnTo>
                    <a:pt x="291109" y="667149"/>
                  </a:lnTo>
                  <a:lnTo>
                    <a:pt x="300211" y="661193"/>
                  </a:lnTo>
                  <a:lnTo>
                    <a:pt x="309320" y="655236"/>
                  </a:lnTo>
                  <a:lnTo>
                    <a:pt x="318443" y="649279"/>
                  </a:lnTo>
                  <a:lnTo>
                    <a:pt x="327566" y="643322"/>
                  </a:lnTo>
                  <a:lnTo>
                    <a:pt x="336690" y="637366"/>
                  </a:lnTo>
                  <a:lnTo>
                    <a:pt x="345800" y="631409"/>
                  </a:lnTo>
                  <a:lnTo>
                    <a:pt x="354903" y="625452"/>
                  </a:lnTo>
                  <a:lnTo>
                    <a:pt x="363974" y="619496"/>
                  </a:lnTo>
                  <a:lnTo>
                    <a:pt x="373036" y="613539"/>
                  </a:lnTo>
                  <a:lnTo>
                    <a:pt x="382043" y="607582"/>
                  </a:lnTo>
                  <a:lnTo>
                    <a:pt x="391039" y="601626"/>
                  </a:lnTo>
                  <a:lnTo>
                    <a:pt x="399964" y="595669"/>
                  </a:lnTo>
                  <a:lnTo>
                    <a:pt x="408866" y="589712"/>
                  </a:lnTo>
                  <a:lnTo>
                    <a:pt x="417696" y="583756"/>
                  </a:lnTo>
                  <a:lnTo>
                    <a:pt x="426482" y="577799"/>
                  </a:lnTo>
                  <a:lnTo>
                    <a:pt x="435201" y="571842"/>
                  </a:lnTo>
                  <a:lnTo>
                    <a:pt x="443850" y="565885"/>
                  </a:lnTo>
                  <a:lnTo>
                    <a:pt x="452443" y="559929"/>
                  </a:lnTo>
                  <a:lnTo>
                    <a:pt x="460937" y="553972"/>
                  </a:lnTo>
                  <a:lnTo>
                    <a:pt x="469388" y="548015"/>
                  </a:lnTo>
                  <a:lnTo>
                    <a:pt x="477710" y="542059"/>
                  </a:lnTo>
                  <a:lnTo>
                    <a:pt x="486007" y="536102"/>
                  </a:lnTo>
                  <a:lnTo>
                    <a:pt x="494139" y="530145"/>
                  </a:lnTo>
                  <a:lnTo>
                    <a:pt x="502245" y="524189"/>
                  </a:lnTo>
                  <a:lnTo>
                    <a:pt x="510200" y="518232"/>
                  </a:lnTo>
                  <a:lnTo>
                    <a:pt x="518099" y="512275"/>
                  </a:lnTo>
                  <a:lnTo>
                    <a:pt x="525867" y="506318"/>
                  </a:lnTo>
                  <a:lnTo>
                    <a:pt x="533548" y="500362"/>
                  </a:lnTo>
                  <a:lnTo>
                    <a:pt x="541120" y="494405"/>
                  </a:lnTo>
                  <a:lnTo>
                    <a:pt x="548572" y="488448"/>
                  </a:lnTo>
                  <a:lnTo>
                    <a:pt x="555941" y="482492"/>
                  </a:lnTo>
                  <a:lnTo>
                    <a:pt x="563154" y="476535"/>
                  </a:lnTo>
                  <a:lnTo>
                    <a:pt x="570314" y="470578"/>
                  </a:lnTo>
                  <a:lnTo>
                    <a:pt x="577280" y="464622"/>
                  </a:lnTo>
                  <a:lnTo>
                    <a:pt x="584214" y="458665"/>
                  </a:lnTo>
                  <a:lnTo>
                    <a:pt x="590939" y="452708"/>
                  </a:lnTo>
                  <a:lnTo>
                    <a:pt x="597620" y="446752"/>
                  </a:lnTo>
                  <a:lnTo>
                    <a:pt x="604122" y="440795"/>
                  </a:lnTo>
                  <a:lnTo>
                    <a:pt x="610544" y="434838"/>
                  </a:lnTo>
                  <a:lnTo>
                    <a:pt x="616820" y="428881"/>
                  </a:lnTo>
                  <a:lnTo>
                    <a:pt x="622982" y="422925"/>
                  </a:lnTo>
                  <a:lnTo>
                    <a:pt x="629030" y="416968"/>
                  </a:lnTo>
                  <a:lnTo>
                    <a:pt x="634929" y="411011"/>
                  </a:lnTo>
                  <a:lnTo>
                    <a:pt x="640750" y="405055"/>
                  </a:lnTo>
                  <a:lnTo>
                    <a:pt x="646386" y="399098"/>
                  </a:lnTo>
                  <a:lnTo>
                    <a:pt x="651978" y="393141"/>
                  </a:lnTo>
                  <a:lnTo>
                    <a:pt x="657352" y="387185"/>
                  </a:lnTo>
                  <a:lnTo>
                    <a:pt x="662691" y="381228"/>
                  </a:lnTo>
                  <a:lnTo>
                    <a:pt x="667829" y="375271"/>
                  </a:lnTo>
                  <a:lnTo>
                    <a:pt x="672909" y="369315"/>
                  </a:lnTo>
                  <a:lnTo>
                    <a:pt x="677823" y="363358"/>
                  </a:lnTo>
                  <a:lnTo>
                    <a:pt x="682646" y="357401"/>
                  </a:lnTo>
                  <a:lnTo>
                    <a:pt x="687339" y="351444"/>
                  </a:lnTo>
                  <a:lnTo>
                    <a:pt x="691909" y="345488"/>
                  </a:lnTo>
                  <a:lnTo>
                    <a:pt x="696383" y="339531"/>
                  </a:lnTo>
                  <a:lnTo>
                    <a:pt x="700706" y="333574"/>
                  </a:lnTo>
                  <a:lnTo>
                    <a:pt x="704966" y="327618"/>
                  </a:lnTo>
                  <a:lnTo>
                    <a:pt x="709046" y="321661"/>
                  </a:lnTo>
                  <a:lnTo>
                    <a:pt x="713094" y="315704"/>
                  </a:lnTo>
                  <a:lnTo>
                    <a:pt x="716939" y="309748"/>
                  </a:lnTo>
                  <a:lnTo>
                    <a:pt x="720752" y="303791"/>
                  </a:lnTo>
                  <a:lnTo>
                    <a:pt x="724398" y="297834"/>
                  </a:lnTo>
                  <a:lnTo>
                    <a:pt x="727983" y="291878"/>
                  </a:lnTo>
                  <a:lnTo>
                    <a:pt x="731434" y="285921"/>
                  </a:lnTo>
                  <a:lnTo>
                    <a:pt x="734797" y="279964"/>
                  </a:lnTo>
                  <a:lnTo>
                    <a:pt x="738060" y="274007"/>
                  </a:lnTo>
                  <a:lnTo>
                    <a:pt x="741210" y="268051"/>
                  </a:lnTo>
                  <a:lnTo>
                    <a:pt x="744290" y="262094"/>
                  </a:lnTo>
                  <a:lnTo>
                    <a:pt x="747234" y="256137"/>
                  </a:lnTo>
                  <a:lnTo>
                    <a:pt x="750137" y="250181"/>
                  </a:lnTo>
                  <a:lnTo>
                    <a:pt x="752884" y="244224"/>
                  </a:lnTo>
                  <a:lnTo>
                    <a:pt x="755606" y="238267"/>
                  </a:lnTo>
                  <a:lnTo>
                    <a:pt x="758175" y="232311"/>
                  </a:lnTo>
                  <a:lnTo>
                    <a:pt x="760709" y="226354"/>
                  </a:lnTo>
                  <a:lnTo>
                    <a:pt x="763121" y="220397"/>
                  </a:lnTo>
                  <a:lnTo>
                    <a:pt x="765477" y="214440"/>
                  </a:lnTo>
                  <a:lnTo>
                    <a:pt x="767738" y="208484"/>
                  </a:lnTo>
                  <a:lnTo>
                    <a:pt x="769923" y="202527"/>
                  </a:lnTo>
                  <a:lnTo>
                    <a:pt x="772040" y="196570"/>
                  </a:lnTo>
                  <a:lnTo>
                    <a:pt x="774064" y="190614"/>
                  </a:lnTo>
                  <a:lnTo>
                    <a:pt x="776042" y="184657"/>
                  </a:lnTo>
                  <a:lnTo>
                    <a:pt x="777913" y="178700"/>
                  </a:lnTo>
                  <a:lnTo>
                    <a:pt x="779760" y="172744"/>
                  </a:lnTo>
                  <a:lnTo>
                    <a:pt x="781486" y="166787"/>
                  </a:lnTo>
                  <a:lnTo>
                    <a:pt x="783193" y="160830"/>
                  </a:lnTo>
                  <a:lnTo>
                    <a:pt x="784797" y="154874"/>
                  </a:lnTo>
                  <a:lnTo>
                    <a:pt x="786370" y="148917"/>
                  </a:lnTo>
                  <a:lnTo>
                    <a:pt x="787861" y="142960"/>
                  </a:lnTo>
                  <a:lnTo>
                    <a:pt x="789307" y="137003"/>
                  </a:lnTo>
                  <a:lnTo>
                    <a:pt x="790691" y="131047"/>
                  </a:lnTo>
                  <a:lnTo>
                    <a:pt x="792018" y="125090"/>
                  </a:lnTo>
                  <a:lnTo>
                    <a:pt x="793302" y="119133"/>
                  </a:lnTo>
                  <a:lnTo>
                    <a:pt x="794517" y="113177"/>
                  </a:lnTo>
                  <a:lnTo>
                    <a:pt x="795706" y="107220"/>
                  </a:lnTo>
                  <a:lnTo>
                    <a:pt x="796817" y="101263"/>
                  </a:lnTo>
                  <a:lnTo>
                    <a:pt x="797915" y="95307"/>
                  </a:lnTo>
                  <a:lnTo>
                    <a:pt x="798931" y="89350"/>
                  </a:lnTo>
                  <a:lnTo>
                    <a:pt x="799933" y="83393"/>
                  </a:lnTo>
                  <a:lnTo>
                    <a:pt x="800870" y="77437"/>
                  </a:lnTo>
                  <a:lnTo>
                    <a:pt x="801783" y="71480"/>
                  </a:lnTo>
                  <a:lnTo>
                    <a:pt x="802646" y="65523"/>
                  </a:lnTo>
                  <a:lnTo>
                    <a:pt x="803477" y="59566"/>
                  </a:lnTo>
                  <a:lnTo>
                    <a:pt x="804271" y="53610"/>
                  </a:lnTo>
                  <a:lnTo>
                    <a:pt x="805025" y="47653"/>
                  </a:lnTo>
                  <a:lnTo>
                    <a:pt x="805755" y="41696"/>
                  </a:lnTo>
                  <a:lnTo>
                    <a:pt x="806438" y="35740"/>
                  </a:lnTo>
                  <a:lnTo>
                    <a:pt x="807107" y="29783"/>
                  </a:lnTo>
                  <a:lnTo>
                    <a:pt x="807725" y="23826"/>
                  </a:lnTo>
                  <a:lnTo>
                    <a:pt x="808335" y="17870"/>
                  </a:lnTo>
                  <a:lnTo>
                    <a:pt x="808896" y="11913"/>
                  </a:lnTo>
                  <a:lnTo>
                    <a:pt x="809447" y="5956"/>
                  </a:lnTo>
                  <a:lnTo>
                    <a:pt x="809961" y="0"/>
                  </a:lnTo>
                  <a:lnTo>
                    <a:pt x="828308" y="0"/>
                  </a:lnTo>
                  <a:lnTo>
                    <a:pt x="828822" y="5956"/>
                  </a:lnTo>
                  <a:lnTo>
                    <a:pt x="829372" y="11913"/>
                  </a:lnTo>
                  <a:lnTo>
                    <a:pt x="829934" y="17870"/>
                  </a:lnTo>
                  <a:lnTo>
                    <a:pt x="830544" y="23826"/>
                  </a:lnTo>
                  <a:lnTo>
                    <a:pt x="831161" y="29783"/>
                  </a:lnTo>
                  <a:lnTo>
                    <a:pt x="831831" y="35740"/>
                  </a:lnTo>
                  <a:lnTo>
                    <a:pt x="832514" y="41696"/>
                  </a:lnTo>
                  <a:lnTo>
                    <a:pt x="833244" y="47653"/>
                  </a:lnTo>
                  <a:lnTo>
                    <a:pt x="833998" y="53610"/>
                  </a:lnTo>
                  <a:lnTo>
                    <a:pt x="834792" y="59566"/>
                  </a:lnTo>
                  <a:lnTo>
                    <a:pt x="835622" y="65523"/>
                  </a:lnTo>
                  <a:lnTo>
                    <a:pt x="836486" y="71480"/>
                  </a:lnTo>
                  <a:lnTo>
                    <a:pt x="837399" y="77437"/>
                  </a:lnTo>
                  <a:lnTo>
                    <a:pt x="838336" y="83393"/>
                  </a:lnTo>
                  <a:lnTo>
                    <a:pt x="839338" y="89350"/>
                  </a:lnTo>
                  <a:lnTo>
                    <a:pt x="840354" y="95307"/>
                  </a:lnTo>
                  <a:lnTo>
                    <a:pt x="841451" y="101263"/>
                  </a:lnTo>
                  <a:lnTo>
                    <a:pt x="842562" y="107220"/>
                  </a:lnTo>
                  <a:lnTo>
                    <a:pt x="843751" y="113177"/>
                  </a:lnTo>
                  <a:lnTo>
                    <a:pt x="844967" y="119133"/>
                  </a:lnTo>
                  <a:lnTo>
                    <a:pt x="846251" y="125090"/>
                  </a:lnTo>
                  <a:lnTo>
                    <a:pt x="847577" y="131047"/>
                  </a:lnTo>
                  <a:lnTo>
                    <a:pt x="848962" y="137003"/>
                  </a:lnTo>
                  <a:lnTo>
                    <a:pt x="850408" y="142960"/>
                  </a:lnTo>
                  <a:lnTo>
                    <a:pt x="851899" y="148917"/>
                  </a:lnTo>
                  <a:lnTo>
                    <a:pt x="853472" y="154874"/>
                  </a:lnTo>
                  <a:lnTo>
                    <a:pt x="855075" y="160830"/>
                  </a:lnTo>
                  <a:lnTo>
                    <a:pt x="856783" y="166787"/>
                  </a:lnTo>
                  <a:lnTo>
                    <a:pt x="858509" y="172744"/>
                  </a:lnTo>
                  <a:lnTo>
                    <a:pt x="860356" y="178700"/>
                  </a:lnTo>
                  <a:lnTo>
                    <a:pt x="862227" y="184657"/>
                  </a:lnTo>
                  <a:lnTo>
                    <a:pt x="864205" y="190614"/>
                  </a:lnTo>
                  <a:lnTo>
                    <a:pt x="866229" y="196570"/>
                  </a:lnTo>
                  <a:lnTo>
                    <a:pt x="868346" y="202527"/>
                  </a:lnTo>
                  <a:lnTo>
                    <a:pt x="870531" y="208484"/>
                  </a:lnTo>
                  <a:lnTo>
                    <a:pt x="872792" y="214440"/>
                  </a:lnTo>
                  <a:lnTo>
                    <a:pt x="875148" y="220397"/>
                  </a:lnTo>
                  <a:lnTo>
                    <a:pt x="877559" y="226354"/>
                  </a:lnTo>
                  <a:lnTo>
                    <a:pt x="880094" y="232311"/>
                  </a:lnTo>
                  <a:lnTo>
                    <a:pt x="882663" y="238267"/>
                  </a:lnTo>
                  <a:lnTo>
                    <a:pt x="885385" y="244224"/>
                  </a:lnTo>
                  <a:lnTo>
                    <a:pt x="888132" y="250181"/>
                  </a:lnTo>
                  <a:lnTo>
                    <a:pt x="891035" y="256137"/>
                  </a:lnTo>
                  <a:lnTo>
                    <a:pt x="893979" y="262094"/>
                  </a:lnTo>
                  <a:lnTo>
                    <a:pt x="897059" y="268051"/>
                  </a:lnTo>
                  <a:lnTo>
                    <a:pt x="900209" y="274007"/>
                  </a:lnTo>
                  <a:lnTo>
                    <a:pt x="903471" y="279964"/>
                  </a:lnTo>
                  <a:lnTo>
                    <a:pt x="906835" y="285921"/>
                  </a:lnTo>
                  <a:lnTo>
                    <a:pt x="910286" y="291878"/>
                  </a:lnTo>
                  <a:lnTo>
                    <a:pt x="913871" y="297834"/>
                  </a:lnTo>
                  <a:lnTo>
                    <a:pt x="917516" y="303791"/>
                  </a:lnTo>
                  <a:lnTo>
                    <a:pt x="921329" y="309748"/>
                  </a:lnTo>
                  <a:lnTo>
                    <a:pt x="925175" y="315704"/>
                  </a:lnTo>
                  <a:lnTo>
                    <a:pt x="929223" y="321661"/>
                  </a:lnTo>
                  <a:lnTo>
                    <a:pt x="933303" y="327618"/>
                  </a:lnTo>
                  <a:lnTo>
                    <a:pt x="937563" y="333574"/>
                  </a:lnTo>
                  <a:lnTo>
                    <a:pt x="941885" y="339531"/>
                  </a:lnTo>
                  <a:lnTo>
                    <a:pt x="946360" y="345488"/>
                  </a:lnTo>
                  <a:lnTo>
                    <a:pt x="950930" y="351444"/>
                  </a:lnTo>
                  <a:lnTo>
                    <a:pt x="955623" y="357401"/>
                  </a:lnTo>
                  <a:lnTo>
                    <a:pt x="960446" y="363358"/>
                  </a:lnTo>
                  <a:lnTo>
                    <a:pt x="965360" y="369315"/>
                  </a:lnTo>
                  <a:lnTo>
                    <a:pt x="970440" y="375271"/>
                  </a:lnTo>
                  <a:lnTo>
                    <a:pt x="975577" y="381228"/>
                  </a:lnTo>
                  <a:lnTo>
                    <a:pt x="980917" y="387185"/>
                  </a:lnTo>
                  <a:lnTo>
                    <a:pt x="986291" y="393141"/>
                  </a:lnTo>
                  <a:lnTo>
                    <a:pt x="991883" y="399098"/>
                  </a:lnTo>
                  <a:lnTo>
                    <a:pt x="997519" y="405055"/>
                  </a:lnTo>
                  <a:lnTo>
                    <a:pt x="1003339" y="411011"/>
                  </a:lnTo>
                  <a:lnTo>
                    <a:pt x="1009238" y="416968"/>
                  </a:lnTo>
                  <a:lnTo>
                    <a:pt x="1015287" y="422925"/>
                  </a:lnTo>
                  <a:lnTo>
                    <a:pt x="1021449" y="428881"/>
                  </a:lnTo>
                  <a:lnTo>
                    <a:pt x="1027725" y="434838"/>
                  </a:lnTo>
                  <a:lnTo>
                    <a:pt x="1034147" y="440795"/>
                  </a:lnTo>
                  <a:lnTo>
                    <a:pt x="1040649" y="446752"/>
                  </a:lnTo>
                  <a:lnTo>
                    <a:pt x="1047329" y="452708"/>
                  </a:lnTo>
                  <a:lnTo>
                    <a:pt x="1054055" y="458665"/>
                  </a:lnTo>
                  <a:lnTo>
                    <a:pt x="1060988" y="464622"/>
                  </a:lnTo>
                  <a:lnTo>
                    <a:pt x="1067955" y="470578"/>
                  </a:lnTo>
                  <a:lnTo>
                    <a:pt x="1075115" y="476535"/>
                  </a:lnTo>
                  <a:lnTo>
                    <a:pt x="1082327" y="482492"/>
                  </a:lnTo>
                  <a:lnTo>
                    <a:pt x="1089697" y="488448"/>
                  </a:lnTo>
                  <a:lnTo>
                    <a:pt x="1097148" y="494405"/>
                  </a:lnTo>
                  <a:lnTo>
                    <a:pt x="1104721" y="500362"/>
                  </a:lnTo>
                  <a:lnTo>
                    <a:pt x="1112402" y="506318"/>
                  </a:lnTo>
                  <a:lnTo>
                    <a:pt x="1120170" y="512275"/>
                  </a:lnTo>
                  <a:lnTo>
                    <a:pt x="1128069" y="518232"/>
                  </a:lnTo>
                  <a:lnTo>
                    <a:pt x="1136024" y="524189"/>
                  </a:lnTo>
                  <a:lnTo>
                    <a:pt x="1144130" y="530145"/>
                  </a:lnTo>
                  <a:lnTo>
                    <a:pt x="1152262" y="536102"/>
                  </a:lnTo>
                  <a:lnTo>
                    <a:pt x="1160559" y="542059"/>
                  </a:lnTo>
                  <a:lnTo>
                    <a:pt x="1168881" y="548015"/>
                  </a:lnTo>
                  <a:lnTo>
                    <a:pt x="1177332" y="553972"/>
                  </a:lnTo>
                  <a:lnTo>
                    <a:pt x="1185826" y="559929"/>
                  </a:lnTo>
                  <a:lnTo>
                    <a:pt x="1194418" y="565885"/>
                  </a:lnTo>
                  <a:lnTo>
                    <a:pt x="1203068" y="571842"/>
                  </a:lnTo>
                  <a:lnTo>
                    <a:pt x="1211787" y="577799"/>
                  </a:lnTo>
                  <a:lnTo>
                    <a:pt x="1220573" y="583756"/>
                  </a:lnTo>
                  <a:lnTo>
                    <a:pt x="1229403" y="589712"/>
                  </a:lnTo>
                  <a:lnTo>
                    <a:pt x="1238305" y="595669"/>
                  </a:lnTo>
                  <a:lnTo>
                    <a:pt x="1247230" y="601626"/>
                  </a:lnTo>
                  <a:lnTo>
                    <a:pt x="1256226" y="607582"/>
                  </a:lnTo>
                  <a:lnTo>
                    <a:pt x="1265232" y="613539"/>
                  </a:lnTo>
                  <a:lnTo>
                    <a:pt x="1274295" y="619496"/>
                  </a:lnTo>
                  <a:lnTo>
                    <a:pt x="1283366" y="625452"/>
                  </a:lnTo>
                  <a:lnTo>
                    <a:pt x="1292469" y="631409"/>
                  </a:lnTo>
                  <a:lnTo>
                    <a:pt x="1301579" y="637366"/>
                  </a:lnTo>
                  <a:lnTo>
                    <a:pt x="1310703" y="643322"/>
                  </a:lnTo>
                  <a:lnTo>
                    <a:pt x="1319826" y="649279"/>
                  </a:lnTo>
                  <a:lnTo>
                    <a:pt x="1328949" y="655236"/>
                  </a:lnTo>
                  <a:lnTo>
                    <a:pt x="1338058" y="661193"/>
                  </a:lnTo>
                  <a:lnTo>
                    <a:pt x="1347160" y="667149"/>
                  </a:lnTo>
                  <a:lnTo>
                    <a:pt x="1356226" y="673106"/>
                  </a:lnTo>
                  <a:lnTo>
                    <a:pt x="1365283" y="679063"/>
                  </a:lnTo>
                  <a:lnTo>
                    <a:pt x="1374277" y="685019"/>
                  </a:lnTo>
                  <a:lnTo>
                    <a:pt x="1383259" y="690976"/>
                  </a:lnTo>
                  <a:lnTo>
                    <a:pt x="1392161" y="696933"/>
                  </a:lnTo>
                  <a:lnTo>
                    <a:pt x="1401033" y="702889"/>
                  </a:lnTo>
                  <a:lnTo>
                    <a:pt x="1409822" y="708846"/>
                  </a:lnTo>
                  <a:lnTo>
                    <a:pt x="1418554" y="714803"/>
                  </a:lnTo>
                  <a:lnTo>
                    <a:pt x="1427207" y="720759"/>
                  </a:lnTo>
                  <a:lnTo>
                    <a:pt x="1435768" y="726716"/>
                  </a:lnTo>
                  <a:lnTo>
                    <a:pt x="1444261" y="732673"/>
                  </a:lnTo>
                  <a:lnTo>
                    <a:pt x="1452621" y="738630"/>
                  </a:lnTo>
                  <a:lnTo>
                    <a:pt x="1460929" y="744586"/>
                  </a:lnTo>
                  <a:lnTo>
                    <a:pt x="1469056" y="750543"/>
                  </a:lnTo>
                  <a:lnTo>
                    <a:pt x="1477151" y="756500"/>
                  </a:lnTo>
                  <a:lnTo>
                    <a:pt x="1485020" y="762456"/>
                  </a:lnTo>
                  <a:lnTo>
                    <a:pt x="1492844" y="768413"/>
                  </a:lnTo>
                  <a:lnTo>
                    <a:pt x="1500458" y="774370"/>
                  </a:lnTo>
                  <a:lnTo>
                    <a:pt x="1507982" y="780326"/>
                  </a:lnTo>
                  <a:lnTo>
                    <a:pt x="1515317" y="786283"/>
                  </a:lnTo>
                  <a:lnTo>
                    <a:pt x="1522511" y="792240"/>
                  </a:lnTo>
                  <a:lnTo>
                    <a:pt x="1529546" y="798196"/>
                  </a:lnTo>
                  <a:lnTo>
                    <a:pt x="1536381" y="804153"/>
                  </a:lnTo>
                  <a:lnTo>
                    <a:pt x="1543094" y="810110"/>
                  </a:lnTo>
                  <a:lnTo>
                    <a:pt x="1549542" y="816067"/>
                  </a:lnTo>
                  <a:lnTo>
                    <a:pt x="1555913" y="822023"/>
                  </a:lnTo>
                  <a:lnTo>
                    <a:pt x="1561948" y="827980"/>
                  </a:lnTo>
                  <a:lnTo>
                    <a:pt x="1567927" y="833937"/>
                  </a:lnTo>
                  <a:lnTo>
                    <a:pt x="1573553" y="839893"/>
                  </a:lnTo>
                  <a:lnTo>
                    <a:pt x="1579089" y="845850"/>
                  </a:lnTo>
                  <a:lnTo>
                    <a:pt x="1584316" y="851807"/>
                  </a:lnTo>
                  <a:lnTo>
                    <a:pt x="1589385" y="857763"/>
                  </a:lnTo>
                  <a:lnTo>
                    <a:pt x="1594196" y="863720"/>
                  </a:lnTo>
                  <a:lnTo>
                    <a:pt x="1598779" y="869677"/>
                  </a:lnTo>
                  <a:lnTo>
                    <a:pt x="1603158" y="875634"/>
                  </a:lnTo>
                  <a:lnTo>
                    <a:pt x="1607234" y="881590"/>
                  </a:lnTo>
                  <a:lnTo>
                    <a:pt x="1611168" y="887547"/>
                  </a:lnTo>
                  <a:lnTo>
                    <a:pt x="1614722" y="893504"/>
                  </a:lnTo>
                  <a:lnTo>
                    <a:pt x="1618198" y="899460"/>
                  </a:lnTo>
                  <a:lnTo>
                    <a:pt x="1621214" y="905417"/>
                  </a:lnTo>
                  <a:lnTo>
                    <a:pt x="1624159" y="911374"/>
                  </a:lnTo>
                  <a:lnTo>
                    <a:pt x="1626689" y="917330"/>
                  </a:lnTo>
                  <a:lnTo>
                    <a:pt x="1629082" y="923287"/>
                  </a:lnTo>
                  <a:lnTo>
                    <a:pt x="1631127" y="929244"/>
                  </a:lnTo>
                  <a:lnTo>
                    <a:pt x="1632959" y="935200"/>
                  </a:lnTo>
                  <a:lnTo>
                    <a:pt x="1634513" y="941157"/>
                  </a:lnTo>
                  <a:lnTo>
                    <a:pt x="1635779" y="947114"/>
                  </a:lnTo>
                  <a:lnTo>
                    <a:pt x="1636838" y="953071"/>
                  </a:lnTo>
                  <a:lnTo>
                    <a:pt x="1637533" y="959027"/>
                  </a:lnTo>
                  <a:lnTo>
                    <a:pt x="1638097" y="964984"/>
                  </a:lnTo>
                  <a:lnTo>
                    <a:pt x="1638220" y="970941"/>
                  </a:lnTo>
                  <a:lnTo>
                    <a:pt x="1638269" y="976897"/>
                  </a:lnTo>
                  <a:lnTo>
                    <a:pt x="1637841" y="982854"/>
                  </a:lnTo>
                  <a:lnTo>
                    <a:pt x="1637322" y="988811"/>
                  </a:lnTo>
                  <a:lnTo>
                    <a:pt x="1636403" y="994767"/>
                  </a:lnTo>
                  <a:lnTo>
                    <a:pt x="1635320" y="1000724"/>
                  </a:lnTo>
                  <a:lnTo>
                    <a:pt x="1633916" y="1006681"/>
                  </a:lnTo>
                  <a:lnTo>
                    <a:pt x="1632278" y="1012637"/>
                  </a:lnTo>
                  <a:lnTo>
                    <a:pt x="1630396" y="1018594"/>
                  </a:lnTo>
                  <a:lnTo>
                    <a:pt x="1628215" y="1024551"/>
                  </a:lnTo>
                  <a:lnTo>
                    <a:pt x="1625864" y="1030508"/>
                  </a:lnTo>
                  <a:lnTo>
                    <a:pt x="1623153" y="1036464"/>
                  </a:lnTo>
                  <a:lnTo>
                    <a:pt x="1620345" y="1042421"/>
                  </a:lnTo>
                  <a:lnTo>
                    <a:pt x="1617119" y="1048378"/>
                  </a:lnTo>
                  <a:lnTo>
                    <a:pt x="1613828" y="1054334"/>
                  </a:lnTo>
                  <a:lnTo>
                    <a:pt x="1610146" y="1060291"/>
                  </a:lnTo>
                  <a:lnTo>
                    <a:pt x="1606365" y="1066248"/>
                  </a:lnTo>
                  <a:lnTo>
                    <a:pt x="1602270" y="1072204"/>
                  </a:lnTo>
                  <a:lnTo>
                    <a:pt x="1598020" y="1078161"/>
                  </a:lnTo>
                  <a:lnTo>
                    <a:pt x="1593530" y="1084118"/>
                  </a:lnTo>
                  <a:lnTo>
                    <a:pt x="1588835" y="1090074"/>
                  </a:lnTo>
                  <a:lnTo>
                    <a:pt x="1583969" y="1096031"/>
                  </a:lnTo>
                  <a:lnTo>
                    <a:pt x="1578857" y="1101988"/>
                  </a:lnTo>
                  <a:lnTo>
                    <a:pt x="1573636" y="1107945"/>
                  </a:lnTo>
                  <a:lnTo>
                    <a:pt x="1568134" y="1113901"/>
                  </a:lnTo>
                  <a:lnTo>
                    <a:pt x="1562581" y="1119858"/>
                  </a:lnTo>
                  <a:lnTo>
                    <a:pt x="1556719" y="1125815"/>
                  </a:lnTo>
                  <a:lnTo>
                    <a:pt x="1550815" y="1131771"/>
                  </a:lnTo>
                  <a:lnTo>
                    <a:pt x="1544667" y="1137728"/>
                  </a:lnTo>
                  <a:lnTo>
                    <a:pt x="1538443" y="1143685"/>
                  </a:lnTo>
                  <a:lnTo>
                    <a:pt x="1532036" y="1149641"/>
                  </a:lnTo>
                  <a:lnTo>
                    <a:pt x="1525525" y="1155598"/>
                  </a:lnTo>
                  <a:lnTo>
                    <a:pt x="1518886" y="1161555"/>
                  </a:lnTo>
                  <a:lnTo>
                    <a:pt x="1512124" y="1167512"/>
                  </a:lnTo>
                  <a:lnTo>
                    <a:pt x="1505280" y="1173468"/>
                  </a:lnTo>
                  <a:lnTo>
                    <a:pt x="1498303" y="1179425"/>
                  </a:lnTo>
                  <a:lnTo>
                    <a:pt x="1491282" y="1185382"/>
                  </a:lnTo>
                  <a:lnTo>
                    <a:pt x="1484127" y="1191338"/>
                  </a:lnTo>
                  <a:lnTo>
                    <a:pt x="1476950" y="1197295"/>
                  </a:lnTo>
                  <a:lnTo>
                    <a:pt x="1469661" y="1203252"/>
                  </a:lnTo>
                  <a:lnTo>
                    <a:pt x="1462353" y="1209208"/>
                  </a:lnTo>
                  <a:lnTo>
                    <a:pt x="1454973" y="1215165"/>
                  </a:lnTo>
                  <a:lnTo>
                    <a:pt x="1447572" y="1221122"/>
                  </a:lnTo>
                  <a:lnTo>
                    <a:pt x="1440132" y="1227078"/>
                  </a:lnTo>
                  <a:lnTo>
                    <a:pt x="1432675" y="1233035"/>
                  </a:lnTo>
                  <a:lnTo>
                    <a:pt x="1425204" y="1238992"/>
                  </a:lnTo>
                  <a:lnTo>
                    <a:pt x="1417731" y="1244949"/>
                  </a:lnTo>
                  <a:lnTo>
                    <a:pt x="1410258" y="1250905"/>
                  </a:lnTo>
                  <a:lnTo>
                    <a:pt x="1402808" y="1256862"/>
                  </a:lnTo>
                  <a:lnTo>
                    <a:pt x="1395362" y="1262819"/>
                  </a:lnTo>
                  <a:lnTo>
                    <a:pt x="1387972" y="1268775"/>
                  </a:lnTo>
                  <a:lnTo>
                    <a:pt x="1380593" y="1274732"/>
                  </a:lnTo>
                  <a:lnTo>
                    <a:pt x="1373291" y="1280689"/>
                  </a:lnTo>
                  <a:lnTo>
                    <a:pt x="1366018" y="1286645"/>
                  </a:lnTo>
                  <a:lnTo>
                    <a:pt x="1358830" y="1292602"/>
                  </a:lnTo>
                  <a:lnTo>
                    <a:pt x="1351700" y="1298559"/>
                  </a:lnTo>
                  <a:lnTo>
                    <a:pt x="1344654" y="1304515"/>
                  </a:lnTo>
                  <a:lnTo>
                    <a:pt x="1337703" y="1310472"/>
                  </a:lnTo>
                  <a:lnTo>
                    <a:pt x="1330826" y="1316429"/>
                  </a:lnTo>
                  <a:lnTo>
                    <a:pt x="1324087" y="1322386"/>
                  </a:lnTo>
                  <a:lnTo>
                    <a:pt x="1317405" y="1328342"/>
                  </a:lnTo>
                  <a:lnTo>
                    <a:pt x="1310914" y="1334299"/>
                  </a:lnTo>
                  <a:lnTo>
                    <a:pt x="1304455" y="1340256"/>
                  </a:lnTo>
                  <a:lnTo>
                    <a:pt x="1298239" y="1346212"/>
                  </a:lnTo>
                  <a:lnTo>
                    <a:pt x="1292067" y="1352169"/>
                  </a:lnTo>
                  <a:lnTo>
                    <a:pt x="1286120" y="1358126"/>
                  </a:lnTo>
                  <a:lnTo>
                    <a:pt x="1280263" y="1364082"/>
                  </a:lnTo>
                  <a:lnTo>
                    <a:pt x="1274607" y="1370039"/>
                  </a:lnTo>
                  <a:lnTo>
                    <a:pt x="1269095" y="1375996"/>
                  </a:lnTo>
                  <a:lnTo>
                    <a:pt x="1263750" y="1381953"/>
                  </a:lnTo>
                  <a:lnTo>
                    <a:pt x="1258609" y="1387909"/>
                  </a:lnTo>
                  <a:lnTo>
                    <a:pt x="1253596" y="1393866"/>
                  </a:lnTo>
                  <a:lnTo>
                    <a:pt x="1248852" y="1399823"/>
                  </a:lnTo>
                  <a:lnTo>
                    <a:pt x="1244189" y="1405779"/>
                  </a:lnTo>
                  <a:lnTo>
                    <a:pt x="1239864" y="1411736"/>
                  </a:lnTo>
                  <a:lnTo>
                    <a:pt x="1235595" y="1417693"/>
                  </a:lnTo>
                  <a:lnTo>
                    <a:pt x="1231684" y="1423649"/>
                  </a:lnTo>
                  <a:lnTo>
                    <a:pt x="1227859" y="1429606"/>
                  </a:lnTo>
                  <a:lnTo>
                    <a:pt x="1224345" y="1435563"/>
                  </a:lnTo>
                  <a:lnTo>
                    <a:pt x="1220983" y="1441519"/>
                  </a:lnTo>
                  <a:lnTo>
                    <a:pt x="1217881" y="1447476"/>
                  </a:lnTo>
                  <a:lnTo>
                    <a:pt x="1214997" y="1453433"/>
                  </a:lnTo>
                  <a:lnTo>
                    <a:pt x="1212316" y="1459390"/>
                  </a:lnTo>
                  <a:lnTo>
                    <a:pt x="1209925" y="1465346"/>
                  </a:lnTo>
                  <a:lnTo>
                    <a:pt x="1207676" y="1471303"/>
                  </a:lnTo>
                  <a:lnTo>
                    <a:pt x="1205788" y="1477260"/>
                  </a:lnTo>
                  <a:lnTo>
                    <a:pt x="1203979" y="1483216"/>
                  </a:lnTo>
                  <a:lnTo>
                    <a:pt x="1202604" y="1489173"/>
                  </a:lnTo>
                  <a:lnTo>
                    <a:pt x="1201297" y="1495130"/>
                  </a:lnTo>
                  <a:lnTo>
                    <a:pt x="1200385" y="1501086"/>
                  </a:lnTo>
                  <a:lnTo>
                    <a:pt x="1199599" y="1507043"/>
                  </a:lnTo>
                  <a:lnTo>
                    <a:pt x="1199142" y="1513000"/>
                  </a:lnTo>
                  <a:lnTo>
                    <a:pt x="1198880" y="1518956"/>
                  </a:lnTo>
                  <a:lnTo>
                    <a:pt x="1198880" y="1524913"/>
                  </a:lnTo>
                  <a:lnTo>
                    <a:pt x="1199142" y="1530870"/>
                  </a:lnTo>
                  <a:lnTo>
                    <a:pt x="1199599" y="1536827"/>
                  </a:lnTo>
                  <a:lnTo>
                    <a:pt x="1200385" y="1542783"/>
                  </a:lnTo>
                  <a:lnTo>
                    <a:pt x="1201297" y="1548740"/>
                  </a:lnTo>
                  <a:lnTo>
                    <a:pt x="1202604" y="1554697"/>
                  </a:lnTo>
                  <a:lnTo>
                    <a:pt x="1203979" y="1560653"/>
                  </a:lnTo>
                  <a:lnTo>
                    <a:pt x="1205788" y="1566610"/>
                  </a:lnTo>
                  <a:lnTo>
                    <a:pt x="1207676" y="1572567"/>
                  </a:lnTo>
                  <a:lnTo>
                    <a:pt x="1209925" y="1578523"/>
                  </a:lnTo>
                  <a:lnTo>
                    <a:pt x="1212316" y="1584480"/>
                  </a:lnTo>
                  <a:lnTo>
                    <a:pt x="1214997" y="1590437"/>
                  </a:lnTo>
                  <a:lnTo>
                    <a:pt x="1217881" y="1596393"/>
                  </a:lnTo>
                  <a:lnTo>
                    <a:pt x="1220983" y="1602350"/>
                  </a:lnTo>
                  <a:lnTo>
                    <a:pt x="1224345" y="1608307"/>
                  </a:lnTo>
                  <a:lnTo>
                    <a:pt x="1227859" y="1614264"/>
                  </a:lnTo>
                  <a:lnTo>
                    <a:pt x="1231684" y="1620220"/>
                  </a:lnTo>
                  <a:lnTo>
                    <a:pt x="1235595" y="1626177"/>
                  </a:lnTo>
                  <a:lnTo>
                    <a:pt x="1239864" y="1632134"/>
                  </a:lnTo>
                  <a:lnTo>
                    <a:pt x="1244189" y="1638090"/>
                  </a:lnTo>
                  <a:lnTo>
                    <a:pt x="1248852" y="1644047"/>
                  </a:lnTo>
                  <a:lnTo>
                    <a:pt x="1253596" y="1650004"/>
                  </a:lnTo>
                  <a:lnTo>
                    <a:pt x="1258609" y="1655960"/>
                  </a:lnTo>
                  <a:lnTo>
                    <a:pt x="1263750" y="1661917"/>
                  </a:lnTo>
                  <a:lnTo>
                    <a:pt x="1269095" y="1667874"/>
                  </a:lnTo>
                  <a:lnTo>
                    <a:pt x="1274607" y="1673831"/>
                  </a:lnTo>
                  <a:lnTo>
                    <a:pt x="1280263" y="1679787"/>
                  </a:lnTo>
                  <a:lnTo>
                    <a:pt x="1286120" y="1685744"/>
                  </a:lnTo>
                  <a:lnTo>
                    <a:pt x="1292067" y="1691701"/>
                  </a:lnTo>
                  <a:lnTo>
                    <a:pt x="1298239" y="1697657"/>
                  </a:lnTo>
                  <a:lnTo>
                    <a:pt x="1304455" y="1703614"/>
                  </a:lnTo>
                  <a:lnTo>
                    <a:pt x="1310914" y="1709571"/>
                  </a:lnTo>
                  <a:lnTo>
                    <a:pt x="1317405" y="1715527"/>
                  </a:lnTo>
                  <a:lnTo>
                    <a:pt x="1324087" y="1721484"/>
                  </a:lnTo>
                  <a:lnTo>
                    <a:pt x="1330826" y="1727441"/>
                  </a:lnTo>
                  <a:lnTo>
                    <a:pt x="1337703" y="1733397"/>
                  </a:lnTo>
                  <a:lnTo>
                    <a:pt x="1344654" y="1739354"/>
                  </a:lnTo>
                  <a:lnTo>
                    <a:pt x="1351700" y="1745311"/>
                  </a:lnTo>
                  <a:lnTo>
                    <a:pt x="1358830" y="1751268"/>
                  </a:lnTo>
                  <a:lnTo>
                    <a:pt x="1366018" y="1757224"/>
                  </a:lnTo>
                  <a:lnTo>
                    <a:pt x="1373291" y="1763181"/>
                  </a:lnTo>
                  <a:lnTo>
                    <a:pt x="1380593" y="1769138"/>
                  </a:lnTo>
                  <a:lnTo>
                    <a:pt x="1387972" y="1775094"/>
                  </a:lnTo>
                  <a:lnTo>
                    <a:pt x="1395362" y="1781051"/>
                  </a:lnTo>
                  <a:lnTo>
                    <a:pt x="1402808" y="1787008"/>
                  </a:lnTo>
                  <a:lnTo>
                    <a:pt x="1410258" y="1792964"/>
                  </a:lnTo>
                  <a:lnTo>
                    <a:pt x="1417731" y="1798921"/>
                  </a:lnTo>
                  <a:lnTo>
                    <a:pt x="1425204" y="1804878"/>
                  </a:lnTo>
                  <a:lnTo>
                    <a:pt x="1432675" y="1810834"/>
                  </a:lnTo>
                  <a:lnTo>
                    <a:pt x="1440132" y="1816791"/>
                  </a:lnTo>
                  <a:lnTo>
                    <a:pt x="1447572" y="1822748"/>
                  </a:lnTo>
                  <a:lnTo>
                    <a:pt x="1454973" y="1828705"/>
                  </a:lnTo>
                  <a:lnTo>
                    <a:pt x="1462353" y="1834661"/>
                  </a:lnTo>
                  <a:lnTo>
                    <a:pt x="1469661" y="1840618"/>
                  </a:lnTo>
                  <a:lnTo>
                    <a:pt x="1476950" y="1846575"/>
                  </a:lnTo>
                  <a:lnTo>
                    <a:pt x="1484127" y="1852531"/>
                  </a:lnTo>
                  <a:lnTo>
                    <a:pt x="1491282" y="1858488"/>
                  </a:lnTo>
                  <a:lnTo>
                    <a:pt x="1498303" y="1864445"/>
                  </a:lnTo>
                  <a:lnTo>
                    <a:pt x="1505280" y="1870401"/>
                  </a:lnTo>
                  <a:lnTo>
                    <a:pt x="1512124" y="1876358"/>
                  </a:lnTo>
                  <a:lnTo>
                    <a:pt x="1518886" y="1882315"/>
                  </a:lnTo>
                  <a:lnTo>
                    <a:pt x="1525525" y="1888271"/>
                  </a:lnTo>
                  <a:lnTo>
                    <a:pt x="1532036" y="1894228"/>
                  </a:lnTo>
                  <a:lnTo>
                    <a:pt x="1538443" y="1900185"/>
                  </a:lnTo>
                  <a:lnTo>
                    <a:pt x="1544667" y="1906142"/>
                  </a:lnTo>
                  <a:lnTo>
                    <a:pt x="1550815" y="1912098"/>
                  </a:lnTo>
                  <a:lnTo>
                    <a:pt x="1556719" y="1918055"/>
                  </a:lnTo>
                  <a:lnTo>
                    <a:pt x="1562581" y="1924012"/>
                  </a:lnTo>
                  <a:lnTo>
                    <a:pt x="1568134" y="1929968"/>
                  </a:lnTo>
                  <a:lnTo>
                    <a:pt x="1573636" y="1935925"/>
                  </a:lnTo>
                  <a:lnTo>
                    <a:pt x="1578857" y="1941882"/>
                  </a:lnTo>
                  <a:lnTo>
                    <a:pt x="1583969" y="1947838"/>
                  </a:lnTo>
                  <a:lnTo>
                    <a:pt x="1588835" y="1953795"/>
                  </a:lnTo>
                  <a:lnTo>
                    <a:pt x="1593530" y="1959752"/>
                  </a:lnTo>
                  <a:lnTo>
                    <a:pt x="1598020" y="1965709"/>
                  </a:lnTo>
                  <a:lnTo>
                    <a:pt x="1602270" y="1971665"/>
                  </a:lnTo>
                  <a:lnTo>
                    <a:pt x="1606365" y="1977622"/>
                  </a:lnTo>
                  <a:lnTo>
                    <a:pt x="1610146" y="1983579"/>
                  </a:lnTo>
                  <a:lnTo>
                    <a:pt x="1613828" y="1989535"/>
                  </a:lnTo>
                  <a:lnTo>
                    <a:pt x="1617119" y="1995492"/>
                  </a:lnTo>
                  <a:lnTo>
                    <a:pt x="1620345" y="2001449"/>
                  </a:lnTo>
                  <a:lnTo>
                    <a:pt x="1623153" y="2007405"/>
                  </a:lnTo>
                  <a:lnTo>
                    <a:pt x="1625864" y="2013362"/>
                  </a:lnTo>
                  <a:lnTo>
                    <a:pt x="1628215" y="2019319"/>
                  </a:lnTo>
                  <a:lnTo>
                    <a:pt x="1630396" y="2025275"/>
                  </a:lnTo>
                  <a:lnTo>
                    <a:pt x="1632278" y="2031232"/>
                  </a:lnTo>
                  <a:lnTo>
                    <a:pt x="1633916" y="2037189"/>
                  </a:lnTo>
                  <a:lnTo>
                    <a:pt x="1635320" y="2043146"/>
                  </a:lnTo>
                  <a:lnTo>
                    <a:pt x="1636403" y="2049102"/>
                  </a:lnTo>
                  <a:lnTo>
                    <a:pt x="1637322" y="2055059"/>
                  </a:lnTo>
                  <a:lnTo>
                    <a:pt x="1637841" y="2061016"/>
                  </a:lnTo>
                  <a:lnTo>
                    <a:pt x="1638269" y="2066972"/>
                  </a:lnTo>
                  <a:lnTo>
                    <a:pt x="1638220" y="2072929"/>
                  </a:lnTo>
                  <a:lnTo>
                    <a:pt x="1638097" y="2078886"/>
                  </a:lnTo>
                  <a:lnTo>
                    <a:pt x="1637533" y="2084842"/>
                  </a:lnTo>
                  <a:lnTo>
                    <a:pt x="1636838" y="2090799"/>
                  </a:lnTo>
                  <a:lnTo>
                    <a:pt x="1635779" y="2096756"/>
                  </a:lnTo>
                  <a:lnTo>
                    <a:pt x="1634513" y="2102712"/>
                  </a:lnTo>
                  <a:lnTo>
                    <a:pt x="1632959" y="2108669"/>
                  </a:lnTo>
                  <a:lnTo>
                    <a:pt x="1631127" y="2114626"/>
                  </a:lnTo>
                  <a:lnTo>
                    <a:pt x="1629082" y="2120583"/>
                  </a:lnTo>
                  <a:lnTo>
                    <a:pt x="1626689" y="2126539"/>
                  </a:lnTo>
                  <a:lnTo>
                    <a:pt x="1624159" y="2132496"/>
                  </a:lnTo>
                  <a:lnTo>
                    <a:pt x="1621214" y="2138453"/>
                  </a:lnTo>
                  <a:lnTo>
                    <a:pt x="1618198" y="2144409"/>
                  </a:lnTo>
                  <a:lnTo>
                    <a:pt x="1614722" y="2150366"/>
                  </a:lnTo>
                  <a:lnTo>
                    <a:pt x="1611168" y="2156323"/>
                  </a:lnTo>
                  <a:lnTo>
                    <a:pt x="1607234" y="2162279"/>
                  </a:lnTo>
                  <a:lnTo>
                    <a:pt x="1603158" y="2168236"/>
                  </a:lnTo>
                  <a:lnTo>
                    <a:pt x="1598779" y="2174193"/>
                  </a:lnTo>
                  <a:lnTo>
                    <a:pt x="1594196" y="2180149"/>
                  </a:lnTo>
                  <a:lnTo>
                    <a:pt x="1589385" y="2186106"/>
                  </a:lnTo>
                  <a:lnTo>
                    <a:pt x="1584316" y="2192063"/>
                  </a:lnTo>
                  <a:lnTo>
                    <a:pt x="1579089" y="2198020"/>
                  </a:lnTo>
                  <a:lnTo>
                    <a:pt x="1573553" y="2203976"/>
                  </a:lnTo>
                  <a:lnTo>
                    <a:pt x="1567927" y="2209933"/>
                  </a:lnTo>
                  <a:lnTo>
                    <a:pt x="1561948" y="2215890"/>
                  </a:lnTo>
                  <a:lnTo>
                    <a:pt x="1555913" y="2221846"/>
                  </a:lnTo>
                  <a:lnTo>
                    <a:pt x="1549542" y="2227803"/>
                  </a:lnTo>
                  <a:lnTo>
                    <a:pt x="1543094" y="2233760"/>
                  </a:lnTo>
                  <a:lnTo>
                    <a:pt x="1536381" y="2239716"/>
                  </a:lnTo>
                  <a:lnTo>
                    <a:pt x="1529546" y="2245673"/>
                  </a:lnTo>
                  <a:lnTo>
                    <a:pt x="1522511" y="2251630"/>
                  </a:lnTo>
                  <a:lnTo>
                    <a:pt x="1515317" y="2257587"/>
                  </a:lnTo>
                  <a:lnTo>
                    <a:pt x="1507982" y="2263543"/>
                  </a:lnTo>
                  <a:lnTo>
                    <a:pt x="1500458" y="2269500"/>
                  </a:lnTo>
                  <a:lnTo>
                    <a:pt x="1492844" y="2275457"/>
                  </a:lnTo>
                  <a:lnTo>
                    <a:pt x="1485020" y="2281413"/>
                  </a:lnTo>
                  <a:lnTo>
                    <a:pt x="1477151" y="2287370"/>
                  </a:lnTo>
                  <a:lnTo>
                    <a:pt x="1469056" y="2293327"/>
                  </a:lnTo>
                  <a:lnTo>
                    <a:pt x="1460929" y="2299283"/>
                  </a:lnTo>
                  <a:lnTo>
                    <a:pt x="1452621" y="2305240"/>
                  </a:lnTo>
                  <a:lnTo>
                    <a:pt x="1444261" y="2311197"/>
                  </a:lnTo>
                  <a:lnTo>
                    <a:pt x="1435768" y="2317153"/>
                  </a:lnTo>
                  <a:lnTo>
                    <a:pt x="1427207" y="2323110"/>
                  </a:lnTo>
                  <a:lnTo>
                    <a:pt x="1418554" y="2329067"/>
                  </a:lnTo>
                  <a:lnTo>
                    <a:pt x="1409822" y="2335024"/>
                  </a:lnTo>
                  <a:lnTo>
                    <a:pt x="1401033" y="2340980"/>
                  </a:lnTo>
                  <a:lnTo>
                    <a:pt x="1392161" y="2346937"/>
                  </a:lnTo>
                  <a:lnTo>
                    <a:pt x="1383259" y="2352894"/>
                  </a:lnTo>
                  <a:lnTo>
                    <a:pt x="1374277" y="2358850"/>
                  </a:lnTo>
                  <a:lnTo>
                    <a:pt x="1365283" y="2364807"/>
                  </a:lnTo>
                  <a:lnTo>
                    <a:pt x="1356226" y="2370764"/>
                  </a:lnTo>
                  <a:lnTo>
                    <a:pt x="1347160" y="2376720"/>
                  </a:lnTo>
                  <a:lnTo>
                    <a:pt x="1338058" y="2382677"/>
                  </a:lnTo>
                  <a:lnTo>
                    <a:pt x="1328949" y="2388634"/>
                  </a:lnTo>
                  <a:lnTo>
                    <a:pt x="1319826" y="2394590"/>
                  </a:lnTo>
                  <a:lnTo>
                    <a:pt x="1310703" y="2400547"/>
                  </a:lnTo>
                  <a:lnTo>
                    <a:pt x="1301579" y="2406504"/>
                  </a:lnTo>
                  <a:lnTo>
                    <a:pt x="1292469" y="2412461"/>
                  </a:lnTo>
                  <a:lnTo>
                    <a:pt x="1283366" y="2418417"/>
                  </a:lnTo>
                  <a:lnTo>
                    <a:pt x="1274295" y="2424374"/>
                  </a:lnTo>
                  <a:lnTo>
                    <a:pt x="1265232" y="2430331"/>
                  </a:lnTo>
                  <a:lnTo>
                    <a:pt x="1256226" y="2436287"/>
                  </a:lnTo>
                  <a:lnTo>
                    <a:pt x="1247230" y="2442244"/>
                  </a:lnTo>
                  <a:lnTo>
                    <a:pt x="1238305" y="2448201"/>
                  </a:lnTo>
                  <a:lnTo>
                    <a:pt x="1229403" y="2454157"/>
                  </a:lnTo>
                  <a:lnTo>
                    <a:pt x="1220573" y="2460114"/>
                  </a:lnTo>
                  <a:lnTo>
                    <a:pt x="1211787" y="2466071"/>
                  </a:lnTo>
                  <a:lnTo>
                    <a:pt x="1203068" y="2472028"/>
                  </a:lnTo>
                  <a:lnTo>
                    <a:pt x="1194418" y="2477984"/>
                  </a:lnTo>
                  <a:lnTo>
                    <a:pt x="1185826" y="2483941"/>
                  </a:lnTo>
                  <a:lnTo>
                    <a:pt x="1177332" y="2489898"/>
                  </a:lnTo>
                  <a:lnTo>
                    <a:pt x="1168881" y="2495854"/>
                  </a:lnTo>
                  <a:lnTo>
                    <a:pt x="1160559" y="2501811"/>
                  </a:lnTo>
                  <a:lnTo>
                    <a:pt x="1152262" y="2507768"/>
                  </a:lnTo>
                  <a:lnTo>
                    <a:pt x="1144130" y="2513724"/>
                  </a:lnTo>
                  <a:lnTo>
                    <a:pt x="1136024" y="2519681"/>
                  </a:lnTo>
                  <a:lnTo>
                    <a:pt x="1128069" y="2525638"/>
                  </a:lnTo>
                  <a:lnTo>
                    <a:pt x="1120170" y="2531594"/>
                  </a:lnTo>
                  <a:lnTo>
                    <a:pt x="1112402" y="2537551"/>
                  </a:lnTo>
                  <a:lnTo>
                    <a:pt x="1104721" y="2543508"/>
                  </a:lnTo>
                  <a:lnTo>
                    <a:pt x="1097148" y="2549465"/>
                  </a:lnTo>
                  <a:lnTo>
                    <a:pt x="1089697" y="2555421"/>
                  </a:lnTo>
                  <a:lnTo>
                    <a:pt x="1082327" y="2561378"/>
                  </a:lnTo>
                  <a:lnTo>
                    <a:pt x="1075115" y="2567335"/>
                  </a:lnTo>
                  <a:lnTo>
                    <a:pt x="1067955" y="2573291"/>
                  </a:lnTo>
                  <a:lnTo>
                    <a:pt x="1060988" y="2579248"/>
                  </a:lnTo>
                  <a:lnTo>
                    <a:pt x="1054055" y="2585205"/>
                  </a:lnTo>
                  <a:lnTo>
                    <a:pt x="1047329" y="2591161"/>
                  </a:lnTo>
                  <a:lnTo>
                    <a:pt x="1040649" y="2597118"/>
                  </a:lnTo>
                  <a:lnTo>
                    <a:pt x="1034147" y="2603075"/>
                  </a:lnTo>
                  <a:lnTo>
                    <a:pt x="1027725" y="2609031"/>
                  </a:lnTo>
                  <a:lnTo>
                    <a:pt x="1021449" y="2614988"/>
                  </a:lnTo>
                  <a:lnTo>
                    <a:pt x="1015287" y="2620945"/>
                  </a:lnTo>
                  <a:lnTo>
                    <a:pt x="1009238" y="2626902"/>
                  </a:lnTo>
                  <a:lnTo>
                    <a:pt x="1003339" y="2632858"/>
                  </a:lnTo>
                  <a:lnTo>
                    <a:pt x="997519" y="2638815"/>
                  </a:lnTo>
                  <a:lnTo>
                    <a:pt x="991883" y="2644772"/>
                  </a:lnTo>
                  <a:lnTo>
                    <a:pt x="986291" y="2650728"/>
                  </a:lnTo>
                  <a:lnTo>
                    <a:pt x="980917" y="2656685"/>
                  </a:lnTo>
                  <a:lnTo>
                    <a:pt x="975577" y="2662642"/>
                  </a:lnTo>
                  <a:lnTo>
                    <a:pt x="970440" y="2668598"/>
                  </a:lnTo>
                  <a:lnTo>
                    <a:pt x="965360" y="2674555"/>
                  </a:lnTo>
                  <a:lnTo>
                    <a:pt x="960446" y="2680512"/>
                  </a:lnTo>
                  <a:lnTo>
                    <a:pt x="955623" y="2686468"/>
                  </a:lnTo>
                  <a:lnTo>
                    <a:pt x="950930" y="2692425"/>
                  </a:lnTo>
                  <a:lnTo>
                    <a:pt x="946360" y="2698382"/>
                  </a:lnTo>
                  <a:lnTo>
                    <a:pt x="941885" y="2704339"/>
                  </a:lnTo>
                  <a:lnTo>
                    <a:pt x="937563" y="2710295"/>
                  </a:lnTo>
                  <a:lnTo>
                    <a:pt x="933303" y="2716252"/>
                  </a:lnTo>
                  <a:lnTo>
                    <a:pt x="929223" y="2722209"/>
                  </a:lnTo>
                  <a:lnTo>
                    <a:pt x="925175" y="2728165"/>
                  </a:lnTo>
                  <a:lnTo>
                    <a:pt x="921329" y="2734122"/>
                  </a:lnTo>
                  <a:lnTo>
                    <a:pt x="917516" y="2740079"/>
                  </a:lnTo>
                  <a:lnTo>
                    <a:pt x="913871" y="2746035"/>
                  </a:lnTo>
                  <a:lnTo>
                    <a:pt x="910286" y="2751992"/>
                  </a:lnTo>
                  <a:lnTo>
                    <a:pt x="906835" y="2757949"/>
                  </a:lnTo>
                  <a:lnTo>
                    <a:pt x="903471" y="2763906"/>
                  </a:lnTo>
                  <a:lnTo>
                    <a:pt x="900209" y="2769862"/>
                  </a:lnTo>
                  <a:lnTo>
                    <a:pt x="897059" y="2775819"/>
                  </a:lnTo>
                  <a:lnTo>
                    <a:pt x="893979" y="2781776"/>
                  </a:lnTo>
                  <a:lnTo>
                    <a:pt x="891035" y="2787732"/>
                  </a:lnTo>
                  <a:lnTo>
                    <a:pt x="888132" y="2793689"/>
                  </a:lnTo>
                  <a:lnTo>
                    <a:pt x="885385" y="2799646"/>
                  </a:lnTo>
                  <a:lnTo>
                    <a:pt x="882663" y="2805602"/>
                  </a:lnTo>
                  <a:lnTo>
                    <a:pt x="880094" y="2811559"/>
                  </a:lnTo>
                  <a:lnTo>
                    <a:pt x="877559" y="2817516"/>
                  </a:lnTo>
                  <a:lnTo>
                    <a:pt x="875148" y="2823472"/>
                  </a:lnTo>
                  <a:lnTo>
                    <a:pt x="872792" y="2829429"/>
                  </a:lnTo>
                  <a:lnTo>
                    <a:pt x="870531" y="2835386"/>
                  </a:lnTo>
                  <a:lnTo>
                    <a:pt x="868346" y="2841343"/>
                  </a:lnTo>
                  <a:lnTo>
                    <a:pt x="866229" y="2847299"/>
                  </a:lnTo>
                  <a:lnTo>
                    <a:pt x="864205" y="2853256"/>
                  </a:lnTo>
                  <a:lnTo>
                    <a:pt x="862227" y="2859213"/>
                  </a:lnTo>
                  <a:lnTo>
                    <a:pt x="860356" y="2865169"/>
                  </a:lnTo>
                  <a:lnTo>
                    <a:pt x="858509" y="2871126"/>
                  </a:lnTo>
                  <a:lnTo>
                    <a:pt x="856783" y="2877083"/>
                  </a:lnTo>
                  <a:lnTo>
                    <a:pt x="855075" y="2883039"/>
                  </a:lnTo>
                  <a:lnTo>
                    <a:pt x="853472" y="2888996"/>
                  </a:lnTo>
                  <a:lnTo>
                    <a:pt x="851899" y="2894953"/>
                  </a:lnTo>
                  <a:lnTo>
                    <a:pt x="850408" y="2900909"/>
                  </a:lnTo>
                  <a:lnTo>
                    <a:pt x="848962" y="2906866"/>
                  </a:lnTo>
                  <a:lnTo>
                    <a:pt x="847577" y="2912823"/>
                  </a:lnTo>
                  <a:lnTo>
                    <a:pt x="846251" y="2918780"/>
                  </a:lnTo>
                  <a:lnTo>
                    <a:pt x="844967" y="2924736"/>
                  </a:lnTo>
                  <a:lnTo>
                    <a:pt x="843751" y="2930693"/>
                  </a:lnTo>
                  <a:lnTo>
                    <a:pt x="842562" y="2936650"/>
                  </a:lnTo>
                  <a:lnTo>
                    <a:pt x="841451" y="2942606"/>
                  </a:lnTo>
                  <a:lnTo>
                    <a:pt x="840354" y="2948563"/>
                  </a:lnTo>
                  <a:lnTo>
                    <a:pt x="839338" y="2954520"/>
                  </a:lnTo>
                  <a:lnTo>
                    <a:pt x="838336" y="2960476"/>
                  </a:lnTo>
                  <a:lnTo>
                    <a:pt x="837399" y="2966433"/>
                  </a:lnTo>
                  <a:lnTo>
                    <a:pt x="836486" y="2972390"/>
                  </a:lnTo>
                  <a:lnTo>
                    <a:pt x="835622" y="2978346"/>
                  </a:lnTo>
                  <a:lnTo>
                    <a:pt x="834792" y="2984303"/>
                  </a:lnTo>
                  <a:lnTo>
                    <a:pt x="833998" y="2990260"/>
                  </a:lnTo>
                  <a:lnTo>
                    <a:pt x="833244" y="2996217"/>
                  </a:lnTo>
                  <a:lnTo>
                    <a:pt x="832514" y="3002173"/>
                  </a:lnTo>
                  <a:lnTo>
                    <a:pt x="831831" y="3008130"/>
                  </a:lnTo>
                  <a:lnTo>
                    <a:pt x="831161" y="3014087"/>
                  </a:lnTo>
                  <a:lnTo>
                    <a:pt x="830544" y="3020043"/>
                  </a:lnTo>
                  <a:lnTo>
                    <a:pt x="829934" y="3026000"/>
                  </a:lnTo>
                  <a:lnTo>
                    <a:pt x="829372" y="3031957"/>
                  </a:lnTo>
                  <a:lnTo>
                    <a:pt x="828822" y="3037913"/>
                  </a:lnTo>
                  <a:lnTo>
                    <a:pt x="828308" y="30438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277533" y="1198960"/>
              <a:ext cx="1119283" cy="5007971"/>
            </a:xfrm>
            <a:custGeom>
              <a:avLst/>
              <a:pathLst>
                <a:path w="1119283" h="5007971">
                  <a:moveTo>
                    <a:pt x="557239" y="5007971"/>
                  </a:moveTo>
                  <a:lnTo>
                    <a:pt x="557056" y="4998171"/>
                  </a:lnTo>
                  <a:lnTo>
                    <a:pt x="556862" y="4988370"/>
                  </a:lnTo>
                  <a:lnTo>
                    <a:pt x="556658" y="4978570"/>
                  </a:lnTo>
                  <a:lnTo>
                    <a:pt x="556435" y="4968770"/>
                  </a:lnTo>
                  <a:lnTo>
                    <a:pt x="556203" y="4958969"/>
                  </a:lnTo>
                  <a:lnTo>
                    <a:pt x="555952" y="4949169"/>
                  </a:lnTo>
                  <a:lnTo>
                    <a:pt x="555687" y="4939369"/>
                  </a:lnTo>
                  <a:lnTo>
                    <a:pt x="555409" y="4929568"/>
                  </a:lnTo>
                  <a:lnTo>
                    <a:pt x="555105" y="4919768"/>
                  </a:lnTo>
                  <a:lnTo>
                    <a:pt x="554791" y="4909968"/>
                  </a:lnTo>
                  <a:lnTo>
                    <a:pt x="554453" y="4900167"/>
                  </a:lnTo>
                  <a:lnTo>
                    <a:pt x="554094" y="4890367"/>
                  </a:lnTo>
                  <a:lnTo>
                    <a:pt x="553722" y="4880567"/>
                  </a:lnTo>
                  <a:lnTo>
                    <a:pt x="553315" y="4870766"/>
                  </a:lnTo>
                  <a:lnTo>
                    <a:pt x="552894" y="4860966"/>
                  </a:lnTo>
                  <a:lnTo>
                    <a:pt x="552446" y="4851166"/>
                  </a:lnTo>
                  <a:lnTo>
                    <a:pt x="551970" y="4841365"/>
                  </a:lnTo>
                  <a:lnTo>
                    <a:pt x="551479" y="4831565"/>
                  </a:lnTo>
                  <a:lnTo>
                    <a:pt x="550943" y="4821765"/>
                  </a:lnTo>
                  <a:lnTo>
                    <a:pt x="550389" y="4811964"/>
                  </a:lnTo>
                  <a:lnTo>
                    <a:pt x="549804" y="4802164"/>
                  </a:lnTo>
                  <a:lnTo>
                    <a:pt x="549182" y="4792364"/>
                  </a:lnTo>
                  <a:lnTo>
                    <a:pt x="548543" y="4782563"/>
                  </a:lnTo>
                  <a:lnTo>
                    <a:pt x="547849" y="4772763"/>
                  </a:lnTo>
                  <a:lnTo>
                    <a:pt x="547133" y="4762963"/>
                  </a:lnTo>
                  <a:lnTo>
                    <a:pt x="546380" y="4753162"/>
                  </a:lnTo>
                  <a:lnTo>
                    <a:pt x="545582" y="4743362"/>
                  </a:lnTo>
                  <a:lnTo>
                    <a:pt x="544762" y="4733562"/>
                  </a:lnTo>
                  <a:lnTo>
                    <a:pt x="543879" y="4723761"/>
                  </a:lnTo>
                  <a:lnTo>
                    <a:pt x="542968" y="4713961"/>
                  </a:lnTo>
                  <a:lnTo>
                    <a:pt x="542015" y="4704161"/>
                  </a:lnTo>
                  <a:lnTo>
                    <a:pt x="541007" y="4694360"/>
                  </a:lnTo>
                  <a:lnTo>
                    <a:pt x="539973" y="4684560"/>
                  </a:lnTo>
                  <a:lnTo>
                    <a:pt x="538869" y="4674760"/>
                  </a:lnTo>
                  <a:lnTo>
                    <a:pt x="537729" y="4664959"/>
                  </a:lnTo>
                  <a:lnTo>
                    <a:pt x="536543" y="4655159"/>
                  </a:lnTo>
                  <a:lnTo>
                    <a:pt x="535291" y="4645359"/>
                  </a:lnTo>
                  <a:lnTo>
                    <a:pt x="534009" y="4635558"/>
                  </a:lnTo>
                  <a:lnTo>
                    <a:pt x="532650" y="4625758"/>
                  </a:lnTo>
                  <a:lnTo>
                    <a:pt x="531248" y="4615958"/>
                  </a:lnTo>
                  <a:lnTo>
                    <a:pt x="529797" y="4606157"/>
                  </a:lnTo>
                  <a:lnTo>
                    <a:pt x="528268" y="4596357"/>
                  </a:lnTo>
                  <a:lnTo>
                    <a:pt x="526706" y="4586557"/>
                  </a:lnTo>
                  <a:lnTo>
                    <a:pt x="525061" y="4576756"/>
                  </a:lnTo>
                  <a:lnTo>
                    <a:pt x="523366" y="4566956"/>
                  </a:lnTo>
                  <a:lnTo>
                    <a:pt x="521620" y="4557156"/>
                  </a:lnTo>
                  <a:lnTo>
                    <a:pt x="519786" y="4547355"/>
                  </a:lnTo>
                  <a:lnTo>
                    <a:pt x="517915" y="4537555"/>
                  </a:lnTo>
                  <a:lnTo>
                    <a:pt x="515959" y="4527755"/>
                  </a:lnTo>
                  <a:lnTo>
                    <a:pt x="513944" y="4517954"/>
                  </a:lnTo>
                  <a:lnTo>
                    <a:pt x="511880" y="4508154"/>
                  </a:lnTo>
                  <a:lnTo>
                    <a:pt x="509718" y="4498354"/>
                  </a:lnTo>
                  <a:lnTo>
                    <a:pt x="507517" y="4488553"/>
                  </a:lnTo>
                  <a:lnTo>
                    <a:pt x="505231" y="4478753"/>
                  </a:lnTo>
                  <a:lnTo>
                    <a:pt x="502880" y="4468953"/>
                  </a:lnTo>
                  <a:lnTo>
                    <a:pt x="500482" y="4459152"/>
                  </a:lnTo>
                  <a:lnTo>
                    <a:pt x="497979" y="4449352"/>
                  </a:lnTo>
                  <a:lnTo>
                    <a:pt x="495438" y="4439552"/>
                  </a:lnTo>
                  <a:lnTo>
                    <a:pt x="492814" y="4429751"/>
                  </a:lnTo>
                  <a:lnTo>
                    <a:pt x="490121" y="4419951"/>
                  </a:lnTo>
                  <a:lnTo>
                    <a:pt x="487384" y="4410151"/>
                  </a:lnTo>
                  <a:lnTo>
                    <a:pt x="484542" y="4400350"/>
                  </a:lnTo>
                  <a:lnTo>
                    <a:pt x="481661" y="4390550"/>
                  </a:lnTo>
                  <a:lnTo>
                    <a:pt x="478704" y="4380750"/>
                  </a:lnTo>
                  <a:lnTo>
                    <a:pt x="475677" y="4370949"/>
                  </a:lnTo>
                  <a:lnTo>
                    <a:pt x="472613" y="4361149"/>
                  </a:lnTo>
                  <a:lnTo>
                    <a:pt x="469445" y="4351349"/>
                  </a:lnTo>
                  <a:lnTo>
                    <a:pt x="466242" y="4341548"/>
                  </a:lnTo>
                  <a:lnTo>
                    <a:pt x="462973" y="4331748"/>
                  </a:lnTo>
                  <a:lnTo>
                    <a:pt x="459638" y="4321948"/>
                  </a:lnTo>
                  <a:lnTo>
                    <a:pt x="456269" y="4312147"/>
                  </a:lnTo>
                  <a:lnTo>
                    <a:pt x="452812" y="4302347"/>
                  </a:lnTo>
                  <a:lnTo>
                    <a:pt x="449322" y="4292547"/>
                  </a:lnTo>
                  <a:lnTo>
                    <a:pt x="445779" y="4282746"/>
                  </a:lnTo>
                  <a:lnTo>
                    <a:pt x="442178" y="4272946"/>
                  </a:lnTo>
                  <a:lnTo>
                    <a:pt x="438550" y="4263146"/>
                  </a:lnTo>
                  <a:lnTo>
                    <a:pt x="434853" y="4253345"/>
                  </a:lnTo>
                  <a:lnTo>
                    <a:pt x="431130" y="4243545"/>
                  </a:lnTo>
                  <a:lnTo>
                    <a:pt x="427368" y="4233745"/>
                  </a:lnTo>
                  <a:lnTo>
                    <a:pt x="423563" y="4223944"/>
                  </a:lnTo>
                  <a:lnTo>
                    <a:pt x="419739" y="4214144"/>
                  </a:lnTo>
                  <a:lnTo>
                    <a:pt x="415871" y="4204344"/>
                  </a:lnTo>
                  <a:lnTo>
                    <a:pt x="411985" y="4194543"/>
                  </a:lnTo>
                  <a:lnTo>
                    <a:pt x="408078" y="4184743"/>
                  </a:lnTo>
                  <a:lnTo>
                    <a:pt x="404147" y="4174943"/>
                  </a:lnTo>
                  <a:lnTo>
                    <a:pt x="400207" y="4165142"/>
                  </a:lnTo>
                  <a:lnTo>
                    <a:pt x="396250" y="4155342"/>
                  </a:lnTo>
                  <a:lnTo>
                    <a:pt x="392290" y="4145542"/>
                  </a:lnTo>
                  <a:lnTo>
                    <a:pt x="388324" y="4135741"/>
                  </a:lnTo>
                  <a:lnTo>
                    <a:pt x="384361" y="4125941"/>
                  </a:lnTo>
                  <a:lnTo>
                    <a:pt x="380401" y="4116141"/>
                  </a:lnTo>
                  <a:lnTo>
                    <a:pt x="376452" y="4106340"/>
                  </a:lnTo>
                  <a:lnTo>
                    <a:pt x="372515" y="4096540"/>
                  </a:lnTo>
                  <a:lnTo>
                    <a:pt x="368592" y="4086740"/>
                  </a:lnTo>
                  <a:lnTo>
                    <a:pt x="364700" y="4076939"/>
                  </a:lnTo>
                  <a:lnTo>
                    <a:pt x="360823" y="4067139"/>
                  </a:lnTo>
                  <a:lnTo>
                    <a:pt x="356985" y="4057339"/>
                  </a:lnTo>
                  <a:lnTo>
                    <a:pt x="353181" y="4047538"/>
                  </a:lnTo>
                  <a:lnTo>
                    <a:pt x="349404" y="4037738"/>
                  </a:lnTo>
                  <a:lnTo>
                    <a:pt x="345692" y="4027938"/>
                  </a:lnTo>
                  <a:lnTo>
                    <a:pt x="342008" y="4018137"/>
                  </a:lnTo>
                  <a:lnTo>
                    <a:pt x="338388" y="4008337"/>
                  </a:lnTo>
                  <a:lnTo>
                    <a:pt x="334824" y="3998537"/>
                  </a:lnTo>
                  <a:lnTo>
                    <a:pt x="331300" y="3988736"/>
                  </a:lnTo>
                  <a:lnTo>
                    <a:pt x="327875" y="3978936"/>
                  </a:lnTo>
                  <a:lnTo>
                    <a:pt x="324490" y="3969136"/>
                  </a:lnTo>
                  <a:lnTo>
                    <a:pt x="321190" y="3959335"/>
                  </a:lnTo>
                  <a:lnTo>
                    <a:pt x="317969" y="3949535"/>
                  </a:lnTo>
                  <a:lnTo>
                    <a:pt x="314797" y="3939735"/>
                  </a:lnTo>
                  <a:lnTo>
                    <a:pt x="311758" y="3929934"/>
                  </a:lnTo>
                  <a:lnTo>
                    <a:pt x="308768" y="3920134"/>
                  </a:lnTo>
                  <a:lnTo>
                    <a:pt x="305880" y="3910334"/>
                  </a:lnTo>
                  <a:lnTo>
                    <a:pt x="303093" y="3900533"/>
                  </a:lnTo>
                  <a:lnTo>
                    <a:pt x="300359" y="3890733"/>
                  </a:lnTo>
                  <a:lnTo>
                    <a:pt x="297788" y="3880933"/>
                  </a:lnTo>
                  <a:lnTo>
                    <a:pt x="295275" y="3871132"/>
                  </a:lnTo>
                  <a:lnTo>
                    <a:pt x="292872" y="3861332"/>
                  </a:lnTo>
                  <a:lnTo>
                    <a:pt x="290590" y="3851532"/>
                  </a:lnTo>
                  <a:lnTo>
                    <a:pt x="288369" y="3841731"/>
                  </a:lnTo>
                  <a:lnTo>
                    <a:pt x="286320" y="3831931"/>
                  </a:lnTo>
                  <a:lnTo>
                    <a:pt x="284341" y="3822131"/>
                  </a:lnTo>
                  <a:lnTo>
                    <a:pt x="282476" y="3812330"/>
                  </a:lnTo>
                  <a:lnTo>
                    <a:pt x="280746" y="3802530"/>
                  </a:lnTo>
                  <a:lnTo>
                    <a:pt x="279079" y="3792729"/>
                  </a:lnTo>
                  <a:lnTo>
                    <a:pt x="277588" y="3782929"/>
                  </a:lnTo>
                  <a:lnTo>
                    <a:pt x="276175" y="3773129"/>
                  </a:lnTo>
                  <a:lnTo>
                    <a:pt x="274871" y="3763328"/>
                  </a:lnTo>
                  <a:lnTo>
                    <a:pt x="273711" y="3753528"/>
                  </a:lnTo>
                  <a:lnTo>
                    <a:pt x="272615" y="3743728"/>
                  </a:lnTo>
                  <a:lnTo>
                    <a:pt x="271686" y="3733927"/>
                  </a:lnTo>
                  <a:lnTo>
                    <a:pt x="270840" y="3724127"/>
                  </a:lnTo>
                  <a:lnTo>
                    <a:pt x="270095" y="3714327"/>
                  </a:lnTo>
                  <a:lnTo>
                    <a:pt x="269493" y="3704526"/>
                  </a:lnTo>
                  <a:lnTo>
                    <a:pt x="268952" y="3694726"/>
                  </a:lnTo>
                  <a:lnTo>
                    <a:pt x="268563" y="3684926"/>
                  </a:lnTo>
                  <a:lnTo>
                    <a:pt x="268255" y="3675125"/>
                  </a:lnTo>
                  <a:lnTo>
                    <a:pt x="268036" y="3665325"/>
                  </a:lnTo>
                  <a:lnTo>
                    <a:pt x="267951" y="3655525"/>
                  </a:lnTo>
                  <a:lnTo>
                    <a:pt x="267922" y="3645724"/>
                  </a:lnTo>
                  <a:lnTo>
                    <a:pt x="268020" y="3635924"/>
                  </a:lnTo>
                  <a:lnTo>
                    <a:pt x="268196" y="3626124"/>
                  </a:lnTo>
                  <a:lnTo>
                    <a:pt x="268442" y="3616323"/>
                  </a:lnTo>
                  <a:lnTo>
                    <a:pt x="268808" y="3606523"/>
                  </a:lnTo>
                  <a:lnTo>
                    <a:pt x="269219" y="3596723"/>
                  </a:lnTo>
                  <a:lnTo>
                    <a:pt x="269731" y="3586922"/>
                  </a:lnTo>
                  <a:lnTo>
                    <a:pt x="270309" y="3577122"/>
                  </a:lnTo>
                  <a:lnTo>
                    <a:pt x="270940" y="3567322"/>
                  </a:lnTo>
                  <a:lnTo>
                    <a:pt x="271667" y="3557521"/>
                  </a:lnTo>
                  <a:lnTo>
                    <a:pt x="272428" y="3547721"/>
                  </a:lnTo>
                  <a:lnTo>
                    <a:pt x="273261" y="3537921"/>
                  </a:lnTo>
                  <a:lnTo>
                    <a:pt x="274143" y="3528120"/>
                  </a:lnTo>
                  <a:lnTo>
                    <a:pt x="275060" y="3518320"/>
                  </a:lnTo>
                  <a:lnTo>
                    <a:pt x="276044" y="3508520"/>
                  </a:lnTo>
                  <a:lnTo>
                    <a:pt x="277049" y="3498719"/>
                  </a:lnTo>
                  <a:lnTo>
                    <a:pt x="278098" y="3488919"/>
                  </a:lnTo>
                  <a:lnTo>
                    <a:pt x="279175" y="3479119"/>
                  </a:lnTo>
                  <a:lnTo>
                    <a:pt x="280270" y="3469318"/>
                  </a:lnTo>
                  <a:lnTo>
                    <a:pt x="281400" y="3459518"/>
                  </a:lnTo>
                  <a:lnTo>
                    <a:pt x="282537" y="3449718"/>
                  </a:lnTo>
                  <a:lnTo>
                    <a:pt x="283690" y="3439917"/>
                  </a:lnTo>
                  <a:lnTo>
                    <a:pt x="284850" y="3430117"/>
                  </a:lnTo>
                  <a:lnTo>
                    <a:pt x="286013" y="3420317"/>
                  </a:lnTo>
                  <a:lnTo>
                    <a:pt x="287175" y="3410516"/>
                  </a:lnTo>
                  <a:lnTo>
                    <a:pt x="288333" y="3400716"/>
                  </a:lnTo>
                  <a:lnTo>
                    <a:pt x="289482" y="3390916"/>
                  </a:lnTo>
                  <a:lnTo>
                    <a:pt x="290614" y="3381115"/>
                  </a:lnTo>
                  <a:lnTo>
                    <a:pt x="291738" y="3371315"/>
                  </a:lnTo>
                  <a:lnTo>
                    <a:pt x="292829" y="3361515"/>
                  </a:lnTo>
                  <a:lnTo>
                    <a:pt x="293902" y="3351714"/>
                  </a:lnTo>
                  <a:lnTo>
                    <a:pt x="294948" y="3341914"/>
                  </a:lnTo>
                  <a:lnTo>
                    <a:pt x="295954" y="3332114"/>
                  </a:lnTo>
                  <a:lnTo>
                    <a:pt x="296940" y="3322313"/>
                  </a:lnTo>
                  <a:lnTo>
                    <a:pt x="297868" y="3312513"/>
                  </a:lnTo>
                  <a:lnTo>
                    <a:pt x="298765" y="3302713"/>
                  </a:lnTo>
                  <a:lnTo>
                    <a:pt x="299621" y="3292912"/>
                  </a:lnTo>
                  <a:lnTo>
                    <a:pt x="300416" y="3283112"/>
                  </a:lnTo>
                  <a:lnTo>
                    <a:pt x="301182" y="3273312"/>
                  </a:lnTo>
                  <a:lnTo>
                    <a:pt x="301872" y="3263511"/>
                  </a:lnTo>
                  <a:lnTo>
                    <a:pt x="302519" y="3253711"/>
                  </a:lnTo>
                  <a:lnTo>
                    <a:pt x="303116" y="3243911"/>
                  </a:lnTo>
                  <a:lnTo>
                    <a:pt x="303634" y="3234110"/>
                  </a:lnTo>
                  <a:lnTo>
                    <a:pt x="304117" y="3224310"/>
                  </a:lnTo>
                  <a:lnTo>
                    <a:pt x="304512" y="3214510"/>
                  </a:lnTo>
                  <a:lnTo>
                    <a:pt x="304854" y="3204709"/>
                  </a:lnTo>
                  <a:lnTo>
                    <a:pt x="305141" y="3194909"/>
                  </a:lnTo>
                  <a:lnTo>
                    <a:pt x="305335" y="3185109"/>
                  </a:lnTo>
                  <a:lnTo>
                    <a:pt x="305491" y="3175308"/>
                  </a:lnTo>
                  <a:lnTo>
                    <a:pt x="305553" y="3165508"/>
                  </a:lnTo>
                  <a:lnTo>
                    <a:pt x="305555" y="3155708"/>
                  </a:lnTo>
                  <a:lnTo>
                    <a:pt x="305502" y="3145907"/>
                  </a:lnTo>
                  <a:lnTo>
                    <a:pt x="305346" y="3136107"/>
                  </a:lnTo>
                  <a:lnTo>
                    <a:pt x="305150" y="3126307"/>
                  </a:lnTo>
                  <a:lnTo>
                    <a:pt x="304862" y="3116506"/>
                  </a:lnTo>
                  <a:lnTo>
                    <a:pt x="304507" y="3106706"/>
                  </a:lnTo>
                  <a:lnTo>
                    <a:pt x="304100" y="3096906"/>
                  </a:lnTo>
                  <a:lnTo>
                    <a:pt x="303586" y="3087105"/>
                  </a:lnTo>
                  <a:lnTo>
                    <a:pt x="303032" y="3077305"/>
                  </a:lnTo>
                  <a:lnTo>
                    <a:pt x="302390" y="3067505"/>
                  </a:lnTo>
                  <a:lnTo>
                    <a:pt x="301679" y="3057704"/>
                  </a:lnTo>
                  <a:lnTo>
                    <a:pt x="300922" y="3047904"/>
                  </a:lnTo>
                  <a:lnTo>
                    <a:pt x="300056" y="3038104"/>
                  </a:lnTo>
                  <a:lnTo>
                    <a:pt x="299152" y="3028303"/>
                  </a:lnTo>
                  <a:lnTo>
                    <a:pt x="298168" y="3018503"/>
                  </a:lnTo>
                  <a:lnTo>
                    <a:pt x="297115" y="3008703"/>
                  </a:lnTo>
                  <a:lnTo>
                    <a:pt x="296022" y="2998902"/>
                  </a:lnTo>
                  <a:lnTo>
                    <a:pt x="294824" y="2989102"/>
                  </a:lnTo>
                  <a:lnTo>
                    <a:pt x="293590" y="2979302"/>
                  </a:lnTo>
                  <a:lnTo>
                    <a:pt x="292286" y="2969501"/>
                  </a:lnTo>
                  <a:lnTo>
                    <a:pt x="290915" y="2959701"/>
                  </a:lnTo>
                  <a:lnTo>
                    <a:pt x="289509" y="2949901"/>
                  </a:lnTo>
                  <a:lnTo>
                    <a:pt x="288008" y="2940100"/>
                  </a:lnTo>
                  <a:lnTo>
                    <a:pt x="286473" y="2930300"/>
                  </a:lnTo>
                  <a:lnTo>
                    <a:pt x="284878" y="2920500"/>
                  </a:lnTo>
                  <a:lnTo>
                    <a:pt x="283220" y="2910699"/>
                  </a:lnTo>
                  <a:lnTo>
                    <a:pt x="281531" y="2900899"/>
                  </a:lnTo>
                  <a:lnTo>
                    <a:pt x="279761" y="2891099"/>
                  </a:lnTo>
                  <a:lnTo>
                    <a:pt x="277959" y="2881298"/>
                  </a:lnTo>
                  <a:lnTo>
                    <a:pt x="276106" y="2871498"/>
                  </a:lnTo>
                  <a:lnTo>
                    <a:pt x="274197" y="2861698"/>
                  </a:lnTo>
                  <a:lnTo>
                    <a:pt x="272261" y="2851897"/>
                  </a:lnTo>
                  <a:lnTo>
                    <a:pt x="270257" y="2842097"/>
                  </a:lnTo>
                  <a:lnTo>
                    <a:pt x="268223" y="2832297"/>
                  </a:lnTo>
                  <a:lnTo>
                    <a:pt x="266150" y="2822496"/>
                  </a:lnTo>
                  <a:lnTo>
                    <a:pt x="264025" y="2812696"/>
                  </a:lnTo>
                  <a:lnTo>
                    <a:pt x="261879" y="2802896"/>
                  </a:lnTo>
                  <a:lnTo>
                    <a:pt x="259678" y="2793095"/>
                  </a:lnTo>
                  <a:lnTo>
                    <a:pt x="257450" y="2783295"/>
                  </a:lnTo>
                  <a:lnTo>
                    <a:pt x="255191" y="2773495"/>
                  </a:lnTo>
                  <a:lnTo>
                    <a:pt x="252889" y="2763694"/>
                  </a:lnTo>
                  <a:lnTo>
                    <a:pt x="250569" y="2753894"/>
                  </a:lnTo>
                  <a:lnTo>
                    <a:pt x="248207" y="2744094"/>
                  </a:lnTo>
                  <a:lnTo>
                    <a:pt x="245822" y="2734293"/>
                  </a:lnTo>
                  <a:lnTo>
                    <a:pt x="243414" y="2724493"/>
                  </a:lnTo>
                  <a:lnTo>
                    <a:pt x="240970" y="2714693"/>
                  </a:lnTo>
                  <a:lnTo>
                    <a:pt x="238513" y="2704892"/>
                  </a:lnTo>
                  <a:lnTo>
                    <a:pt x="236025" y="2695092"/>
                  </a:lnTo>
                  <a:lnTo>
                    <a:pt x="233518" y="2685292"/>
                  </a:lnTo>
                  <a:lnTo>
                    <a:pt x="230995" y="2675491"/>
                  </a:lnTo>
                  <a:lnTo>
                    <a:pt x="228445" y="2665691"/>
                  </a:lnTo>
                  <a:lnTo>
                    <a:pt x="225885" y="2655891"/>
                  </a:lnTo>
                  <a:lnTo>
                    <a:pt x="223304" y="2646090"/>
                  </a:lnTo>
                  <a:lnTo>
                    <a:pt x="220710" y="2636290"/>
                  </a:lnTo>
                  <a:lnTo>
                    <a:pt x="218105" y="2626490"/>
                  </a:lnTo>
                  <a:lnTo>
                    <a:pt x="215483" y="2616689"/>
                  </a:lnTo>
                  <a:lnTo>
                    <a:pt x="212854" y="2606889"/>
                  </a:lnTo>
                  <a:lnTo>
                    <a:pt x="210213" y="2597089"/>
                  </a:lnTo>
                  <a:lnTo>
                    <a:pt x="207564" y="2587288"/>
                  </a:lnTo>
                  <a:lnTo>
                    <a:pt x="204909" y="2577488"/>
                  </a:lnTo>
                  <a:lnTo>
                    <a:pt x="202246" y="2567688"/>
                  </a:lnTo>
                  <a:lnTo>
                    <a:pt x="199580" y="2557887"/>
                  </a:lnTo>
                  <a:lnTo>
                    <a:pt x="196909" y="2548087"/>
                  </a:lnTo>
                  <a:lnTo>
                    <a:pt x="194236" y="2538286"/>
                  </a:lnTo>
                  <a:lnTo>
                    <a:pt x="191561" y="2528486"/>
                  </a:lnTo>
                  <a:lnTo>
                    <a:pt x="188887" y="2518686"/>
                  </a:lnTo>
                  <a:lnTo>
                    <a:pt x="186213" y="2508885"/>
                  </a:lnTo>
                  <a:lnTo>
                    <a:pt x="183541" y="2499085"/>
                  </a:lnTo>
                  <a:lnTo>
                    <a:pt x="180873" y="2489285"/>
                  </a:lnTo>
                  <a:lnTo>
                    <a:pt x="178207" y="2479484"/>
                  </a:lnTo>
                  <a:lnTo>
                    <a:pt x="175549" y="2469684"/>
                  </a:lnTo>
                  <a:lnTo>
                    <a:pt x="172894" y="2459884"/>
                  </a:lnTo>
                  <a:lnTo>
                    <a:pt x="170247" y="2450083"/>
                  </a:lnTo>
                  <a:lnTo>
                    <a:pt x="167610" y="2440283"/>
                  </a:lnTo>
                  <a:lnTo>
                    <a:pt x="164977" y="2430483"/>
                  </a:lnTo>
                  <a:lnTo>
                    <a:pt x="162359" y="2420682"/>
                  </a:lnTo>
                  <a:lnTo>
                    <a:pt x="159748" y="2410882"/>
                  </a:lnTo>
                  <a:lnTo>
                    <a:pt x="157148" y="2401082"/>
                  </a:lnTo>
                  <a:lnTo>
                    <a:pt x="154563" y="2391281"/>
                  </a:lnTo>
                  <a:lnTo>
                    <a:pt x="151985" y="2381481"/>
                  </a:lnTo>
                  <a:lnTo>
                    <a:pt x="149426" y="2371681"/>
                  </a:lnTo>
                  <a:lnTo>
                    <a:pt x="146878" y="2361880"/>
                  </a:lnTo>
                  <a:lnTo>
                    <a:pt x="144343" y="2352080"/>
                  </a:lnTo>
                  <a:lnTo>
                    <a:pt x="141828" y="2342280"/>
                  </a:lnTo>
                  <a:lnTo>
                    <a:pt x="139321" y="2332479"/>
                  </a:lnTo>
                  <a:lnTo>
                    <a:pt x="136837" y="2322679"/>
                  </a:lnTo>
                  <a:lnTo>
                    <a:pt x="134366" y="2312879"/>
                  </a:lnTo>
                  <a:lnTo>
                    <a:pt x="131909" y="2303078"/>
                  </a:lnTo>
                  <a:lnTo>
                    <a:pt x="129475" y="2293278"/>
                  </a:lnTo>
                  <a:lnTo>
                    <a:pt x="127050" y="2283478"/>
                  </a:lnTo>
                  <a:lnTo>
                    <a:pt x="124649" y="2273677"/>
                  </a:lnTo>
                  <a:lnTo>
                    <a:pt x="122262" y="2263877"/>
                  </a:lnTo>
                  <a:lnTo>
                    <a:pt x="119890" y="2254077"/>
                  </a:lnTo>
                  <a:lnTo>
                    <a:pt x="117542" y="2244276"/>
                  </a:lnTo>
                  <a:lnTo>
                    <a:pt x="115203" y="2234476"/>
                  </a:lnTo>
                  <a:lnTo>
                    <a:pt x="112888" y="2224676"/>
                  </a:lnTo>
                  <a:lnTo>
                    <a:pt x="110588" y="2214875"/>
                  </a:lnTo>
                  <a:lnTo>
                    <a:pt x="108300" y="2205075"/>
                  </a:lnTo>
                  <a:lnTo>
                    <a:pt x="106037" y="2195275"/>
                  </a:lnTo>
                  <a:lnTo>
                    <a:pt x="103784" y="2185474"/>
                  </a:lnTo>
                  <a:lnTo>
                    <a:pt x="101551" y="2175674"/>
                  </a:lnTo>
                  <a:lnTo>
                    <a:pt x="99333" y="2165874"/>
                  </a:lnTo>
                  <a:lnTo>
                    <a:pt x="97126" y="2156073"/>
                  </a:lnTo>
                  <a:lnTo>
                    <a:pt x="94942" y="2146273"/>
                  </a:lnTo>
                  <a:lnTo>
                    <a:pt x="92766" y="2136473"/>
                  </a:lnTo>
                  <a:lnTo>
                    <a:pt x="90608" y="2126672"/>
                  </a:lnTo>
                  <a:lnTo>
                    <a:pt x="88463" y="2116872"/>
                  </a:lnTo>
                  <a:lnTo>
                    <a:pt x="86328" y="2107072"/>
                  </a:lnTo>
                  <a:lnTo>
                    <a:pt x="84213" y="2097271"/>
                  </a:lnTo>
                  <a:lnTo>
                    <a:pt x="82104" y="2087471"/>
                  </a:lnTo>
                  <a:lnTo>
                    <a:pt x="80011" y="2077671"/>
                  </a:lnTo>
                  <a:lnTo>
                    <a:pt x="77929" y="2067870"/>
                  </a:lnTo>
                  <a:lnTo>
                    <a:pt x="75854" y="2058070"/>
                  </a:lnTo>
                  <a:lnTo>
                    <a:pt x="73797" y="2048270"/>
                  </a:lnTo>
                  <a:lnTo>
                    <a:pt x="71747" y="2038469"/>
                  </a:lnTo>
                  <a:lnTo>
                    <a:pt x="69707" y="2028669"/>
                  </a:lnTo>
                  <a:lnTo>
                    <a:pt x="67679" y="2018869"/>
                  </a:lnTo>
                  <a:lnTo>
                    <a:pt x="65656" y="2009068"/>
                  </a:lnTo>
                  <a:lnTo>
                    <a:pt x="63649" y="1999268"/>
                  </a:lnTo>
                  <a:lnTo>
                    <a:pt x="61647" y="1989468"/>
                  </a:lnTo>
                  <a:lnTo>
                    <a:pt x="59655" y="1979667"/>
                  </a:lnTo>
                  <a:lnTo>
                    <a:pt x="57675" y="1969867"/>
                  </a:lnTo>
                  <a:lnTo>
                    <a:pt x="55700" y="1960067"/>
                  </a:lnTo>
                  <a:lnTo>
                    <a:pt x="53740" y="1950266"/>
                  </a:lnTo>
                  <a:lnTo>
                    <a:pt x="51788" y="1940466"/>
                  </a:lnTo>
                  <a:lnTo>
                    <a:pt x="49845" y="1930666"/>
                  </a:lnTo>
                  <a:lnTo>
                    <a:pt x="47916" y="1920865"/>
                  </a:lnTo>
                  <a:lnTo>
                    <a:pt x="45994" y="1911065"/>
                  </a:lnTo>
                  <a:lnTo>
                    <a:pt x="44090" y="1901265"/>
                  </a:lnTo>
                  <a:lnTo>
                    <a:pt x="42196" y="1891464"/>
                  </a:lnTo>
                  <a:lnTo>
                    <a:pt x="40315" y="1881664"/>
                  </a:lnTo>
                  <a:lnTo>
                    <a:pt x="38453" y="1871864"/>
                  </a:lnTo>
                  <a:lnTo>
                    <a:pt x="36601" y="1862063"/>
                  </a:lnTo>
                  <a:lnTo>
                    <a:pt x="34774" y="1852263"/>
                  </a:lnTo>
                  <a:lnTo>
                    <a:pt x="32963" y="1842463"/>
                  </a:lnTo>
                  <a:lnTo>
                    <a:pt x="31169" y="1832662"/>
                  </a:lnTo>
                  <a:lnTo>
                    <a:pt x="29406" y="1822862"/>
                  </a:lnTo>
                  <a:lnTo>
                    <a:pt x="27657" y="1813062"/>
                  </a:lnTo>
                  <a:lnTo>
                    <a:pt x="25944" y="1803261"/>
                  </a:lnTo>
                  <a:lnTo>
                    <a:pt x="24256" y="1793461"/>
                  </a:lnTo>
                  <a:lnTo>
                    <a:pt x="22592" y="1783661"/>
                  </a:lnTo>
                  <a:lnTo>
                    <a:pt x="20975" y="1773860"/>
                  </a:lnTo>
                  <a:lnTo>
                    <a:pt x="19379" y="1764060"/>
                  </a:lnTo>
                  <a:lnTo>
                    <a:pt x="17834" y="1754260"/>
                  </a:lnTo>
                  <a:lnTo>
                    <a:pt x="16327" y="1744459"/>
                  </a:lnTo>
                  <a:lnTo>
                    <a:pt x="14852" y="1734659"/>
                  </a:lnTo>
                  <a:lnTo>
                    <a:pt x="13447" y="1724859"/>
                  </a:lnTo>
                  <a:lnTo>
                    <a:pt x="12071" y="1715058"/>
                  </a:lnTo>
                  <a:lnTo>
                    <a:pt x="10763" y="1705258"/>
                  </a:lnTo>
                  <a:lnTo>
                    <a:pt x="9511" y="1695458"/>
                  </a:lnTo>
                  <a:lnTo>
                    <a:pt x="8300" y="1685657"/>
                  </a:lnTo>
                  <a:lnTo>
                    <a:pt x="7187" y="1675857"/>
                  </a:lnTo>
                  <a:lnTo>
                    <a:pt x="6114" y="1666057"/>
                  </a:lnTo>
                  <a:lnTo>
                    <a:pt x="5127" y="1656256"/>
                  </a:lnTo>
                  <a:lnTo>
                    <a:pt x="4217" y="1646456"/>
                  </a:lnTo>
                  <a:lnTo>
                    <a:pt x="3357" y="1636656"/>
                  </a:lnTo>
                  <a:lnTo>
                    <a:pt x="2629" y="1626855"/>
                  </a:lnTo>
                  <a:lnTo>
                    <a:pt x="1951" y="1617055"/>
                  </a:lnTo>
                  <a:lnTo>
                    <a:pt x="1377" y="1607255"/>
                  </a:lnTo>
                  <a:lnTo>
                    <a:pt x="907" y="1597454"/>
                  </a:lnTo>
                  <a:lnTo>
                    <a:pt x="492" y="1587654"/>
                  </a:lnTo>
                  <a:lnTo>
                    <a:pt x="247" y="1577854"/>
                  </a:lnTo>
                  <a:lnTo>
                    <a:pt x="63" y="1568053"/>
                  </a:lnTo>
                  <a:lnTo>
                    <a:pt x="0" y="1558253"/>
                  </a:lnTo>
                  <a:lnTo>
                    <a:pt x="66" y="1548453"/>
                  </a:lnTo>
                  <a:lnTo>
                    <a:pt x="200" y="1538652"/>
                  </a:lnTo>
                  <a:lnTo>
                    <a:pt x="528" y="1528852"/>
                  </a:lnTo>
                  <a:lnTo>
                    <a:pt x="936" y="1519052"/>
                  </a:lnTo>
                  <a:lnTo>
                    <a:pt x="1475" y="1509251"/>
                  </a:lnTo>
                  <a:lnTo>
                    <a:pt x="2173" y="1499451"/>
                  </a:lnTo>
                  <a:lnTo>
                    <a:pt x="2948" y="1489651"/>
                  </a:lnTo>
                  <a:lnTo>
                    <a:pt x="3937" y="1479850"/>
                  </a:lnTo>
                  <a:lnTo>
                    <a:pt x="5022" y="1470050"/>
                  </a:lnTo>
                  <a:lnTo>
                    <a:pt x="6248" y="1460250"/>
                  </a:lnTo>
                  <a:lnTo>
                    <a:pt x="7657" y="1450449"/>
                  </a:lnTo>
                  <a:lnTo>
                    <a:pt x="9152" y="1440649"/>
                  </a:lnTo>
                  <a:lnTo>
                    <a:pt x="10872" y="1430849"/>
                  </a:lnTo>
                  <a:lnTo>
                    <a:pt x="12705" y="1421048"/>
                  </a:lnTo>
                  <a:lnTo>
                    <a:pt x="14681" y="1411248"/>
                  </a:lnTo>
                  <a:lnTo>
                    <a:pt x="16862" y="1401448"/>
                  </a:lnTo>
                  <a:lnTo>
                    <a:pt x="19134" y="1391647"/>
                  </a:lnTo>
                  <a:lnTo>
                    <a:pt x="21633" y="1381847"/>
                  </a:lnTo>
                  <a:lnTo>
                    <a:pt x="24261" y="1372047"/>
                  </a:lnTo>
                  <a:lnTo>
                    <a:pt x="27026" y="1362246"/>
                  </a:lnTo>
                  <a:lnTo>
                    <a:pt x="30012" y="1352446"/>
                  </a:lnTo>
                  <a:lnTo>
                    <a:pt x="33090" y="1342646"/>
                  </a:lnTo>
                  <a:lnTo>
                    <a:pt x="36390" y="1332845"/>
                  </a:lnTo>
                  <a:lnTo>
                    <a:pt x="39826" y="1323045"/>
                  </a:lnTo>
                  <a:lnTo>
                    <a:pt x="43392" y="1313245"/>
                  </a:lnTo>
                  <a:lnTo>
                    <a:pt x="47184" y="1303444"/>
                  </a:lnTo>
                  <a:lnTo>
                    <a:pt x="51065" y="1293644"/>
                  </a:lnTo>
                  <a:lnTo>
                    <a:pt x="55154" y="1283844"/>
                  </a:lnTo>
                  <a:lnTo>
                    <a:pt x="59382" y="1274043"/>
                  </a:lnTo>
                  <a:lnTo>
                    <a:pt x="63725" y="1264243"/>
                  </a:lnTo>
                  <a:lnTo>
                    <a:pt x="68290" y="1254442"/>
                  </a:lnTo>
                  <a:lnTo>
                    <a:pt x="72939" y="1244642"/>
                  </a:lnTo>
                  <a:lnTo>
                    <a:pt x="77771" y="1234842"/>
                  </a:lnTo>
                  <a:lnTo>
                    <a:pt x="82740" y="1225041"/>
                  </a:lnTo>
                  <a:lnTo>
                    <a:pt x="87804" y="1215241"/>
                  </a:lnTo>
                  <a:lnTo>
                    <a:pt x="93076" y="1205441"/>
                  </a:lnTo>
                  <a:lnTo>
                    <a:pt x="98422" y="1195640"/>
                  </a:lnTo>
                  <a:lnTo>
                    <a:pt x="103922" y="1185840"/>
                  </a:lnTo>
                  <a:lnTo>
                    <a:pt x="109545" y="1176040"/>
                  </a:lnTo>
                  <a:lnTo>
                    <a:pt x="115245" y="1166239"/>
                  </a:lnTo>
                  <a:lnTo>
                    <a:pt x="121127" y="1156439"/>
                  </a:lnTo>
                  <a:lnTo>
                    <a:pt x="127068" y="1146639"/>
                  </a:lnTo>
                  <a:lnTo>
                    <a:pt x="133130" y="1136838"/>
                  </a:lnTo>
                  <a:lnTo>
                    <a:pt x="139297" y="1127038"/>
                  </a:lnTo>
                  <a:lnTo>
                    <a:pt x="145519" y="1117238"/>
                  </a:lnTo>
                  <a:lnTo>
                    <a:pt x="151886" y="1107437"/>
                  </a:lnTo>
                  <a:lnTo>
                    <a:pt x="158297" y="1097637"/>
                  </a:lnTo>
                  <a:lnTo>
                    <a:pt x="164794" y="1087837"/>
                  </a:lnTo>
                  <a:lnTo>
                    <a:pt x="171368" y="1078036"/>
                  </a:lnTo>
                  <a:lnTo>
                    <a:pt x="177982" y="1068236"/>
                  </a:lnTo>
                  <a:lnTo>
                    <a:pt x="184689" y="1058436"/>
                  </a:lnTo>
                  <a:lnTo>
                    <a:pt x="191426" y="1048635"/>
                  </a:lnTo>
                  <a:lnTo>
                    <a:pt x="198214" y="1038835"/>
                  </a:lnTo>
                  <a:lnTo>
                    <a:pt x="205048" y="1029035"/>
                  </a:lnTo>
                  <a:lnTo>
                    <a:pt x="211902" y="1019234"/>
                  </a:lnTo>
                  <a:lnTo>
                    <a:pt x="218800" y="1009434"/>
                  </a:lnTo>
                  <a:lnTo>
                    <a:pt x="225710" y="999634"/>
                  </a:lnTo>
                  <a:lnTo>
                    <a:pt x="232638" y="989833"/>
                  </a:lnTo>
                  <a:lnTo>
                    <a:pt x="239575" y="980033"/>
                  </a:lnTo>
                  <a:lnTo>
                    <a:pt x="246516" y="970233"/>
                  </a:lnTo>
                  <a:lnTo>
                    <a:pt x="253453" y="960432"/>
                  </a:lnTo>
                  <a:lnTo>
                    <a:pt x="260382" y="950632"/>
                  </a:lnTo>
                  <a:lnTo>
                    <a:pt x="267300" y="940832"/>
                  </a:lnTo>
                  <a:lnTo>
                    <a:pt x="274189" y="931031"/>
                  </a:lnTo>
                  <a:lnTo>
                    <a:pt x="281064" y="921231"/>
                  </a:lnTo>
                  <a:lnTo>
                    <a:pt x="287896" y="911431"/>
                  </a:lnTo>
                  <a:lnTo>
                    <a:pt x="294696" y="901630"/>
                  </a:lnTo>
                  <a:lnTo>
                    <a:pt x="301463" y="891830"/>
                  </a:lnTo>
                  <a:lnTo>
                    <a:pt x="308163" y="882030"/>
                  </a:lnTo>
                  <a:lnTo>
                    <a:pt x="314834" y="872229"/>
                  </a:lnTo>
                  <a:lnTo>
                    <a:pt x="321428" y="862429"/>
                  </a:lnTo>
                  <a:lnTo>
                    <a:pt x="327967" y="852629"/>
                  </a:lnTo>
                  <a:lnTo>
                    <a:pt x="334456" y="842828"/>
                  </a:lnTo>
                  <a:lnTo>
                    <a:pt x="340843" y="833028"/>
                  </a:lnTo>
                  <a:lnTo>
                    <a:pt x="347188" y="823228"/>
                  </a:lnTo>
                  <a:lnTo>
                    <a:pt x="353431" y="813427"/>
                  </a:lnTo>
                  <a:lnTo>
                    <a:pt x="359598" y="803627"/>
                  </a:lnTo>
                  <a:lnTo>
                    <a:pt x="365703" y="793827"/>
                  </a:lnTo>
                  <a:lnTo>
                    <a:pt x="371675" y="784026"/>
                  </a:lnTo>
                  <a:lnTo>
                    <a:pt x="377595" y="774226"/>
                  </a:lnTo>
                  <a:lnTo>
                    <a:pt x="383398" y="764426"/>
                  </a:lnTo>
                  <a:lnTo>
                    <a:pt x="389104" y="754625"/>
                  </a:lnTo>
                  <a:lnTo>
                    <a:pt x="394744" y="744825"/>
                  </a:lnTo>
                  <a:lnTo>
                    <a:pt x="400225" y="735025"/>
                  </a:lnTo>
                  <a:lnTo>
                    <a:pt x="405647" y="725224"/>
                  </a:lnTo>
                  <a:lnTo>
                    <a:pt x="410943" y="715424"/>
                  </a:lnTo>
                  <a:lnTo>
                    <a:pt x="416127" y="705624"/>
                  </a:lnTo>
                  <a:lnTo>
                    <a:pt x="421245" y="695823"/>
                  </a:lnTo>
                  <a:lnTo>
                    <a:pt x="426185" y="686023"/>
                  </a:lnTo>
                  <a:lnTo>
                    <a:pt x="431061" y="676223"/>
                  </a:lnTo>
                  <a:lnTo>
                    <a:pt x="435811" y="666422"/>
                  </a:lnTo>
                  <a:lnTo>
                    <a:pt x="440437" y="656622"/>
                  </a:lnTo>
                  <a:lnTo>
                    <a:pt x="444999" y="646822"/>
                  </a:lnTo>
                  <a:lnTo>
                    <a:pt x="449374" y="637021"/>
                  </a:lnTo>
                  <a:lnTo>
                    <a:pt x="453683" y="627221"/>
                  </a:lnTo>
                  <a:lnTo>
                    <a:pt x="457870" y="617421"/>
                  </a:lnTo>
                  <a:lnTo>
                    <a:pt x="461927" y="607620"/>
                  </a:lnTo>
                  <a:lnTo>
                    <a:pt x="465919" y="597820"/>
                  </a:lnTo>
                  <a:lnTo>
                    <a:pt x="469732" y="588020"/>
                  </a:lnTo>
                  <a:lnTo>
                    <a:pt x="473475" y="578219"/>
                  </a:lnTo>
                  <a:lnTo>
                    <a:pt x="477104" y="568419"/>
                  </a:lnTo>
                  <a:lnTo>
                    <a:pt x="480600" y="558619"/>
                  </a:lnTo>
                  <a:lnTo>
                    <a:pt x="484034" y="548818"/>
                  </a:lnTo>
                  <a:lnTo>
                    <a:pt x="487303" y="539018"/>
                  </a:lnTo>
                  <a:lnTo>
                    <a:pt x="490498" y="529218"/>
                  </a:lnTo>
                  <a:lnTo>
                    <a:pt x="493592" y="519417"/>
                  </a:lnTo>
                  <a:lnTo>
                    <a:pt x="496555" y="509617"/>
                  </a:lnTo>
                  <a:lnTo>
                    <a:pt x="499460" y="499817"/>
                  </a:lnTo>
                  <a:lnTo>
                    <a:pt x="502216" y="490016"/>
                  </a:lnTo>
                  <a:lnTo>
                    <a:pt x="504899" y="480216"/>
                  </a:lnTo>
                  <a:lnTo>
                    <a:pt x="507493" y="470416"/>
                  </a:lnTo>
                  <a:lnTo>
                    <a:pt x="509963" y="460615"/>
                  </a:lnTo>
                  <a:lnTo>
                    <a:pt x="512379" y="450815"/>
                  </a:lnTo>
                  <a:lnTo>
                    <a:pt x="514666" y="441015"/>
                  </a:lnTo>
                  <a:lnTo>
                    <a:pt x="516881" y="431214"/>
                  </a:lnTo>
                  <a:lnTo>
                    <a:pt x="519022" y="421414"/>
                  </a:lnTo>
                  <a:lnTo>
                    <a:pt x="521047" y="411614"/>
                  </a:lnTo>
                  <a:lnTo>
                    <a:pt x="523024" y="401813"/>
                  </a:lnTo>
                  <a:lnTo>
                    <a:pt x="524891" y="392013"/>
                  </a:lnTo>
                  <a:lnTo>
                    <a:pt x="526691" y="382213"/>
                  </a:lnTo>
                  <a:lnTo>
                    <a:pt x="528430" y="372412"/>
                  </a:lnTo>
                  <a:lnTo>
                    <a:pt x="530063" y="362612"/>
                  </a:lnTo>
                  <a:lnTo>
                    <a:pt x="531654" y="352812"/>
                  </a:lnTo>
                  <a:lnTo>
                    <a:pt x="533155" y="343011"/>
                  </a:lnTo>
                  <a:lnTo>
                    <a:pt x="534594" y="333211"/>
                  </a:lnTo>
                  <a:lnTo>
                    <a:pt x="535984" y="323411"/>
                  </a:lnTo>
                  <a:lnTo>
                    <a:pt x="537280" y="313610"/>
                  </a:lnTo>
                  <a:lnTo>
                    <a:pt x="538541" y="303810"/>
                  </a:lnTo>
                  <a:lnTo>
                    <a:pt x="539728" y="294010"/>
                  </a:lnTo>
                  <a:lnTo>
                    <a:pt x="540860" y="284209"/>
                  </a:lnTo>
                  <a:lnTo>
                    <a:pt x="541954" y="274409"/>
                  </a:lnTo>
                  <a:lnTo>
                    <a:pt x="542966" y="264609"/>
                  </a:lnTo>
                  <a:lnTo>
                    <a:pt x="543949" y="254808"/>
                  </a:lnTo>
                  <a:lnTo>
                    <a:pt x="544874" y="245008"/>
                  </a:lnTo>
                  <a:lnTo>
                    <a:pt x="545750" y="235208"/>
                  </a:lnTo>
                  <a:lnTo>
                    <a:pt x="546598" y="225407"/>
                  </a:lnTo>
                  <a:lnTo>
                    <a:pt x="547376" y="215607"/>
                  </a:lnTo>
                  <a:lnTo>
                    <a:pt x="548130" y="205807"/>
                  </a:lnTo>
                  <a:lnTo>
                    <a:pt x="548839" y="196006"/>
                  </a:lnTo>
                  <a:lnTo>
                    <a:pt x="549507" y="186206"/>
                  </a:lnTo>
                  <a:lnTo>
                    <a:pt x="550154" y="176406"/>
                  </a:lnTo>
                  <a:lnTo>
                    <a:pt x="550743" y="166605"/>
                  </a:lnTo>
                  <a:lnTo>
                    <a:pt x="551313" y="156805"/>
                  </a:lnTo>
                  <a:lnTo>
                    <a:pt x="551849" y="147005"/>
                  </a:lnTo>
                  <a:lnTo>
                    <a:pt x="552350" y="137204"/>
                  </a:lnTo>
                  <a:lnTo>
                    <a:pt x="552834" y="127404"/>
                  </a:lnTo>
                  <a:lnTo>
                    <a:pt x="553274" y="117604"/>
                  </a:lnTo>
                  <a:lnTo>
                    <a:pt x="553698" y="107803"/>
                  </a:lnTo>
                  <a:lnTo>
                    <a:pt x="554097" y="98003"/>
                  </a:lnTo>
                  <a:lnTo>
                    <a:pt x="554467" y="88203"/>
                  </a:lnTo>
                  <a:lnTo>
                    <a:pt x="554824" y="78402"/>
                  </a:lnTo>
                  <a:lnTo>
                    <a:pt x="555148" y="68602"/>
                  </a:lnTo>
                  <a:lnTo>
                    <a:pt x="555459" y="58802"/>
                  </a:lnTo>
                  <a:lnTo>
                    <a:pt x="555751" y="49001"/>
                  </a:lnTo>
                  <a:lnTo>
                    <a:pt x="556020" y="39201"/>
                  </a:lnTo>
                  <a:lnTo>
                    <a:pt x="556279" y="29401"/>
                  </a:lnTo>
                  <a:lnTo>
                    <a:pt x="556514" y="19600"/>
                  </a:lnTo>
                  <a:lnTo>
                    <a:pt x="556738" y="9800"/>
                  </a:lnTo>
                  <a:lnTo>
                    <a:pt x="556949" y="0"/>
                  </a:lnTo>
                  <a:lnTo>
                    <a:pt x="562334" y="0"/>
                  </a:lnTo>
                  <a:lnTo>
                    <a:pt x="562545" y="9800"/>
                  </a:lnTo>
                  <a:lnTo>
                    <a:pt x="562769" y="19600"/>
                  </a:lnTo>
                  <a:lnTo>
                    <a:pt x="563004" y="29401"/>
                  </a:lnTo>
                  <a:lnTo>
                    <a:pt x="563263" y="39201"/>
                  </a:lnTo>
                  <a:lnTo>
                    <a:pt x="563532" y="49001"/>
                  </a:lnTo>
                  <a:lnTo>
                    <a:pt x="563824" y="58802"/>
                  </a:lnTo>
                  <a:lnTo>
                    <a:pt x="564135" y="68602"/>
                  </a:lnTo>
                  <a:lnTo>
                    <a:pt x="564459" y="78402"/>
                  </a:lnTo>
                  <a:lnTo>
                    <a:pt x="564816" y="88203"/>
                  </a:lnTo>
                  <a:lnTo>
                    <a:pt x="565186" y="98003"/>
                  </a:lnTo>
                  <a:lnTo>
                    <a:pt x="565585" y="107803"/>
                  </a:lnTo>
                  <a:lnTo>
                    <a:pt x="566009" y="117604"/>
                  </a:lnTo>
                  <a:lnTo>
                    <a:pt x="566449" y="127404"/>
                  </a:lnTo>
                  <a:lnTo>
                    <a:pt x="566933" y="137204"/>
                  </a:lnTo>
                  <a:lnTo>
                    <a:pt x="567434" y="147005"/>
                  </a:lnTo>
                  <a:lnTo>
                    <a:pt x="567970" y="156805"/>
                  </a:lnTo>
                  <a:lnTo>
                    <a:pt x="568540" y="166605"/>
                  </a:lnTo>
                  <a:lnTo>
                    <a:pt x="569129" y="176406"/>
                  </a:lnTo>
                  <a:lnTo>
                    <a:pt x="569776" y="186206"/>
                  </a:lnTo>
                  <a:lnTo>
                    <a:pt x="570444" y="196006"/>
                  </a:lnTo>
                  <a:lnTo>
                    <a:pt x="571153" y="205807"/>
                  </a:lnTo>
                  <a:lnTo>
                    <a:pt x="571907" y="215607"/>
                  </a:lnTo>
                  <a:lnTo>
                    <a:pt x="572685" y="225407"/>
                  </a:lnTo>
                  <a:lnTo>
                    <a:pt x="573533" y="235208"/>
                  </a:lnTo>
                  <a:lnTo>
                    <a:pt x="574409" y="245008"/>
                  </a:lnTo>
                  <a:lnTo>
                    <a:pt x="575334" y="254808"/>
                  </a:lnTo>
                  <a:lnTo>
                    <a:pt x="576317" y="264609"/>
                  </a:lnTo>
                  <a:lnTo>
                    <a:pt x="577329" y="274409"/>
                  </a:lnTo>
                  <a:lnTo>
                    <a:pt x="578423" y="284209"/>
                  </a:lnTo>
                  <a:lnTo>
                    <a:pt x="579555" y="294010"/>
                  </a:lnTo>
                  <a:lnTo>
                    <a:pt x="580742" y="303810"/>
                  </a:lnTo>
                  <a:lnTo>
                    <a:pt x="582003" y="313610"/>
                  </a:lnTo>
                  <a:lnTo>
                    <a:pt x="583299" y="323411"/>
                  </a:lnTo>
                  <a:lnTo>
                    <a:pt x="584689" y="333211"/>
                  </a:lnTo>
                  <a:lnTo>
                    <a:pt x="586128" y="343011"/>
                  </a:lnTo>
                  <a:lnTo>
                    <a:pt x="587629" y="352812"/>
                  </a:lnTo>
                  <a:lnTo>
                    <a:pt x="589220" y="362612"/>
                  </a:lnTo>
                  <a:lnTo>
                    <a:pt x="590853" y="372412"/>
                  </a:lnTo>
                  <a:lnTo>
                    <a:pt x="592592" y="382213"/>
                  </a:lnTo>
                  <a:lnTo>
                    <a:pt x="594392" y="392013"/>
                  </a:lnTo>
                  <a:lnTo>
                    <a:pt x="596259" y="401813"/>
                  </a:lnTo>
                  <a:lnTo>
                    <a:pt x="598236" y="411614"/>
                  </a:lnTo>
                  <a:lnTo>
                    <a:pt x="600261" y="421414"/>
                  </a:lnTo>
                  <a:lnTo>
                    <a:pt x="602402" y="431214"/>
                  </a:lnTo>
                  <a:lnTo>
                    <a:pt x="604617" y="441015"/>
                  </a:lnTo>
                  <a:lnTo>
                    <a:pt x="606904" y="450815"/>
                  </a:lnTo>
                  <a:lnTo>
                    <a:pt x="609320" y="460615"/>
                  </a:lnTo>
                  <a:lnTo>
                    <a:pt x="611790" y="470416"/>
                  </a:lnTo>
                  <a:lnTo>
                    <a:pt x="614384" y="480216"/>
                  </a:lnTo>
                  <a:lnTo>
                    <a:pt x="617067" y="490016"/>
                  </a:lnTo>
                  <a:lnTo>
                    <a:pt x="619823" y="499817"/>
                  </a:lnTo>
                  <a:lnTo>
                    <a:pt x="622728" y="509617"/>
                  </a:lnTo>
                  <a:lnTo>
                    <a:pt x="625691" y="519417"/>
                  </a:lnTo>
                  <a:lnTo>
                    <a:pt x="628785" y="529218"/>
                  </a:lnTo>
                  <a:lnTo>
                    <a:pt x="631980" y="539018"/>
                  </a:lnTo>
                  <a:lnTo>
                    <a:pt x="635249" y="548818"/>
                  </a:lnTo>
                  <a:lnTo>
                    <a:pt x="638683" y="558619"/>
                  </a:lnTo>
                  <a:lnTo>
                    <a:pt x="642179" y="568419"/>
                  </a:lnTo>
                  <a:lnTo>
                    <a:pt x="645808" y="578219"/>
                  </a:lnTo>
                  <a:lnTo>
                    <a:pt x="649551" y="588020"/>
                  </a:lnTo>
                  <a:lnTo>
                    <a:pt x="653364" y="597820"/>
                  </a:lnTo>
                  <a:lnTo>
                    <a:pt x="657356" y="607620"/>
                  </a:lnTo>
                  <a:lnTo>
                    <a:pt x="661413" y="617421"/>
                  </a:lnTo>
                  <a:lnTo>
                    <a:pt x="665600" y="627221"/>
                  </a:lnTo>
                  <a:lnTo>
                    <a:pt x="669909" y="637021"/>
                  </a:lnTo>
                  <a:lnTo>
                    <a:pt x="674284" y="646822"/>
                  </a:lnTo>
                  <a:lnTo>
                    <a:pt x="678846" y="656622"/>
                  </a:lnTo>
                  <a:lnTo>
                    <a:pt x="683472" y="666422"/>
                  </a:lnTo>
                  <a:lnTo>
                    <a:pt x="688222" y="676223"/>
                  </a:lnTo>
                  <a:lnTo>
                    <a:pt x="693098" y="686023"/>
                  </a:lnTo>
                  <a:lnTo>
                    <a:pt x="698038" y="695823"/>
                  </a:lnTo>
                  <a:lnTo>
                    <a:pt x="703156" y="705624"/>
                  </a:lnTo>
                  <a:lnTo>
                    <a:pt x="708340" y="715424"/>
                  </a:lnTo>
                  <a:lnTo>
                    <a:pt x="713636" y="725224"/>
                  </a:lnTo>
                  <a:lnTo>
                    <a:pt x="719058" y="735025"/>
                  </a:lnTo>
                  <a:lnTo>
                    <a:pt x="724539" y="744825"/>
                  </a:lnTo>
                  <a:lnTo>
                    <a:pt x="730179" y="754625"/>
                  </a:lnTo>
                  <a:lnTo>
                    <a:pt x="735885" y="764426"/>
                  </a:lnTo>
                  <a:lnTo>
                    <a:pt x="741688" y="774226"/>
                  </a:lnTo>
                  <a:lnTo>
                    <a:pt x="747608" y="784026"/>
                  </a:lnTo>
                  <a:lnTo>
                    <a:pt x="753580" y="793827"/>
                  </a:lnTo>
                  <a:lnTo>
                    <a:pt x="759685" y="803627"/>
                  </a:lnTo>
                  <a:lnTo>
                    <a:pt x="765852" y="813427"/>
                  </a:lnTo>
                  <a:lnTo>
                    <a:pt x="772095" y="823228"/>
                  </a:lnTo>
                  <a:lnTo>
                    <a:pt x="778440" y="833028"/>
                  </a:lnTo>
                  <a:lnTo>
                    <a:pt x="784827" y="842828"/>
                  </a:lnTo>
                  <a:lnTo>
                    <a:pt x="791316" y="852629"/>
                  </a:lnTo>
                  <a:lnTo>
                    <a:pt x="797855" y="862429"/>
                  </a:lnTo>
                  <a:lnTo>
                    <a:pt x="804449" y="872229"/>
                  </a:lnTo>
                  <a:lnTo>
                    <a:pt x="811120" y="882030"/>
                  </a:lnTo>
                  <a:lnTo>
                    <a:pt x="817820" y="891830"/>
                  </a:lnTo>
                  <a:lnTo>
                    <a:pt x="824587" y="901630"/>
                  </a:lnTo>
                  <a:lnTo>
                    <a:pt x="831387" y="911431"/>
                  </a:lnTo>
                  <a:lnTo>
                    <a:pt x="838219" y="921231"/>
                  </a:lnTo>
                  <a:lnTo>
                    <a:pt x="845094" y="931031"/>
                  </a:lnTo>
                  <a:lnTo>
                    <a:pt x="851983" y="940832"/>
                  </a:lnTo>
                  <a:lnTo>
                    <a:pt x="858901" y="950632"/>
                  </a:lnTo>
                  <a:lnTo>
                    <a:pt x="865830" y="960432"/>
                  </a:lnTo>
                  <a:lnTo>
                    <a:pt x="872767" y="970233"/>
                  </a:lnTo>
                  <a:lnTo>
                    <a:pt x="879708" y="980033"/>
                  </a:lnTo>
                  <a:lnTo>
                    <a:pt x="886645" y="989833"/>
                  </a:lnTo>
                  <a:lnTo>
                    <a:pt x="893573" y="999634"/>
                  </a:lnTo>
                  <a:lnTo>
                    <a:pt x="900483" y="1009434"/>
                  </a:lnTo>
                  <a:lnTo>
                    <a:pt x="907381" y="1019234"/>
                  </a:lnTo>
                  <a:lnTo>
                    <a:pt x="914235" y="1029035"/>
                  </a:lnTo>
                  <a:lnTo>
                    <a:pt x="921069" y="1038835"/>
                  </a:lnTo>
                  <a:lnTo>
                    <a:pt x="927857" y="1048635"/>
                  </a:lnTo>
                  <a:lnTo>
                    <a:pt x="934594" y="1058436"/>
                  </a:lnTo>
                  <a:lnTo>
                    <a:pt x="941301" y="1068236"/>
                  </a:lnTo>
                  <a:lnTo>
                    <a:pt x="947915" y="1078036"/>
                  </a:lnTo>
                  <a:lnTo>
                    <a:pt x="954489" y="1087837"/>
                  </a:lnTo>
                  <a:lnTo>
                    <a:pt x="960986" y="1097637"/>
                  </a:lnTo>
                  <a:lnTo>
                    <a:pt x="967397" y="1107437"/>
                  </a:lnTo>
                  <a:lnTo>
                    <a:pt x="973764" y="1117238"/>
                  </a:lnTo>
                  <a:lnTo>
                    <a:pt x="979986" y="1127038"/>
                  </a:lnTo>
                  <a:lnTo>
                    <a:pt x="986153" y="1136838"/>
                  </a:lnTo>
                  <a:lnTo>
                    <a:pt x="992215" y="1146639"/>
                  </a:lnTo>
                  <a:lnTo>
                    <a:pt x="998156" y="1156439"/>
                  </a:lnTo>
                  <a:lnTo>
                    <a:pt x="1004038" y="1166239"/>
                  </a:lnTo>
                  <a:lnTo>
                    <a:pt x="1009738" y="1176040"/>
                  </a:lnTo>
                  <a:lnTo>
                    <a:pt x="1015361" y="1185840"/>
                  </a:lnTo>
                  <a:lnTo>
                    <a:pt x="1020861" y="1195640"/>
                  </a:lnTo>
                  <a:lnTo>
                    <a:pt x="1026207" y="1205441"/>
                  </a:lnTo>
                  <a:lnTo>
                    <a:pt x="1031479" y="1215241"/>
                  </a:lnTo>
                  <a:lnTo>
                    <a:pt x="1036543" y="1225041"/>
                  </a:lnTo>
                  <a:lnTo>
                    <a:pt x="1041512" y="1234842"/>
                  </a:lnTo>
                  <a:lnTo>
                    <a:pt x="1046344" y="1244642"/>
                  </a:lnTo>
                  <a:lnTo>
                    <a:pt x="1050993" y="1254442"/>
                  </a:lnTo>
                  <a:lnTo>
                    <a:pt x="1055558" y="1264243"/>
                  </a:lnTo>
                  <a:lnTo>
                    <a:pt x="1059901" y="1274043"/>
                  </a:lnTo>
                  <a:lnTo>
                    <a:pt x="1064129" y="1283844"/>
                  </a:lnTo>
                  <a:lnTo>
                    <a:pt x="1068217" y="1293644"/>
                  </a:lnTo>
                  <a:lnTo>
                    <a:pt x="1072099" y="1303444"/>
                  </a:lnTo>
                  <a:lnTo>
                    <a:pt x="1075891" y="1313245"/>
                  </a:lnTo>
                  <a:lnTo>
                    <a:pt x="1079457" y="1323045"/>
                  </a:lnTo>
                  <a:lnTo>
                    <a:pt x="1082893" y="1332845"/>
                  </a:lnTo>
                  <a:lnTo>
                    <a:pt x="1086193" y="1342646"/>
                  </a:lnTo>
                  <a:lnTo>
                    <a:pt x="1089271" y="1352446"/>
                  </a:lnTo>
                  <a:lnTo>
                    <a:pt x="1092257" y="1362246"/>
                  </a:lnTo>
                  <a:lnTo>
                    <a:pt x="1095022" y="1372047"/>
                  </a:lnTo>
                  <a:lnTo>
                    <a:pt x="1097650" y="1381847"/>
                  </a:lnTo>
                  <a:lnTo>
                    <a:pt x="1100149" y="1391647"/>
                  </a:lnTo>
                  <a:lnTo>
                    <a:pt x="1102421" y="1401448"/>
                  </a:lnTo>
                  <a:lnTo>
                    <a:pt x="1104602" y="1411248"/>
                  </a:lnTo>
                  <a:lnTo>
                    <a:pt x="1106578" y="1421048"/>
                  </a:lnTo>
                  <a:lnTo>
                    <a:pt x="1108411" y="1430849"/>
                  </a:lnTo>
                  <a:lnTo>
                    <a:pt x="1110131" y="1440649"/>
                  </a:lnTo>
                  <a:lnTo>
                    <a:pt x="1111626" y="1450449"/>
                  </a:lnTo>
                  <a:lnTo>
                    <a:pt x="1113035" y="1460250"/>
                  </a:lnTo>
                  <a:lnTo>
                    <a:pt x="1114261" y="1470050"/>
                  </a:lnTo>
                  <a:lnTo>
                    <a:pt x="1115346" y="1479850"/>
                  </a:lnTo>
                  <a:lnTo>
                    <a:pt x="1116335" y="1489651"/>
                  </a:lnTo>
                  <a:lnTo>
                    <a:pt x="1117110" y="1499451"/>
                  </a:lnTo>
                  <a:lnTo>
                    <a:pt x="1117808" y="1509251"/>
                  </a:lnTo>
                  <a:lnTo>
                    <a:pt x="1118347" y="1519052"/>
                  </a:lnTo>
                  <a:lnTo>
                    <a:pt x="1118755" y="1528852"/>
                  </a:lnTo>
                  <a:lnTo>
                    <a:pt x="1119083" y="1538652"/>
                  </a:lnTo>
                  <a:lnTo>
                    <a:pt x="1119217" y="1548453"/>
                  </a:lnTo>
                  <a:lnTo>
                    <a:pt x="1119283" y="1558253"/>
                  </a:lnTo>
                  <a:lnTo>
                    <a:pt x="1119220" y="1568053"/>
                  </a:lnTo>
                  <a:lnTo>
                    <a:pt x="1119036" y="1577854"/>
                  </a:lnTo>
                  <a:lnTo>
                    <a:pt x="1118791" y="1587654"/>
                  </a:lnTo>
                  <a:lnTo>
                    <a:pt x="1118376" y="1597454"/>
                  </a:lnTo>
                  <a:lnTo>
                    <a:pt x="1117906" y="1607255"/>
                  </a:lnTo>
                  <a:lnTo>
                    <a:pt x="1117332" y="1617055"/>
                  </a:lnTo>
                  <a:lnTo>
                    <a:pt x="1116654" y="1626855"/>
                  </a:lnTo>
                  <a:lnTo>
                    <a:pt x="1115926" y="1636656"/>
                  </a:lnTo>
                  <a:lnTo>
                    <a:pt x="1115066" y="1646456"/>
                  </a:lnTo>
                  <a:lnTo>
                    <a:pt x="1114156" y="1656256"/>
                  </a:lnTo>
                  <a:lnTo>
                    <a:pt x="1113169" y="1666057"/>
                  </a:lnTo>
                  <a:lnTo>
                    <a:pt x="1112096" y="1675857"/>
                  </a:lnTo>
                  <a:lnTo>
                    <a:pt x="1110983" y="1685657"/>
                  </a:lnTo>
                  <a:lnTo>
                    <a:pt x="1109772" y="1695458"/>
                  </a:lnTo>
                  <a:lnTo>
                    <a:pt x="1108520" y="1705258"/>
                  </a:lnTo>
                  <a:lnTo>
                    <a:pt x="1107212" y="1715058"/>
                  </a:lnTo>
                  <a:lnTo>
                    <a:pt x="1105836" y="1724859"/>
                  </a:lnTo>
                  <a:lnTo>
                    <a:pt x="1104431" y="1734659"/>
                  </a:lnTo>
                  <a:lnTo>
                    <a:pt x="1102956" y="1744459"/>
                  </a:lnTo>
                  <a:lnTo>
                    <a:pt x="1101449" y="1754260"/>
                  </a:lnTo>
                  <a:lnTo>
                    <a:pt x="1099904" y="1764060"/>
                  </a:lnTo>
                  <a:lnTo>
                    <a:pt x="1098308" y="1773860"/>
                  </a:lnTo>
                  <a:lnTo>
                    <a:pt x="1096691" y="1783661"/>
                  </a:lnTo>
                  <a:lnTo>
                    <a:pt x="1095027" y="1793461"/>
                  </a:lnTo>
                  <a:lnTo>
                    <a:pt x="1093339" y="1803261"/>
                  </a:lnTo>
                  <a:lnTo>
                    <a:pt x="1091626" y="1813062"/>
                  </a:lnTo>
                  <a:lnTo>
                    <a:pt x="1089877" y="1822862"/>
                  </a:lnTo>
                  <a:lnTo>
                    <a:pt x="1088114" y="1832662"/>
                  </a:lnTo>
                  <a:lnTo>
                    <a:pt x="1086320" y="1842463"/>
                  </a:lnTo>
                  <a:lnTo>
                    <a:pt x="1084509" y="1852263"/>
                  </a:lnTo>
                  <a:lnTo>
                    <a:pt x="1082682" y="1862063"/>
                  </a:lnTo>
                  <a:lnTo>
                    <a:pt x="1080830" y="1871864"/>
                  </a:lnTo>
                  <a:lnTo>
                    <a:pt x="1078968" y="1881664"/>
                  </a:lnTo>
                  <a:lnTo>
                    <a:pt x="1077087" y="1891464"/>
                  </a:lnTo>
                  <a:lnTo>
                    <a:pt x="1075193" y="1901265"/>
                  </a:lnTo>
                  <a:lnTo>
                    <a:pt x="1073289" y="1911065"/>
                  </a:lnTo>
                  <a:lnTo>
                    <a:pt x="1071367" y="1920865"/>
                  </a:lnTo>
                  <a:lnTo>
                    <a:pt x="1069438" y="1930666"/>
                  </a:lnTo>
                  <a:lnTo>
                    <a:pt x="1067495" y="1940466"/>
                  </a:lnTo>
                  <a:lnTo>
                    <a:pt x="1065542" y="1950266"/>
                  </a:lnTo>
                  <a:lnTo>
                    <a:pt x="1063583" y="1960067"/>
                  </a:lnTo>
                  <a:lnTo>
                    <a:pt x="1061608" y="1969867"/>
                  </a:lnTo>
                  <a:lnTo>
                    <a:pt x="1059628" y="1979667"/>
                  </a:lnTo>
                  <a:lnTo>
                    <a:pt x="1057636" y="1989468"/>
                  </a:lnTo>
                  <a:lnTo>
                    <a:pt x="1055634" y="1999268"/>
                  </a:lnTo>
                  <a:lnTo>
                    <a:pt x="1053627" y="2009068"/>
                  </a:lnTo>
                  <a:lnTo>
                    <a:pt x="1051604" y="2018869"/>
                  </a:lnTo>
                  <a:lnTo>
                    <a:pt x="1049576" y="2028669"/>
                  </a:lnTo>
                  <a:lnTo>
                    <a:pt x="1047536" y="2038469"/>
                  </a:lnTo>
                  <a:lnTo>
                    <a:pt x="1045486" y="2048270"/>
                  </a:lnTo>
                  <a:lnTo>
                    <a:pt x="1043429" y="2058070"/>
                  </a:lnTo>
                  <a:lnTo>
                    <a:pt x="1041354" y="2067870"/>
                  </a:lnTo>
                  <a:lnTo>
                    <a:pt x="1039272" y="2077671"/>
                  </a:lnTo>
                  <a:lnTo>
                    <a:pt x="1037179" y="2087471"/>
                  </a:lnTo>
                  <a:lnTo>
                    <a:pt x="1035070" y="2097271"/>
                  </a:lnTo>
                  <a:lnTo>
                    <a:pt x="1032955" y="2107072"/>
                  </a:lnTo>
                  <a:lnTo>
                    <a:pt x="1030820" y="2116872"/>
                  </a:lnTo>
                  <a:lnTo>
                    <a:pt x="1028675" y="2126672"/>
                  </a:lnTo>
                  <a:lnTo>
                    <a:pt x="1026517" y="2136473"/>
                  </a:lnTo>
                  <a:lnTo>
                    <a:pt x="1024341" y="2146273"/>
                  </a:lnTo>
                  <a:lnTo>
                    <a:pt x="1022157" y="2156073"/>
                  </a:lnTo>
                  <a:lnTo>
                    <a:pt x="1019950" y="2165874"/>
                  </a:lnTo>
                  <a:lnTo>
                    <a:pt x="1017732" y="2175674"/>
                  </a:lnTo>
                  <a:lnTo>
                    <a:pt x="1015499" y="2185474"/>
                  </a:lnTo>
                  <a:lnTo>
                    <a:pt x="1013246" y="2195275"/>
                  </a:lnTo>
                  <a:lnTo>
                    <a:pt x="1010983" y="2205075"/>
                  </a:lnTo>
                  <a:lnTo>
                    <a:pt x="1008695" y="2214875"/>
                  </a:lnTo>
                  <a:lnTo>
                    <a:pt x="1006395" y="2224676"/>
                  </a:lnTo>
                  <a:lnTo>
                    <a:pt x="1004080" y="2234476"/>
                  </a:lnTo>
                  <a:lnTo>
                    <a:pt x="1001741" y="2244276"/>
                  </a:lnTo>
                  <a:lnTo>
                    <a:pt x="999393" y="2254077"/>
                  </a:lnTo>
                  <a:lnTo>
                    <a:pt x="997021" y="2263877"/>
                  </a:lnTo>
                  <a:lnTo>
                    <a:pt x="994634" y="2273677"/>
                  </a:lnTo>
                  <a:lnTo>
                    <a:pt x="992233" y="2283478"/>
                  </a:lnTo>
                  <a:lnTo>
                    <a:pt x="989808" y="2293278"/>
                  </a:lnTo>
                  <a:lnTo>
                    <a:pt x="987374" y="2303078"/>
                  </a:lnTo>
                  <a:lnTo>
                    <a:pt x="984917" y="2312879"/>
                  </a:lnTo>
                  <a:lnTo>
                    <a:pt x="982446" y="2322679"/>
                  </a:lnTo>
                  <a:lnTo>
                    <a:pt x="979962" y="2332479"/>
                  </a:lnTo>
                  <a:lnTo>
                    <a:pt x="977455" y="2342280"/>
                  </a:lnTo>
                  <a:lnTo>
                    <a:pt x="974940" y="2352080"/>
                  </a:lnTo>
                  <a:lnTo>
                    <a:pt x="972405" y="2361880"/>
                  </a:lnTo>
                  <a:lnTo>
                    <a:pt x="969857" y="2371681"/>
                  </a:lnTo>
                  <a:lnTo>
                    <a:pt x="967298" y="2381481"/>
                  </a:lnTo>
                  <a:lnTo>
                    <a:pt x="964720" y="2391281"/>
                  </a:lnTo>
                  <a:lnTo>
                    <a:pt x="962135" y="2401082"/>
                  </a:lnTo>
                  <a:lnTo>
                    <a:pt x="959535" y="2410882"/>
                  </a:lnTo>
                  <a:lnTo>
                    <a:pt x="956924" y="2420682"/>
                  </a:lnTo>
                  <a:lnTo>
                    <a:pt x="954306" y="2430483"/>
                  </a:lnTo>
                  <a:lnTo>
                    <a:pt x="951673" y="2440283"/>
                  </a:lnTo>
                  <a:lnTo>
                    <a:pt x="949036" y="2450083"/>
                  </a:lnTo>
                  <a:lnTo>
                    <a:pt x="946389" y="2459884"/>
                  </a:lnTo>
                  <a:lnTo>
                    <a:pt x="943734" y="2469684"/>
                  </a:lnTo>
                  <a:lnTo>
                    <a:pt x="941076" y="2479484"/>
                  </a:lnTo>
                  <a:lnTo>
                    <a:pt x="938410" y="2489285"/>
                  </a:lnTo>
                  <a:lnTo>
                    <a:pt x="935742" y="2499085"/>
                  </a:lnTo>
                  <a:lnTo>
                    <a:pt x="933070" y="2508885"/>
                  </a:lnTo>
                  <a:lnTo>
                    <a:pt x="930396" y="2518686"/>
                  </a:lnTo>
                  <a:lnTo>
                    <a:pt x="927722" y="2528486"/>
                  </a:lnTo>
                  <a:lnTo>
                    <a:pt x="925047" y="2538286"/>
                  </a:lnTo>
                  <a:lnTo>
                    <a:pt x="922374" y="2548087"/>
                  </a:lnTo>
                  <a:lnTo>
                    <a:pt x="919703" y="2557887"/>
                  </a:lnTo>
                  <a:lnTo>
                    <a:pt x="917037" y="2567688"/>
                  </a:lnTo>
                  <a:lnTo>
                    <a:pt x="914374" y="2577488"/>
                  </a:lnTo>
                  <a:lnTo>
                    <a:pt x="911719" y="2587288"/>
                  </a:lnTo>
                  <a:lnTo>
                    <a:pt x="909070" y="2597089"/>
                  </a:lnTo>
                  <a:lnTo>
                    <a:pt x="906429" y="2606889"/>
                  </a:lnTo>
                  <a:lnTo>
                    <a:pt x="903800" y="2616689"/>
                  </a:lnTo>
                  <a:lnTo>
                    <a:pt x="901178" y="2626490"/>
                  </a:lnTo>
                  <a:lnTo>
                    <a:pt x="898573" y="2636290"/>
                  </a:lnTo>
                  <a:lnTo>
                    <a:pt x="895979" y="2646090"/>
                  </a:lnTo>
                  <a:lnTo>
                    <a:pt x="893398" y="2655891"/>
                  </a:lnTo>
                  <a:lnTo>
                    <a:pt x="890838" y="2665691"/>
                  </a:lnTo>
                  <a:lnTo>
                    <a:pt x="888288" y="2675491"/>
                  </a:lnTo>
                  <a:lnTo>
                    <a:pt x="885765" y="2685292"/>
                  </a:lnTo>
                  <a:lnTo>
                    <a:pt x="883258" y="2695092"/>
                  </a:lnTo>
                  <a:lnTo>
                    <a:pt x="880770" y="2704892"/>
                  </a:lnTo>
                  <a:lnTo>
                    <a:pt x="878313" y="2714693"/>
                  </a:lnTo>
                  <a:lnTo>
                    <a:pt x="875869" y="2724493"/>
                  </a:lnTo>
                  <a:lnTo>
                    <a:pt x="873461" y="2734293"/>
                  </a:lnTo>
                  <a:lnTo>
                    <a:pt x="871076" y="2744094"/>
                  </a:lnTo>
                  <a:lnTo>
                    <a:pt x="868714" y="2753894"/>
                  </a:lnTo>
                  <a:lnTo>
                    <a:pt x="866394" y="2763694"/>
                  </a:lnTo>
                  <a:lnTo>
                    <a:pt x="864092" y="2773495"/>
                  </a:lnTo>
                  <a:lnTo>
                    <a:pt x="861833" y="2783295"/>
                  </a:lnTo>
                  <a:lnTo>
                    <a:pt x="859605" y="2793095"/>
                  </a:lnTo>
                  <a:lnTo>
                    <a:pt x="857404" y="2802896"/>
                  </a:lnTo>
                  <a:lnTo>
                    <a:pt x="855258" y="2812696"/>
                  </a:lnTo>
                  <a:lnTo>
                    <a:pt x="853133" y="2822496"/>
                  </a:lnTo>
                  <a:lnTo>
                    <a:pt x="851060" y="2832297"/>
                  </a:lnTo>
                  <a:lnTo>
                    <a:pt x="849026" y="2842097"/>
                  </a:lnTo>
                  <a:lnTo>
                    <a:pt x="847022" y="2851897"/>
                  </a:lnTo>
                  <a:lnTo>
                    <a:pt x="845086" y="2861698"/>
                  </a:lnTo>
                  <a:lnTo>
                    <a:pt x="843176" y="2871498"/>
                  </a:lnTo>
                  <a:lnTo>
                    <a:pt x="841324" y="2881298"/>
                  </a:lnTo>
                  <a:lnTo>
                    <a:pt x="839522" y="2891099"/>
                  </a:lnTo>
                  <a:lnTo>
                    <a:pt x="837752" y="2900899"/>
                  </a:lnTo>
                  <a:lnTo>
                    <a:pt x="836063" y="2910699"/>
                  </a:lnTo>
                  <a:lnTo>
                    <a:pt x="834405" y="2920500"/>
                  </a:lnTo>
                  <a:lnTo>
                    <a:pt x="832810" y="2930300"/>
                  </a:lnTo>
                  <a:lnTo>
                    <a:pt x="831275" y="2940100"/>
                  </a:lnTo>
                  <a:lnTo>
                    <a:pt x="829774" y="2949901"/>
                  </a:lnTo>
                  <a:lnTo>
                    <a:pt x="828368" y="2959701"/>
                  </a:lnTo>
                  <a:lnTo>
                    <a:pt x="826997" y="2969501"/>
                  </a:lnTo>
                  <a:lnTo>
                    <a:pt x="825693" y="2979302"/>
                  </a:lnTo>
                  <a:lnTo>
                    <a:pt x="824459" y="2989102"/>
                  </a:lnTo>
                  <a:lnTo>
                    <a:pt x="823261" y="2998902"/>
                  </a:lnTo>
                  <a:lnTo>
                    <a:pt x="822168" y="3008703"/>
                  </a:lnTo>
                  <a:lnTo>
                    <a:pt x="821115" y="3018503"/>
                  </a:lnTo>
                  <a:lnTo>
                    <a:pt x="820131" y="3028303"/>
                  </a:lnTo>
                  <a:lnTo>
                    <a:pt x="819227" y="3038104"/>
                  </a:lnTo>
                  <a:lnTo>
                    <a:pt x="818361" y="3047904"/>
                  </a:lnTo>
                  <a:lnTo>
                    <a:pt x="817604" y="3057704"/>
                  </a:lnTo>
                  <a:lnTo>
                    <a:pt x="816893" y="3067505"/>
                  </a:lnTo>
                  <a:lnTo>
                    <a:pt x="816251" y="3077305"/>
                  </a:lnTo>
                  <a:lnTo>
                    <a:pt x="815696" y="3087105"/>
                  </a:lnTo>
                  <a:lnTo>
                    <a:pt x="815183" y="3096906"/>
                  </a:lnTo>
                  <a:lnTo>
                    <a:pt x="814776" y="3106706"/>
                  </a:lnTo>
                  <a:lnTo>
                    <a:pt x="814421" y="3116506"/>
                  </a:lnTo>
                  <a:lnTo>
                    <a:pt x="814133" y="3126307"/>
                  </a:lnTo>
                  <a:lnTo>
                    <a:pt x="813937" y="3136107"/>
                  </a:lnTo>
                  <a:lnTo>
                    <a:pt x="813781" y="3145907"/>
                  </a:lnTo>
                  <a:lnTo>
                    <a:pt x="813728" y="3155708"/>
                  </a:lnTo>
                  <a:lnTo>
                    <a:pt x="813730" y="3165508"/>
                  </a:lnTo>
                  <a:lnTo>
                    <a:pt x="813792" y="3175308"/>
                  </a:lnTo>
                  <a:lnTo>
                    <a:pt x="813948" y="3185109"/>
                  </a:lnTo>
                  <a:lnTo>
                    <a:pt x="814142" y="3194909"/>
                  </a:lnTo>
                  <a:lnTo>
                    <a:pt x="814429" y="3204709"/>
                  </a:lnTo>
                  <a:lnTo>
                    <a:pt x="814771" y="3214510"/>
                  </a:lnTo>
                  <a:lnTo>
                    <a:pt x="815166" y="3224310"/>
                  </a:lnTo>
                  <a:lnTo>
                    <a:pt x="815649" y="3234110"/>
                  </a:lnTo>
                  <a:lnTo>
                    <a:pt x="816167" y="3243911"/>
                  </a:lnTo>
                  <a:lnTo>
                    <a:pt x="816764" y="3253711"/>
                  </a:lnTo>
                  <a:lnTo>
                    <a:pt x="817411" y="3263511"/>
                  </a:lnTo>
                  <a:lnTo>
                    <a:pt x="818101" y="3273312"/>
                  </a:lnTo>
                  <a:lnTo>
                    <a:pt x="818867" y="3283112"/>
                  </a:lnTo>
                  <a:lnTo>
                    <a:pt x="819662" y="3292912"/>
                  </a:lnTo>
                  <a:lnTo>
                    <a:pt x="820518" y="3302713"/>
                  </a:lnTo>
                  <a:lnTo>
                    <a:pt x="821415" y="3312513"/>
                  </a:lnTo>
                  <a:lnTo>
                    <a:pt x="822343" y="3322313"/>
                  </a:lnTo>
                  <a:lnTo>
                    <a:pt x="823329" y="3332114"/>
                  </a:lnTo>
                  <a:lnTo>
                    <a:pt x="824335" y="3341914"/>
                  </a:lnTo>
                  <a:lnTo>
                    <a:pt x="825381" y="3351714"/>
                  </a:lnTo>
                  <a:lnTo>
                    <a:pt x="826454" y="3361515"/>
                  </a:lnTo>
                  <a:lnTo>
                    <a:pt x="827545" y="3371315"/>
                  </a:lnTo>
                  <a:lnTo>
                    <a:pt x="828669" y="3381115"/>
                  </a:lnTo>
                  <a:lnTo>
                    <a:pt x="829801" y="3390916"/>
                  </a:lnTo>
                  <a:lnTo>
                    <a:pt x="830950" y="3400716"/>
                  </a:lnTo>
                  <a:lnTo>
                    <a:pt x="832108" y="3410516"/>
                  </a:lnTo>
                  <a:lnTo>
                    <a:pt x="833270" y="3420317"/>
                  </a:lnTo>
                  <a:lnTo>
                    <a:pt x="834433" y="3430117"/>
                  </a:lnTo>
                  <a:lnTo>
                    <a:pt x="835593" y="3439917"/>
                  </a:lnTo>
                  <a:lnTo>
                    <a:pt x="836746" y="3449718"/>
                  </a:lnTo>
                  <a:lnTo>
                    <a:pt x="837883" y="3459518"/>
                  </a:lnTo>
                  <a:lnTo>
                    <a:pt x="839013" y="3469318"/>
                  </a:lnTo>
                  <a:lnTo>
                    <a:pt x="840108" y="3479119"/>
                  </a:lnTo>
                  <a:lnTo>
                    <a:pt x="841185" y="3488919"/>
                  </a:lnTo>
                  <a:lnTo>
                    <a:pt x="842234" y="3498719"/>
                  </a:lnTo>
                  <a:lnTo>
                    <a:pt x="843239" y="3508520"/>
                  </a:lnTo>
                  <a:lnTo>
                    <a:pt x="844223" y="3518320"/>
                  </a:lnTo>
                  <a:lnTo>
                    <a:pt x="845140" y="3528120"/>
                  </a:lnTo>
                  <a:lnTo>
                    <a:pt x="846022" y="3537921"/>
                  </a:lnTo>
                  <a:lnTo>
                    <a:pt x="846855" y="3547721"/>
                  </a:lnTo>
                  <a:lnTo>
                    <a:pt x="847616" y="3557521"/>
                  </a:lnTo>
                  <a:lnTo>
                    <a:pt x="848343" y="3567322"/>
                  </a:lnTo>
                  <a:lnTo>
                    <a:pt x="848974" y="3577122"/>
                  </a:lnTo>
                  <a:lnTo>
                    <a:pt x="849552" y="3586922"/>
                  </a:lnTo>
                  <a:lnTo>
                    <a:pt x="850064" y="3596723"/>
                  </a:lnTo>
                  <a:lnTo>
                    <a:pt x="850475" y="3606523"/>
                  </a:lnTo>
                  <a:lnTo>
                    <a:pt x="850841" y="3616323"/>
                  </a:lnTo>
                  <a:lnTo>
                    <a:pt x="851087" y="3626124"/>
                  </a:lnTo>
                  <a:lnTo>
                    <a:pt x="851263" y="3635924"/>
                  </a:lnTo>
                  <a:lnTo>
                    <a:pt x="851361" y="3645724"/>
                  </a:lnTo>
                  <a:lnTo>
                    <a:pt x="851332" y="3655525"/>
                  </a:lnTo>
                  <a:lnTo>
                    <a:pt x="851247" y="3665325"/>
                  </a:lnTo>
                  <a:lnTo>
                    <a:pt x="851028" y="3675125"/>
                  </a:lnTo>
                  <a:lnTo>
                    <a:pt x="850720" y="3684926"/>
                  </a:lnTo>
                  <a:lnTo>
                    <a:pt x="850331" y="3694726"/>
                  </a:lnTo>
                  <a:lnTo>
                    <a:pt x="849790" y="3704526"/>
                  </a:lnTo>
                  <a:lnTo>
                    <a:pt x="849188" y="3714327"/>
                  </a:lnTo>
                  <a:lnTo>
                    <a:pt x="848443" y="3724127"/>
                  </a:lnTo>
                  <a:lnTo>
                    <a:pt x="847597" y="3733927"/>
                  </a:lnTo>
                  <a:lnTo>
                    <a:pt x="846668" y="3743728"/>
                  </a:lnTo>
                  <a:lnTo>
                    <a:pt x="845572" y="3753528"/>
                  </a:lnTo>
                  <a:lnTo>
                    <a:pt x="844412" y="3763328"/>
                  </a:lnTo>
                  <a:lnTo>
                    <a:pt x="843108" y="3773129"/>
                  </a:lnTo>
                  <a:lnTo>
                    <a:pt x="841695" y="3782929"/>
                  </a:lnTo>
                  <a:lnTo>
                    <a:pt x="840204" y="3792729"/>
                  </a:lnTo>
                  <a:lnTo>
                    <a:pt x="838537" y="3802530"/>
                  </a:lnTo>
                  <a:lnTo>
                    <a:pt x="836807" y="3812330"/>
                  </a:lnTo>
                  <a:lnTo>
                    <a:pt x="834942" y="3822131"/>
                  </a:lnTo>
                  <a:lnTo>
                    <a:pt x="832963" y="3831931"/>
                  </a:lnTo>
                  <a:lnTo>
                    <a:pt x="830914" y="3841731"/>
                  </a:lnTo>
                  <a:lnTo>
                    <a:pt x="828693" y="3851532"/>
                  </a:lnTo>
                  <a:lnTo>
                    <a:pt x="826411" y="3861332"/>
                  </a:lnTo>
                  <a:lnTo>
                    <a:pt x="824008" y="3871132"/>
                  </a:lnTo>
                  <a:lnTo>
                    <a:pt x="821495" y="3880933"/>
                  </a:lnTo>
                  <a:lnTo>
                    <a:pt x="818924" y="3890733"/>
                  </a:lnTo>
                  <a:lnTo>
                    <a:pt x="816190" y="3900533"/>
                  </a:lnTo>
                  <a:lnTo>
                    <a:pt x="813403" y="3910334"/>
                  </a:lnTo>
                  <a:lnTo>
                    <a:pt x="810515" y="3920134"/>
                  </a:lnTo>
                  <a:lnTo>
                    <a:pt x="807525" y="3929934"/>
                  </a:lnTo>
                  <a:lnTo>
                    <a:pt x="804486" y="3939735"/>
                  </a:lnTo>
                  <a:lnTo>
                    <a:pt x="801314" y="3949535"/>
                  </a:lnTo>
                  <a:lnTo>
                    <a:pt x="798093" y="3959335"/>
                  </a:lnTo>
                  <a:lnTo>
                    <a:pt x="794793" y="3969136"/>
                  </a:lnTo>
                  <a:lnTo>
                    <a:pt x="791408" y="3978936"/>
                  </a:lnTo>
                  <a:lnTo>
                    <a:pt x="787983" y="3988736"/>
                  </a:lnTo>
                  <a:lnTo>
                    <a:pt x="784459" y="3998537"/>
                  </a:lnTo>
                  <a:lnTo>
                    <a:pt x="780895" y="4008337"/>
                  </a:lnTo>
                  <a:lnTo>
                    <a:pt x="777275" y="4018137"/>
                  </a:lnTo>
                  <a:lnTo>
                    <a:pt x="773591" y="4027938"/>
                  </a:lnTo>
                  <a:lnTo>
                    <a:pt x="769879" y="4037738"/>
                  </a:lnTo>
                  <a:lnTo>
                    <a:pt x="766102" y="4047538"/>
                  </a:lnTo>
                  <a:lnTo>
                    <a:pt x="762298" y="4057339"/>
                  </a:lnTo>
                  <a:lnTo>
                    <a:pt x="758460" y="4067139"/>
                  </a:lnTo>
                  <a:lnTo>
                    <a:pt x="754583" y="4076939"/>
                  </a:lnTo>
                  <a:lnTo>
                    <a:pt x="750691" y="4086740"/>
                  </a:lnTo>
                  <a:lnTo>
                    <a:pt x="746768" y="4096540"/>
                  </a:lnTo>
                  <a:lnTo>
                    <a:pt x="742831" y="4106340"/>
                  </a:lnTo>
                  <a:lnTo>
                    <a:pt x="738882" y="4116141"/>
                  </a:lnTo>
                  <a:lnTo>
                    <a:pt x="734922" y="4125941"/>
                  </a:lnTo>
                  <a:lnTo>
                    <a:pt x="730959" y="4135741"/>
                  </a:lnTo>
                  <a:lnTo>
                    <a:pt x="726993" y="4145542"/>
                  </a:lnTo>
                  <a:lnTo>
                    <a:pt x="723033" y="4155342"/>
                  </a:lnTo>
                  <a:lnTo>
                    <a:pt x="719076" y="4165142"/>
                  </a:lnTo>
                  <a:lnTo>
                    <a:pt x="715136" y="4174943"/>
                  </a:lnTo>
                  <a:lnTo>
                    <a:pt x="711205" y="4184743"/>
                  </a:lnTo>
                  <a:lnTo>
                    <a:pt x="707298" y="4194543"/>
                  </a:lnTo>
                  <a:lnTo>
                    <a:pt x="703412" y="4204344"/>
                  </a:lnTo>
                  <a:lnTo>
                    <a:pt x="699544" y="4214144"/>
                  </a:lnTo>
                  <a:lnTo>
                    <a:pt x="695720" y="4223944"/>
                  </a:lnTo>
                  <a:lnTo>
                    <a:pt x="691915" y="4233745"/>
                  </a:lnTo>
                  <a:lnTo>
                    <a:pt x="688153" y="4243545"/>
                  </a:lnTo>
                  <a:lnTo>
                    <a:pt x="684430" y="4253345"/>
                  </a:lnTo>
                  <a:lnTo>
                    <a:pt x="680733" y="4263146"/>
                  </a:lnTo>
                  <a:lnTo>
                    <a:pt x="677105" y="4272946"/>
                  </a:lnTo>
                  <a:lnTo>
                    <a:pt x="673504" y="4282746"/>
                  </a:lnTo>
                  <a:lnTo>
                    <a:pt x="669961" y="4292547"/>
                  </a:lnTo>
                  <a:lnTo>
                    <a:pt x="666471" y="4302347"/>
                  </a:lnTo>
                  <a:lnTo>
                    <a:pt x="663014" y="4312147"/>
                  </a:lnTo>
                  <a:lnTo>
                    <a:pt x="659645" y="4321948"/>
                  </a:lnTo>
                  <a:lnTo>
                    <a:pt x="656310" y="4331748"/>
                  </a:lnTo>
                  <a:lnTo>
                    <a:pt x="653041" y="4341548"/>
                  </a:lnTo>
                  <a:lnTo>
                    <a:pt x="649838" y="4351349"/>
                  </a:lnTo>
                  <a:lnTo>
                    <a:pt x="646670" y="4361149"/>
                  </a:lnTo>
                  <a:lnTo>
                    <a:pt x="643606" y="4370949"/>
                  </a:lnTo>
                  <a:lnTo>
                    <a:pt x="640579" y="4380750"/>
                  </a:lnTo>
                  <a:lnTo>
                    <a:pt x="637622" y="4390550"/>
                  </a:lnTo>
                  <a:lnTo>
                    <a:pt x="634741" y="4400350"/>
                  </a:lnTo>
                  <a:lnTo>
                    <a:pt x="631899" y="4410151"/>
                  </a:lnTo>
                  <a:lnTo>
                    <a:pt x="629162" y="4419951"/>
                  </a:lnTo>
                  <a:lnTo>
                    <a:pt x="626469" y="4429751"/>
                  </a:lnTo>
                  <a:lnTo>
                    <a:pt x="623845" y="4439552"/>
                  </a:lnTo>
                  <a:lnTo>
                    <a:pt x="621304" y="4449352"/>
                  </a:lnTo>
                  <a:lnTo>
                    <a:pt x="618801" y="4459152"/>
                  </a:lnTo>
                  <a:lnTo>
                    <a:pt x="616403" y="4468953"/>
                  </a:lnTo>
                  <a:lnTo>
                    <a:pt x="614052" y="4478753"/>
                  </a:lnTo>
                  <a:lnTo>
                    <a:pt x="611766" y="4488553"/>
                  </a:lnTo>
                  <a:lnTo>
                    <a:pt x="609565" y="4498354"/>
                  </a:lnTo>
                  <a:lnTo>
                    <a:pt x="607403" y="4508154"/>
                  </a:lnTo>
                  <a:lnTo>
                    <a:pt x="605339" y="4517954"/>
                  </a:lnTo>
                  <a:lnTo>
                    <a:pt x="603324" y="4527755"/>
                  </a:lnTo>
                  <a:lnTo>
                    <a:pt x="601368" y="4537555"/>
                  </a:lnTo>
                  <a:lnTo>
                    <a:pt x="599497" y="4547355"/>
                  </a:lnTo>
                  <a:lnTo>
                    <a:pt x="597663" y="4557156"/>
                  </a:lnTo>
                  <a:lnTo>
                    <a:pt x="595917" y="4566956"/>
                  </a:lnTo>
                  <a:lnTo>
                    <a:pt x="594222" y="4576756"/>
                  </a:lnTo>
                  <a:lnTo>
                    <a:pt x="592577" y="4586557"/>
                  </a:lnTo>
                  <a:lnTo>
                    <a:pt x="591015" y="4596357"/>
                  </a:lnTo>
                  <a:lnTo>
                    <a:pt x="589486" y="4606157"/>
                  </a:lnTo>
                  <a:lnTo>
                    <a:pt x="588035" y="4615958"/>
                  </a:lnTo>
                  <a:lnTo>
                    <a:pt x="586633" y="4625758"/>
                  </a:lnTo>
                  <a:lnTo>
                    <a:pt x="585274" y="4635558"/>
                  </a:lnTo>
                  <a:lnTo>
                    <a:pt x="583992" y="4645359"/>
                  </a:lnTo>
                  <a:lnTo>
                    <a:pt x="582740" y="4655159"/>
                  </a:lnTo>
                  <a:lnTo>
                    <a:pt x="581554" y="4664959"/>
                  </a:lnTo>
                  <a:lnTo>
                    <a:pt x="580414" y="4674760"/>
                  </a:lnTo>
                  <a:lnTo>
                    <a:pt x="579310" y="4684560"/>
                  </a:lnTo>
                  <a:lnTo>
                    <a:pt x="578276" y="4694360"/>
                  </a:lnTo>
                  <a:lnTo>
                    <a:pt x="577268" y="4704161"/>
                  </a:lnTo>
                  <a:lnTo>
                    <a:pt x="576315" y="4713961"/>
                  </a:lnTo>
                  <a:lnTo>
                    <a:pt x="575404" y="4723761"/>
                  </a:lnTo>
                  <a:lnTo>
                    <a:pt x="574521" y="4733562"/>
                  </a:lnTo>
                  <a:lnTo>
                    <a:pt x="573701" y="4743362"/>
                  </a:lnTo>
                  <a:lnTo>
                    <a:pt x="572903" y="4753162"/>
                  </a:lnTo>
                  <a:lnTo>
                    <a:pt x="572150" y="4762963"/>
                  </a:lnTo>
                  <a:lnTo>
                    <a:pt x="571434" y="4772763"/>
                  </a:lnTo>
                  <a:lnTo>
                    <a:pt x="570740" y="4782563"/>
                  </a:lnTo>
                  <a:lnTo>
                    <a:pt x="570101" y="4792364"/>
                  </a:lnTo>
                  <a:lnTo>
                    <a:pt x="569479" y="4802164"/>
                  </a:lnTo>
                  <a:lnTo>
                    <a:pt x="568894" y="4811964"/>
                  </a:lnTo>
                  <a:lnTo>
                    <a:pt x="568340" y="4821765"/>
                  </a:lnTo>
                  <a:lnTo>
                    <a:pt x="567804" y="4831565"/>
                  </a:lnTo>
                  <a:lnTo>
                    <a:pt x="567313" y="4841365"/>
                  </a:lnTo>
                  <a:lnTo>
                    <a:pt x="566837" y="4851166"/>
                  </a:lnTo>
                  <a:lnTo>
                    <a:pt x="566388" y="4860966"/>
                  </a:lnTo>
                  <a:lnTo>
                    <a:pt x="565968" y="4870766"/>
                  </a:lnTo>
                  <a:lnTo>
                    <a:pt x="565561" y="4880567"/>
                  </a:lnTo>
                  <a:lnTo>
                    <a:pt x="565189" y="4890367"/>
                  </a:lnTo>
                  <a:lnTo>
                    <a:pt x="564830" y="4900167"/>
                  </a:lnTo>
                  <a:lnTo>
                    <a:pt x="564492" y="4909968"/>
                  </a:lnTo>
                  <a:lnTo>
                    <a:pt x="564178" y="4919768"/>
                  </a:lnTo>
                  <a:lnTo>
                    <a:pt x="563874" y="4929568"/>
                  </a:lnTo>
                  <a:lnTo>
                    <a:pt x="563596" y="4939369"/>
                  </a:lnTo>
                  <a:lnTo>
                    <a:pt x="563331" y="4949169"/>
                  </a:lnTo>
                  <a:lnTo>
                    <a:pt x="563080" y="4958969"/>
                  </a:lnTo>
                  <a:lnTo>
                    <a:pt x="562848" y="4968770"/>
                  </a:lnTo>
                  <a:lnTo>
                    <a:pt x="562625" y="4978570"/>
                  </a:lnTo>
                  <a:lnTo>
                    <a:pt x="562421" y="4988370"/>
                  </a:lnTo>
                  <a:lnTo>
                    <a:pt x="562227" y="4998171"/>
                  </a:lnTo>
                  <a:lnTo>
                    <a:pt x="562044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3096236"/>
              <a:ext cx="0" cy="276304"/>
            </a:xfrm>
            <a:custGeom>
              <a:avLst/>
              <a:pathLst>
                <a:path w="0" h="276304">
                  <a:moveTo>
                    <a:pt x="0" y="2763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3925148"/>
              <a:ext cx="0" cy="276304"/>
            </a:xfrm>
            <a:custGeom>
              <a:avLst/>
              <a:pathLst>
                <a:path w="0" h="276304">
                  <a:moveTo>
                    <a:pt x="0" y="0"/>
                  </a:moveTo>
                  <a:lnTo>
                    <a:pt x="0" y="27630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372540"/>
              <a:ext cx="182029" cy="552608"/>
            </a:xfrm>
            <a:custGeom>
              <a:avLst/>
              <a:pathLst>
                <a:path w="182029" h="552608">
                  <a:moveTo>
                    <a:pt x="0" y="0"/>
                  </a:moveTo>
                  <a:lnTo>
                    <a:pt x="0" y="552608"/>
                  </a:lnTo>
                  <a:lnTo>
                    <a:pt x="182029" y="552608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3648844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428984"/>
              <a:ext cx="0" cy="135897"/>
            </a:xfrm>
            <a:custGeom>
              <a:avLst/>
              <a:pathLst>
                <a:path w="0" h="135897">
                  <a:moveTo>
                    <a:pt x="0" y="1358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177622"/>
              <a:ext cx="0" cy="799285"/>
            </a:xfrm>
            <a:custGeom>
              <a:avLst/>
              <a:pathLst>
                <a:path w="0" h="799285">
                  <a:moveTo>
                    <a:pt x="0" y="0"/>
                  </a:moveTo>
                  <a:lnTo>
                    <a:pt x="0" y="7992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564882"/>
              <a:ext cx="182029" cy="1612740"/>
            </a:xfrm>
            <a:custGeom>
              <a:avLst/>
              <a:pathLst>
                <a:path w="182029" h="1612740">
                  <a:moveTo>
                    <a:pt x="0" y="0"/>
                  </a:moveTo>
                  <a:lnTo>
                    <a:pt x="0" y="1612740"/>
                  </a:lnTo>
                  <a:lnTo>
                    <a:pt x="182029" y="1612740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329203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715493" y="2779376"/>
              <a:ext cx="20569" cy="20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19682" y="4826137"/>
              <a:ext cx="105744" cy="105744"/>
            </a:xfrm>
            <a:custGeom>
              <a:avLst/>
              <a:pathLst>
                <a:path w="105744" h="105744">
                  <a:moveTo>
                    <a:pt x="0" y="52872"/>
                  </a:moveTo>
                  <a:lnTo>
                    <a:pt x="52872" y="0"/>
                  </a:lnTo>
                  <a:lnTo>
                    <a:pt x="105744" y="52872"/>
                  </a:lnTo>
                  <a:lnTo>
                    <a:pt x="52872" y="10574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728163" y="4935830"/>
              <a:ext cx="51239" cy="51239"/>
            </a:xfrm>
            <a:custGeom>
              <a:avLst/>
              <a:pathLst>
                <a:path w="51239" h="51239">
                  <a:moveTo>
                    <a:pt x="0" y="25619"/>
                  </a:moveTo>
                  <a:lnTo>
                    <a:pt x="25619" y="0"/>
                  </a:lnTo>
                  <a:lnTo>
                    <a:pt x="51239" y="25619"/>
                  </a:lnTo>
                  <a:lnTo>
                    <a:pt x="25619" y="5123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578632" y="3162579"/>
              <a:ext cx="104329" cy="1043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982171" y="3066962"/>
              <a:ext cx="58546" cy="585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603824" y="3347467"/>
              <a:ext cx="43705" cy="437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857403" y="3618172"/>
              <a:ext cx="105140" cy="1051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453198" y="2403214"/>
              <a:ext cx="133980" cy="1339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462088" y="3661858"/>
              <a:ext cx="105360" cy="1053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628490" y="3022225"/>
              <a:ext cx="148022" cy="148022"/>
            </a:xfrm>
            <a:custGeom>
              <a:avLst/>
              <a:pathLst>
                <a:path w="148022" h="148022">
                  <a:moveTo>
                    <a:pt x="0" y="74011"/>
                  </a:moveTo>
                  <a:lnTo>
                    <a:pt x="74011" y="0"/>
                  </a:lnTo>
                  <a:lnTo>
                    <a:pt x="148022" y="74011"/>
                  </a:lnTo>
                  <a:lnTo>
                    <a:pt x="74011" y="1480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695578" y="2444462"/>
              <a:ext cx="103009" cy="1030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489133" y="3393990"/>
              <a:ext cx="22794" cy="227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31654" y="3161519"/>
              <a:ext cx="101296" cy="1012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828177" y="2417618"/>
              <a:ext cx="105172" cy="105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864041" y="2602985"/>
              <a:ext cx="105420" cy="1054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810208" y="3473576"/>
              <a:ext cx="64569" cy="64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080314" y="4121073"/>
              <a:ext cx="160758" cy="160758"/>
            </a:xfrm>
            <a:custGeom>
              <a:avLst/>
              <a:pathLst>
                <a:path w="160758" h="160758">
                  <a:moveTo>
                    <a:pt x="0" y="80379"/>
                  </a:moveTo>
                  <a:lnTo>
                    <a:pt x="80379" y="0"/>
                  </a:lnTo>
                  <a:lnTo>
                    <a:pt x="160758" y="80379"/>
                  </a:lnTo>
                  <a:lnTo>
                    <a:pt x="80379" y="16075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854888" y="3411691"/>
              <a:ext cx="105899" cy="1058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112805" y="4934978"/>
              <a:ext cx="47790" cy="47790"/>
            </a:xfrm>
            <a:custGeom>
              <a:avLst/>
              <a:pathLst>
                <a:path w="47790" h="47790">
                  <a:moveTo>
                    <a:pt x="0" y="23895"/>
                  </a:moveTo>
                  <a:lnTo>
                    <a:pt x="23895" y="0"/>
                  </a:lnTo>
                  <a:lnTo>
                    <a:pt x="47790" y="23895"/>
                  </a:lnTo>
                  <a:lnTo>
                    <a:pt x="23895" y="4779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59051" y="4019829"/>
              <a:ext cx="48942" cy="489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716182" y="4193348"/>
              <a:ext cx="57428" cy="57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964630" y="4920204"/>
              <a:ext cx="61881" cy="61881"/>
            </a:xfrm>
            <a:custGeom>
              <a:avLst/>
              <a:pathLst>
                <a:path w="61881" h="61881">
                  <a:moveTo>
                    <a:pt x="0" y="30940"/>
                  </a:moveTo>
                  <a:lnTo>
                    <a:pt x="30940" y="0"/>
                  </a:lnTo>
                  <a:lnTo>
                    <a:pt x="61881" y="30940"/>
                  </a:lnTo>
                  <a:lnTo>
                    <a:pt x="30940" y="6188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64572" y="2520194"/>
              <a:ext cx="28832" cy="288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983618" y="4924362"/>
              <a:ext cx="105089" cy="105089"/>
            </a:xfrm>
            <a:custGeom>
              <a:avLst/>
              <a:pathLst>
                <a:path w="105089" h="105089">
                  <a:moveTo>
                    <a:pt x="0" y="52544"/>
                  </a:moveTo>
                  <a:lnTo>
                    <a:pt x="52544" y="0"/>
                  </a:lnTo>
                  <a:lnTo>
                    <a:pt x="105089" y="52544"/>
                  </a:lnTo>
                  <a:lnTo>
                    <a:pt x="52544" y="10508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55145" y="4169277"/>
              <a:ext cx="105570" cy="105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558815" y="3038771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641030" y="2503897"/>
              <a:ext cx="25359" cy="253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764910" y="2463839"/>
              <a:ext cx="105474" cy="1054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788171" y="2881408"/>
              <a:ext cx="84436" cy="84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761258" y="2453752"/>
              <a:ext cx="105039" cy="1050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563688" y="2408146"/>
              <a:ext cx="62286" cy="622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635600" y="2394998"/>
              <a:ext cx="67971" cy="679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883592" y="3926162"/>
              <a:ext cx="50785" cy="50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712918" y="4898591"/>
              <a:ext cx="69039" cy="69039"/>
            </a:xfrm>
            <a:custGeom>
              <a:avLst/>
              <a:pathLst>
                <a:path w="69039" h="69039">
                  <a:moveTo>
                    <a:pt x="0" y="34519"/>
                  </a:moveTo>
                  <a:lnTo>
                    <a:pt x="34519" y="0"/>
                  </a:lnTo>
                  <a:lnTo>
                    <a:pt x="69039" y="34519"/>
                  </a:lnTo>
                  <a:lnTo>
                    <a:pt x="34519" y="6903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73784" y="2698907"/>
              <a:ext cx="140286" cy="1402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856183" y="4915877"/>
              <a:ext cx="80839" cy="80839"/>
            </a:xfrm>
            <a:custGeom>
              <a:avLst/>
              <a:pathLst>
                <a:path w="80839" h="80839">
                  <a:moveTo>
                    <a:pt x="0" y="40419"/>
                  </a:moveTo>
                  <a:lnTo>
                    <a:pt x="40419" y="0"/>
                  </a:lnTo>
                  <a:lnTo>
                    <a:pt x="80839" y="40419"/>
                  </a:lnTo>
                  <a:lnTo>
                    <a:pt x="40419" y="8083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84038" y="4962115"/>
              <a:ext cx="343184" cy="111793"/>
            </a:xfrm>
            <a:custGeom>
              <a:avLst/>
              <a:pathLst>
                <a:path w="343184" h="111793">
                  <a:moveTo>
                    <a:pt x="0" y="111793"/>
                  </a:moveTo>
                  <a:lnTo>
                    <a:pt x="343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13129" y="4619731"/>
              <a:ext cx="217081" cy="321111"/>
            </a:xfrm>
            <a:custGeom>
              <a:avLst/>
              <a:pathLst>
                <a:path w="217081" h="321111">
                  <a:moveTo>
                    <a:pt x="0" y="0"/>
                  </a:moveTo>
                  <a:lnTo>
                    <a:pt x="217081" y="3211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659796" y="4987166"/>
              <a:ext cx="170380" cy="249784"/>
            </a:xfrm>
            <a:custGeom>
              <a:avLst/>
              <a:pathLst>
                <a:path w="170380" h="249784">
                  <a:moveTo>
                    <a:pt x="0" y="249784"/>
                  </a:moveTo>
                  <a:lnTo>
                    <a:pt x="1703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844309" y="4842105"/>
              <a:ext cx="73694" cy="104112"/>
            </a:xfrm>
            <a:custGeom>
              <a:avLst/>
              <a:pathLst>
                <a:path w="73694" h="104112">
                  <a:moveTo>
                    <a:pt x="73694" y="0"/>
                  </a:moveTo>
                  <a:lnTo>
                    <a:pt x="0" y="1041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500077" y="502855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chr3:10141852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233104" y="314837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chr3:10141920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416651" y="4002055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chr3:10142025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077621" y="500226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chr3:10142065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36094" y="445704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chr3:10146546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632463" y="525169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chr3:10146612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500077" y="467941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chr3:10149952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448133" y="622335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448133" y="557928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503125" y="493522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503125" y="429115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503125" y="364709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503125" y="300302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503125" y="235896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2880411" y="62830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880411" y="56390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880411" y="49949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880411" y="43508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880411" y="37068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880411" y="306274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880411" y="24186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106490" y="224227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84" name="pt84"/>
            <p:cNvSpPr/>
            <p:nvPr/>
          </p:nvSpPr>
          <p:spPr>
            <a:xfrm>
              <a:off x="7179089" y="25940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179089" y="278885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179089" y="298370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7389908" y="252689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389908" y="272173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389908" y="2916588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106490" y="3301579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91" name="pt91"/>
            <p:cNvSpPr/>
            <p:nvPr/>
          </p:nvSpPr>
          <p:spPr>
            <a:xfrm>
              <a:off x="7152441" y="3584206"/>
              <a:ext cx="102948" cy="10294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199415" y="382603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152441" y="3973905"/>
              <a:ext cx="102948" cy="10294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132983" y="4149296"/>
              <a:ext cx="141863" cy="14186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7389908" y="358013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389908" y="377081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389908" y="396982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389908" y="416266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106490" y="449131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00" name="pt100"/>
            <p:cNvSpPr/>
            <p:nvPr/>
          </p:nvSpPr>
          <p:spPr>
            <a:xfrm>
              <a:off x="7179089" y="4822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7179089" y="501740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7389908" y="478498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389908" y="497983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924695" y="619487"/>
              <a:ext cx="7405687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VHL,Breast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2072895"/>
              <a:ext cx="1638269" cy="2346006"/>
            </a:xfrm>
            <a:custGeom>
              <a:avLst/>
              <a:pathLst>
                <a:path w="1638269" h="2346006">
                  <a:moveTo>
                    <a:pt x="809961" y="2346006"/>
                  </a:moveTo>
                  <a:lnTo>
                    <a:pt x="809447" y="2341415"/>
                  </a:lnTo>
                  <a:lnTo>
                    <a:pt x="808896" y="2336824"/>
                  </a:lnTo>
                  <a:lnTo>
                    <a:pt x="808335" y="2332233"/>
                  </a:lnTo>
                  <a:lnTo>
                    <a:pt x="807725" y="2327642"/>
                  </a:lnTo>
                  <a:lnTo>
                    <a:pt x="807107" y="2323051"/>
                  </a:lnTo>
                  <a:lnTo>
                    <a:pt x="806438" y="2318460"/>
                  </a:lnTo>
                  <a:lnTo>
                    <a:pt x="805755" y="2313869"/>
                  </a:lnTo>
                  <a:lnTo>
                    <a:pt x="805025" y="2309278"/>
                  </a:lnTo>
                  <a:lnTo>
                    <a:pt x="804271" y="2304687"/>
                  </a:lnTo>
                  <a:lnTo>
                    <a:pt x="803477" y="2300096"/>
                  </a:lnTo>
                  <a:lnTo>
                    <a:pt x="802646" y="2295505"/>
                  </a:lnTo>
                  <a:lnTo>
                    <a:pt x="801783" y="2290914"/>
                  </a:lnTo>
                  <a:lnTo>
                    <a:pt x="800870" y="2286323"/>
                  </a:lnTo>
                  <a:lnTo>
                    <a:pt x="799933" y="2281732"/>
                  </a:lnTo>
                  <a:lnTo>
                    <a:pt x="798931" y="2277141"/>
                  </a:lnTo>
                  <a:lnTo>
                    <a:pt x="797915" y="2272550"/>
                  </a:lnTo>
                  <a:lnTo>
                    <a:pt x="796817" y="2267959"/>
                  </a:lnTo>
                  <a:lnTo>
                    <a:pt x="795706" y="2263368"/>
                  </a:lnTo>
                  <a:lnTo>
                    <a:pt x="794517" y="2258777"/>
                  </a:lnTo>
                  <a:lnTo>
                    <a:pt x="793302" y="2254186"/>
                  </a:lnTo>
                  <a:lnTo>
                    <a:pt x="792018" y="2249595"/>
                  </a:lnTo>
                  <a:lnTo>
                    <a:pt x="790691" y="2245004"/>
                  </a:lnTo>
                  <a:lnTo>
                    <a:pt x="789307" y="2240413"/>
                  </a:lnTo>
                  <a:lnTo>
                    <a:pt x="787861" y="2235822"/>
                  </a:lnTo>
                  <a:lnTo>
                    <a:pt x="786370" y="2231231"/>
                  </a:lnTo>
                  <a:lnTo>
                    <a:pt x="784797" y="2226640"/>
                  </a:lnTo>
                  <a:lnTo>
                    <a:pt x="783193" y="2222049"/>
                  </a:lnTo>
                  <a:lnTo>
                    <a:pt x="781486" y="2217458"/>
                  </a:lnTo>
                  <a:lnTo>
                    <a:pt x="779760" y="2212867"/>
                  </a:lnTo>
                  <a:lnTo>
                    <a:pt x="777913" y="2208276"/>
                  </a:lnTo>
                  <a:lnTo>
                    <a:pt x="776042" y="2203685"/>
                  </a:lnTo>
                  <a:lnTo>
                    <a:pt x="774064" y="2199094"/>
                  </a:lnTo>
                  <a:lnTo>
                    <a:pt x="772040" y="2194503"/>
                  </a:lnTo>
                  <a:lnTo>
                    <a:pt x="769923" y="2189912"/>
                  </a:lnTo>
                  <a:lnTo>
                    <a:pt x="767738" y="2185321"/>
                  </a:lnTo>
                  <a:lnTo>
                    <a:pt x="765477" y="2180730"/>
                  </a:lnTo>
                  <a:lnTo>
                    <a:pt x="763121" y="2176139"/>
                  </a:lnTo>
                  <a:lnTo>
                    <a:pt x="760709" y="2171548"/>
                  </a:lnTo>
                  <a:lnTo>
                    <a:pt x="758175" y="2166957"/>
                  </a:lnTo>
                  <a:lnTo>
                    <a:pt x="755606" y="2162366"/>
                  </a:lnTo>
                  <a:lnTo>
                    <a:pt x="752884" y="2157775"/>
                  </a:lnTo>
                  <a:lnTo>
                    <a:pt x="750137" y="2153184"/>
                  </a:lnTo>
                  <a:lnTo>
                    <a:pt x="747234" y="2148593"/>
                  </a:lnTo>
                  <a:lnTo>
                    <a:pt x="744290" y="2144002"/>
                  </a:lnTo>
                  <a:lnTo>
                    <a:pt x="741210" y="2139411"/>
                  </a:lnTo>
                  <a:lnTo>
                    <a:pt x="738060" y="2134820"/>
                  </a:lnTo>
                  <a:lnTo>
                    <a:pt x="734797" y="2130229"/>
                  </a:lnTo>
                  <a:lnTo>
                    <a:pt x="731434" y="2125638"/>
                  </a:lnTo>
                  <a:lnTo>
                    <a:pt x="727983" y="2121047"/>
                  </a:lnTo>
                  <a:lnTo>
                    <a:pt x="724398" y="2116456"/>
                  </a:lnTo>
                  <a:lnTo>
                    <a:pt x="720752" y="2111865"/>
                  </a:lnTo>
                  <a:lnTo>
                    <a:pt x="716939" y="2107274"/>
                  </a:lnTo>
                  <a:lnTo>
                    <a:pt x="713094" y="2102683"/>
                  </a:lnTo>
                  <a:lnTo>
                    <a:pt x="709046" y="2098092"/>
                  </a:lnTo>
                  <a:lnTo>
                    <a:pt x="704966" y="2093501"/>
                  </a:lnTo>
                  <a:lnTo>
                    <a:pt x="700706" y="2088910"/>
                  </a:lnTo>
                  <a:lnTo>
                    <a:pt x="696383" y="2084319"/>
                  </a:lnTo>
                  <a:lnTo>
                    <a:pt x="691909" y="2079728"/>
                  </a:lnTo>
                  <a:lnTo>
                    <a:pt x="687339" y="2075137"/>
                  </a:lnTo>
                  <a:lnTo>
                    <a:pt x="682646" y="2070546"/>
                  </a:lnTo>
                  <a:lnTo>
                    <a:pt x="677823" y="2065955"/>
                  </a:lnTo>
                  <a:lnTo>
                    <a:pt x="672909" y="2061364"/>
                  </a:lnTo>
                  <a:lnTo>
                    <a:pt x="667829" y="2056773"/>
                  </a:lnTo>
                  <a:lnTo>
                    <a:pt x="662691" y="2052182"/>
                  </a:lnTo>
                  <a:lnTo>
                    <a:pt x="657352" y="2047591"/>
                  </a:lnTo>
                  <a:lnTo>
                    <a:pt x="651978" y="2043000"/>
                  </a:lnTo>
                  <a:lnTo>
                    <a:pt x="646386" y="2038409"/>
                  </a:lnTo>
                  <a:lnTo>
                    <a:pt x="640750" y="2033818"/>
                  </a:lnTo>
                  <a:lnTo>
                    <a:pt x="634929" y="2029227"/>
                  </a:lnTo>
                  <a:lnTo>
                    <a:pt x="629030" y="2024636"/>
                  </a:lnTo>
                  <a:lnTo>
                    <a:pt x="622982" y="2020045"/>
                  </a:lnTo>
                  <a:lnTo>
                    <a:pt x="616820" y="2015454"/>
                  </a:lnTo>
                  <a:lnTo>
                    <a:pt x="610544" y="2010863"/>
                  </a:lnTo>
                  <a:lnTo>
                    <a:pt x="604122" y="2006272"/>
                  </a:lnTo>
                  <a:lnTo>
                    <a:pt x="597620" y="2001681"/>
                  </a:lnTo>
                  <a:lnTo>
                    <a:pt x="590939" y="1997090"/>
                  </a:lnTo>
                  <a:lnTo>
                    <a:pt x="584214" y="1992499"/>
                  </a:lnTo>
                  <a:lnTo>
                    <a:pt x="577280" y="1987908"/>
                  </a:lnTo>
                  <a:lnTo>
                    <a:pt x="570314" y="1983317"/>
                  </a:lnTo>
                  <a:lnTo>
                    <a:pt x="563154" y="1978726"/>
                  </a:lnTo>
                  <a:lnTo>
                    <a:pt x="555941" y="1974135"/>
                  </a:lnTo>
                  <a:lnTo>
                    <a:pt x="548572" y="1969544"/>
                  </a:lnTo>
                  <a:lnTo>
                    <a:pt x="541120" y="1964952"/>
                  </a:lnTo>
                  <a:lnTo>
                    <a:pt x="533548" y="1960361"/>
                  </a:lnTo>
                  <a:lnTo>
                    <a:pt x="525867" y="1955770"/>
                  </a:lnTo>
                  <a:lnTo>
                    <a:pt x="518099" y="1951179"/>
                  </a:lnTo>
                  <a:lnTo>
                    <a:pt x="510200" y="1946588"/>
                  </a:lnTo>
                  <a:lnTo>
                    <a:pt x="502245" y="1941997"/>
                  </a:lnTo>
                  <a:lnTo>
                    <a:pt x="494139" y="1937406"/>
                  </a:lnTo>
                  <a:lnTo>
                    <a:pt x="486007" y="1932815"/>
                  </a:lnTo>
                  <a:lnTo>
                    <a:pt x="477710" y="1928224"/>
                  </a:lnTo>
                  <a:lnTo>
                    <a:pt x="469388" y="1923633"/>
                  </a:lnTo>
                  <a:lnTo>
                    <a:pt x="460937" y="1919042"/>
                  </a:lnTo>
                  <a:lnTo>
                    <a:pt x="452443" y="1914451"/>
                  </a:lnTo>
                  <a:lnTo>
                    <a:pt x="443850" y="1909860"/>
                  </a:lnTo>
                  <a:lnTo>
                    <a:pt x="435201" y="1905269"/>
                  </a:lnTo>
                  <a:lnTo>
                    <a:pt x="426482" y="1900678"/>
                  </a:lnTo>
                  <a:lnTo>
                    <a:pt x="417696" y="1896087"/>
                  </a:lnTo>
                  <a:lnTo>
                    <a:pt x="408866" y="1891496"/>
                  </a:lnTo>
                  <a:lnTo>
                    <a:pt x="399964" y="1886905"/>
                  </a:lnTo>
                  <a:lnTo>
                    <a:pt x="391039" y="1882314"/>
                  </a:lnTo>
                  <a:lnTo>
                    <a:pt x="382043" y="1877723"/>
                  </a:lnTo>
                  <a:lnTo>
                    <a:pt x="373036" y="1873132"/>
                  </a:lnTo>
                  <a:lnTo>
                    <a:pt x="363974" y="1868541"/>
                  </a:lnTo>
                  <a:lnTo>
                    <a:pt x="354903" y="1863950"/>
                  </a:lnTo>
                  <a:lnTo>
                    <a:pt x="345800" y="1859359"/>
                  </a:lnTo>
                  <a:lnTo>
                    <a:pt x="336690" y="1854768"/>
                  </a:lnTo>
                  <a:lnTo>
                    <a:pt x="327566" y="1850177"/>
                  </a:lnTo>
                  <a:lnTo>
                    <a:pt x="318443" y="1845586"/>
                  </a:lnTo>
                  <a:lnTo>
                    <a:pt x="309320" y="1840995"/>
                  </a:lnTo>
                  <a:lnTo>
                    <a:pt x="300211" y="1836404"/>
                  </a:lnTo>
                  <a:lnTo>
                    <a:pt x="291109" y="1831813"/>
                  </a:lnTo>
                  <a:lnTo>
                    <a:pt x="282043" y="1827222"/>
                  </a:lnTo>
                  <a:lnTo>
                    <a:pt x="272985" y="1822631"/>
                  </a:lnTo>
                  <a:lnTo>
                    <a:pt x="263991" y="1818040"/>
                  </a:lnTo>
                  <a:lnTo>
                    <a:pt x="255010" y="1813449"/>
                  </a:lnTo>
                  <a:lnTo>
                    <a:pt x="246108" y="1808858"/>
                  </a:lnTo>
                  <a:lnTo>
                    <a:pt x="237236" y="1804267"/>
                  </a:lnTo>
                  <a:lnTo>
                    <a:pt x="228447" y="1799676"/>
                  </a:lnTo>
                  <a:lnTo>
                    <a:pt x="219715" y="1795085"/>
                  </a:lnTo>
                  <a:lnTo>
                    <a:pt x="211062" y="1790494"/>
                  </a:lnTo>
                  <a:lnTo>
                    <a:pt x="202500" y="1785903"/>
                  </a:lnTo>
                  <a:lnTo>
                    <a:pt x="194008" y="1781312"/>
                  </a:lnTo>
                  <a:lnTo>
                    <a:pt x="185648" y="1776721"/>
                  </a:lnTo>
                  <a:lnTo>
                    <a:pt x="177340" y="1772130"/>
                  </a:lnTo>
                  <a:lnTo>
                    <a:pt x="169213" y="1767539"/>
                  </a:lnTo>
                  <a:lnTo>
                    <a:pt x="161118" y="1762948"/>
                  </a:lnTo>
                  <a:lnTo>
                    <a:pt x="153249" y="1758357"/>
                  </a:lnTo>
                  <a:lnTo>
                    <a:pt x="145424" y="1753766"/>
                  </a:lnTo>
                  <a:lnTo>
                    <a:pt x="137811" y="1749175"/>
                  </a:lnTo>
                  <a:lnTo>
                    <a:pt x="130287" y="1744584"/>
                  </a:lnTo>
                  <a:lnTo>
                    <a:pt x="122952" y="1739993"/>
                  </a:lnTo>
                  <a:lnTo>
                    <a:pt x="115758" y="1735402"/>
                  </a:lnTo>
                  <a:lnTo>
                    <a:pt x="108723" y="1730811"/>
                  </a:lnTo>
                  <a:lnTo>
                    <a:pt x="101888" y="1726220"/>
                  </a:lnTo>
                  <a:lnTo>
                    <a:pt x="95175" y="1721629"/>
                  </a:lnTo>
                  <a:lnTo>
                    <a:pt x="88727" y="1717038"/>
                  </a:lnTo>
                  <a:lnTo>
                    <a:pt x="82356" y="1712447"/>
                  </a:lnTo>
                  <a:lnTo>
                    <a:pt x="76321" y="1707856"/>
                  </a:lnTo>
                  <a:lnTo>
                    <a:pt x="70342" y="1703265"/>
                  </a:lnTo>
                  <a:lnTo>
                    <a:pt x="64716" y="1698674"/>
                  </a:lnTo>
                  <a:lnTo>
                    <a:pt x="59180" y="1694083"/>
                  </a:lnTo>
                  <a:lnTo>
                    <a:pt x="53953" y="1689492"/>
                  </a:lnTo>
                  <a:lnTo>
                    <a:pt x="48883" y="1684901"/>
                  </a:lnTo>
                  <a:lnTo>
                    <a:pt x="44073" y="1680310"/>
                  </a:lnTo>
                  <a:lnTo>
                    <a:pt x="39490" y="1675719"/>
                  </a:lnTo>
                  <a:lnTo>
                    <a:pt x="35111" y="1671128"/>
                  </a:lnTo>
                  <a:lnTo>
                    <a:pt x="31034" y="1666537"/>
                  </a:lnTo>
                  <a:lnTo>
                    <a:pt x="27101" y="1661946"/>
                  </a:lnTo>
                  <a:lnTo>
                    <a:pt x="23547" y="1657355"/>
                  </a:lnTo>
                  <a:lnTo>
                    <a:pt x="20071" y="1652764"/>
                  </a:lnTo>
                  <a:lnTo>
                    <a:pt x="17054" y="1648173"/>
                  </a:lnTo>
                  <a:lnTo>
                    <a:pt x="14110" y="1643582"/>
                  </a:lnTo>
                  <a:lnTo>
                    <a:pt x="11580" y="1638991"/>
                  </a:lnTo>
                  <a:lnTo>
                    <a:pt x="9187" y="1634400"/>
                  </a:lnTo>
                  <a:lnTo>
                    <a:pt x="7142" y="1629809"/>
                  </a:lnTo>
                  <a:lnTo>
                    <a:pt x="5310" y="1625218"/>
                  </a:lnTo>
                  <a:lnTo>
                    <a:pt x="3756" y="1620627"/>
                  </a:lnTo>
                  <a:lnTo>
                    <a:pt x="2490" y="1616036"/>
                  </a:lnTo>
                  <a:lnTo>
                    <a:pt x="1430" y="1611445"/>
                  </a:lnTo>
                  <a:lnTo>
                    <a:pt x="735" y="1606854"/>
                  </a:lnTo>
                  <a:lnTo>
                    <a:pt x="172" y="1602263"/>
                  </a:lnTo>
                  <a:lnTo>
                    <a:pt x="48" y="1597672"/>
                  </a:lnTo>
                  <a:lnTo>
                    <a:pt x="0" y="1593081"/>
                  </a:lnTo>
                  <a:lnTo>
                    <a:pt x="428" y="1588490"/>
                  </a:lnTo>
                  <a:lnTo>
                    <a:pt x="947" y="1583899"/>
                  </a:lnTo>
                  <a:lnTo>
                    <a:pt x="1866" y="1579308"/>
                  </a:lnTo>
                  <a:lnTo>
                    <a:pt x="2949" y="1574717"/>
                  </a:lnTo>
                  <a:lnTo>
                    <a:pt x="4353" y="1570125"/>
                  </a:lnTo>
                  <a:lnTo>
                    <a:pt x="5991" y="1565534"/>
                  </a:lnTo>
                  <a:lnTo>
                    <a:pt x="7873" y="1560943"/>
                  </a:lnTo>
                  <a:lnTo>
                    <a:pt x="10054" y="1556352"/>
                  </a:lnTo>
                  <a:lnTo>
                    <a:pt x="12405" y="1551761"/>
                  </a:lnTo>
                  <a:lnTo>
                    <a:pt x="15116" y="1547170"/>
                  </a:lnTo>
                  <a:lnTo>
                    <a:pt x="17924" y="1542579"/>
                  </a:lnTo>
                  <a:lnTo>
                    <a:pt x="21149" y="1537988"/>
                  </a:lnTo>
                  <a:lnTo>
                    <a:pt x="24441" y="1533397"/>
                  </a:lnTo>
                  <a:lnTo>
                    <a:pt x="28122" y="1528806"/>
                  </a:lnTo>
                  <a:lnTo>
                    <a:pt x="31904" y="1524215"/>
                  </a:lnTo>
                  <a:lnTo>
                    <a:pt x="35999" y="1519624"/>
                  </a:lnTo>
                  <a:lnTo>
                    <a:pt x="40249" y="1515033"/>
                  </a:lnTo>
                  <a:lnTo>
                    <a:pt x="44739" y="1510442"/>
                  </a:lnTo>
                  <a:lnTo>
                    <a:pt x="49433" y="1505851"/>
                  </a:lnTo>
                  <a:lnTo>
                    <a:pt x="54299" y="1501260"/>
                  </a:lnTo>
                  <a:lnTo>
                    <a:pt x="59412" y="1496669"/>
                  </a:lnTo>
                  <a:lnTo>
                    <a:pt x="64633" y="1492078"/>
                  </a:lnTo>
                  <a:lnTo>
                    <a:pt x="70135" y="1487487"/>
                  </a:lnTo>
                  <a:lnTo>
                    <a:pt x="75688" y="1482896"/>
                  </a:lnTo>
                  <a:lnTo>
                    <a:pt x="81550" y="1478305"/>
                  </a:lnTo>
                  <a:lnTo>
                    <a:pt x="87454" y="1473714"/>
                  </a:lnTo>
                  <a:lnTo>
                    <a:pt x="93602" y="1469123"/>
                  </a:lnTo>
                  <a:lnTo>
                    <a:pt x="99826" y="1464532"/>
                  </a:lnTo>
                  <a:lnTo>
                    <a:pt x="106233" y="1459941"/>
                  </a:lnTo>
                  <a:lnTo>
                    <a:pt x="112743" y="1455350"/>
                  </a:lnTo>
                  <a:lnTo>
                    <a:pt x="119383" y="1450759"/>
                  </a:lnTo>
                  <a:lnTo>
                    <a:pt x="126144" y="1446168"/>
                  </a:lnTo>
                  <a:lnTo>
                    <a:pt x="132989" y="1441577"/>
                  </a:lnTo>
                  <a:lnTo>
                    <a:pt x="139966" y="1436986"/>
                  </a:lnTo>
                  <a:lnTo>
                    <a:pt x="146987" y="1432395"/>
                  </a:lnTo>
                  <a:lnTo>
                    <a:pt x="154142" y="1427804"/>
                  </a:lnTo>
                  <a:lnTo>
                    <a:pt x="161318" y="1423213"/>
                  </a:lnTo>
                  <a:lnTo>
                    <a:pt x="168608" y="1418622"/>
                  </a:lnTo>
                  <a:lnTo>
                    <a:pt x="175916" y="1414031"/>
                  </a:lnTo>
                  <a:lnTo>
                    <a:pt x="183296" y="1409440"/>
                  </a:lnTo>
                  <a:lnTo>
                    <a:pt x="190697" y="1404849"/>
                  </a:lnTo>
                  <a:lnTo>
                    <a:pt x="198137" y="1400258"/>
                  </a:lnTo>
                  <a:lnTo>
                    <a:pt x="205593" y="1395667"/>
                  </a:lnTo>
                  <a:lnTo>
                    <a:pt x="213065" y="1391076"/>
                  </a:lnTo>
                  <a:lnTo>
                    <a:pt x="220538" y="1386485"/>
                  </a:lnTo>
                  <a:lnTo>
                    <a:pt x="228011" y="1381894"/>
                  </a:lnTo>
                  <a:lnTo>
                    <a:pt x="235461" y="1377303"/>
                  </a:lnTo>
                  <a:lnTo>
                    <a:pt x="242906" y="1372712"/>
                  </a:lnTo>
                  <a:lnTo>
                    <a:pt x="250297" y="1368121"/>
                  </a:lnTo>
                  <a:lnTo>
                    <a:pt x="257676" y="1363530"/>
                  </a:lnTo>
                  <a:lnTo>
                    <a:pt x="264978" y="1358939"/>
                  </a:lnTo>
                  <a:lnTo>
                    <a:pt x="272251" y="1354348"/>
                  </a:lnTo>
                  <a:lnTo>
                    <a:pt x="279439" y="1349757"/>
                  </a:lnTo>
                  <a:lnTo>
                    <a:pt x="286569" y="1345166"/>
                  </a:lnTo>
                  <a:lnTo>
                    <a:pt x="293615" y="1340575"/>
                  </a:lnTo>
                  <a:lnTo>
                    <a:pt x="300566" y="1335984"/>
                  </a:lnTo>
                  <a:lnTo>
                    <a:pt x="307443" y="1331393"/>
                  </a:lnTo>
                  <a:lnTo>
                    <a:pt x="314181" y="1326802"/>
                  </a:lnTo>
                  <a:lnTo>
                    <a:pt x="320863" y="1322211"/>
                  </a:lnTo>
                  <a:lnTo>
                    <a:pt x="327355" y="1317620"/>
                  </a:lnTo>
                  <a:lnTo>
                    <a:pt x="333813" y="1313029"/>
                  </a:lnTo>
                  <a:lnTo>
                    <a:pt x="340029" y="1308438"/>
                  </a:lnTo>
                  <a:lnTo>
                    <a:pt x="346202" y="1303847"/>
                  </a:lnTo>
                  <a:lnTo>
                    <a:pt x="352149" y="1299256"/>
                  </a:lnTo>
                  <a:lnTo>
                    <a:pt x="358006" y="1294665"/>
                  </a:lnTo>
                  <a:lnTo>
                    <a:pt x="363662" y="1290074"/>
                  </a:lnTo>
                  <a:lnTo>
                    <a:pt x="369174" y="1285483"/>
                  </a:lnTo>
                  <a:lnTo>
                    <a:pt x="374519" y="1280892"/>
                  </a:lnTo>
                  <a:lnTo>
                    <a:pt x="379659" y="1276301"/>
                  </a:lnTo>
                  <a:lnTo>
                    <a:pt x="384672" y="1271710"/>
                  </a:lnTo>
                  <a:lnTo>
                    <a:pt x="389417" y="1267119"/>
                  </a:lnTo>
                  <a:lnTo>
                    <a:pt x="394079" y="1262528"/>
                  </a:lnTo>
                  <a:lnTo>
                    <a:pt x="398405" y="1257937"/>
                  </a:lnTo>
                  <a:lnTo>
                    <a:pt x="402674" y="1253346"/>
                  </a:lnTo>
                  <a:lnTo>
                    <a:pt x="406585" y="1248755"/>
                  </a:lnTo>
                  <a:lnTo>
                    <a:pt x="410410" y="1244164"/>
                  </a:lnTo>
                  <a:lnTo>
                    <a:pt x="413923" y="1239573"/>
                  </a:lnTo>
                  <a:lnTo>
                    <a:pt x="417285" y="1234982"/>
                  </a:lnTo>
                  <a:lnTo>
                    <a:pt x="420388" y="1230391"/>
                  </a:lnTo>
                  <a:lnTo>
                    <a:pt x="423272" y="1225800"/>
                  </a:lnTo>
                  <a:lnTo>
                    <a:pt x="425953" y="1221209"/>
                  </a:lnTo>
                  <a:lnTo>
                    <a:pt x="428344" y="1216618"/>
                  </a:lnTo>
                  <a:lnTo>
                    <a:pt x="430593" y="1212027"/>
                  </a:lnTo>
                  <a:lnTo>
                    <a:pt x="432481" y="1207436"/>
                  </a:lnTo>
                  <a:lnTo>
                    <a:pt x="434290" y="1202845"/>
                  </a:lnTo>
                  <a:lnTo>
                    <a:pt x="435665" y="1198254"/>
                  </a:lnTo>
                  <a:lnTo>
                    <a:pt x="436972" y="1193663"/>
                  </a:lnTo>
                  <a:lnTo>
                    <a:pt x="437883" y="1189072"/>
                  </a:lnTo>
                  <a:lnTo>
                    <a:pt x="438670" y="1184481"/>
                  </a:lnTo>
                  <a:lnTo>
                    <a:pt x="439126" y="1179890"/>
                  </a:lnTo>
                  <a:lnTo>
                    <a:pt x="439389" y="1175298"/>
                  </a:lnTo>
                  <a:lnTo>
                    <a:pt x="439389" y="1170707"/>
                  </a:lnTo>
                  <a:lnTo>
                    <a:pt x="439126" y="1166116"/>
                  </a:lnTo>
                  <a:lnTo>
                    <a:pt x="438670" y="1161525"/>
                  </a:lnTo>
                  <a:lnTo>
                    <a:pt x="437883" y="1156934"/>
                  </a:lnTo>
                  <a:lnTo>
                    <a:pt x="436972" y="1152343"/>
                  </a:lnTo>
                  <a:lnTo>
                    <a:pt x="435665" y="1147752"/>
                  </a:lnTo>
                  <a:lnTo>
                    <a:pt x="434290" y="1143161"/>
                  </a:lnTo>
                  <a:lnTo>
                    <a:pt x="432481" y="1138570"/>
                  </a:lnTo>
                  <a:lnTo>
                    <a:pt x="430593" y="1133979"/>
                  </a:lnTo>
                  <a:lnTo>
                    <a:pt x="428344" y="1129388"/>
                  </a:lnTo>
                  <a:lnTo>
                    <a:pt x="425953" y="1124797"/>
                  </a:lnTo>
                  <a:lnTo>
                    <a:pt x="423272" y="1120206"/>
                  </a:lnTo>
                  <a:lnTo>
                    <a:pt x="420388" y="1115615"/>
                  </a:lnTo>
                  <a:lnTo>
                    <a:pt x="417285" y="1111024"/>
                  </a:lnTo>
                  <a:lnTo>
                    <a:pt x="413923" y="1106433"/>
                  </a:lnTo>
                  <a:lnTo>
                    <a:pt x="410410" y="1101842"/>
                  </a:lnTo>
                  <a:lnTo>
                    <a:pt x="406585" y="1097251"/>
                  </a:lnTo>
                  <a:lnTo>
                    <a:pt x="402674" y="1092660"/>
                  </a:lnTo>
                  <a:lnTo>
                    <a:pt x="398405" y="1088069"/>
                  </a:lnTo>
                  <a:lnTo>
                    <a:pt x="394079" y="1083478"/>
                  </a:lnTo>
                  <a:lnTo>
                    <a:pt x="389417" y="1078887"/>
                  </a:lnTo>
                  <a:lnTo>
                    <a:pt x="384672" y="1074296"/>
                  </a:lnTo>
                  <a:lnTo>
                    <a:pt x="379659" y="1069705"/>
                  </a:lnTo>
                  <a:lnTo>
                    <a:pt x="374519" y="1065114"/>
                  </a:lnTo>
                  <a:lnTo>
                    <a:pt x="369174" y="1060523"/>
                  </a:lnTo>
                  <a:lnTo>
                    <a:pt x="363662" y="1055932"/>
                  </a:lnTo>
                  <a:lnTo>
                    <a:pt x="358006" y="1051341"/>
                  </a:lnTo>
                  <a:lnTo>
                    <a:pt x="352149" y="1046750"/>
                  </a:lnTo>
                  <a:lnTo>
                    <a:pt x="346202" y="1042159"/>
                  </a:lnTo>
                  <a:lnTo>
                    <a:pt x="340029" y="1037568"/>
                  </a:lnTo>
                  <a:lnTo>
                    <a:pt x="333813" y="1032977"/>
                  </a:lnTo>
                  <a:lnTo>
                    <a:pt x="327355" y="1028386"/>
                  </a:lnTo>
                  <a:lnTo>
                    <a:pt x="320863" y="1023795"/>
                  </a:lnTo>
                  <a:lnTo>
                    <a:pt x="314181" y="1019204"/>
                  </a:lnTo>
                  <a:lnTo>
                    <a:pt x="307443" y="1014613"/>
                  </a:lnTo>
                  <a:lnTo>
                    <a:pt x="300566" y="1010022"/>
                  </a:lnTo>
                  <a:lnTo>
                    <a:pt x="293615" y="1005431"/>
                  </a:lnTo>
                  <a:lnTo>
                    <a:pt x="286569" y="1000840"/>
                  </a:lnTo>
                  <a:lnTo>
                    <a:pt x="279439" y="996249"/>
                  </a:lnTo>
                  <a:lnTo>
                    <a:pt x="272251" y="991658"/>
                  </a:lnTo>
                  <a:lnTo>
                    <a:pt x="264978" y="987067"/>
                  </a:lnTo>
                  <a:lnTo>
                    <a:pt x="257676" y="982476"/>
                  </a:lnTo>
                  <a:lnTo>
                    <a:pt x="250297" y="977885"/>
                  </a:lnTo>
                  <a:lnTo>
                    <a:pt x="242906" y="973294"/>
                  </a:lnTo>
                  <a:lnTo>
                    <a:pt x="235461" y="968703"/>
                  </a:lnTo>
                  <a:lnTo>
                    <a:pt x="228011" y="964112"/>
                  </a:lnTo>
                  <a:lnTo>
                    <a:pt x="220538" y="959521"/>
                  </a:lnTo>
                  <a:lnTo>
                    <a:pt x="213065" y="954930"/>
                  </a:lnTo>
                  <a:lnTo>
                    <a:pt x="205593" y="950339"/>
                  </a:lnTo>
                  <a:lnTo>
                    <a:pt x="198137" y="945748"/>
                  </a:lnTo>
                  <a:lnTo>
                    <a:pt x="190697" y="941157"/>
                  </a:lnTo>
                  <a:lnTo>
                    <a:pt x="183296" y="936566"/>
                  </a:lnTo>
                  <a:lnTo>
                    <a:pt x="175916" y="931975"/>
                  </a:lnTo>
                  <a:lnTo>
                    <a:pt x="168608" y="927384"/>
                  </a:lnTo>
                  <a:lnTo>
                    <a:pt x="161318" y="922793"/>
                  </a:lnTo>
                  <a:lnTo>
                    <a:pt x="154142" y="918202"/>
                  </a:lnTo>
                  <a:lnTo>
                    <a:pt x="146987" y="913611"/>
                  </a:lnTo>
                  <a:lnTo>
                    <a:pt x="139966" y="909020"/>
                  </a:lnTo>
                  <a:lnTo>
                    <a:pt x="132989" y="904429"/>
                  </a:lnTo>
                  <a:lnTo>
                    <a:pt x="126144" y="899838"/>
                  </a:lnTo>
                  <a:lnTo>
                    <a:pt x="119383" y="895247"/>
                  </a:lnTo>
                  <a:lnTo>
                    <a:pt x="112743" y="890656"/>
                  </a:lnTo>
                  <a:lnTo>
                    <a:pt x="106233" y="886065"/>
                  </a:lnTo>
                  <a:lnTo>
                    <a:pt x="99826" y="881474"/>
                  </a:lnTo>
                  <a:lnTo>
                    <a:pt x="93602" y="876883"/>
                  </a:lnTo>
                  <a:lnTo>
                    <a:pt x="87454" y="872292"/>
                  </a:lnTo>
                  <a:lnTo>
                    <a:pt x="81550" y="867701"/>
                  </a:lnTo>
                  <a:lnTo>
                    <a:pt x="75688" y="863110"/>
                  </a:lnTo>
                  <a:lnTo>
                    <a:pt x="70135" y="858519"/>
                  </a:lnTo>
                  <a:lnTo>
                    <a:pt x="64633" y="853928"/>
                  </a:lnTo>
                  <a:lnTo>
                    <a:pt x="59412" y="849337"/>
                  </a:lnTo>
                  <a:lnTo>
                    <a:pt x="54299" y="844746"/>
                  </a:lnTo>
                  <a:lnTo>
                    <a:pt x="49433" y="840155"/>
                  </a:lnTo>
                  <a:lnTo>
                    <a:pt x="44739" y="835564"/>
                  </a:lnTo>
                  <a:lnTo>
                    <a:pt x="40249" y="830973"/>
                  </a:lnTo>
                  <a:lnTo>
                    <a:pt x="35999" y="826382"/>
                  </a:lnTo>
                  <a:lnTo>
                    <a:pt x="31904" y="821791"/>
                  </a:lnTo>
                  <a:lnTo>
                    <a:pt x="28122" y="817200"/>
                  </a:lnTo>
                  <a:lnTo>
                    <a:pt x="24441" y="812609"/>
                  </a:lnTo>
                  <a:lnTo>
                    <a:pt x="21149" y="808018"/>
                  </a:lnTo>
                  <a:lnTo>
                    <a:pt x="17924" y="803427"/>
                  </a:lnTo>
                  <a:lnTo>
                    <a:pt x="15116" y="798836"/>
                  </a:lnTo>
                  <a:lnTo>
                    <a:pt x="12405" y="794245"/>
                  </a:lnTo>
                  <a:lnTo>
                    <a:pt x="10054" y="789654"/>
                  </a:lnTo>
                  <a:lnTo>
                    <a:pt x="7873" y="785062"/>
                  </a:lnTo>
                  <a:lnTo>
                    <a:pt x="5991" y="780471"/>
                  </a:lnTo>
                  <a:lnTo>
                    <a:pt x="4353" y="775880"/>
                  </a:lnTo>
                  <a:lnTo>
                    <a:pt x="2949" y="771289"/>
                  </a:lnTo>
                  <a:lnTo>
                    <a:pt x="1866" y="766698"/>
                  </a:lnTo>
                  <a:lnTo>
                    <a:pt x="947" y="762107"/>
                  </a:lnTo>
                  <a:lnTo>
                    <a:pt x="428" y="757516"/>
                  </a:lnTo>
                  <a:lnTo>
                    <a:pt x="0" y="752925"/>
                  </a:lnTo>
                  <a:lnTo>
                    <a:pt x="48" y="748334"/>
                  </a:lnTo>
                  <a:lnTo>
                    <a:pt x="172" y="743743"/>
                  </a:lnTo>
                  <a:lnTo>
                    <a:pt x="735" y="739152"/>
                  </a:lnTo>
                  <a:lnTo>
                    <a:pt x="1430" y="734561"/>
                  </a:lnTo>
                  <a:lnTo>
                    <a:pt x="2490" y="729970"/>
                  </a:lnTo>
                  <a:lnTo>
                    <a:pt x="3756" y="725379"/>
                  </a:lnTo>
                  <a:lnTo>
                    <a:pt x="5310" y="720788"/>
                  </a:lnTo>
                  <a:lnTo>
                    <a:pt x="7142" y="716197"/>
                  </a:lnTo>
                  <a:lnTo>
                    <a:pt x="9187" y="711606"/>
                  </a:lnTo>
                  <a:lnTo>
                    <a:pt x="11580" y="707015"/>
                  </a:lnTo>
                  <a:lnTo>
                    <a:pt x="14110" y="702424"/>
                  </a:lnTo>
                  <a:lnTo>
                    <a:pt x="17054" y="697833"/>
                  </a:lnTo>
                  <a:lnTo>
                    <a:pt x="20071" y="693242"/>
                  </a:lnTo>
                  <a:lnTo>
                    <a:pt x="23547" y="688651"/>
                  </a:lnTo>
                  <a:lnTo>
                    <a:pt x="27101" y="684060"/>
                  </a:lnTo>
                  <a:lnTo>
                    <a:pt x="31034" y="679469"/>
                  </a:lnTo>
                  <a:lnTo>
                    <a:pt x="35111" y="674878"/>
                  </a:lnTo>
                  <a:lnTo>
                    <a:pt x="39490" y="670287"/>
                  </a:lnTo>
                  <a:lnTo>
                    <a:pt x="44073" y="665696"/>
                  </a:lnTo>
                  <a:lnTo>
                    <a:pt x="48883" y="661105"/>
                  </a:lnTo>
                  <a:lnTo>
                    <a:pt x="53953" y="656514"/>
                  </a:lnTo>
                  <a:lnTo>
                    <a:pt x="59180" y="651923"/>
                  </a:lnTo>
                  <a:lnTo>
                    <a:pt x="64716" y="647332"/>
                  </a:lnTo>
                  <a:lnTo>
                    <a:pt x="70342" y="642741"/>
                  </a:lnTo>
                  <a:lnTo>
                    <a:pt x="76321" y="638150"/>
                  </a:lnTo>
                  <a:lnTo>
                    <a:pt x="82356" y="633559"/>
                  </a:lnTo>
                  <a:lnTo>
                    <a:pt x="88727" y="628968"/>
                  </a:lnTo>
                  <a:lnTo>
                    <a:pt x="95175" y="624377"/>
                  </a:lnTo>
                  <a:lnTo>
                    <a:pt x="101888" y="619786"/>
                  </a:lnTo>
                  <a:lnTo>
                    <a:pt x="108723" y="615195"/>
                  </a:lnTo>
                  <a:lnTo>
                    <a:pt x="115758" y="610604"/>
                  </a:lnTo>
                  <a:lnTo>
                    <a:pt x="122952" y="606013"/>
                  </a:lnTo>
                  <a:lnTo>
                    <a:pt x="130287" y="601422"/>
                  </a:lnTo>
                  <a:lnTo>
                    <a:pt x="137811" y="596831"/>
                  </a:lnTo>
                  <a:lnTo>
                    <a:pt x="145424" y="592240"/>
                  </a:lnTo>
                  <a:lnTo>
                    <a:pt x="153249" y="587649"/>
                  </a:lnTo>
                  <a:lnTo>
                    <a:pt x="161118" y="583058"/>
                  </a:lnTo>
                  <a:lnTo>
                    <a:pt x="169213" y="578467"/>
                  </a:lnTo>
                  <a:lnTo>
                    <a:pt x="177340" y="573876"/>
                  </a:lnTo>
                  <a:lnTo>
                    <a:pt x="185648" y="569285"/>
                  </a:lnTo>
                  <a:lnTo>
                    <a:pt x="194008" y="564694"/>
                  </a:lnTo>
                  <a:lnTo>
                    <a:pt x="202500" y="560103"/>
                  </a:lnTo>
                  <a:lnTo>
                    <a:pt x="211062" y="555512"/>
                  </a:lnTo>
                  <a:lnTo>
                    <a:pt x="219715" y="550921"/>
                  </a:lnTo>
                  <a:lnTo>
                    <a:pt x="228447" y="546330"/>
                  </a:lnTo>
                  <a:lnTo>
                    <a:pt x="237236" y="541739"/>
                  </a:lnTo>
                  <a:lnTo>
                    <a:pt x="246108" y="537148"/>
                  </a:lnTo>
                  <a:lnTo>
                    <a:pt x="255010" y="532557"/>
                  </a:lnTo>
                  <a:lnTo>
                    <a:pt x="263991" y="527966"/>
                  </a:lnTo>
                  <a:lnTo>
                    <a:pt x="272985" y="523375"/>
                  </a:lnTo>
                  <a:lnTo>
                    <a:pt x="282043" y="518784"/>
                  </a:lnTo>
                  <a:lnTo>
                    <a:pt x="291109" y="514193"/>
                  </a:lnTo>
                  <a:lnTo>
                    <a:pt x="300211" y="509602"/>
                  </a:lnTo>
                  <a:lnTo>
                    <a:pt x="309320" y="505011"/>
                  </a:lnTo>
                  <a:lnTo>
                    <a:pt x="318443" y="500420"/>
                  </a:lnTo>
                  <a:lnTo>
                    <a:pt x="327566" y="495829"/>
                  </a:lnTo>
                  <a:lnTo>
                    <a:pt x="336690" y="491238"/>
                  </a:lnTo>
                  <a:lnTo>
                    <a:pt x="345800" y="486647"/>
                  </a:lnTo>
                  <a:lnTo>
                    <a:pt x="354903" y="482056"/>
                  </a:lnTo>
                  <a:lnTo>
                    <a:pt x="363974" y="477465"/>
                  </a:lnTo>
                  <a:lnTo>
                    <a:pt x="373036" y="472874"/>
                  </a:lnTo>
                  <a:lnTo>
                    <a:pt x="382043" y="468283"/>
                  </a:lnTo>
                  <a:lnTo>
                    <a:pt x="391039" y="463692"/>
                  </a:lnTo>
                  <a:lnTo>
                    <a:pt x="399964" y="459101"/>
                  </a:lnTo>
                  <a:lnTo>
                    <a:pt x="408866" y="454510"/>
                  </a:lnTo>
                  <a:lnTo>
                    <a:pt x="417696" y="449919"/>
                  </a:lnTo>
                  <a:lnTo>
                    <a:pt x="426482" y="445328"/>
                  </a:lnTo>
                  <a:lnTo>
                    <a:pt x="435201" y="440737"/>
                  </a:lnTo>
                  <a:lnTo>
                    <a:pt x="443850" y="436146"/>
                  </a:lnTo>
                  <a:lnTo>
                    <a:pt x="452443" y="431555"/>
                  </a:lnTo>
                  <a:lnTo>
                    <a:pt x="460937" y="426964"/>
                  </a:lnTo>
                  <a:lnTo>
                    <a:pt x="469388" y="422373"/>
                  </a:lnTo>
                  <a:lnTo>
                    <a:pt x="477710" y="417782"/>
                  </a:lnTo>
                  <a:lnTo>
                    <a:pt x="486007" y="413191"/>
                  </a:lnTo>
                  <a:lnTo>
                    <a:pt x="494139" y="408600"/>
                  </a:lnTo>
                  <a:lnTo>
                    <a:pt x="502245" y="404009"/>
                  </a:lnTo>
                  <a:lnTo>
                    <a:pt x="510200" y="399418"/>
                  </a:lnTo>
                  <a:lnTo>
                    <a:pt x="518099" y="394827"/>
                  </a:lnTo>
                  <a:lnTo>
                    <a:pt x="525867" y="390235"/>
                  </a:lnTo>
                  <a:lnTo>
                    <a:pt x="533548" y="385644"/>
                  </a:lnTo>
                  <a:lnTo>
                    <a:pt x="541120" y="381053"/>
                  </a:lnTo>
                  <a:lnTo>
                    <a:pt x="548572" y="376462"/>
                  </a:lnTo>
                  <a:lnTo>
                    <a:pt x="555941" y="371871"/>
                  </a:lnTo>
                  <a:lnTo>
                    <a:pt x="563154" y="367280"/>
                  </a:lnTo>
                  <a:lnTo>
                    <a:pt x="570314" y="362689"/>
                  </a:lnTo>
                  <a:lnTo>
                    <a:pt x="577280" y="358098"/>
                  </a:lnTo>
                  <a:lnTo>
                    <a:pt x="584214" y="353507"/>
                  </a:lnTo>
                  <a:lnTo>
                    <a:pt x="590939" y="348916"/>
                  </a:lnTo>
                  <a:lnTo>
                    <a:pt x="597620" y="344325"/>
                  </a:lnTo>
                  <a:lnTo>
                    <a:pt x="604122" y="339734"/>
                  </a:lnTo>
                  <a:lnTo>
                    <a:pt x="610544" y="335143"/>
                  </a:lnTo>
                  <a:lnTo>
                    <a:pt x="616820" y="330552"/>
                  </a:lnTo>
                  <a:lnTo>
                    <a:pt x="622982" y="325961"/>
                  </a:lnTo>
                  <a:lnTo>
                    <a:pt x="629030" y="321370"/>
                  </a:lnTo>
                  <a:lnTo>
                    <a:pt x="634929" y="316779"/>
                  </a:lnTo>
                  <a:lnTo>
                    <a:pt x="640750" y="312188"/>
                  </a:lnTo>
                  <a:lnTo>
                    <a:pt x="646386" y="307597"/>
                  </a:lnTo>
                  <a:lnTo>
                    <a:pt x="651978" y="303006"/>
                  </a:lnTo>
                  <a:lnTo>
                    <a:pt x="657352" y="298415"/>
                  </a:lnTo>
                  <a:lnTo>
                    <a:pt x="662691" y="293824"/>
                  </a:lnTo>
                  <a:lnTo>
                    <a:pt x="667829" y="289233"/>
                  </a:lnTo>
                  <a:lnTo>
                    <a:pt x="672909" y="284642"/>
                  </a:lnTo>
                  <a:lnTo>
                    <a:pt x="677823" y="280051"/>
                  </a:lnTo>
                  <a:lnTo>
                    <a:pt x="682646" y="275460"/>
                  </a:lnTo>
                  <a:lnTo>
                    <a:pt x="687339" y="270869"/>
                  </a:lnTo>
                  <a:lnTo>
                    <a:pt x="691909" y="266278"/>
                  </a:lnTo>
                  <a:lnTo>
                    <a:pt x="696383" y="261687"/>
                  </a:lnTo>
                  <a:lnTo>
                    <a:pt x="700706" y="257096"/>
                  </a:lnTo>
                  <a:lnTo>
                    <a:pt x="704966" y="252505"/>
                  </a:lnTo>
                  <a:lnTo>
                    <a:pt x="709046" y="247914"/>
                  </a:lnTo>
                  <a:lnTo>
                    <a:pt x="713094" y="243323"/>
                  </a:lnTo>
                  <a:lnTo>
                    <a:pt x="716939" y="238732"/>
                  </a:lnTo>
                  <a:lnTo>
                    <a:pt x="720752" y="234141"/>
                  </a:lnTo>
                  <a:lnTo>
                    <a:pt x="724398" y="229550"/>
                  </a:lnTo>
                  <a:lnTo>
                    <a:pt x="727983" y="224959"/>
                  </a:lnTo>
                  <a:lnTo>
                    <a:pt x="731434" y="220368"/>
                  </a:lnTo>
                  <a:lnTo>
                    <a:pt x="734797" y="215777"/>
                  </a:lnTo>
                  <a:lnTo>
                    <a:pt x="738060" y="211186"/>
                  </a:lnTo>
                  <a:lnTo>
                    <a:pt x="741210" y="206595"/>
                  </a:lnTo>
                  <a:lnTo>
                    <a:pt x="744290" y="202004"/>
                  </a:lnTo>
                  <a:lnTo>
                    <a:pt x="747234" y="197413"/>
                  </a:lnTo>
                  <a:lnTo>
                    <a:pt x="750137" y="192822"/>
                  </a:lnTo>
                  <a:lnTo>
                    <a:pt x="752884" y="188231"/>
                  </a:lnTo>
                  <a:lnTo>
                    <a:pt x="755606" y="183640"/>
                  </a:lnTo>
                  <a:lnTo>
                    <a:pt x="758175" y="179049"/>
                  </a:lnTo>
                  <a:lnTo>
                    <a:pt x="760709" y="174458"/>
                  </a:lnTo>
                  <a:lnTo>
                    <a:pt x="763121" y="169867"/>
                  </a:lnTo>
                  <a:lnTo>
                    <a:pt x="765477" y="165276"/>
                  </a:lnTo>
                  <a:lnTo>
                    <a:pt x="767738" y="160685"/>
                  </a:lnTo>
                  <a:lnTo>
                    <a:pt x="769923" y="156094"/>
                  </a:lnTo>
                  <a:lnTo>
                    <a:pt x="772040" y="151503"/>
                  </a:lnTo>
                  <a:lnTo>
                    <a:pt x="774064" y="146912"/>
                  </a:lnTo>
                  <a:lnTo>
                    <a:pt x="776042" y="142321"/>
                  </a:lnTo>
                  <a:lnTo>
                    <a:pt x="777913" y="137730"/>
                  </a:lnTo>
                  <a:lnTo>
                    <a:pt x="779760" y="133139"/>
                  </a:lnTo>
                  <a:lnTo>
                    <a:pt x="781486" y="128548"/>
                  </a:lnTo>
                  <a:lnTo>
                    <a:pt x="783193" y="123957"/>
                  </a:lnTo>
                  <a:lnTo>
                    <a:pt x="784797" y="119366"/>
                  </a:lnTo>
                  <a:lnTo>
                    <a:pt x="786370" y="114775"/>
                  </a:lnTo>
                  <a:lnTo>
                    <a:pt x="787861" y="110184"/>
                  </a:lnTo>
                  <a:lnTo>
                    <a:pt x="789307" y="105593"/>
                  </a:lnTo>
                  <a:lnTo>
                    <a:pt x="790691" y="101002"/>
                  </a:lnTo>
                  <a:lnTo>
                    <a:pt x="792018" y="96411"/>
                  </a:lnTo>
                  <a:lnTo>
                    <a:pt x="793302" y="91820"/>
                  </a:lnTo>
                  <a:lnTo>
                    <a:pt x="794517" y="87229"/>
                  </a:lnTo>
                  <a:lnTo>
                    <a:pt x="795706" y="82638"/>
                  </a:lnTo>
                  <a:lnTo>
                    <a:pt x="796817" y="78047"/>
                  </a:lnTo>
                  <a:lnTo>
                    <a:pt x="797915" y="73456"/>
                  </a:lnTo>
                  <a:lnTo>
                    <a:pt x="798931" y="68865"/>
                  </a:lnTo>
                  <a:lnTo>
                    <a:pt x="799933" y="64274"/>
                  </a:lnTo>
                  <a:lnTo>
                    <a:pt x="800870" y="59683"/>
                  </a:lnTo>
                  <a:lnTo>
                    <a:pt x="801783" y="55092"/>
                  </a:lnTo>
                  <a:lnTo>
                    <a:pt x="802646" y="50501"/>
                  </a:lnTo>
                  <a:lnTo>
                    <a:pt x="803477" y="45910"/>
                  </a:lnTo>
                  <a:lnTo>
                    <a:pt x="804271" y="41319"/>
                  </a:lnTo>
                  <a:lnTo>
                    <a:pt x="805025" y="36728"/>
                  </a:lnTo>
                  <a:lnTo>
                    <a:pt x="805755" y="32137"/>
                  </a:lnTo>
                  <a:lnTo>
                    <a:pt x="806438" y="27546"/>
                  </a:lnTo>
                  <a:lnTo>
                    <a:pt x="807107" y="22955"/>
                  </a:lnTo>
                  <a:lnTo>
                    <a:pt x="807725" y="18364"/>
                  </a:lnTo>
                  <a:lnTo>
                    <a:pt x="808335" y="13773"/>
                  </a:lnTo>
                  <a:lnTo>
                    <a:pt x="808896" y="9182"/>
                  </a:lnTo>
                  <a:lnTo>
                    <a:pt x="809447" y="4591"/>
                  </a:lnTo>
                  <a:lnTo>
                    <a:pt x="809961" y="0"/>
                  </a:lnTo>
                  <a:lnTo>
                    <a:pt x="828308" y="0"/>
                  </a:lnTo>
                  <a:lnTo>
                    <a:pt x="828822" y="4591"/>
                  </a:lnTo>
                  <a:lnTo>
                    <a:pt x="829372" y="9182"/>
                  </a:lnTo>
                  <a:lnTo>
                    <a:pt x="829934" y="13773"/>
                  </a:lnTo>
                  <a:lnTo>
                    <a:pt x="830544" y="18364"/>
                  </a:lnTo>
                  <a:lnTo>
                    <a:pt x="831161" y="22955"/>
                  </a:lnTo>
                  <a:lnTo>
                    <a:pt x="831831" y="27546"/>
                  </a:lnTo>
                  <a:lnTo>
                    <a:pt x="832514" y="32137"/>
                  </a:lnTo>
                  <a:lnTo>
                    <a:pt x="833244" y="36728"/>
                  </a:lnTo>
                  <a:lnTo>
                    <a:pt x="833998" y="41319"/>
                  </a:lnTo>
                  <a:lnTo>
                    <a:pt x="834792" y="45910"/>
                  </a:lnTo>
                  <a:lnTo>
                    <a:pt x="835622" y="50501"/>
                  </a:lnTo>
                  <a:lnTo>
                    <a:pt x="836486" y="55092"/>
                  </a:lnTo>
                  <a:lnTo>
                    <a:pt x="837399" y="59683"/>
                  </a:lnTo>
                  <a:lnTo>
                    <a:pt x="838336" y="64274"/>
                  </a:lnTo>
                  <a:lnTo>
                    <a:pt x="839338" y="68865"/>
                  </a:lnTo>
                  <a:lnTo>
                    <a:pt x="840354" y="73456"/>
                  </a:lnTo>
                  <a:lnTo>
                    <a:pt x="841451" y="78047"/>
                  </a:lnTo>
                  <a:lnTo>
                    <a:pt x="842562" y="82638"/>
                  </a:lnTo>
                  <a:lnTo>
                    <a:pt x="843751" y="87229"/>
                  </a:lnTo>
                  <a:lnTo>
                    <a:pt x="844967" y="91820"/>
                  </a:lnTo>
                  <a:lnTo>
                    <a:pt x="846251" y="96411"/>
                  </a:lnTo>
                  <a:lnTo>
                    <a:pt x="847577" y="101002"/>
                  </a:lnTo>
                  <a:lnTo>
                    <a:pt x="848962" y="105593"/>
                  </a:lnTo>
                  <a:lnTo>
                    <a:pt x="850408" y="110184"/>
                  </a:lnTo>
                  <a:lnTo>
                    <a:pt x="851899" y="114775"/>
                  </a:lnTo>
                  <a:lnTo>
                    <a:pt x="853472" y="119366"/>
                  </a:lnTo>
                  <a:lnTo>
                    <a:pt x="855075" y="123957"/>
                  </a:lnTo>
                  <a:lnTo>
                    <a:pt x="856783" y="128548"/>
                  </a:lnTo>
                  <a:lnTo>
                    <a:pt x="858509" y="133139"/>
                  </a:lnTo>
                  <a:lnTo>
                    <a:pt x="860356" y="137730"/>
                  </a:lnTo>
                  <a:lnTo>
                    <a:pt x="862227" y="142321"/>
                  </a:lnTo>
                  <a:lnTo>
                    <a:pt x="864205" y="146912"/>
                  </a:lnTo>
                  <a:lnTo>
                    <a:pt x="866229" y="151503"/>
                  </a:lnTo>
                  <a:lnTo>
                    <a:pt x="868346" y="156094"/>
                  </a:lnTo>
                  <a:lnTo>
                    <a:pt x="870531" y="160685"/>
                  </a:lnTo>
                  <a:lnTo>
                    <a:pt x="872792" y="165276"/>
                  </a:lnTo>
                  <a:lnTo>
                    <a:pt x="875148" y="169867"/>
                  </a:lnTo>
                  <a:lnTo>
                    <a:pt x="877559" y="174458"/>
                  </a:lnTo>
                  <a:lnTo>
                    <a:pt x="880094" y="179049"/>
                  </a:lnTo>
                  <a:lnTo>
                    <a:pt x="882663" y="183640"/>
                  </a:lnTo>
                  <a:lnTo>
                    <a:pt x="885385" y="188231"/>
                  </a:lnTo>
                  <a:lnTo>
                    <a:pt x="888132" y="192822"/>
                  </a:lnTo>
                  <a:lnTo>
                    <a:pt x="891035" y="197413"/>
                  </a:lnTo>
                  <a:lnTo>
                    <a:pt x="893979" y="202004"/>
                  </a:lnTo>
                  <a:lnTo>
                    <a:pt x="897059" y="206595"/>
                  </a:lnTo>
                  <a:lnTo>
                    <a:pt x="900209" y="211186"/>
                  </a:lnTo>
                  <a:lnTo>
                    <a:pt x="903471" y="215777"/>
                  </a:lnTo>
                  <a:lnTo>
                    <a:pt x="906835" y="220368"/>
                  </a:lnTo>
                  <a:lnTo>
                    <a:pt x="910286" y="224959"/>
                  </a:lnTo>
                  <a:lnTo>
                    <a:pt x="913871" y="229550"/>
                  </a:lnTo>
                  <a:lnTo>
                    <a:pt x="917516" y="234141"/>
                  </a:lnTo>
                  <a:lnTo>
                    <a:pt x="921329" y="238732"/>
                  </a:lnTo>
                  <a:lnTo>
                    <a:pt x="925175" y="243323"/>
                  </a:lnTo>
                  <a:lnTo>
                    <a:pt x="929223" y="247914"/>
                  </a:lnTo>
                  <a:lnTo>
                    <a:pt x="933303" y="252505"/>
                  </a:lnTo>
                  <a:lnTo>
                    <a:pt x="937563" y="257096"/>
                  </a:lnTo>
                  <a:lnTo>
                    <a:pt x="941885" y="261687"/>
                  </a:lnTo>
                  <a:lnTo>
                    <a:pt x="946360" y="266278"/>
                  </a:lnTo>
                  <a:lnTo>
                    <a:pt x="950930" y="270869"/>
                  </a:lnTo>
                  <a:lnTo>
                    <a:pt x="955623" y="275460"/>
                  </a:lnTo>
                  <a:lnTo>
                    <a:pt x="960446" y="280051"/>
                  </a:lnTo>
                  <a:lnTo>
                    <a:pt x="965360" y="284642"/>
                  </a:lnTo>
                  <a:lnTo>
                    <a:pt x="970440" y="289233"/>
                  </a:lnTo>
                  <a:lnTo>
                    <a:pt x="975577" y="293824"/>
                  </a:lnTo>
                  <a:lnTo>
                    <a:pt x="980917" y="298415"/>
                  </a:lnTo>
                  <a:lnTo>
                    <a:pt x="986291" y="303006"/>
                  </a:lnTo>
                  <a:lnTo>
                    <a:pt x="991883" y="307597"/>
                  </a:lnTo>
                  <a:lnTo>
                    <a:pt x="997519" y="312188"/>
                  </a:lnTo>
                  <a:lnTo>
                    <a:pt x="1003339" y="316779"/>
                  </a:lnTo>
                  <a:lnTo>
                    <a:pt x="1009238" y="321370"/>
                  </a:lnTo>
                  <a:lnTo>
                    <a:pt x="1015287" y="325961"/>
                  </a:lnTo>
                  <a:lnTo>
                    <a:pt x="1021449" y="330552"/>
                  </a:lnTo>
                  <a:lnTo>
                    <a:pt x="1027725" y="335143"/>
                  </a:lnTo>
                  <a:lnTo>
                    <a:pt x="1034147" y="339734"/>
                  </a:lnTo>
                  <a:lnTo>
                    <a:pt x="1040649" y="344325"/>
                  </a:lnTo>
                  <a:lnTo>
                    <a:pt x="1047329" y="348916"/>
                  </a:lnTo>
                  <a:lnTo>
                    <a:pt x="1054055" y="353507"/>
                  </a:lnTo>
                  <a:lnTo>
                    <a:pt x="1060988" y="358098"/>
                  </a:lnTo>
                  <a:lnTo>
                    <a:pt x="1067955" y="362689"/>
                  </a:lnTo>
                  <a:lnTo>
                    <a:pt x="1075115" y="367280"/>
                  </a:lnTo>
                  <a:lnTo>
                    <a:pt x="1082327" y="371871"/>
                  </a:lnTo>
                  <a:lnTo>
                    <a:pt x="1089697" y="376462"/>
                  </a:lnTo>
                  <a:lnTo>
                    <a:pt x="1097148" y="381053"/>
                  </a:lnTo>
                  <a:lnTo>
                    <a:pt x="1104721" y="385644"/>
                  </a:lnTo>
                  <a:lnTo>
                    <a:pt x="1112402" y="390235"/>
                  </a:lnTo>
                  <a:lnTo>
                    <a:pt x="1120170" y="394827"/>
                  </a:lnTo>
                  <a:lnTo>
                    <a:pt x="1128069" y="399418"/>
                  </a:lnTo>
                  <a:lnTo>
                    <a:pt x="1136024" y="404009"/>
                  </a:lnTo>
                  <a:lnTo>
                    <a:pt x="1144130" y="408600"/>
                  </a:lnTo>
                  <a:lnTo>
                    <a:pt x="1152262" y="413191"/>
                  </a:lnTo>
                  <a:lnTo>
                    <a:pt x="1160559" y="417782"/>
                  </a:lnTo>
                  <a:lnTo>
                    <a:pt x="1168881" y="422373"/>
                  </a:lnTo>
                  <a:lnTo>
                    <a:pt x="1177332" y="426964"/>
                  </a:lnTo>
                  <a:lnTo>
                    <a:pt x="1185826" y="431555"/>
                  </a:lnTo>
                  <a:lnTo>
                    <a:pt x="1194418" y="436146"/>
                  </a:lnTo>
                  <a:lnTo>
                    <a:pt x="1203068" y="440737"/>
                  </a:lnTo>
                  <a:lnTo>
                    <a:pt x="1211787" y="445328"/>
                  </a:lnTo>
                  <a:lnTo>
                    <a:pt x="1220573" y="449919"/>
                  </a:lnTo>
                  <a:lnTo>
                    <a:pt x="1229403" y="454510"/>
                  </a:lnTo>
                  <a:lnTo>
                    <a:pt x="1238305" y="459101"/>
                  </a:lnTo>
                  <a:lnTo>
                    <a:pt x="1247230" y="463692"/>
                  </a:lnTo>
                  <a:lnTo>
                    <a:pt x="1256226" y="468283"/>
                  </a:lnTo>
                  <a:lnTo>
                    <a:pt x="1265232" y="472874"/>
                  </a:lnTo>
                  <a:lnTo>
                    <a:pt x="1274295" y="477465"/>
                  </a:lnTo>
                  <a:lnTo>
                    <a:pt x="1283366" y="482056"/>
                  </a:lnTo>
                  <a:lnTo>
                    <a:pt x="1292469" y="486647"/>
                  </a:lnTo>
                  <a:lnTo>
                    <a:pt x="1301579" y="491238"/>
                  </a:lnTo>
                  <a:lnTo>
                    <a:pt x="1310703" y="495829"/>
                  </a:lnTo>
                  <a:lnTo>
                    <a:pt x="1319826" y="500420"/>
                  </a:lnTo>
                  <a:lnTo>
                    <a:pt x="1328949" y="505011"/>
                  </a:lnTo>
                  <a:lnTo>
                    <a:pt x="1338058" y="509602"/>
                  </a:lnTo>
                  <a:lnTo>
                    <a:pt x="1347160" y="514193"/>
                  </a:lnTo>
                  <a:lnTo>
                    <a:pt x="1356226" y="518784"/>
                  </a:lnTo>
                  <a:lnTo>
                    <a:pt x="1365283" y="523375"/>
                  </a:lnTo>
                  <a:lnTo>
                    <a:pt x="1374277" y="527966"/>
                  </a:lnTo>
                  <a:lnTo>
                    <a:pt x="1383259" y="532557"/>
                  </a:lnTo>
                  <a:lnTo>
                    <a:pt x="1392161" y="537148"/>
                  </a:lnTo>
                  <a:lnTo>
                    <a:pt x="1401033" y="541739"/>
                  </a:lnTo>
                  <a:lnTo>
                    <a:pt x="1409822" y="546330"/>
                  </a:lnTo>
                  <a:lnTo>
                    <a:pt x="1418554" y="550921"/>
                  </a:lnTo>
                  <a:lnTo>
                    <a:pt x="1427207" y="555512"/>
                  </a:lnTo>
                  <a:lnTo>
                    <a:pt x="1435768" y="560103"/>
                  </a:lnTo>
                  <a:lnTo>
                    <a:pt x="1444261" y="564694"/>
                  </a:lnTo>
                  <a:lnTo>
                    <a:pt x="1452621" y="569285"/>
                  </a:lnTo>
                  <a:lnTo>
                    <a:pt x="1460929" y="573876"/>
                  </a:lnTo>
                  <a:lnTo>
                    <a:pt x="1469056" y="578467"/>
                  </a:lnTo>
                  <a:lnTo>
                    <a:pt x="1477151" y="583058"/>
                  </a:lnTo>
                  <a:lnTo>
                    <a:pt x="1485020" y="587649"/>
                  </a:lnTo>
                  <a:lnTo>
                    <a:pt x="1492844" y="592240"/>
                  </a:lnTo>
                  <a:lnTo>
                    <a:pt x="1500458" y="596831"/>
                  </a:lnTo>
                  <a:lnTo>
                    <a:pt x="1507982" y="601422"/>
                  </a:lnTo>
                  <a:lnTo>
                    <a:pt x="1515317" y="606013"/>
                  </a:lnTo>
                  <a:lnTo>
                    <a:pt x="1522511" y="610604"/>
                  </a:lnTo>
                  <a:lnTo>
                    <a:pt x="1529546" y="615195"/>
                  </a:lnTo>
                  <a:lnTo>
                    <a:pt x="1536381" y="619786"/>
                  </a:lnTo>
                  <a:lnTo>
                    <a:pt x="1543094" y="624377"/>
                  </a:lnTo>
                  <a:lnTo>
                    <a:pt x="1549542" y="628968"/>
                  </a:lnTo>
                  <a:lnTo>
                    <a:pt x="1555913" y="633559"/>
                  </a:lnTo>
                  <a:lnTo>
                    <a:pt x="1561948" y="638150"/>
                  </a:lnTo>
                  <a:lnTo>
                    <a:pt x="1567927" y="642741"/>
                  </a:lnTo>
                  <a:lnTo>
                    <a:pt x="1573553" y="647332"/>
                  </a:lnTo>
                  <a:lnTo>
                    <a:pt x="1579089" y="651923"/>
                  </a:lnTo>
                  <a:lnTo>
                    <a:pt x="1584316" y="656514"/>
                  </a:lnTo>
                  <a:lnTo>
                    <a:pt x="1589385" y="661105"/>
                  </a:lnTo>
                  <a:lnTo>
                    <a:pt x="1594196" y="665696"/>
                  </a:lnTo>
                  <a:lnTo>
                    <a:pt x="1598779" y="670287"/>
                  </a:lnTo>
                  <a:lnTo>
                    <a:pt x="1603158" y="674878"/>
                  </a:lnTo>
                  <a:lnTo>
                    <a:pt x="1607234" y="679469"/>
                  </a:lnTo>
                  <a:lnTo>
                    <a:pt x="1611168" y="684060"/>
                  </a:lnTo>
                  <a:lnTo>
                    <a:pt x="1614722" y="688651"/>
                  </a:lnTo>
                  <a:lnTo>
                    <a:pt x="1618198" y="693242"/>
                  </a:lnTo>
                  <a:lnTo>
                    <a:pt x="1621214" y="697833"/>
                  </a:lnTo>
                  <a:lnTo>
                    <a:pt x="1624159" y="702424"/>
                  </a:lnTo>
                  <a:lnTo>
                    <a:pt x="1626689" y="707015"/>
                  </a:lnTo>
                  <a:lnTo>
                    <a:pt x="1629082" y="711606"/>
                  </a:lnTo>
                  <a:lnTo>
                    <a:pt x="1631127" y="716197"/>
                  </a:lnTo>
                  <a:lnTo>
                    <a:pt x="1632959" y="720788"/>
                  </a:lnTo>
                  <a:lnTo>
                    <a:pt x="1634513" y="725379"/>
                  </a:lnTo>
                  <a:lnTo>
                    <a:pt x="1635779" y="729970"/>
                  </a:lnTo>
                  <a:lnTo>
                    <a:pt x="1636838" y="734561"/>
                  </a:lnTo>
                  <a:lnTo>
                    <a:pt x="1637533" y="739152"/>
                  </a:lnTo>
                  <a:lnTo>
                    <a:pt x="1638097" y="743743"/>
                  </a:lnTo>
                  <a:lnTo>
                    <a:pt x="1638220" y="748334"/>
                  </a:lnTo>
                  <a:lnTo>
                    <a:pt x="1638269" y="752925"/>
                  </a:lnTo>
                  <a:lnTo>
                    <a:pt x="1637841" y="757516"/>
                  </a:lnTo>
                  <a:lnTo>
                    <a:pt x="1637322" y="762107"/>
                  </a:lnTo>
                  <a:lnTo>
                    <a:pt x="1636403" y="766698"/>
                  </a:lnTo>
                  <a:lnTo>
                    <a:pt x="1635320" y="771289"/>
                  </a:lnTo>
                  <a:lnTo>
                    <a:pt x="1633916" y="775880"/>
                  </a:lnTo>
                  <a:lnTo>
                    <a:pt x="1632278" y="780471"/>
                  </a:lnTo>
                  <a:lnTo>
                    <a:pt x="1630396" y="785062"/>
                  </a:lnTo>
                  <a:lnTo>
                    <a:pt x="1628215" y="789654"/>
                  </a:lnTo>
                  <a:lnTo>
                    <a:pt x="1625864" y="794245"/>
                  </a:lnTo>
                  <a:lnTo>
                    <a:pt x="1623153" y="798836"/>
                  </a:lnTo>
                  <a:lnTo>
                    <a:pt x="1620345" y="803427"/>
                  </a:lnTo>
                  <a:lnTo>
                    <a:pt x="1617119" y="808018"/>
                  </a:lnTo>
                  <a:lnTo>
                    <a:pt x="1613828" y="812609"/>
                  </a:lnTo>
                  <a:lnTo>
                    <a:pt x="1610146" y="817200"/>
                  </a:lnTo>
                  <a:lnTo>
                    <a:pt x="1606365" y="821791"/>
                  </a:lnTo>
                  <a:lnTo>
                    <a:pt x="1602270" y="826382"/>
                  </a:lnTo>
                  <a:lnTo>
                    <a:pt x="1598020" y="830973"/>
                  </a:lnTo>
                  <a:lnTo>
                    <a:pt x="1593530" y="835564"/>
                  </a:lnTo>
                  <a:lnTo>
                    <a:pt x="1588835" y="840155"/>
                  </a:lnTo>
                  <a:lnTo>
                    <a:pt x="1583969" y="844746"/>
                  </a:lnTo>
                  <a:lnTo>
                    <a:pt x="1578857" y="849337"/>
                  </a:lnTo>
                  <a:lnTo>
                    <a:pt x="1573636" y="853928"/>
                  </a:lnTo>
                  <a:lnTo>
                    <a:pt x="1568134" y="858519"/>
                  </a:lnTo>
                  <a:lnTo>
                    <a:pt x="1562581" y="863110"/>
                  </a:lnTo>
                  <a:lnTo>
                    <a:pt x="1556719" y="867701"/>
                  </a:lnTo>
                  <a:lnTo>
                    <a:pt x="1550815" y="872292"/>
                  </a:lnTo>
                  <a:lnTo>
                    <a:pt x="1544667" y="876883"/>
                  </a:lnTo>
                  <a:lnTo>
                    <a:pt x="1538443" y="881474"/>
                  </a:lnTo>
                  <a:lnTo>
                    <a:pt x="1532036" y="886065"/>
                  </a:lnTo>
                  <a:lnTo>
                    <a:pt x="1525525" y="890656"/>
                  </a:lnTo>
                  <a:lnTo>
                    <a:pt x="1518886" y="895247"/>
                  </a:lnTo>
                  <a:lnTo>
                    <a:pt x="1512124" y="899838"/>
                  </a:lnTo>
                  <a:lnTo>
                    <a:pt x="1505280" y="904429"/>
                  </a:lnTo>
                  <a:lnTo>
                    <a:pt x="1498303" y="909020"/>
                  </a:lnTo>
                  <a:lnTo>
                    <a:pt x="1491282" y="913611"/>
                  </a:lnTo>
                  <a:lnTo>
                    <a:pt x="1484127" y="918202"/>
                  </a:lnTo>
                  <a:lnTo>
                    <a:pt x="1476950" y="922793"/>
                  </a:lnTo>
                  <a:lnTo>
                    <a:pt x="1469661" y="927384"/>
                  </a:lnTo>
                  <a:lnTo>
                    <a:pt x="1462353" y="931975"/>
                  </a:lnTo>
                  <a:lnTo>
                    <a:pt x="1454973" y="936566"/>
                  </a:lnTo>
                  <a:lnTo>
                    <a:pt x="1447572" y="941157"/>
                  </a:lnTo>
                  <a:lnTo>
                    <a:pt x="1440132" y="945748"/>
                  </a:lnTo>
                  <a:lnTo>
                    <a:pt x="1432675" y="950339"/>
                  </a:lnTo>
                  <a:lnTo>
                    <a:pt x="1425204" y="954930"/>
                  </a:lnTo>
                  <a:lnTo>
                    <a:pt x="1417731" y="959521"/>
                  </a:lnTo>
                  <a:lnTo>
                    <a:pt x="1410258" y="964112"/>
                  </a:lnTo>
                  <a:lnTo>
                    <a:pt x="1402808" y="968703"/>
                  </a:lnTo>
                  <a:lnTo>
                    <a:pt x="1395362" y="973294"/>
                  </a:lnTo>
                  <a:lnTo>
                    <a:pt x="1387972" y="977885"/>
                  </a:lnTo>
                  <a:lnTo>
                    <a:pt x="1380593" y="982476"/>
                  </a:lnTo>
                  <a:lnTo>
                    <a:pt x="1373291" y="987067"/>
                  </a:lnTo>
                  <a:lnTo>
                    <a:pt x="1366018" y="991658"/>
                  </a:lnTo>
                  <a:lnTo>
                    <a:pt x="1358830" y="996249"/>
                  </a:lnTo>
                  <a:lnTo>
                    <a:pt x="1351700" y="1000840"/>
                  </a:lnTo>
                  <a:lnTo>
                    <a:pt x="1344654" y="1005431"/>
                  </a:lnTo>
                  <a:lnTo>
                    <a:pt x="1337703" y="1010022"/>
                  </a:lnTo>
                  <a:lnTo>
                    <a:pt x="1330826" y="1014613"/>
                  </a:lnTo>
                  <a:lnTo>
                    <a:pt x="1324087" y="1019204"/>
                  </a:lnTo>
                  <a:lnTo>
                    <a:pt x="1317405" y="1023795"/>
                  </a:lnTo>
                  <a:lnTo>
                    <a:pt x="1310914" y="1028386"/>
                  </a:lnTo>
                  <a:lnTo>
                    <a:pt x="1304455" y="1032977"/>
                  </a:lnTo>
                  <a:lnTo>
                    <a:pt x="1298239" y="1037568"/>
                  </a:lnTo>
                  <a:lnTo>
                    <a:pt x="1292067" y="1042159"/>
                  </a:lnTo>
                  <a:lnTo>
                    <a:pt x="1286120" y="1046750"/>
                  </a:lnTo>
                  <a:lnTo>
                    <a:pt x="1280263" y="1051341"/>
                  </a:lnTo>
                  <a:lnTo>
                    <a:pt x="1274607" y="1055932"/>
                  </a:lnTo>
                  <a:lnTo>
                    <a:pt x="1269095" y="1060523"/>
                  </a:lnTo>
                  <a:lnTo>
                    <a:pt x="1263750" y="1065114"/>
                  </a:lnTo>
                  <a:lnTo>
                    <a:pt x="1258609" y="1069705"/>
                  </a:lnTo>
                  <a:lnTo>
                    <a:pt x="1253596" y="1074296"/>
                  </a:lnTo>
                  <a:lnTo>
                    <a:pt x="1248852" y="1078887"/>
                  </a:lnTo>
                  <a:lnTo>
                    <a:pt x="1244189" y="1083478"/>
                  </a:lnTo>
                  <a:lnTo>
                    <a:pt x="1239864" y="1088069"/>
                  </a:lnTo>
                  <a:lnTo>
                    <a:pt x="1235595" y="1092660"/>
                  </a:lnTo>
                  <a:lnTo>
                    <a:pt x="1231684" y="1097251"/>
                  </a:lnTo>
                  <a:lnTo>
                    <a:pt x="1227859" y="1101842"/>
                  </a:lnTo>
                  <a:lnTo>
                    <a:pt x="1224345" y="1106433"/>
                  </a:lnTo>
                  <a:lnTo>
                    <a:pt x="1220983" y="1111024"/>
                  </a:lnTo>
                  <a:lnTo>
                    <a:pt x="1217881" y="1115615"/>
                  </a:lnTo>
                  <a:lnTo>
                    <a:pt x="1214997" y="1120206"/>
                  </a:lnTo>
                  <a:lnTo>
                    <a:pt x="1212316" y="1124797"/>
                  </a:lnTo>
                  <a:lnTo>
                    <a:pt x="1209925" y="1129388"/>
                  </a:lnTo>
                  <a:lnTo>
                    <a:pt x="1207676" y="1133979"/>
                  </a:lnTo>
                  <a:lnTo>
                    <a:pt x="1205788" y="1138570"/>
                  </a:lnTo>
                  <a:lnTo>
                    <a:pt x="1203979" y="1143161"/>
                  </a:lnTo>
                  <a:lnTo>
                    <a:pt x="1202604" y="1147752"/>
                  </a:lnTo>
                  <a:lnTo>
                    <a:pt x="1201297" y="1152343"/>
                  </a:lnTo>
                  <a:lnTo>
                    <a:pt x="1200385" y="1156934"/>
                  </a:lnTo>
                  <a:lnTo>
                    <a:pt x="1199599" y="1161525"/>
                  </a:lnTo>
                  <a:lnTo>
                    <a:pt x="1199142" y="1166116"/>
                  </a:lnTo>
                  <a:lnTo>
                    <a:pt x="1198880" y="1170707"/>
                  </a:lnTo>
                  <a:lnTo>
                    <a:pt x="1198880" y="1175298"/>
                  </a:lnTo>
                  <a:lnTo>
                    <a:pt x="1199142" y="1179890"/>
                  </a:lnTo>
                  <a:lnTo>
                    <a:pt x="1199599" y="1184481"/>
                  </a:lnTo>
                  <a:lnTo>
                    <a:pt x="1200385" y="1189072"/>
                  </a:lnTo>
                  <a:lnTo>
                    <a:pt x="1201297" y="1193663"/>
                  </a:lnTo>
                  <a:lnTo>
                    <a:pt x="1202604" y="1198254"/>
                  </a:lnTo>
                  <a:lnTo>
                    <a:pt x="1203979" y="1202845"/>
                  </a:lnTo>
                  <a:lnTo>
                    <a:pt x="1205788" y="1207436"/>
                  </a:lnTo>
                  <a:lnTo>
                    <a:pt x="1207676" y="1212027"/>
                  </a:lnTo>
                  <a:lnTo>
                    <a:pt x="1209925" y="1216618"/>
                  </a:lnTo>
                  <a:lnTo>
                    <a:pt x="1212316" y="1221209"/>
                  </a:lnTo>
                  <a:lnTo>
                    <a:pt x="1214997" y="1225800"/>
                  </a:lnTo>
                  <a:lnTo>
                    <a:pt x="1217881" y="1230391"/>
                  </a:lnTo>
                  <a:lnTo>
                    <a:pt x="1220983" y="1234982"/>
                  </a:lnTo>
                  <a:lnTo>
                    <a:pt x="1224345" y="1239573"/>
                  </a:lnTo>
                  <a:lnTo>
                    <a:pt x="1227859" y="1244164"/>
                  </a:lnTo>
                  <a:lnTo>
                    <a:pt x="1231684" y="1248755"/>
                  </a:lnTo>
                  <a:lnTo>
                    <a:pt x="1235595" y="1253346"/>
                  </a:lnTo>
                  <a:lnTo>
                    <a:pt x="1239864" y="1257937"/>
                  </a:lnTo>
                  <a:lnTo>
                    <a:pt x="1244189" y="1262528"/>
                  </a:lnTo>
                  <a:lnTo>
                    <a:pt x="1248852" y="1267119"/>
                  </a:lnTo>
                  <a:lnTo>
                    <a:pt x="1253596" y="1271710"/>
                  </a:lnTo>
                  <a:lnTo>
                    <a:pt x="1258609" y="1276301"/>
                  </a:lnTo>
                  <a:lnTo>
                    <a:pt x="1263750" y="1280892"/>
                  </a:lnTo>
                  <a:lnTo>
                    <a:pt x="1269095" y="1285483"/>
                  </a:lnTo>
                  <a:lnTo>
                    <a:pt x="1274607" y="1290074"/>
                  </a:lnTo>
                  <a:lnTo>
                    <a:pt x="1280263" y="1294665"/>
                  </a:lnTo>
                  <a:lnTo>
                    <a:pt x="1286120" y="1299256"/>
                  </a:lnTo>
                  <a:lnTo>
                    <a:pt x="1292067" y="1303847"/>
                  </a:lnTo>
                  <a:lnTo>
                    <a:pt x="1298239" y="1308438"/>
                  </a:lnTo>
                  <a:lnTo>
                    <a:pt x="1304455" y="1313029"/>
                  </a:lnTo>
                  <a:lnTo>
                    <a:pt x="1310914" y="1317620"/>
                  </a:lnTo>
                  <a:lnTo>
                    <a:pt x="1317405" y="1322211"/>
                  </a:lnTo>
                  <a:lnTo>
                    <a:pt x="1324087" y="1326802"/>
                  </a:lnTo>
                  <a:lnTo>
                    <a:pt x="1330826" y="1331393"/>
                  </a:lnTo>
                  <a:lnTo>
                    <a:pt x="1337703" y="1335984"/>
                  </a:lnTo>
                  <a:lnTo>
                    <a:pt x="1344654" y="1340575"/>
                  </a:lnTo>
                  <a:lnTo>
                    <a:pt x="1351700" y="1345166"/>
                  </a:lnTo>
                  <a:lnTo>
                    <a:pt x="1358830" y="1349757"/>
                  </a:lnTo>
                  <a:lnTo>
                    <a:pt x="1366018" y="1354348"/>
                  </a:lnTo>
                  <a:lnTo>
                    <a:pt x="1373291" y="1358939"/>
                  </a:lnTo>
                  <a:lnTo>
                    <a:pt x="1380593" y="1363530"/>
                  </a:lnTo>
                  <a:lnTo>
                    <a:pt x="1387972" y="1368121"/>
                  </a:lnTo>
                  <a:lnTo>
                    <a:pt x="1395362" y="1372712"/>
                  </a:lnTo>
                  <a:lnTo>
                    <a:pt x="1402808" y="1377303"/>
                  </a:lnTo>
                  <a:lnTo>
                    <a:pt x="1410258" y="1381894"/>
                  </a:lnTo>
                  <a:lnTo>
                    <a:pt x="1417731" y="1386485"/>
                  </a:lnTo>
                  <a:lnTo>
                    <a:pt x="1425204" y="1391076"/>
                  </a:lnTo>
                  <a:lnTo>
                    <a:pt x="1432675" y="1395667"/>
                  </a:lnTo>
                  <a:lnTo>
                    <a:pt x="1440132" y="1400258"/>
                  </a:lnTo>
                  <a:lnTo>
                    <a:pt x="1447572" y="1404849"/>
                  </a:lnTo>
                  <a:lnTo>
                    <a:pt x="1454973" y="1409440"/>
                  </a:lnTo>
                  <a:lnTo>
                    <a:pt x="1462353" y="1414031"/>
                  </a:lnTo>
                  <a:lnTo>
                    <a:pt x="1469661" y="1418622"/>
                  </a:lnTo>
                  <a:lnTo>
                    <a:pt x="1476950" y="1423213"/>
                  </a:lnTo>
                  <a:lnTo>
                    <a:pt x="1484127" y="1427804"/>
                  </a:lnTo>
                  <a:lnTo>
                    <a:pt x="1491282" y="1432395"/>
                  </a:lnTo>
                  <a:lnTo>
                    <a:pt x="1498303" y="1436986"/>
                  </a:lnTo>
                  <a:lnTo>
                    <a:pt x="1505280" y="1441577"/>
                  </a:lnTo>
                  <a:lnTo>
                    <a:pt x="1512124" y="1446168"/>
                  </a:lnTo>
                  <a:lnTo>
                    <a:pt x="1518886" y="1450759"/>
                  </a:lnTo>
                  <a:lnTo>
                    <a:pt x="1525525" y="1455350"/>
                  </a:lnTo>
                  <a:lnTo>
                    <a:pt x="1532036" y="1459941"/>
                  </a:lnTo>
                  <a:lnTo>
                    <a:pt x="1538443" y="1464532"/>
                  </a:lnTo>
                  <a:lnTo>
                    <a:pt x="1544667" y="1469123"/>
                  </a:lnTo>
                  <a:lnTo>
                    <a:pt x="1550815" y="1473714"/>
                  </a:lnTo>
                  <a:lnTo>
                    <a:pt x="1556719" y="1478305"/>
                  </a:lnTo>
                  <a:lnTo>
                    <a:pt x="1562581" y="1482896"/>
                  </a:lnTo>
                  <a:lnTo>
                    <a:pt x="1568134" y="1487487"/>
                  </a:lnTo>
                  <a:lnTo>
                    <a:pt x="1573636" y="1492078"/>
                  </a:lnTo>
                  <a:lnTo>
                    <a:pt x="1578857" y="1496669"/>
                  </a:lnTo>
                  <a:lnTo>
                    <a:pt x="1583969" y="1501260"/>
                  </a:lnTo>
                  <a:lnTo>
                    <a:pt x="1588835" y="1505851"/>
                  </a:lnTo>
                  <a:lnTo>
                    <a:pt x="1593530" y="1510442"/>
                  </a:lnTo>
                  <a:lnTo>
                    <a:pt x="1598020" y="1515033"/>
                  </a:lnTo>
                  <a:lnTo>
                    <a:pt x="1602270" y="1519624"/>
                  </a:lnTo>
                  <a:lnTo>
                    <a:pt x="1606365" y="1524215"/>
                  </a:lnTo>
                  <a:lnTo>
                    <a:pt x="1610146" y="1528806"/>
                  </a:lnTo>
                  <a:lnTo>
                    <a:pt x="1613828" y="1533397"/>
                  </a:lnTo>
                  <a:lnTo>
                    <a:pt x="1617119" y="1537988"/>
                  </a:lnTo>
                  <a:lnTo>
                    <a:pt x="1620345" y="1542579"/>
                  </a:lnTo>
                  <a:lnTo>
                    <a:pt x="1623153" y="1547170"/>
                  </a:lnTo>
                  <a:lnTo>
                    <a:pt x="1625864" y="1551761"/>
                  </a:lnTo>
                  <a:lnTo>
                    <a:pt x="1628215" y="1556352"/>
                  </a:lnTo>
                  <a:lnTo>
                    <a:pt x="1630396" y="1560943"/>
                  </a:lnTo>
                  <a:lnTo>
                    <a:pt x="1632278" y="1565534"/>
                  </a:lnTo>
                  <a:lnTo>
                    <a:pt x="1633916" y="1570125"/>
                  </a:lnTo>
                  <a:lnTo>
                    <a:pt x="1635320" y="1574717"/>
                  </a:lnTo>
                  <a:lnTo>
                    <a:pt x="1636403" y="1579308"/>
                  </a:lnTo>
                  <a:lnTo>
                    <a:pt x="1637322" y="1583899"/>
                  </a:lnTo>
                  <a:lnTo>
                    <a:pt x="1637841" y="1588490"/>
                  </a:lnTo>
                  <a:lnTo>
                    <a:pt x="1638269" y="1593081"/>
                  </a:lnTo>
                  <a:lnTo>
                    <a:pt x="1638220" y="1597672"/>
                  </a:lnTo>
                  <a:lnTo>
                    <a:pt x="1638097" y="1602263"/>
                  </a:lnTo>
                  <a:lnTo>
                    <a:pt x="1637533" y="1606854"/>
                  </a:lnTo>
                  <a:lnTo>
                    <a:pt x="1636838" y="1611445"/>
                  </a:lnTo>
                  <a:lnTo>
                    <a:pt x="1635779" y="1616036"/>
                  </a:lnTo>
                  <a:lnTo>
                    <a:pt x="1634513" y="1620627"/>
                  </a:lnTo>
                  <a:lnTo>
                    <a:pt x="1632959" y="1625218"/>
                  </a:lnTo>
                  <a:lnTo>
                    <a:pt x="1631127" y="1629809"/>
                  </a:lnTo>
                  <a:lnTo>
                    <a:pt x="1629082" y="1634400"/>
                  </a:lnTo>
                  <a:lnTo>
                    <a:pt x="1626689" y="1638991"/>
                  </a:lnTo>
                  <a:lnTo>
                    <a:pt x="1624159" y="1643582"/>
                  </a:lnTo>
                  <a:lnTo>
                    <a:pt x="1621214" y="1648173"/>
                  </a:lnTo>
                  <a:lnTo>
                    <a:pt x="1618198" y="1652764"/>
                  </a:lnTo>
                  <a:lnTo>
                    <a:pt x="1614722" y="1657355"/>
                  </a:lnTo>
                  <a:lnTo>
                    <a:pt x="1611168" y="1661946"/>
                  </a:lnTo>
                  <a:lnTo>
                    <a:pt x="1607234" y="1666537"/>
                  </a:lnTo>
                  <a:lnTo>
                    <a:pt x="1603158" y="1671128"/>
                  </a:lnTo>
                  <a:lnTo>
                    <a:pt x="1598779" y="1675719"/>
                  </a:lnTo>
                  <a:lnTo>
                    <a:pt x="1594196" y="1680310"/>
                  </a:lnTo>
                  <a:lnTo>
                    <a:pt x="1589385" y="1684901"/>
                  </a:lnTo>
                  <a:lnTo>
                    <a:pt x="1584316" y="1689492"/>
                  </a:lnTo>
                  <a:lnTo>
                    <a:pt x="1579089" y="1694083"/>
                  </a:lnTo>
                  <a:lnTo>
                    <a:pt x="1573553" y="1698674"/>
                  </a:lnTo>
                  <a:lnTo>
                    <a:pt x="1567927" y="1703265"/>
                  </a:lnTo>
                  <a:lnTo>
                    <a:pt x="1561948" y="1707856"/>
                  </a:lnTo>
                  <a:lnTo>
                    <a:pt x="1555913" y="1712447"/>
                  </a:lnTo>
                  <a:lnTo>
                    <a:pt x="1549542" y="1717038"/>
                  </a:lnTo>
                  <a:lnTo>
                    <a:pt x="1543094" y="1721629"/>
                  </a:lnTo>
                  <a:lnTo>
                    <a:pt x="1536381" y="1726220"/>
                  </a:lnTo>
                  <a:lnTo>
                    <a:pt x="1529546" y="1730811"/>
                  </a:lnTo>
                  <a:lnTo>
                    <a:pt x="1522511" y="1735402"/>
                  </a:lnTo>
                  <a:lnTo>
                    <a:pt x="1515317" y="1739993"/>
                  </a:lnTo>
                  <a:lnTo>
                    <a:pt x="1507982" y="1744584"/>
                  </a:lnTo>
                  <a:lnTo>
                    <a:pt x="1500458" y="1749175"/>
                  </a:lnTo>
                  <a:lnTo>
                    <a:pt x="1492844" y="1753766"/>
                  </a:lnTo>
                  <a:lnTo>
                    <a:pt x="1485020" y="1758357"/>
                  </a:lnTo>
                  <a:lnTo>
                    <a:pt x="1477151" y="1762948"/>
                  </a:lnTo>
                  <a:lnTo>
                    <a:pt x="1469056" y="1767539"/>
                  </a:lnTo>
                  <a:lnTo>
                    <a:pt x="1460929" y="1772130"/>
                  </a:lnTo>
                  <a:lnTo>
                    <a:pt x="1452621" y="1776721"/>
                  </a:lnTo>
                  <a:lnTo>
                    <a:pt x="1444261" y="1781312"/>
                  </a:lnTo>
                  <a:lnTo>
                    <a:pt x="1435768" y="1785903"/>
                  </a:lnTo>
                  <a:lnTo>
                    <a:pt x="1427207" y="1790494"/>
                  </a:lnTo>
                  <a:lnTo>
                    <a:pt x="1418554" y="1795085"/>
                  </a:lnTo>
                  <a:lnTo>
                    <a:pt x="1409822" y="1799676"/>
                  </a:lnTo>
                  <a:lnTo>
                    <a:pt x="1401033" y="1804267"/>
                  </a:lnTo>
                  <a:lnTo>
                    <a:pt x="1392161" y="1808858"/>
                  </a:lnTo>
                  <a:lnTo>
                    <a:pt x="1383259" y="1813449"/>
                  </a:lnTo>
                  <a:lnTo>
                    <a:pt x="1374277" y="1818040"/>
                  </a:lnTo>
                  <a:lnTo>
                    <a:pt x="1365283" y="1822631"/>
                  </a:lnTo>
                  <a:lnTo>
                    <a:pt x="1356226" y="1827222"/>
                  </a:lnTo>
                  <a:lnTo>
                    <a:pt x="1347160" y="1831813"/>
                  </a:lnTo>
                  <a:lnTo>
                    <a:pt x="1338058" y="1836404"/>
                  </a:lnTo>
                  <a:lnTo>
                    <a:pt x="1328949" y="1840995"/>
                  </a:lnTo>
                  <a:lnTo>
                    <a:pt x="1319826" y="1845586"/>
                  </a:lnTo>
                  <a:lnTo>
                    <a:pt x="1310703" y="1850177"/>
                  </a:lnTo>
                  <a:lnTo>
                    <a:pt x="1301579" y="1854768"/>
                  </a:lnTo>
                  <a:lnTo>
                    <a:pt x="1292469" y="1859359"/>
                  </a:lnTo>
                  <a:lnTo>
                    <a:pt x="1283366" y="1863950"/>
                  </a:lnTo>
                  <a:lnTo>
                    <a:pt x="1274295" y="1868541"/>
                  </a:lnTo>
                  <a:lnTo>
                    <a:pt x="1265232" y="1873132"/>
                  </a:lnTo>
                  <a:lnTo>
                    <a:pt x="1256226" y="1877723"/>
                  </a:lnTo>
                  <a:lnTo>
                    <a:pt x="1247230" y="1882314"/>
                  </a:lnTo>
                  <a:lnTo>
                    <a:pt x="1238305" y="1886905"/>
                  </a:lnTo>
                  <a:lnTo>
                    <a:pt x="1229403" y="1891496"/>
                  </a:lnTo>
                  <a:lnTo>
                    <a:pt x="1220573" y="1896087"/>
                  </a:lnTo>
                  <a:lnTo>
                    <a:pt x="1211787" y="1900678"/>
                  </a:lnTo>
                  <a:lnTo>
                    <a:pt x="1203068" y="1905269"/>
                  </a:lnTo>
                  <a:lnTo>
                    <a:pt x="1194418" y="1909860"/>
                  </a:lnTo>
                  <a:lnTo>
                    <a:pt x="1185826" y="1914451"/>
                  </a:lnTo>
                  <a:lnTo>
                    <a:pt x="1177332" y="1919042"/>
                  </a:lnTo>
                  <a:lnTo>
                    <a:pt x="1168881" y="1923633"/>
                  </a:lnTo>
                  <a:lnTo>
                    <a:pt x="1160559" y="1928224"/>
                  </a:lnTo>
                  <a:lnTo>
                    <a:pt x="1152262" y="1932815"/>
                  </a:lnTo>
                  <a:lnTo>
                    <a:pt x="1144130" y="1937406"/>
                  </a:lnTo>
                  <a:lnTo>
                    <a:pt x="1136024" y="1941997"/>
                  </a:lnTo>
                  <a:lnTo>
                    <a:pt x="1128069" y="1946588"/>
                  </a:lnTo>
                  <a:lnTo>
                    <a:pt x="1120170" y="1951179"/>
                  </a:lnTo>
                  <a:lnTo>
                    <a:pt x="1112402" y="1955770"/>
                  </a:lnTo>
                  <a:lnTo>
                    <a:pt x="1104721" y="1960361"/>
                  </a:lnTo>
                  <a:lnTo>
                    <a:pt x="1097148" y="1964952"/>
                  </a:lnTo>
                  <a:lnTo>
                    <a:pt x="1089697" y="1969544"/>
                  </a:lnTo>
                  <a:lnTo>
                    <a:pt x="1082327" y="1974135"/>
                  </a:lnTo>
                  <a:lnTo>
                    <a:pt x="1075115" y="1978726"/>
                  </a:lnTo>
                  <a:lnTo>
                    <a:pt x="1067955" y="1983317"/>
                  </a:lnTo>
                  <a:lnTo>
                    <a:pt x="1060988" y="1987908"/>
                  </a:lnTo>
                  <a:lnTo>
                    <a:pt x="1054055" y="1992499"/>
                  </a:lnTo>
                  <a:lnTo>
                    <a:pt x="1047329" y="1997090"/>
                  </a:lnTo>
                  <a:lnTo>
                    <a:pt x="1040649" y="2001681"/>
                  </a:lnTo>
                  <a:lnTo>
                    <a:pt x="1034147" y="2006272"/>
                  </a:lnTo>
                  <a:lnTo>
                    <a:pt x="1027725" y="2010863"/>
                  </a:lnTo>
                  <a:lnTo>
                    <a:pt x="1021449" y="2015454"/>
                  </a:lnTo>
                  <a:lnTo>
                    <a:pt x="1015287" y="2020045"/>
                  </a:lnTo>
                  <a:lnTo>
                    <a:pt x="1009238" y="2024636"/>
                  </a:lnTo>
                  <a:lnTo>
                    <a:pt x="1003339" y="2029227"/>
                  </a:lnTo>
                  <a:lnTo>
                    <a:pt x="997519" y="2033818"/>
                  </a:lnTo>
                  <a:lnTo>
                    <a:pt x="991883" y="2038409"/>
                  </a:lnTo>
                  <a:lnTo>
                    <a:pt x="986291" y="2043000"/>
                  </a:lnTo>
                  <a:lnTo>
                    <a:pt x="980917" y="2047591"/>
                  </a:lnTo>
                  <a:lnTo>
                    <a:pt x="975577" y="2052182"/>
                  </a:lnTo>
                  <a:lnTo>
                    <a:pt x="970440" y="2056773"/>
                  </a:lnTo>
                  <a:lnTo>
                    <a:pt x="965360" y="2061364"/>
                  </a:lnTo>
                  <a:lnTo>
                    <a:pt x="960446" y="2065955"/>
                  </a:lnTo>
                  <a:lnTo>
                    <a:pt x="955623" y="2070546"/>
                  </a:lnTo>
                  <a:lnTo>
                    <a:pt x="950930" y="2075137"/>
                  </a:lnTo>
                  <a:lnTo>
                    <a:pt x="946360" y="2079728"/>
                  </a:lnTo>
                  <a:lnTo>
                    <a:pt x="941885" y="2084319"/>
                  </a:lnTo>
                  <a:lnTo>
                    <a:pt x="937563" y="2088910"/>
                  </a:lnTo>
                  <a:lnTo>
                    <a:pt x="933303" y="2093501"/>
                  </a:lnTo>
                  <a:lnTo>
                    <a:pt x="929223" y="2098092"/>
                  </a:lnTo>
                  <a:lnTo>
                    <a:pt x="925175" y="2102683"/>
                  </a:lnTo>
                  <a:lnTo>
                    <a:pt x="921329" y="2107274"/>
                  </a:lnTo>
                  <a:lnTo>
                    <a:pt x="917516" y="2111865"/>
                  </a:lnTo>
                  <a:lnTo>
                    <a:pt x="913871" y="2116456"/>
                  </a:lnTo>
                  <a:lnTo>
                    <a:pt x="910286" y="2121047"/>
                  </a:lnTo>
                  <a:lnTo>
                    <a:pt x="906835" y="2125638"/>
                  </a:lnTo>
                  <a:lnTo>
                    <a:pt x="903471" y="2130229"/>
                  </a:lnTo>
                  <a:lnTo>
                    <a:pt x="900209" y="2134820"/>
                  </a:lnTo>
                  <a:lnTo>
                    <a:pt x="897059" y="2139411"/>
                  </a:lnTo>
                  <a:lnTo>
                    <a:pt x="893979" y="2144002"/>
                  </a:lnTo>
                  <a:lnTo>
                    <a:pt x="891035" y="2148593"/>
                  </a:lnTo>
                  <a:lnTo>
                    <a:pt x="888132" y="2153184"/>
                  </a:lnTo>
                  <a:lnTo>
                    <a:pt x="885385" y="2157775"/>
                  </a:lnTo>
                  <a:lnTo>
                    <a:pt x="882663" y="2162366"/>
                  </a:lnTo>
                  <a:lnTo>
                    <a:pt x="880094" y="2166957"/>
                  </a:lnTo>
                  <a:lnTo>
                    <a:pt x="877559" y="2171548"/>
                  </a:lnTo>
                  <a:lnTo>
                    <a:pt x="875148" y="2176139"/>
                  </a:lnTo>
                  <a:lnTo>
                    <a:pt x="872792" y="2180730"/>
                  </a:lnTo>
                  <a:lnTo>
                    <a:pt x="870531" y="2185321"/>
                  </a:lnTo>
                  <a:lnTo>
                    <a:pt x="868346" y="2189912"/>
                  </a:lnTo>
                  <a:lnTo>
                    <a:pt x="866229" y="2194503"/>
                  </a:lnTo>
                  <a:lnTo>
                    <a:pt x="864205" y="2199094"/>
                  </a:lnTo>
                  <a:lnTo>
                    <a:pt x="862227" y="2203685"/>
                  </a:lnTo>
                  <a:lnTo>
                    <a:pt x="860356" y="2208276"/>
                  </a:lnTo>
                  <a:lnTo>
                    <a:pt x="858509" y="2212867"/>
                  </a:lnTo>
                  <a:lnTo>
                    <a:pt x="856783" y="2217458"/>
                  </a:lnTo>
                  <a:lnTo>
                    <a:pt x="855075" y="2222049"/>
                  </a:lnTo>
                  <a:lnTo>
                    <a:pt x="853472" y="2226640"/>
                  </a:lnTo>
                  <a:lnTo>
                    <a:pt x="851899" y="2231231"/>
                  </a:lnTo>
                  <a:lnTo>
                    <a:pt x="850408" y="2235822"/>
                  </a:lnTo>
                  <a:lnTo>
                    <a:pt x="848962" y="2240413"/>
                  </a:lnTo>
                  <a:lnTo>
                    <a:pt x="847577" y="2245004"/>
                  </a:lnTo>
                  <a:lnTo>
                    <a:pt x="846251" y="2249595"/>
                  </a:lnTo>
                  <a:lnTo>
                    <a:pt x="844967" y="2254186"/>
                  </a:lnTo>
                  <a:lnTo>
                    <a:pt x="843751" y="2258777"/>
                  </a:lnTo>
                  <a:lnTo>
                    <a:pt x="842562" y="2263368"/>
                  </a:lnTo>
                  <a:lnTo>
                    <a:pt x="841451" y="2267959"/>
                  </a:lnTo>
                  <a:lnTo>
                    <a:pt x="840354" y="2272550"/>
                  </a:lnTo>
                  <a:lnTo>
                    <a:pt x="839338" y="2277141"/>
                  </a:lnTo>
                  <a:lnTo>
                    <a:pt x="838336" y="2281732"/>
                  </a:lnTo>
                  <a:lnTo>
                    <a:pt x="837399" y="2286323"/>
                  </a:lnTo>
                  <a:lnTo>
                    <a:pt x="836486" y="2290914"/>
                  </a:lnTo>
                  <a:lnTo>
                    <a:pt x="835622" y="2295505"/>
                  </a:lnTo>
                  <a:lnTo>
                    <a:pt x="834792" y="2300096"/>
                  </a:lnTo>
                  <a:lnTo>
                    <a:pt x="833998" y="2304687"/>
                  </a:lnTo>
                  <a:lnTo>
                    <a:pt x="833244" y="2309278"/>
                  </a:lnTo>
                  <a:lnTo>
                    <a:pt x="832514" y="2313869"/>
                  </a:lnTo>
                  <a:lnTo>
                    <a:pt x="831831" y="2318460"/>
                  </a:lnTo>
                  <a:lnTo>
                    <a:pt x="831161" y="2323051"/>
                  </a:lnTo>
                  <a:lnTo>
                    <a:pt x="830544" y="2327642"/>
                  </a:lnTo>
                  <a:lnTo>
                    <a:pt x="829934" y="2332233"/>
                  </a:lnTo>
                  <a:lnTo>
                    <a:pt x="829372" y="2336824"/>
                  </a:lnTo>
                  <a:lnTo>
                    <a:pt x="828822" y="2341415"/>
                  </a:lnTo>
                  <a:lnTo>
                    <a:pt x="828308" y="23460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470253" y="1198960"/>
              <a:ext cx="733843" cy="5007971"/>
            </a:xfrm>
            <a:custGeom>
              <a:avLst/>
              <a:pathLst>
                <a:path w="733843" h="5007971">
                  <a:moveTo>
                    <a:pt x="364383" y="5007971"/>
                  </a:moveTo>
                  <a:lnTo>
                    <a:pt x="364198" y="4998171"/>
                  </a:lnTo>
                  <a:lnTo>
                    <a:pt x="363998" y="4988370"/>
                  </a:lnTo>
                  <a:lnTo>
                    <a:pt x="363792" y="4978570"/>
                  </a:lnTo>
                  <a:lnTo>
                    <a:pt x="363564" y="4968770"/>
                  </a:lnTo>
                  <a:lnTo>
                    <a:pt x="363328" y="4958969"/>
                  </a:lnTo>
                  <a:lnTo>
                    <a:pt x="363074" y="4949169"/>
                  </a:lnTo>
                  <a:lnTo>
                    <a:pt x="362804" y="4939369"/>
                  </a:lnTo>
                  <a:lnTo>
                    <a:pt x="362524" y="4929568"/>
                  </a:lnTo>
                  <a:lnTo>
                    <a:pt x="362217" y="4919768"/>
                  </a:lnTo>
                  <a:lnTo>
                    <a:pt x="361900" y="4909968"/>
                  </a:lnTo>
                  <a:lnTo>
                    <a:pt x="361559" y="4900167"/>
                  </a:lnTo>
                  <a:lnTo>
                    <a:pt x="361199" y="4890367"/>
                  </a:lnTo>
                  <a:lnTo>
                    <a:pt x="360824" y="4880567"/>
                  </a:lnTo>
                  <a:lnTo>
                    <a:pt x="360416" y="4870766"/>
                  </a:lnTo>
                  <a:lnTo>
                    <a:pt x="359996" y="4860966"/>
                  </a:lnTo>
                  <a:lnTo>
                    <a:pt x="359545" y="4851166"/>
                  </a:lnTo>
                  <a:lnTo>
                    <a:pt x="359070" y="4841365"/>
                  </a:lnTo>
                  <a:lnTo>
                    <a:pt x="358577" y="4831565"/>
                  </a:lnTo>
                  <a:lnTo>
                    <a:pt x="358043" y="4821765"/>
                  </a:lnTo>
                  <a:lnTo>
                    <a:pt x="357495" y="4811964"/>
                  </a:lnTo>
                  <a:lnTo>
                    <a:pt x="356906" y="4802164"/>
                  </a:lnTo>
                  <a:lnTo>
                    <a:pt x="356291" y="4792364"/>
                  </a:lnTo>
                  <a:lnTo>
                    <a:pt x="355651" y="4782563"/>
                  </a:lnTo>
                  <a:lnTo>
                    <a:pt x="354964" y="4772763"/>
                  </a:lnTo>
                  <a:lnTo>
                    <a:pt x="354258" y="4762963"/>
                  </a:lnTo>
                  <a:lnTo>
                    <a:pt x="353503" y="4753162"/>
                  </a:lnTo>
                  <a:lnTo>
                    <a:pt x="352717" y="4743362"/>
                  </a:lnTo>
                  <a:lnTo>
                    <a:pt x="351899" y="4733562"/>
                  </a:lnTo>
                  <a:lnTo>
                    <a:pt x="351027" y="4723761"/>
                  </a:lnTo>
                  <a:lnTo>
                    <a:pt x="350133" y="4713961"/>
                  </a:lnTo>
                  <a:lnTo>
                    <a:pt x="349177" y="4704161"/>
                  </a:lnTo>
                  <a:lnTo>
                    <a:pt x="348189" y="4694360"/>
                  </a:lnTo>
                  <a:lnTo>
                    <a:pt x="347159" y="4684560"/>
                  </a:lnTo>
                  <a:lnTo>
                    <a:pt x="346069" y="4674760"/>
                  </a:lnTo>
                  <a:lnTo>
                    <a:pt x="344954" y="4664959"/>
                  </a:lnTo>
                  <a:lnTo>
                    <a:pt x="343764" y="4655159"/>
                  </a:lnTo>
                  <a:lnTo>
                    <a:pt x="342539" y="4645359"/>
                  </a:lnTo>
                  <a:lnTo>
                    <a:pt x="341263" y="4635558"/>
                  </a:lnTo>
                  <a:lnTo>
                    <a:pt x="339922" y="4625758"/>
                  </a:lnTo>
                  <a:lnTo>
                    <a:pt x="338552" y="4615958"/>
                  </a:lnTo>
                  <a:lnTo>
                    <a:pt x="337094" y="4606157"/>
                  </a:lnTo>
                  <a:lnTo>
                    <a:pt x="335599" y="4596357"/>
                  </a:lnTo>
                  <a:lnTo>
                    <a:pt x="334044" y="4586557"/>
                  </a:lnTo>
                  <a:lnTo>
                    <a:pt x="332419" y="4576756"/>
                  </a:lnTo>
                  <a:lnTo>
                    <a:pt x="330761" y="4566956"/>
                  </a:lnTo>
                  <a:lnTo>
                    <a:pt x="329002" y="4557156"/>
                  </a:lnTo>
                  <a:lnTo>
                    <a:pt x="327207" y="4547355"/>
                  </a:lnTo>
                  <a:lnTo>
                    <a:pt x="325342" y="4537555"/>
                  </a:lnTo>
                  <a:lnTo>
                    <a:pt x="323403" y="4527755"/>
                  </a:lnTo>
                  <a:lnTo>
                    <a:pt x="321429" y="4517954"/>
                  </a:lnTo>
                  <a:lnTo>
                    <a:pt x="319344" y="4508154"/>
                  </a:lnTo>
                  <a:lnTo>
                    <a:pt x="317221" y="4498354"/>
                  </a:lnTo>
                  <a:lnTo>
                    <a:pt x="315021" y="4488553"/>
                  </a:lnTo>
                  <a:lnTo>
                    <a:pt x="312746" y="4478753"/>
                  </a:lnTo>
                  <a:lnTo>
                    <a:pt x="310430" y="4468953"/>
                  </a:lnTo>
                  <a:lnTo>
                    <a:pt x="308000" y="4459152"/>
                  </a:lnTo>
                  <a:lnTo>
                    <a:pt x="305532" y="4449352"/>
                  </a:lnTo>
                  <a:lnTo>
                    <a:pt x="302979" y="4439552"/>
                  </a:lnTo>
                  <a:lnTo>
                    <a:pt x="300354" y="4429751"/>
                  </a:lnTo>
                  <a:lnTo>
                    <a:pt x="297681" y="4419951"/>
                  </a:lnTo>
                  <a:lnTo>
                    <a:pt x="294898" y="4410151"/>
                  </a:lnTo>
                  <a:lnTo>
                    <a:pt x="292076" y="4400350"/>
                  </a:lnTo>
                  <a:lnTo>
                    <a:pt x="289164" y="4390550"/>
                  </a:lnTo>
                  <a:lnTo>
                    <a:pt x="286185" y="4380750"/>
                  </a:lnTo>
                  <a:lnTo>
                    <a:pt x="283155" y="4370949"/>
                  </a:lnTo>
                  <a:lnTo>
                    <a:pt x="280021" y="4361149"/>
                  </a:lnTo>
                  <a:lnTo>
                    <a:pt x="276849" y="4351349"/>
                  </a:lnTo>
                  <a:lnTo>
                    <a:pt x="273587" y="4341548"/>
                  </a:lnTo>
                  <a:lnTo>
                    <a:pt x="270265" y="4331748"/>
                  </a:lnTo>
                  <a:lnTo>
                    <a:pt x="266891" y="4321948"/>
                  </a:lnTo>
                  <a:lnTo>
                    <a:pt x="263423" y="4312147"/>
                  </a:lnTo>
                  <a:lnTo>
                    <a:pt x="259920" y="4302347"/>
                  </a:lnTo>
                  <a:lnTo>
                    <a:pt x="256333" y="4292547"/>
                  </a:lnTo>
                  <a:lnTo>
                    <a:pt x="252694" y="4282746"/>
                  </a:lnTo>
                  <a:lnTo>
                    <a:pt x="249006" y="4272946"/>
                  </a:lnTo>
                  <a:lnTo>
                    <a:pt x="245239" y="4263146"/>
                  </a:lnTo>
                  <a:lnTo>
                    <a:pt x="241443" y="4253345"/>
                  </a:lnTo>
                  <a:lnTo>
                    <a:pt x="237571" y="4243545"/>
                  </a:lnTo>
                  <a:lnTo>
                    <a:pt x="233660" y="4233745"/>
                  </a:lnTo>
                  <a:lnTo>
                    <a:pt x="229706" y="4223944"/>
                  </a:lnTo>
                  <a:lnTo>
                    <a:pt x="225692" y="4214144"/>
                  </a:lnTo>
                  <a:lnTo>
                    <a:pt x="221655" y="4204344"/>
                  </a:lnTo>
                  <a:lnTo>
                    <a:pt x="217559" y="4194543"/>
                  </a:lnTo>
                  <a:lnTo>
                    <a:pt x="213438" y="4184743"/>
                  </a:lnTo>
                  <a:lnTo>
                    <a:pt x="209284" y="4174943"/>
                  </a:lnTo>
                  <a:lnTo>
                    <a:pt x="205092" y="4165142"/>
                  </a:lnTo>
                  <a:lnTo>
                    <a:pt x="200886" y="4155342"/>
                  </a:lnTo>
                  <a:lnTo>
                    <a:pt x="196644" y="4145542"/>
                  </a:lnTo>
                  <a:lnTo>
                    <a:pt x="192390" y="4135741"/>
                  </a:lnTo>
                  <a:lnTo>
                    <a:pt x="188119" y="4125941"/>
                  </a:lnTo>
                  <a:lnTo>
                    <a:pt x="183836" y="4116141"/>
                  </a:lnTo>
                  <a:lnTo>
                    <a:pt x="179547" y="4106340"/>
                  </a:lnTo>
                  <a:lnTo>
                    <a:pt x="175251" y="4096540"/>
                  </a:lnTo>
                  <a:lnTo>
                    <a:pt x="170958" y="4086740"/>
                  </a:lnTo>
                  <a:lnTo>
                    <a:pt x="166668" y="4076939"/>
                  </a:lnTo>
                  <a:lnTo>
                    <a:pt x="162389" y="4067139"/>
                  </a:lnTo>
                  <a:lnTo>
                    <a:pt x="158117" y="4057339"/>
                  </a:lnTo>
                  <a:lnTo>
                    <a:pt x="153873" y="4047538"/>
                  </a:lnTo>
                  <a:lnTo>
                    <a:pt x="149644" y="4037738"/>
                  </a:lnTo>
                  <a:lnTo>
                    <a:pt x="145442" y="4027938"/>
                  </a:lnTo>
                  <a:lnTo>
                    <a:pt x="141276" y="4018137"/>
                  </a:lnTo>
                  <a:lnTo>
                    <a:pt x="137129" y="4008337"/>
                  </a:lnTo>
                  <a:lnTo>
                    <a:pt x="133047" y="3998537"/>
                  </a:lnTo>
                  <a:lnTo>
                    <a:pt x="128992" y="3988736"/>
                  </a:lnTo>
                  <a:lnTo>
                    <a:pt x="124991" y="3978936"/>
                  </a:lnTo>
                  <a:lnTo>
                    <a:pt x="121049" y="3969136"/>
                  </a:lnTo>
                  <a:lnTo>
                    <a:pt x="117140" y="3959335"/>
                  </a:lnTo>
                  <a:lnTo>
                    <a:pt x="113331" y="3949535"/>
                  </a:lnTo>
                  <a:lnTo>
                    <a:pt x="109560" y="3939735"/>
                  </a:lnTo>
                  <a:lnTo>
                    <a:pt x="105872" y="3929934"/>
                  </a:lnTo>
                  <a:lnTo>
                    <a:pt x="102261" y="3920134"/>
                  </a:lnTo>
                  <a:lnTo>
                    <a:pt x="98702" y="3910334"/>
                  </a:lnTo>
                  <a:lnTo>
                    <a:pt x="95271" y="3900533"/>
                  </a:lnTo>
                  <a:lnTo>
                    <a:pt x="91888" y="3890733"/>
                  </a:lnTo>
                  <a:lnTo>
                    <a:pt x="88618" y="3880933"/>
                  </a:lnTo>
                  <a:lnTo>
                    <a:pt x="85439" y="3871132"/>
                  </a:lnTo>
                  <a:lnTo>
                    <a:pt x="82329" y="3861332"/>
                  </a:lnTo>
                  <a:lnTo>
                    <a:pt x="79371" y="3851532"/>
                  </a:lnTo>
                  <a:lnTo>
                    <a:pt x="76470" y="3841731"/>
                  </a:lnTo>
                  <a:lnTo>
                    <a:pt x="73708" y="3831931"/>
                  </a:lnTo>
                  <a:lnTo>
                    <a:pt x="71047" y="3822131"/>
                  </a:lnTo>
                  <a:lnTo>
                    <a:pt x="68471" y="3812330"/>
                  </a:lnTo>
                  <a:lnTo>
                    <a:pt x="66063" y="3802530"/>
                  </a:lnTo>
                  <a:lnTo>
                    <a:pt x="63718" y="3792729"/>
                  </a:lnTo>
                  <a:lnTo>
                    <a:pt x="61536" y="3782929"/>
                  </a:lnTo>
                  <a:lnTo>
                    <a:pt x="59457" y="3773129"/>
                  </a:lnTo>
                  <a:lnTo>
                    <a:pt x="57480" y="3763328"/>
                  </a:lnTo>
                  <a:lnTo>
                    <a:pt x="55676" y="3753528"/>
                  </a:lnTo>
                  <a:lnTo>
                    <a:pt x="53940" y="3743728"/>
                  </a:lnTo>
                  <a:lnTo>
                    <a:pt x="52385" y="3733927"/>
                  </a:lnTo>
                  <a:lnTo>
                    <a:pt x="50931" y="3724127"/>
                  </a:lnTo>
                  <a:lnTo>
                    <a:pt x="49590" y="3714327"/>
                  </a:lnTo>
                  <a:lnTo>
                    <a:pt x="48420" y="3704526"/>
                  </a:lnTo>
                  <a:lnTo>
                    <a:pt x="47320" y="3694726"/>
                  </a:lnTo>
                  <a:lnTo>
                    <a:pt x="46411" y="3684926"/>
                  </a:lnTo>
                  <a:lnTo>
                    <a:pt x="45596" y="3675125"/>
                  </a:lnTo>
                  <a:lnTo>
                    <a:pt x="44901" y="3665325"/>
                  </a:lnTo>
                  <a:lnTo>
                    <a:pt x="44368" y="3655525"/>
                  </a:lnTo>
                  <a:lnTo>
                    <a:pt x="43903" y="3645724"/>
                  </a:lnTo>
                  <a:lnTo>
                    <a:pt x="43630" y="3635924"/>
                  </a:lnTo>
                  <a:lnTo>
                    <a:pt x="43441" y="3626124"/>
                  </a:lnTo>
                  <a:lnTo>
                    <a:pt x="43373" y="3616323"/>
                  </a:lnTo>
                  <a:lnTo>
                    <a:pt x="43452" y="3606523"/>
                  </a:lnTo>
                  <a:lnTo>
                    <a:pt x="43595" y="3596723"/>
                  </a:lnTo>
                  <a:lnTo>
                    <a:pt x="43921" y="3586922"/>
                  </a:lnTo>
                  <a:lnTo>
                    <a:pt x="44318" y="3577122"/>
                  </a:lnTo>
                  <a:lnTo>
                    <a:pt x="44831" y="3567322"/>
                  </a:lnTo>
                  <a:lnTo>
                    <a:pt x="45470" y="3557521"/>
                  </a:lnTo>
                  <a:lnTo>
                    <a:pt x="46167" y="3547721"/>
                  </a:lnTo>
                  <a:lnTo>
                    <a:pt x="47030" y="3537921"/>
                  </a:lnTo>
                  <a:lnTo>
                    <a:pt x="47949" y="3528120"/>
                  </a:lnTo>
                  <a:lnTo>
                    <a:pt x="48974" y="3518320"/>
                  </a:lnTo>
                  <a:lnTo>
                    <a:pt x="50100" y="3508520"/>
                  </a:lnTo>
                  <a:lnTo>
                    <a:pt x="51277" y="3498719"/>
                  </a:lnTo>
                  <a:lnTo>
                    <a:pt x="52593" y="3488919"/>
                  </a:lnTo>
                  <a:lnTo>
                    <a:pt x="53951" y="3479119"/>
                  </a:lnTo>
                  <a:lnTo>
                    <a:pt x="55399" y="3469318"/>
                  </a:lnTo>
                  <a:lnTo>
                    <a:pt x="56922" y="3459518"/>
                  </a:lnTo>
                  <a:lnTo>
                    <a:pt x="58488" y="3449718"/>
                  </a:lnTo>
                  <a:lnTo>
                    <a:pt x="60156" y="3439917"/>
                  </a:lnTo>
                  <a:lnTo>
                    <a:pt x="61856" y="3430117"/>
                  </a:lnTo>
                  <a:lnTo>
                    <a:pt x="63624" y="3420317"/>
                  </a:lnTo>
                  <a:lnTo>
                    <a:pt x="65442" y="3410516"/>
                  </a:lnTo>
                  <a:lnTo>
                    <a:pt x="67293" y="3400716"/>
                  </a:lnTo>
                  <a:lnTo>
                    <a:pt x="69209" y="3390916"/>
                  </a:lnTo>
                  <a:lnTo>
                    <a:pt x="71144" y="3381115"/>
                  </a:lnTo>
                  <a:lnTo>
                    <a:pt x="73124" y="3371315"/>
                  </a:lnTo>
                  <a:lnTo>
                    <a:pt x="75130" y="3361515"/>
                  </a:lnTo>
                  <a:lnTo>
                    <a:pt x="77156" y="3351714"/>
                  </a:lnTo>
                  <a:lnTo>
                    <a:pt x="79212" y="3341914"/>
                  </a:lnTo>
                  <a:lnTo>
                    <a:pt x="81276" y="3332114"/>
                  </a:lnTo>
                  <a:lnTo>
                    <a:pt x="83358" y="3322313"/>
                  </a:lnTo>
                  <a:lnTo>
                    <a:pt x="85445" y="3312513"/>
                  </a:lnTo>
                  <a:lnTo>
                    <a:pt x="87538" y="3302713"/>
                  </a:lnTo>
                  <a:lnTo>
                    <a:pt x="89630" y="3292912"/>
                  </a:lnTo>
                  <a:lnTo>
                    <a:pt x="91719" y="3283112"/>
                  </a:lnTo>
                  <a:lnTo>
                    <a:pt x="93800" y="3273312"/>
                  </a:lnTo>
                  <a:lnTo>
                    <a:pt x="95869" y="3263511"/>
                  </a:lnTo>
                  <a:lnTo>
                    <a:pt x="97928" y="3253711"/>
                  </a:lnTo>
                  <a:lnTo>
                    <a:pt x="99960" y="3243911"/>
                  </a:lnTo>
                  <a:lnTo>
                    <a:pt x="101980" y="3234110"/>
                  </a:lnTo>
                  <a:lnTo>
                    <a:pt x="103966" y="3224310"/>
                  </a:lnTo>
                  <a:lnTo>
                    <a:pt x="105928" y="3214510"/>
                  </a:lnTo>
                  <a:lnTo>
                    <a:pt x="107863" y="3204709"/>
                  </a:lnTo>
                  <a:lnTo>
                    <a:pt x="109753" y="3194909"/>
                  </a:lnTo>
                  <a:lnTo>
                    <a:pt x="111622" y="3185109"/>
                  </a:lnTo>
                  <a:lnTo>
                    <a:pt x="113433" y="3175308"/>
                  </a:lnTo>
                  <a:lnTo>
                    <a:pt x="115213" y="3165508"/>
                  </a:lnTo>
                  <a:lnTo>
                    <a:pt x="116951" y="3155708"/>
                  </a:lnTo>
                  <a:lnTo>
                    <a:pt x="118629" y="3145907"/>
                  </a:lnTo>
                  <a:lnTo>
                    <a:pt x="120281" y="3136107"/>
                  </a:lnTo>
                  <a:lnTo>
                    <a:pt x="121855" y="3126307"/>
                  </a:lnTo>
                  <a:lnTo>
                    <a:pt x="123392" y="3116506"/>
                  </a:lnTo>
                  <a:lnTo>
                    <a:pt x="124876" y="3106706"/>
                  </a:lnTo>
                  <a:lnTo>
                    <a:pt x="126290" y="3096906"/>
                  </a:lnTo>
                  <a:lnTo>
                    <a:pt x="127674" y="3087105"/>
                  </a:lnTo>
                  <a:lnTo>
                    <a:pt x="128964" y="3077305"/>
                  </a:lnTo>
                  <a:lnTo>
                    <a:pt x="130217" y="3067505"/>
                  </a:lnTo>
                  <a:lnTo>
                    <a:pt x="131405" y="3057704"/>
                  </a:lnTo>
                  <a:lnTo>
                    <a:pt x="132521" y="3047904"/>
                  </a:lnTo>
                  <a:lnTo>
                    <a:pt x="133602" y="3038104"/>
                  </a:lnTo>
                  <a:lnTo>
                    <a:pt x="134580" y="3028303"/>
                  </a:lnTo>
                  <a:lnTo>
                    <a:pt x="135520" y="3018503"/>
                  </a:lnTo>
                  <a:lnTo>
                    <a:pt x="136388" y="3008703"/>
                  </a:lnTo>
                  <a:lnTo>
                    <a:pt x="137185" y="2998902"/>
                  </a:lnTo>
                  <a:lnTo>
                    <a:pt x="137944" y="2989102"/>
                  </a:lnTo>
                  <a:lnTo>
                    <a:pt x="138595" y="2979302"/>
                  </a:lnTo>
                  <a:lnTo>
                    <a:pt x="139211" y="2969501"/>
                  </a:lnTo>
                  <a:lnTo>
                    <a:pt x="139750" y="2959701"/>
                  </a:lnTo>
                  <a:lnTo>
                    <a:pt x="140220" y="2949901"/>
                  </a:lnTo>
                  <a:lnTo>
                    <a:pt x="140650" y="2940100"/>
                  </a:lnTo>
                  <a:lnTo>
                    <a:pt x="140976" y="2930300"/>
                  </a:lnTo>
                  <a:lnTo>
                    <a:pt x="141267" y="2920500"/>
                  </a:lnTo>
                  <a:lnTo>
                    <a:pt x="141480" y="2910699"/>
                  </a:lnTo>
                  <a:lnTo>
                    <a:pt x="141629" y="2900899"/>
                  </a:lnTo>
                  <a:lnTo>
                    <a:pt x="141735" y="2891099"/>
                  </a:lnTo>
                  <a:lnTo>
                    <a:pt x="141745" y="2881298"/>
                  </a:lnTo>
                  <a:lnTo>
                    <a:pt x="141721" y="2871498"/>
                  </a:lnTo>
                  <a:lnTo>
                    <a:pt x="141620" y="2861698"/>
                  </a:lnTo>
                  <a:lnTo>
                    <a:pt x="141462" y="2851897"/>
                  </a:lnTo>
                  <a:lnTo>
                    <a:pt x="141260" y="2842097"/>
                  </a:lnTo>
                  <a:lnTo>
                    <a:pt x="140971" y="2832297"/>
                  </a:lnTo>
                  <a:lnTo>
                    <a:pt x="140651" y="2822496"/>
                  </a:lnTo>
                  <a:lnTo>
                    <a:pt x="140256" y="2812696"/>
                  </a:lnTo>
                  <a:lnTo>
                    <a:pt x="139812" y="2802896"/>
                  </a:lnTo>
                  <a:lnTo>
                    <a:pt x="139325" y="2793095"/>
                  </a:lnTo>
                  <a:lnTo>
                    <a:pt x="138761" y="2783295"/>
                  </a:lnTo>
                  <a:lnTo>
                    <a:pt x="138169" y="2773495"/>
                  </a:lnTo>
                  <a:lnTo>
                    <a:pt x="137507" y="2763694"/>
                  </a:lnTo>
                  <a:lnTo>
                    <a:pt x="136802" y="2753894"/>
                  </a:lnTo>
                  <a:lnTo>
                    <a:pt x="136057" y="2744094"/>
                  </a:lnTo>
                  <a:lnTo>
                    <a:pt x="135246" y="2734293"/>
                  </a:lnTo>
                  <a:lnTo>
                    <a:pt x="134410" y="2724493"/>
                  </a:lnTo>
                  <a:lnTo>
                    <a:pt x="133510" y="2714693"/>
                  </a:lnTo>
                  <a:lnTo>
                    <a:pt x="132575" y="2704892"/>
                  </a:lnTo>
                  <a:lnTo>
                    <a:pt x="131602" y="2695092"/>
                  </a:lnTo>
                  <a:lnTo>
                    <a:pt x="130575" y="2685292"/>
                  </a:lnTo>
                  <a:lnTo>
                    <a:pt x="129526" y="2675491"/>
                  </a:lnTo>
                  <a:lnTo>
                    <a:pt x="128420" y="2665691"/>
                  </a:lnTo>
                  <a:lnTo>
                    <a:pt x="127287" y="2655891"/>
                  </a:lnTo>
                  <a:lnTo>
                    <a:pt x="126119" y="2646090"/>
                  </a:lnTo>
                  <a:lnTo>
                    <a:pt x="124908" y="2636290"/>
                  </a:lnTo>
                  <a:lnTo>
                    <a:pt x="123679" y="2626490"/>
                  </a:lnTo>
                  <a:lnTo>
                    <a:pt x="122400" y="2616689"/>
                  </a:lnTo>
                  <a:lnTo>
                    <a:pt x="121101" y="2606889"/>
                  </a:lnTo>
                  <a:lnTo>
                    <a:pt x="119773" y="2597089"/>
                  </a:lnTo>
                  <a:lnTo>
                    <a:pt x="118411" y="2587288"/>
                  </a:lnTo>
                  <a:lnTo>
                    <a:pt x="117035" y="2577488"/>
                  </a:lnTo>
                  <a:lnTo>
                    <a:pt x="115618" y="2567688"/>
                  </a:lnTo>
                  <a:lnTo>
                    <a:pt x="114187" y="2557887"/>
                  </a:lnTo>
                  <a:lnTo>
                    <a:pt x="112731" y="2548087"/>
                  </a:lnTo>
                  <a:lnTo>
                    <a:pt x="111252" y="2538286"/>
                  </a:lnTo>
                  <a:lnTo>
                    <a:pt x="109761" y="2528486"/>
                  </a:lnTo>
                  <a:lnTo>
                    <a:pt x="108240" y="2518686"/>
                  </a:lnTo>
                  <a:lnTo>
                    <a:pt x="106710" y="2508885"/>
                  </a:lnTo>
                  <a:lnTo>
                    <a:pt x="105161" y="2499085"/>
                  </a:lnTo>
                  <a:lnTo>
                    <a:pt x="103597" y="2489285"/>
                  </a:lnTo>
                  <a:lnTo>
                    <a:pt x="102024" y="2479484"/>
                  </a:lnTo>
                  <a:lnTo>
                    <a:pt x="100432" y="2469684"/>
                  </a:lnTo>
                  <a:lnTo>
                    <a:pt x="98834" y="2459884"/>
                  </a:lnTo>
                  <a:lnTo>
                    <a:pt x="97224" y="2450083"/>
                  </a:lnTo>
                  <a:lnTo>
                    <a:pt x="95606" y="2440283"/>
                  </a:lnTo>
                  <a:lnTo>
                    <a:pt x="93983" y="2430483"/>
                  </a:lnTo>
                  <a:lnTo>
                    <a:pt x="92350" y="2420682"/>
                  </a:lnTo>
                  <a:lnTo>
                    <a:pt x="90715" y="2410882"/>
                  </a:lnTo>
                  <a:lnTo>
                    <a:pt x="89074" y="2401082"/>
                  </a:lnTo>
                  <a:lnTo>
                    <a:pt x="87431" y="2391281"/>
                  </a:lnTo>
                  <a:lnTo>
                    <a:pt x="85787" y="2381481"/>
                  </a:lnTo>
                  <a:lnTo>
                    <a:pt x="84141" y="2371681"/>
                  </a:lnTo>
                  <a:lnTo>
                    <a:pt x="82496" y="2361880"/>
                  </a:lnTo>
                  <a:lnTo>
                    <a:pt x="80852" y="2352080"/>
                  </a:lnTo>
                  <a:lnTo>
                    <a:pt x="79210" y="2342280"/>
                  </a:lnTo>
                  <a:lnTo>
                    <a:pt x="77571" y="2332479"/>
                  </a:lnTo>
                  <a:lnTo>
                    <a:pt x="75937" y="2322679"/>
                  </a:lnTo>
                  <a:lnTo>
                    <a:pt x="74306" y="2312879"/>
                  </a:lnTo>
                  <a:lnTo>
                    <a:pt x="72682" y="2303078"/>
                  </a:lnTo>
                  <a:lnTo>
                    <a:pt x="71065" y="2293278"/>
                  </a:lnTo>
                  <a:lnTo>
                    <a:pt x="69452" y="2283478"/>
                  </a:lnTo>
                  <a:lnTo>
                    <a:pt x="67852" y="2273677"/>
                  </a:lnTo>
                  <a:lnTo>
                    <a:pt x="66255" y="2263877"/>
                  </a:lnTo>
                  <a:lnTo>
                    <a:pt x="64672" y="2254077"/>
                  </a:lnTo>
                  <a:lnTo>
                    <a:pt x="63096" y="2244276"/>
                  </a:lnTo>
                  <a:lnTo>
                    <a:pt x="61530" y="2234476"/>
                  </a:lnTo>
                  <a:lnTo>
                    <a:pt x="59978" y="2224676"/>
                  </a:lnTo>
                  <a:lnTo>
                    <a:pt x="58432" y="2214875"/>
                  </a:lnTo>
                  <a:lnTo>
                    <a:pt x="56904" y="2205075"/>
                  </a:lnTo>
                  <a:lnTo>
                    <a:pt x="55385" y="2195275"/>
                  </a:lnTo>
                  <a:lnTo>
                    <a:pt x="53877" y="2185474"/>
                  </a:lnTo>
                  <a:lnTo>
                    <a:pt x="52387" y="2175674"/>
                  </a:lnTo>
                  <a:lnTo>
                    <a:pt x="50904" y="2165874"/>
                  </a:lnTo>
                  <a:lnTo>
                    <a:pt x="49441" y="2156073"/>
                  </a:lnTo>
                  <a:lnTo>
                    <a:pt x="47989" y="2146273"/>
                  </a:lnTo>
                  <a:lnTo>
                    <a:pt x="46550" y="2136473"/>
                  </a:lnTo>
                  <a:lnTo>
                    <a:pt x="45129" y="2126672"/>
                  </a:lnTo>
                  <a:lnTo>
                    <a:pt x="43717" y="2116872"/>
                  </a:lnTo>
                  <a:lnTo>
                    <a:pt x="42327" y="2107072"/>
                  </a:lnTo>
                  <a:lnTo>
                    <a:pt x="40948" y="2097271"/>
                  </a:lnTo>
                  <a:lnTo>
                    <a:pt x="39584" y="2087471"/>
                  </a:lnTo>
                  <a:lnTo>
                    <a:pt x="38239" y="2077671"/>
                  </a:lnTo>
                  <a:lnTo>
                    <a:pt x="36902" y="2067870"/>
                  </a:lnTo>
                  <a:lnTo>
                    <a:pt x="35590" y="2058070"/>
                  </a:lnTo>
                  <a:lnTo>
                    <a:pt x="34289" y="2048270"/>
                  </a:lnTo>
                  <a:lnTo>
                    <a:pt x="33004" y="2038469"/>
                  </a:lnTo>
                  <a:lnTo>
                    <a:pt x="31738" y="2028669"/>
                  </a:lnTo>
                  <a:lnTo>
                    <a:pt x="30481" y="2018869"/>
                  </a:lnTo>
                  <a:lnTo>
                    <a:pt x="29251" y="2009068"/>
                  </a:lnTo>
                  <a:lnTo>
                    <a:pt x="28031" y="1999268"/>
                  </a:lnTo>
                  <a:lnTo>
                    <a:pt x="26829" y="1989468"/>
                  </a:lnTo>
                  <a:lnTo>
                    <a:pt x="25647" y="1979667"/>
                  </a:lnTo>
                  <a:lnTo>
                    <a:pt x="24475" y="1969867"/>
                  </a:lnTo>
                  <a:lnTo>
                    <a:pt x="23331" y="1960067"/>
                  </a:lnTo>
                  <a:lnTo>
                    <a:pt x="22198" y="1950266"/>
                  </a:lnTo>
                  <a:lnTo>
                    <a:pt x="21086" y="1940466"/>
                  </a:lnTo>
                  <a:lnTo>
                    <a:pt x="19994" y="1930666"/>
                  </a:lnTo>
                  <a:lnTo>
                    <a:pt x="18914" y="1920865"/>
                  </a:lnTo>
                  <a:lnTo>
                    <a:pt x="17865" y="1911065"/>
                  </a:lnTo>
                  <a:lnTo>
                    <a:pt x="16827" y="1901265"/>
                  </a:lnTo>
                  <a:lnTo>
                    <a:pt x="15815" y="1891464"/>
                  </a:lnTo>
                  <a:lnTo>
                    <a:pt x="14824" y="1881664"/>
                  </a:lnTo>
                  <a:lnTo>
                    <a:pt x="13848" y="1871864"/>
                  </a:lnTo>
                  <a:lnTo>
                    <a:pt x="12908" y="1862063"/>
                  </a:lnTo>
                  <a:lnTo>
                    <a:pt x="11980" y="1852263"/>
                  </a:lnTo>
                  <a:lnTo>
                    <a:pt x="11083" y="1842463"/>
                  </a:lnTo>
                  <a:lnTo>
                    <a:pt x="10211" y="1832662"/>
                  </a:lnTo>
                  <a:lnTo>
                    <a:pt x="9358" y="1822862"/>
                  </a:lnTo>
                  <a:lnTo>
                    <a:pt x="8545" y="1813062"/>
                  </a:lnTo>
                  <a:lnTo>
                    <a:pt x="7749" y="1803261"/>
                  </a:lnTo>
                  <a:lnTo>
                    <a:pt x="6991" y="1793461"/>
                  </a:lnTo>
                  <a:lnTo>
                    <a:pt x="6262" y="1783661"/>
                  </a:lnTo>
                  <a:lnTo>
                    <a:pt x="5557" y="1773860"/>
                  </a:lnTo>
                  <a:lnTo>
                    <a:pt x="4901" y="1764060"/>
                  </a:lnTo>
                  <a:lnTo>
                    <a:pt x="4263" y="1754260"/>
                  </a:lnTo>
                  <a:lnTo>
                    <a:pt x="3676" y="1744459"/>
                  </a:lnTo>
                  <a:lnTo>
                    <a:pt x="3121" y="1734659"/>
                  </a:lnTo>
                  <a:lnTo>
                    <a:pt x="2599" y="1724859"/>
                  </a:lnTo>
                  <a:lnTo>
                    <a:pt x="2134" y="1715058"/>
                  </a:lnTo>
                  <a:lnTo>
                    <a:pt x="1692" y="1705258"/>
                  </a:lnTo>
                  <a:lnTo>
                    <a:pt x="1314" y="1695458"/>
                  </a:lnTo>
                  <a:lnTo>
                    <a:pt x="973" y="1685657"/>
                  </a:lnTo>
                  <a:lnTo>
                    <a:pt x="674" y="1675857"/>
                  </a:lnTo>
                  <a:lnTo>
                    <a:pt x="441" y="1666057"/>
                  </a:lnTo>
                  <a:lnTo>
                    <a:pt x="237" y="1656256"/>
                  </a:lnTo>
                  <a:lnTo>
                    <a:pt x="112" y="1646456"/>
                  </a:lnTo>
                  <a:lnTo>
                    <a:pt x="29" y="1636656"/>
                  </a:lnTo>
                  <a:lnTo>
                    <a:pt x="0" y="1626855"/>
                  </a:lnTo>
                  <a:lnTo>
                    <a:pt x="46" y="1617055"/>
                  </a:lnTo>
                  <a:lnTo>
                    <a:pt x="125" y="1607255"/>
                  </a:lnTo>
                  <a:lnTo>
                    <a:pt x="302" y="1597454"/>
                  </a:lnTo>
                  <a:lnTo>
                    <a:pt x="524" y="1587654"/>
                  </a:lnTo>
                  <a:lnTo>
                    <a:pt x="812" y="1577854"/>
                  </a:lnTo>
                  <a:lnTo>
                    <a:pt x="1184" y="1568053"/>
                  </a:lnTo>
                  <a:lnTo>
                    <a:pt x="1595" y="1558253"/>
                  </a:lnTo>
                  <a:lnTo>
                    <a:pt x="2121" y="1548453"/>
                  </a:lnTo>
                  <a:lnTo>
                    <a:pt x="2695" y="1538652"/>
                  </a:lnTo>
                  <a:lnTo>
                    <a:pt x="3348" y="1528852"/>
                  </a:lnTo>
                  <a:lnTo>
                    <a:pt x="4092" y="1519052"/>
                  </a:lnTo>
                  <a:lnTo>
                    <a:pt x="4878" y="1509251"/>
                  </a:lnTo>
                  <a:lnTo>
                    <a:pt x="5798" y="1499451"/>
                  </a:lnTo>
                  <a:lnTo>
                    <a:pt x="6765" y="1489651"/>
                  </a:lnTo>
                  <a:lnTo>
                    <a:pt x="7825" y="1479850"/>
                  </a:lnTo>
                  <a:lnTo>
                    <a:pt x="8980" y="1470050"/>
                  </a:lnTo>
                  <a:lnTo>
                    <a:pt x="10183" y="1460250"/>
                  </a:lnTo>
                  <a:lnTo>
                    <a:pt x="11530" y="1450449"/>
                  </a:lnTo>
                  <a:lnTo>
                    <a:pt x="12925" y="1440649"/>
                  </a:lnTo>
                  <a:lnTo>
                    <a:pt x="14425" y="1430849"/>
                  </a:lnTo>
                  <a:lnTo>
                    <a:pt x="16019" y="1421048"/>
                  </a:lnTo>
                  <a:lnTo>
                    <a:pt x="17670" y="1411248"/>
                  </a:lnTo>
                  <a:lnTo>
                    <a:pt x="19465" y="1401448"/>
                  </a:lnTo>
                  <a:lnTo>
                    <a:pt x="21311" y="1391647"/>
                  </a:lnTo>
                  <a:lnTo>
                    <a:pt x="23269" y="1381847"/>
                  </a:lnTo>
                  <a:lnTo>
                    <a:pt x="25318" y="1372047"/>
                  </a:lnTo>
                  <a:lnTo>
                    <a:pt x="27431" y="1362246"/>
                  </a:lnTo>
                  <a:lnTo>
                    <a:pt x="29684" y="1352446"/>
                  </a:lnTo>
                  <a:lnTo>
                    <a:pt x="31987" y="1342646"/>
                  </a:lnTo>
                  <a:lnTo>
                    <a:pt x="34407" y="1332845"/>
                  </a:lnTo>
                  <a:lnTo>
                    <a:pt x="36911" y="1323045"/>
                  </a:lnTo>
                  <a:lnTo>
                    <a:pt x="39483" y="1313245"/>
                  </a:lnTo>
                  <a:lnTo>
                    <a:pt x="42186" y="1303444"/>
                  </a:lnTo>
                  <a:lnTo>
                    <a:pt x="44936" y="1293644"/>
                  </a:lnTo>
                  <a:lnTo>
                    <a:pt x="47803" y="1283844"/>
                  </a:lnTo>
                  <a:lnTo>
                    <a:pt x="50745" y="1274043"/>
                  </a:lnTo>
                  <a:lnTo>
                    <a:pt x="53755" y="1264243"/>
                  </a:lnTo>
                  <a:lnTo>
                    <a:pt x="56882" y="1254442"/>
                  </a:lnTo>
                  <a:lnTo>
                    <a:pt x="60053" y="1244642"/>
                  </a:lnTo>
                  <a:lnTo>
                    <a:pt x="63333" y="1234842"/>
                  </a:lnTo>
                  <a:lnTo>
                    <a:pt x="66677" y="1225041"/>
                  </a:lnTo>
                  <a:lnTo>
                    <a:pt x="70086" y="1215241"/>
                  </a:lnTo>
                  <a:lnTo>
                    <a:pt x="73593" y="1205441"/>
                  </a:lnTo>
                  <a:lnTo>
                    <a:pt x="77139" y="1195640"/>
                  </a:lnTo>
                  <a:lnTo>
                    <a:pt x="80783" y="1185840"/>
                  </a:lnTo>
                  <a:lnTo>
                    <a:pt x="84477" y="1176040"/>
                  </a:lnTo>
                  <a:lnTo>
                    <a:pt x="88228" y="1166239"/>
                  </a:lnTo>
                  <a:lnTo>
                    <a:pt x="92057" y="1156439"/>
                  </a:lnTo>
                  <a:lnTo>
                    <a:pt x="95917" y="1146639"/>
                  </a:lnTo>
                  <a:lnTo>
                    <a:pt x="99858" y="1136838"/>
                  </a:lnTo>
                  <a:lnTo>
                    <a:pt x="103834" y="1127038"/>
                  </a:lnTo>
                  <a:lnTo>
                    <a:pt x="107858" y="1117238"/>
                  </a:lnTo>
                  <a:lnTo>
                    <a:pt x="111936" y="1107437"/>
                  </a:lnTo>
                  <a:lnTo>
                    <a:pt x="116037" y="1097637"/>
                  </a:lnTo>
                  <a:lnTo>
                    <a:pt x="120198" y="1087837"/>
                  </a:lnTo>
                  <a:lnTo>
                    <a:pt x="124380" y="1078036"/>
                  </a:lnTo>
                  <a:lnTo>
                    <a:pt x="128594" y="1068236"/>
                  </a:lnTo>
                  <a:lnTo>
                    <a:pt x="132841" y="1058436"/>
                  </a:lnTo>
                  <a:lnTo>
                    <a:pt x="137101" y="1048635"/>
                  </a:lnTo>
                  <a:lnTo>
                    <a:pt x="141395" y="1038835"/>
                  </a:lnTo>
                  <a:lnTo>
                    <a:pt x="145698" y="1029035"/>
                  </a:lnTo>
                  <a:lnTo>
                    <a:pt x="150016" y="1019234"/>
                  </a:lnTo>
                  <a:lnTo>
                    <a:pt x="154345" y="1009434"/>
                  </a:lnTo>
                  <a:lnTo>
                    <a:pt x="158679" y="999634"/>
                  </a:lnTo>
                  <a:lnTo>
                    <a:pt x="163017" y="989833"/>
                  </a:lnTo>
                  <a:lnTo>
                    <a:pt x="167354" y="980033"/>
                  </a:lnTo>
                  <a:lnTo>
                    <a:pt x="171688" y="970233"/>
                  </a:lnTo>
                  <a:lnTo>
                    <a:pt x="176012" y="960432"/>
                  </a:lnTo>
                  <a:lnTo>
                    <a:pt x="180332" y="950632"/>
                  </a:lnTo>
                  <a:lnTo>
                    <a:pt x="184629" y="940832"/>
                  </a:lnTo>
                  <a:lnTo>
                    <a:pt x="188915" y="931031"/>
                  </a:lnTo>
                  <a:lnTo>
                    <a:pt x="193179" y="921231"/>
                  </a:lnTo>
                  <a:lnTo>
                    <a:pt x="197417" y="911431"/>
                  </a:lnTo>
                  <a:lnTo>
                    <a:pt x="201639" y="901630"/>
                  </a:lnTo>
                  <a:lnTo>
                    <a:pt x="205815" y="891830"/>
                  </a:lnTo>
                  <a:lnTo>
                    <a:pt x="209972" y="882030"/>
                  </a:lnTo>
                  <a:lnTo>
                    <a:pt x="214088" y="872229"/>
                  </a:lnTo>
                  <a:lnTo>
                    <a:pt x="218165" y="862429"/>
                  </a:lnTo>
                  <a:lnTo>
                    <a:pt x="222215" y="852629"/>
                  </a:lnTo>
                  <a:lnTo>
                    <a:pt x="226200" y="842828"/>
                  </a:lnTo>
                  <a:lnTo>
                    <a:pt x="230160" y="833028"/>
                  </a:lnTo>
                  <a:lnTo>
                    <a:pt x="234060" y="823228"/>
                  </a:lnTo>
                  <a:lnTo>
                    <a:pt x="237912" y="813427"/>
                  </a:lnTo>
                  <a:lnTo>
                    <a:pt x="241728" y="803627"/>
                  </a:lnTo>
                  <a:lnTo>
                    <a:pt x="245464" y="793827"/>
                  </a:lnTo>
                  <a:lnTo>
                    <a:pt x="249170" y="784026"/>
                  </a:lnTo>
                  <a:lnTo>
                    <a:pt x="252800" y="774226"/>
                  </a:lnTo>
                  <a:lnTo>
                    <a:pt x="256377" y="764426"/>
                  </a:lnTo>
                  <a:lnTo>
                    <a:pt x="259908" y="754625"/>
                  </a:lnTo>
                  <a:lnTo>
                    <a:pt x="263351" y="744825"/>
                  </a:lnTo>
                  <a:lnTo>
                    <a:pt x="266760" y="735025"/>
                  </a:lnTo>
                  <a:lnTo>
                    <a:pt x="270081" y="725224"/>
                  </a:lnTo>
                  <a:lnTo>
                    <a:pt x="273348" y="715424"/>
                  </a:lnTo>
                  <a:lnTo>
                    <a:pt x="276559" y="705624"/>
                  </a:lnTo>
                  <a:lnTo>
                    <a:pt x="279679" y="695823"/>
                  </a:lnTo>
                  <a:lnTo>
                    <a:pt x="282763" y="686023"/>
                  </a:lnTo>
                  <a:lnTo>
                    <a:pt x="285750" y="676223"/>
                  </a:lnTo>
                  <a:lnTo>
                    <a:pt x="288683" y="666422"/>
                  </a:lnTo>
                  <a:lnTo>
                    <a:pt x="291555" y="656622"/>
                  </a:lnTo>
                  <a:lnTo>
                    <a:pt x="294337" y="646822"/>
                  </a:lnTo>
                  <a:lnTo>
                    <a:pt x="297082" y="637021"/>
                  </a:lnTo>
                  <a:lnTo>
                    <a:pt x="299723" y="627221"/>
                  </a:lnTo>
                  <a:lnTo>
                    <a:pt x="302315" y="617421"/>
                  </a:lnTo>
                  <a:lnTo>
                    <a:pt x="304841" y="607620"/>
                  </a:lnTo>
                  <a:lnTo>
                    <a:pt x="307281" y="597820"/>
                  </a:lnTo>
                  <a:lnTo>
                    <a:pt x="309685" y="588020"/>
                  </a:lnTo>
                  <a:lnTo>
                    <a:pt x="311983" y="578219"/>
                  </a:lnTo>
                  <a:lnTo>
                    <a:pt x="314237" y="568419"/>
                  </a:lnTo>
                  <a:lnTo>
                    <a:pt x="316423" y="558619"/>
                  </a:lnTo>
                  <a:lnTo>
                    <a:pt x="318530" y="548818"/>
                  </a:lnTo>
                  <a:lnTo>
                    <a:pt x="320601" y="539018"/>
                  </a:lnTo>
                  <a:lnTo>
                    <a:pt x="322569" y="529218"/>
                  </a:lnTo>
                  <a:lnTo>
                    <a:pt x="324498" y="519417"/>
                  </a:lnTo>
                  <a:lnTo>
                    <a:pt x="326359" y="509617"/>
                  </a:lnTo>
                  <a:lnTo>
                    <a:pt x="328150" y="499817"/>
                  </a:lnTo>
                  <a:lnTo>
                    <a:pt x="329908" y="490016"/>
                  </a:lnTo>
                  <a:lnTo>
                    <a:pt x="331566" y="480216"/>
                  </a:lnTo>
                  <a:lnTo>
                    <a:pt x="333192" y="470416"/>
                  </a:lnTo>
                  <a:lnTo>
                    <a:pt x="334752" y="460615"/>
                  </a:lnTo>
                  <a:lnTo>
                    <a:pt x="336252" y="450815"/>
                  </a:lnTo>
                  <a:lnTo>
                    <a:pt x="337718" y="441015"/>
                  </a:lnTo>
                  <a:lnTo>
                    <a:pt x="339095" y="431214"/>
                  </a:lnTo>
                  <a:lnTo>
                    <a:pt x="340445" y="421414"/>
                  </a:lnTo>
                  <a:lnTo>
                    <a:pt x="341733" y="411614"/>
                  </a:lnTo>
                  <a:lnTo>
                    <a:pt x="342968" y="401813"/>
                  </a:lnTo>
                  <a:lnTo>
                    <a:pt x="344172" y="392013"/>
                  </a:lnTo>
                  <a:lnTo>
                    <a:pt x="345300" y="382213"/>
                  </a:lnTo>
                  <a:lnTo>
                    <a:pt x="346403" y="372412"/>
                  </a:lnTo>
                  <a:lnTo>
                    <a:pt x="347449" y="362612"/>
                  </a:lnTo>
                  <a:lnTo>
                    <a:pt x="348453" y="352812"/>
                  </a:lnTo>
                  <a:lnTo>
                    <a:pt x="349426" y="343011"/>
                  </a:lnTo>
                  <a:lnTo>
                    <a:pt x="350336" y="333211"/>
                  </a:lnTo>
                  <a:lnTo>
                    <a:pt x="351224" y="323411"/>
                  </a:lnTo>
                  <a:lnTo>
                    <a:pt x="352061" y="313610"/>
                  </a:lnTo>
                  <a:lnTo>
                    <a:pt x="352864" y="303810"/>
                  </a:lnTo>
                  <a:lnTo>
                    <a:pt x="353639" y="294010"/>
                  </a:lnTo>
                  <a:lnTo>
                    <a:pt x="354362" y="284209"/>
                  </a:lnTo>
                  <a:lnTo>
                    <a:pt x="355066" y="274409"/>
                  </a:lnTo>
                  <a:lnTo>
                    <a:pt x="355726" y="264609"/>
                  </a:lnTo>
                  <a:lnTo>
                    <a:pt x="356359" y="254808"/>
                  </a:lnTo>
                  <a:lnTo>
                    <a:pt x="356967" y="245008"/>
                  </a:lnTo>
                  <a:lnTo>
                    <a:pt x="357533" y="235208"/>
                  </a:lnTo>
                  <a:lnTo>
                    <a:pt x="358084" y="225407"/>
                  </a:lnTo>
                  <a:lnTo>
                    <a:pt x="358596" y="215607"/>
                  </a:lnTo>
                  <a:lnTo>
                    <a:pt x="359087" y="205807"/>
                  </a:lnTo>
                  <a:lnTo>
                    <a:pt x="359557" y="196006"/>
                  </a:lnTo>
                  <a:lnTo>
                    <a:pt x="359994" y="186206"/>
                  </a:lnTo>
                  <a:lnTo>
                    <a:pt x="360418" y="176406"/>
                  </a:lnTo>
                  <a:lnTo>
                    <a:pt x="360810" y="166605"/>
                  </a:lnTo>
                  <a:lnTo>
                    <a:pt x="361186" y="156805"/>
                  </a:lnTo>
                  <a:lnTo>
                    <a:pt x="361543" y="147005"/>
                  </a:lnTo>
                  <a:lnTo>
                    <a:pt x="361876" y="137204"/>
                  </a:lnTo>
                  <a:lnTo>
                    <a:pt x="362198" y="127404"/>
                  </a:lnTo>
                  <a:lnTo>
                    <a:pt x="362493" y="117604"/>
                  </a:lnTo>
                  <a:lnTo>
                    <a:pt x="362777" y="107803"/>
                  </a:lnTo>
                  <a:lnTo>
                    <a:pt x="363045" y="98003"/>
                  </a:lnTo>
                  <a:lnTo>
                    <a:pt x="363294" y="88203"/>
                  </a:lnTo>
                  <a:lnTo>
                    <a:pt x="363535" y="78402"/>
                  </a:lnTo>
                  <a:lnTo>
                    <a:pt x="363754" y="68602"/>
                  </a:lnTo>
                  <a:lnTo>
                    <a:pt x="363965" y="58802"/>
                  </a:lnTo>
                  <a:lnTo>
                    <a:pt x="364163" y="49001"/>
                  </a:lnTo>
                  <a:lnTo>
                    <a:pt x="364347" y="39201"/>
                  </a:lnTo>
                  <a:lnTo>
                    <a:pt x="364525" y="29401"/>
                  </a:lnTo>
                  <a:lnTo>
                    <a:pt x="364686" y="19600"/>
                  </a:lnTo>
                  <a:lnTo>
                    <a:pt x="364840" y="9800"/>
                  </a:lnTo>
                  <a:lnTo>
                    <a:pt x="364984" y="0"/>
                  </a:lnTo>
                  <a:lnTo>
                    <a:pt x="368858" y="0"/>
                  </a:lnTo>
                  <a:lnTo>
                    <a:pt x="369002" y="9800"/>
                  </a:lnTo>
                  <a:lnTo>
                    <a:pt x="369157" y="19600"/>
                  </a:lnTo>
                  <a:lnTo>
                    <a:pt x="369317" y="29401"/>
                  </a:lnTo>
                  <a:lnTo>
                    <a:pt x="369495" y="39201"/>
                  </a:lnTo>
                  <a:lnTo>
                    <a:pt x="369679" y="49001"/>
                  </a:lnTo>
                  <a:lnTo>
                    <a:pt x="369877" y="58802"/>
                  </a:lnTo>
                  <a:lnTo>
                    <a:pt x="370088" y="68602"/>
                  </a:lnTo>
                  <a:lnTo>
                    <a:pt x="370307" y="78402"/>
                  </a:lnTo>
                  <a:lnTo>
                    <a:pt x="370548" y="88203"/>
                  </a:lnTo>
                  <a:lnTo>
                    <a:pt x="370797" y="98003"/>
                  </a:lnTo>
                  <a:lnTo>
                    <a:pt x="371065" y="107803"/>
                  </a:lnTo>
                  <a:lnTo>
                    <a:pt x="371349" y="117604"/>
                  </a:lnTo>
                  <a:lnTo>
                    <a:pt x="371644" y="127404"/>
                  </a:lnTo>
                  <a:lnTo>
                    <a:pt x="371966" y="137204"/>
                  </a:lnTo>
                  <a:lnTo>
                    <a:pt x="372299" y="147005"/>
                  </a:lnTo>
                  <a:lnTo>
                    <a:pt x="372656" y="156805"/>
                  </a:lnTo>
                  <a:lnTo>
                    <a:pt x="373032" y="166605"/>
                  </a:lnTo>
                  <a:lnTo>
                    <a:pt x="373424" y="176406"/>
                  </a:lnTo>
                  <a:lnTo>
                    <a:pt x="373848" y="186206"/>
                  </a:lnTo>
                  <a:lnTo>
                    <a:pt x="374285" y="196006"/>
                  </a:lnTo>
                  <a:lnTo>
                    <a:pt x="374755" y="205807"/>
                  </a:lnTo>
                  <a:lnTo>
                    <a:pt x="375246" y="215607"/>
                  </a:lnTo>
                  <a:lnTo>
                    <a:pt x="375758" y="225407"/>
                  </a:lnTo>
                  <a:lnTo>
                    <a:pt x="376309" y="235208"/>
                  </a:lnTo>
                  <a:lnTo>
                    <a:pt x="376875" y="245008"/>
                  </a:lnTo>
                  <a:lnTo>
                    <a:pt x="377483" y="254808"/>
                  </a:lnTo>
                  <a:lnTo>
                    <a:pt x="378116" y="264609"/>
                  </a:lnTo>
                  <a:lnTo>
                    <a:pt x="378776" y="274409"/>
                  </a:lnTo>
                  <a:lnTo>
                    <a:pt x="379480" y="284209"/>
                  </a:lnTo>
                  <a:lnTo>
                    <a:pt x="380203" y="294010"/>
                  </a:lnTo>
                  <a:lnTo>
                    <a:pt x="380978" y="303810"/>
                  </a:lnTo>
                  <a:lnTo>
                    <a:pt x="381781" y="313610"/>
                  </a:lnTo>
                  <a:lnTo>
                    <a:pt x="382618" y="323411"/>
                  </a:lnTo>
                  <a:lnTo>
                    <a:pt x="383506" y="333211"/>
                  </a:lnTo>
                  <a:lnTo>
                    <a:pt x="384416" y="343011"/>
                  </a:lnTo>
                  <a:lnTo>
                    <a:pt x="385389" y="352812"/>
                  </a:lnTo>
                  <a:lnTo>
                    <a:pt x="386393" y="362612"/>
                  </a:lnTo>
                  <a:lnTo>
                    <a:pt x="387439" y="372412"/>
                  </a:lnTo>
                  <a:lnTo>
                    <a:pt x="388542" y="382213"/>
                  </a:lnTo>
                  <a:lnTo>
                    <a:pt x="389670" y="392013"/>
                  </a:lnTo>
                  <a:lnTo>
                    <a:pt x="390874" y="401813"/>
                  </a:lnTo>
                  <a:lnTo>
                    <a:pt x="392110" y="411614"/>
                  </a:lnTo>
                  <a:lnTo>
                    <a:pt x="393397" y="421414"/>
                  </a:lnTo>
                  <a:lnTo>
                    <a:pt x="394747" y="431214"/>
                  </a:lnTo>
                  <a:lnTo>
                    <a:pt x="396124" y="441015"/>
                  </a:lnTo>
                  <a:lnTo>
                    <a:pt x="397591" y="450815"/>
                  </a:lnTo>
                  <a:lnTo>
                    <a:pt x="399090" y="460615"/>
                  </a:lnTo>
                  <a:lnTo>
                    <a:pt x="400650" y="470416"/>
                  </a:lnTo>
                  <a:lnTo>
                    <a:pt x="402276" y="480216"/>
                  </a:lnTo>
                  <a:lnTo>
                    <a:pt x="403934" y="490016"/>
                  </a:lnTo>
                  <a:lnTo>
                    <a:pt x="405692" y="499817"/>
                  </a:lnTo>
                  <a:lnTo>
                    <a:pt x="407483" y="509617"/>
                  </a:lnTo>
                  <a:lnTo>
                    <a:pt x="409344" y="519417"/>
                  </a:lnTo>
                  <a:lnTo>
                    <a:pt x="411273" y="529218"/>
                  </a:lnTo>
                  <a:lnTo>
                    <a:pt x="413241" y="539018"/>
                  </a:lnTo>
                  <a:lnTo>
                    <a:pt x="415312" y="548818"/>
                  </a:lnTo>
                  <a:lnTo>
                    <a:pt x="417419" y="558619"/>
                  </a:lnTo>
                  <a:lnTo>
                    <a:pt x="419605" y="568419"/>
                  </a:lnTo>
                  <a:lnTo>
                    <a:pt x="421859" y="578219"/>
                  </a:lnTo>
                  <a:lnTo>
                    <a:pt x="424157" y="588020"/>
                  </a:lnTo>
                  <a:lnTo>
                    <a:pt x="426561" y="597820"/>
                  </a:lnTo>
                  <a:lnTo>
                    <a:pt x="429001" y="607620"/>
                  </a:lnTo>
                  <a:lnTo>
                    <a:pt x="431527" y="617421"/>
                  </a:lnTo>
                  <a:lnTo>
                    <a:pt x="434119" y="627221"/>
                  </a:lnTo>
                  <a:lnTo>
                    <a:pt x="436760" y="637021"/>
                  </a:lnTo>
                  <a:lnTo>
                    <a:pt x="439505" y="646822"/>
                  </a:lnTo>
                  <a:lnTo>
                    <a:pt x="442287" y="656622"/>
                  </a:lnTo>
                  <a:lnTo>
                    <a:pt x="445159" y="666422"/>
                  </a:lnTo>
                  <a:lnTo>
                    <a:pt x="448092" y="676223"/>
                  </a:lnTo>
                  <a:lnTo>
                    <a:pt x="451079" y="686023"/>
                  </a:lnTo>
                  <a:lnTo>
                    <a:pt x="454163" y="695823"/>
                  </a:lnTo>
                  <a:lnTo>
                    <a:pt x="457283" y="705624"/>
                  </a:lnTo>
                  <a:lnTo>
                    <a:pt x="460494" y="715424"/>
                  </a:lnTo>
                  <a:lnTo>
                    <a:pt x="463761" y="725224"/>
                  </a:lnTo>
                  <a:lnTo>
                    <a:pt x="467082" y="735025"/>
                  </a:lnTo>
                  <a:lnTo>
                    <a:pt x="470491" y="744825"/>
                  </a:lnTo>
                  <a:lnTo>
                    <a:pt x="473934" y="754625"/>
                  </a:lnTo>
                  <a:lnTo>
                    <a:pt x="477465" y="764426"/>
                  </a:lnTo>
                  <a:lnTo>
                    <a:pt x="481043" y="774226"/>
                  </a:lnTo>
                  <a:lnTo>
                    <a:pt x="484673" y="784026"/>
                  </a:lnTo>
                  <a:lnTo>
                    <a:pt x="488378" y="793827"/>
                  </a:lnTo>
                  <a:lnTo>
                    <a:pt x="492114" y="803627"/>
                  </a:lnTo>
                  <a:lnTo>
                    <a:pt x="495930" y="813427"/>
                  </a:lnTo>
                  <a:lnTo>
                    <a:pt x="499782" y="823228"/>
                  </a:lnTo>
                  <a:lnTo>
                    <a:pt x="503682" y="833028"/>
                  </a:lnTo>
                  <a:lnTo>
                    <a:pt x="507642" y="842828"/>
                  </a:lnTo>
                  <a:lnTo>
                    <a:pt x="511627" y="852629"/>
                  </a:lnTo>
                  <a:lnTo>
                    <a:pt x="515677" y="862429"/>
                  </a:lnTo>
                  <a:lnTo>
                    <a:pt x="519754" y="872229"/>
                  </a:lnTo>
                  <a:lnTo>
                    <a:pt x="523870" y="882030"/>
                  </a:lnTo>
                  <a:lnTo>
                    <a:pt x="528027" y="891830"/>
                  </a:lnTo>
                  <a:lnTo>
                    <a:pt x="532203" y="901630"/>
                  </a:lnTo>
                  <a:lnTo>
                    <a:pt x="536425" y="911431"/>
                  </a:lnTo>
                  <a:lnTo>
                    <a:pt x="540663" y="921231"/>
                  </a:lnTo>
                  <a:lnTo>
                    <a:pt x="544927" y="931031"/>
                  </a:lnTo>
                  <a:lnTo>
                    <a:pt x="549213" y="940832"/>
                  </a:lnTo>
                  <a:lnTo>
                    <a:pt x="553510" y="950632"/>
                  </a:lnTo>
                  <a:lnTo>
                    <a:pt x="557830" y="960432"/>
                  </a:lnTo>
                  <a:lnTo>
                    <a:pt x="562154" y="970233"/>
                  </a:lnTo>
                  <a:lnTo>
                    <a:pt x="566488" y="980033"/>
                  </a:lnTo>
                  <a:lnTo>
                    <a:pt x="570825" y="989833"/>
                  </a:lnTo>
                  <a:lnTo>
                    <a:pt x="575164" y="999634"/>
                  </a:lnTo>
                  <a:lnTo>
                    <a:pt x="579497" y="1009434"/>
                  </a:lnTo>
                  <a:lnTo>
                    <a:pt x="583826" y="1019234"/>
                  </a:lnTo>
                  <a:lnTo>
                    <a:pt x="588144" y="1029035"/>
                  </a:lnTo>
                  <a:lnTo>
                    <a:pt x="592447" y="1038835"/>
                  </a:lnTo>
                  <a:lnTo>
                    <a:pt x="596741" y="1048635"/>
                  </a:lnTo>
                  <a:lnTo>
                    <a:pt x="601001" y="1058436"/>
                  </a:lnTo>
                  <a:lnTo>
                    <a:pt x="605248" y="1068236"/>
                  </a:lnTo>
                  <a:lnTo>
                    <a:pt x="609463" y="1078036"/>
                  </a:lnTo>
                  <a:lnTo>
                    <a:pt x="613644" y="1087837"/>
                  </a:lnTo>
                  <a:lnTo>
                    <a:pt x="617805" y="1097637"/>
                  </a:lnTo>
                  <a:lnTo>
                    <a:pt x="621906" y="1107437"/>
                  </a:lnTo>
                  <a:lnTo>
                    <a:pt x="625984" y="1117238"/>
                  </a:lnTo>
                  <a:lnTo>
                    <a:pt x="630008" y="1127038"/>
                  </a:lnTo>
                  <a:lnTo>
                    <a:pt x="633984" y="1136838"/>
                  </a:lnTo>
                  <a:lnTo>
                    <a:pt x="637925" y="1146639"/>
                  </a:lnTo>
                  <a:lnTo>
                    <a:pt x="641785" y="1156439"/>
                  </a:lnTo>
                  <a:lnTo>
                    <a:pt x="645614" y="1166239"/>
                  </a:lnTo>
                  <a:lnTo>
                    <a:pt x="649366" y="1176040"/>
                  </a:lnTo>
                  <a:lnTo>
                    <a:pt x="653059" y="1185840"/>
                  </a:lnTo>
                  <a:lnTo>
                    <a:pt x="656703" y="1195640"/>
                  </a:lnTo>
                  <a:lnTo>
                    <a:pt x="660249" y="1205441"/>
                  </a:lnTo>
                  <a:lnTo>
                    <a:pt x="663756" y="1215241"/>
                  </a:lnTo>
                  <a:lnTo>
                    <a:pt x="667165" y="1225041"/>
                  </a:lnTo>
                  <a:lnTo>
                    <a:pt x="670509" y="1234842"/>
                  </a:lnTo>
                  <a:lnTo>
                    <a:pt x="673790" y="1244642"/>
                  </a:lnTo>
                  <a:lnTo>
                    <a:pt x="676960" y="1254442"/>
                  </a:lnTo>
                  <a:lnTo>
                    <a:pt x="680087" y="1264243"/>
                  </a:lnTo>
                  <a:lnTo>
                    <a:pt x="683097" y="1274043"/>
                  </a:lnTo>
                  <a:lnTo>
                    <a:pt x="686039" y="1283844"/>
                  </a:lnTo>
                  <a:lnTo>
                    <a:pt x="688906" y="1293644"/>
                  </a:lnTo>
                  <a:lnTo>
                    <a:pt x="691656" y="1303444"/>
                  </a:lnTo>
                  <a:lnTo>
                    <a:pt x="694359" y="1313245"/>
                  </a:lnTo>
                  <a:lnTo>
                    <a:pt x="696931" y="1323045"/>
                  </a:lnTo>
                  <a:lnTo>
                    <a:pt x="699435" y="1332845"/>
                  </a:lnTo>
                  <a:lnTo>
                    <a:pt x="701855" y="1342646"/>
                  </a:lnTo>
                  <a:lnTo>
                    <a:pt x="704158" y="1352446"/>
                  </a:lnTo>
                  <a:lnTo>
                    <a:pt x="706411" y="1362246"/>
                  </a:lnTo>
                  <a:lnTo>
                    <a:pt x="708524" y="1372047"/>
                  </a:lnTo>
                  <a:lnTo>
                    <a:pt x="710573" y="1381847"/>
                  </a:lnTo>
                  <a:lnTo>
                    <a:pt x="712531" y="1391647"/>
                  </a:lnTo>
                  <a:lnTo>
                    <a:pt x="714377" y="1401448"/>
                  </a:lnTo>
                  <a:lnTo>
                    <a:pt x="716173" y="1411248"/>
                  </a:lnTo>
                  <a:lnTo>
                    <a:pt x="717823" y="1421048"/>
                  </a:lnTo>
                  <a:lnTo>
                    <a:pt x="719417" y="1430849"/>
                  </a:lnTo>
                  <a:lnTo>
                    <a:pt x="720917" y="1440649"/>
                  </a:lnTo>
                  <a:lnTo>
                    <a:pt x="722312" y="1450449"/>
                  </a:lnTo>
                  <a:lnTo>
                    <a:pt x="723659" y="1460250"/>
                  </a:lnTo>
                  <a:lnTo>
                    <a:pt x="724862" y="1470050"/>
                  </a:lnTo>
                  <a:lnTo>
                    <a:pt x="726017" y="1479850"/>
                  </a:lnTo>
                  <a:lnTo>
                    <a:pt x="727077" y="1489651"/>
                  </a:lnTo>
                  <a:lnTo>
                    <a:pt x="728044" y="1499451"/>
                  </a:lnTo>
                  <a:lnTo>
                    <a:pt x="728964" y="1509251"/>
                  </a:lnTo>
                  <a:lnTo>
                    <a:pt x="729750" y="1519052"/>
                  </a:lnTo>
                  <a:lnTo>
                    <a:pt x="730494" y="1528852"/>
                  </a:lnTo>
                  <a:lnTo>
                    <a:pt x="731148" y="1538652"/>
                  </a:lnTo>
                  <a:lnTo>
                    <a:pt x="731721" y="1548453"/>
                  </a:lnTo>
                  <a:lnTo>
                    <a:pt x="732247" y="1558253"/>
                  </a:lnTo>
                  <a:lnTo>
                    <a:pt x="732658" y="1568053"/>
                  </a:lnTo>
                  <a:lnTo>
                    <a:pt x="733030" y="1577854"/>
                  </a:lnTo>
                  <a:lnTo>
                    <a:pt x="733318" y="1587654"/>
                  </a:lnTo>
                  <a:lnTo>
                    <a:pt x="733540" y="1597454"/>
                  </a:lnTo>
                  <a:lnTo>
                    <a:pt x="733717" y="1607255"/>
                  </a:lnTo>
                  <a:lnTo>
                    <a:pt x="733796" y="1617055"/>
                  </a:lnTo>
                  <a:lnTo>
                    <a:pt x="733843" y="1626855"/>
                  </a:lnTo>
                  <a:lnTo>
                    <a:pt x="733813" y="1636656"/>
                  </a:lnTo>
                  <a:lnTo>
                    <a:pt x="733730" y="1646456"/>
                  </a:lnTo>
                  <a:lnTo>
                    <a:pt x="733605" y="1656256"/>
                  </a:lnTo>
                  <a:lnTo>
                    <a:pt x="733401" y="1666057"/>
                  </a:lnTo>
                  <a:lnTo>
                    <a:pt x="733168" y="1675857"/>
                  </a:lnTo>
                  <a:lnTo>
                    <a:pt x="732870" y="1685657"/>
                  </a:lnTo>
                  <a:lnTo>
                    <a:pt x="732528" y="1695458"/>
                  </a:lnTo>
                  <a:lnTo>
                    <a:pt x="732150" y="1705258"/>
                  </a:lnTo>
                  <a:lnTo>
                    <a:pt x="731708" y="1715058"/>
                  </a:lnTo>
                  <a:lnTo>
                    <a:pt x="731243" y="1724859"/>
                  </a:lnTo>
                  <a:lnTo>
                    <a:pt x="730721" y="1734659"/>
                  </a:lnTo>
                  <a:lnTo>
                    <a:pt x="730166" y="1744459"/>
                  </a:lnTo>
                  <a:lnTo>
                    <a:pt x="729579" y="1754260"/>
                  </a:lnTo>
                  <a:lnTo>
                    <a:pt x="728941" y="1764060"/>
                  </a:lnTo>
                  <a:lnTo>
                    <a:pt x="728285" y="1773860"/>
                  </a:lnTo>
                  <a:lnTo>
                    <a:pt x="727580" y="1783661"/>
                  </a:lnTo>
                  <a:lnTo>
                    <a:pt x="726851" y="1793461"/>
                  </a:lnTo>
                  <a:lnTo>
                    <a:pt x="726093" y="1803261"/>
                  </a:lnTo>
                  <a:lnTo>
                    <a:pt x="725297" y="1813062"/>
                  </a:lnTo>
                  <a:lnTo>
                    <a:pt x="724484" y="1822862"/>
                  </a:lnTo>
                  <a:lnTo>
                    <a:pt x="723631" y="1832662"/>
                  </a:lnTo>
                  <a:lnTo>
                    <a:pt x="722759" y="1842463"/>
                  </a:lnTo>
                  <a:lnTo>
                    <a:pt x="721862" y="1852263"/>
                  </a:lnTo>
                  <a:lnTo>
                    <a:pt x="720934" y="1862063"/>
                  </a:lnTo>
                  <a:lnTo>
                    <a:pt x="719994" y="1871864"/>
                  </a:lnTo>
                  <a:lnTo>
                    <a:pt x="719018" y="1881664"/>
                  </a:lnTo>
                  <a:lnTo>
                    <a:pt x="718027" y="1891464"/>
                  </a:lnTo>
                  <a:lnTo>
                    <a:pt x="717015" y="1901265"/>
                  </a:lnTo>
                  <a:lnTo>
                    <a:pt x="715977" y="1911065"/>
                  </a:lnTo>
                  <a:lnTo>
                    <a:pt x="714928" y="1920865"/>
                  </a:lnTo>
                  <a:lnTo>
                    <a:pt x="713848" y="1930666"/>
                  </a:lnTo>
                  <a:lnTo>
                    <a:pt x="712756" y="1940466"/>
                  </a:lnTo>
                  <a:lnTo>
                    <a:pt x="711644" y="1950266"/>
                  </a:lnTo>
                  <a:lnTo>
                    <a:pt x="710511" y="1960067"/>
                  </a:lnTo>
                  <a:lnTo>
                    <a:pt x="709367" y="1969867"/>
                  </a:lnTo>
                  <a:lnTo>
                    <a:pt x="708195" y="1979667"/>
                  </a:lnTo>
                  <a:lnTo>
                    <a:pt x="707013" y="1989468"/>
                  </a:lnTo>
                  <a:lnTo>
                    <a:pt x="705811" y="1999268"/>
                  </a:lnTo>
                  <a:lnTo>
                    <a:pt x="704591" y="2009068"/>
                  </a:lnTo>
                  <a:lnTo>
                    <a:pt x="703361" y="2018869"/>
                  </a:lnTo>
                  <a:lnTo>
                    <a:pt x="702104" y="2028669"/>
                  </a:lnTo>
                  <a:lnTo>
                    <a:pt x="700838" y="2038469"/>
                  </a:lnTo>
                  <a:lnTo>
                    <a:pt x="699553" y="2048270"/>
                  </a:lnTo>
                  <a:lnTo>
                    <a:pt x="698252" y="2058070"/>
                  </a:lnTo>
                  <a:lnTo>
                    <a:pt x="696940" y="2067870"/>
                  </a:lnTo>
                  <a:lnTo>
                    <a:pt x="695603" y="2077671"/>
                  </a:lnTo>
                  <a:lnTo>
                    <a:pt x="694258" y="2087471"/>
                  </a:lnTo>
                  <a:lnTo>
                    <a:pt x="692894" y="2097271"/>
                  </a:lnTo>
                  <a:lnTo>
                    <a:pt x="691515" y="2107072"/>
                  </a:lnTo>
                  <a:lnTo>
                    <a:pt x="690125" y="2116872"/>
                  </a:lnTo>
                  <a:lnTo>
                    <a:pt x="688713" y="2126672"/>
                  </a:lnTo>
                  <a:lnTo>
                    <a:pt x="687292" y="2136473"/>
                  </a:lnTo>
                  <a:lnTo>
                    <a:pt x="685853" y="2146273"/>
                  </a:lnTo>
                  <a:lnTo>
                    <a:pt x="684401" y="2156073"/>
                  </a:lnTo>
                  <a:lnTo>
                    <a:pt x="682938" y="2165874"/>
                  </a:lnTo>
                  <a:lnTo>
                    <a:pt x="681455" y="2175674"/>
                  </a:lnTo>
                  <a:lnTo>
                    <a:pt x="679965" y="2185474"/>
                  </a:lnTo>
                  <a:lnTo>
                    <a:pt x="678457" y="2195275"/>
                  </a:lnTo>
                  <a:lnTo>
                    <a:pt x="676938" y="2205075"/>
                  </a:lnTo>
                  <a:lnTo>
                    <a:pt x="675410" y="2214875"/>
                  </a:lnTo>
                  <a:lnTo>
                    <a:pt x="673864" y="2224676"/>
                  </a:lnTo>
                  <a:lnTo>
                    <a:pt x="672313" y="2234476"/>
                  </a:lnTo>
                  <a:lnTo>
                    <a:pt x="670746" y="2244276"/>
                  </a:lnTo>
                  <a:lnTo>
                    <a:pt x="669170" y="2254077"/>
                  </a:lnTo>
                  <a:lnTo>
                    <a:pt x="667587" y="2263877"/>
                  </a:lnTo>
                  <a:lnTo>
                    <a:pt x="665991" y="2273677"/>
                  </a:lnTo>
                  <a:lnTo>
                    <a:pt x="664390" y="2283478"/>
                  </a:lnTo>
                  <a:lnTo>
                    <a:pt x="662777" y="2293278"/>
                  </a:lnTo>
                  <a:lnTo>
                    <a:pt x="661160" y="2303078"/>
                  </a:lnTo>
                  <a:lnTo>
                    <a:pt x="659536" y="2312879"/>
                  </a:lnTo>
                  <a:lnTo>
                    <a:pt x="657905" y="2322679"/>
                  </a:lnTo>
                  <a:lnTo>
                    <a:pt x="656272" y="2332479"/>
                  </a:lnTo>
                  <a:lnTo>
                    <a:pt x="654632" y="2342280"/>
                  </a:lnTo>
                  <a:lnTo>
                    <a:pt x="652990" y="2352080"/>
                  </a:lnTo>
                  <a:lnTo>
                    <a:pt x="651346" y="2361880"/>
                  </a:lnTo>
                  <a:lnTo>
                    <a:pt x="649701" y="2371681"/>
                  </a:lnTo>
                  <a:lnTo>
                    <a:pt x="648056" y="2381481"/>
                  </a:lnTo>
                  <a:lnTo>
                    <a:pt x="646411" y="2391281"/>
                  </a:lnTo>
                  <a:lnTo>
                    <a:pt x="644768" y="2401082"/>
                  </a:lnTo>
                  <a:lnTo>
                    <a:pt x="643128" y="2410882"/>
                  </a:lnTo>
                  <a:lnTo>
                    <a:pt x="641492" y="2420682"/>
                  </a:lnTo>
                  <a:lnTo>
                    <a:pt x="639859" y="2430483"/>
                  </a:lnTo>
                  <a:lnTo>
                    <a:pt x="638236" y="2440283"/>
                  </a:lnTo>
                  <a:lnTo>
                    <a:pt x="636618" y="2450083"/>
                  </a:lnTo>
                  <a:lnTo>
                    <a:pt x="635008" y="2459884"/>
                  </a:lnTo>
                  <a:lnTo>
                    <a:pt x="633410" y="2469684"/>
                  </a:lnTo>
                  <a:lnTo>
                    <a:pt x="631818" y="2479484"/>
                  </a:lnTo>
                  <a:lnTo>
                    <a:pt x="630245" y="2489285"/>
                  </a:lnTo>
                  <a:lnTo>
                    <a:pt x="628681" y="2499085"/>
                  </a:lnTo>
                  <a:lnTo>
                    <a:pt x="627132" y="2508885"/>
                  </a:lnTo>
                  <a:lnTo>
                    <a:pt x="625602" y="2518686"/>
                  </a:lnTo>
                  <a:lnTo>
                    <a:pt x="624081" y="2528486"/>
                  </a:lnTo>
                  <a:lnTo>
                    <a:pt x="622590" y="2538286"/>
                  </a:lnTo>
                  <a:lnTo>
                    <a:pt x="621111" y="2548087"/>
                  </a:lnTo>
                  <a:lnTo>
                    <a:pt x="619655" y="2557887"/>
                  </a:lnTo>
                  <a:lnTo>
                    <a:pt x="618224" y="2567688"/>
                  </a:lnTo>
                  <a:lnTo>
                    <a:pt x="616808" y="2577488"/>
                  </a:lnTo>
                  <a:lnTo>
                    <a:pt x="615431" y="2587288"/>
                  </a:lnTo>
                  <a:lnTo>
                    <a:pt x="614069" y="2597089"/>
                  </a:lnTo>
                  <a:lnTo>
                    <a:pt x="612741" y="2606889"/>
                  </a:lnTo>
                  <a:lnTo>
                    <a:pt x="611442" y="2616689"/>
                  </a:lnTo>
                  <a:lnTo>
                    <a:pt x="610163" y="2626490"/>
                  </a:lnTo>
                  <a:lnTo>
                    <a:pt x="608934" y="2636290"/>
                  </a:lnTo>
                  <a:lnTo>
                    <a:pt x="607723" y="2646090"/>
                  </a:lnTo>
                  <a:lnTo>
                    <a:pt x="606555" y="2655891"/>
                  </a:lnTo>
                  <a:lnTo>
                    <a:pt x="605422" y="2665691"/>
                  </a:lnTo>
                  <a:lnTo>
                    <a:pt x="604316" y="2675491"/>
                  </a:lnTo>
                  <a:lnTo>
                    <a:pt x="603267" y="2685292"/>
                  </a:lnTo>
                  <a:lnTo>
                    <a:pt x="602240" y="2695092"/>
                  </a:lnTo>
                  <a:lnTo>
                    <a:pt x="601267" y="2704892"/>
                  </a:lnTo>
                  <a:lnTo>
                    <a:pt x="600332" y="2714693"/>
                  </a:lnTo>
                  <a:lnTo>
                    <a:pt x="599432" y="2724493"/>
                  </a:lnTo>
                  <a:lnTo>
                    <a:pt x="598596" y="2734293"/>
                  </a:lnTo>
                  <a:lnTo>
                    <a:pt x="597785" y="2744094"/>
                  </a:lnTo>
                  <a:lnTo>
                    <a:pt x="597040" y="2753894"/>
                  </a:lnTo>
                  <a:lnTo>
                    <a:pt x="596336" y="2763694"/>
                  </a:lnTo>
                  <a:lnTo>
                    <a:pt x="595673" y="2773495"/>
                  </a:lnTo>
                  <a:lnTo>
                    <a:pt x="595081" y="2783295"/>
                  </a:lnTo>
                  <a:lnTo>
                    <a:pt x="594517" y="2793095"/>
                  </a:lnTo>
                  <a:lnTo>
                    <a:pt x="594030" y="2802896"/>
                  </a:lnTo>
                  <a:lnTo>
                    <a:pt x="593586" y="2812696"/>
                  </a:lnTo>
                  <a:lnTo>
                    <a:pt x="593191" y="2822496"/>
                  </a:lnTo>
                  <a:lnTo>
                    <a:pt x="592871" y="2832297"/>
                  </a:lnTo>
                  <a:lnTo>
                    <a:pt x="592582" y="2842097"/>
                  </a:lnTo>
                  <a:lnTo>
                    <a:pt x="592380" y="2851897"/>
                  </a:lnTo>
                  <a:lnTo>
                    <a:pt x="592222" y="2861698"/>
                  </a:lnTo>
                  <a:lnTo>
                    <a:pt x="592121" y="2871498"/>
                  </a:lnTo>
                  <a:lnTo>
                    <a:pt x="592097" y="2881298"/>
                  </a:lnTo>
                  <a:lnTo>
                    <a:pt x="592107" y="2891099"/>
                  </a:lnTo>
                  <a:lnTo>
                    <a:pt x="592213" y="2900899"/>
                  </a:lnTo>
                  <a:lnTo>
                    <a:pt x="592362" y="2910699"/>
                  </a:lnTo>
                  <a:lnTo>
                    <a:pt x="592575" y="2920500"/>
                  </a:lnTo>
                  <a:lnTo>
                    <a:pt x="592866" y="2930300"/>
                  </a:lnTo>
                  <a:lnTo>
                    <a:pt x="593192" y="2940100"/>
                  </a:lnTo>
                  <a:lnTo>
                    <a:pt x="593622" y="2949901"/>
                  </a:lnTo>
                  <a:lnTo>
                    <a:pt x="594092" y="2959701"/>
                  </a:lnTo>
                  <a:lnTo>
                    <a:pt x="594631" y="2969501"/>
                  </a:lnTo>
                  <a:lnTo>
                    <a:pt x="595247" y="2979302"/>
                  </a:lnTo>
                  <a:lnTo>
                    <a:pt x="595898" y="2989102"/>
                  </a:lnTo>
                  <a:lnTo>
                    <a:pt x="596657" y="2998902"/>
                  </a:lnTo>
                  <a:lnTo>
                    <a:pt x="597454" y="3008703"/>
                  </a:lnTo>
                  <a:lnTo>
                    <a:pt x="598322" y="3018503"/>
                  </a:lnTo>
                  <a:lnTo>
                    <a:pt x="599263" y="3028303"/>
                  </a:lnTo>
                  <a:lnTo>
                    <a:pt x="600240" y="3038104"/>
                  </a:lnTo>
                  <a:lnTo>
                    <a:pt x="601322" y="3047904"/>
                  </a:lnTo>
                  <a:lnTo>
                    <a:pt x="602437" y="3057704"/>
                  </a:lnTo>
                  <a:lnTo>
                    <a:pt x="603626" y="3067505"/>
                  </a:lnTo>
                  <a:lnTo>
                    <a:pt x="604878" y="3077305"/>
                  </a:lnTo>
                  <a:lnTo>
                    <a:pt x="606168" y="3087105"/>
                  </a:lnTo>
                  <a:lnTo>
                    <a:pt x="607552" y="3096906"/>
                  </a:lnTo>
                  <a:lnTo>
                    <a:pt x="608967" y="3106706"/>
                  </a:lnTo>
                  <a:lnTo>
                    <a:pt x="610450" y="3116506"/>
                  </a:lnTo>
                  <a:lnTo>
                    <a:pt x="611987" y="3126307"/>
                  </a:lnTo>
                  <a:lnTo>
                    <a:pt x="613561" y="3136107"/>
                  </a:lnTo>
                  <a:lnTo>
                    <a:pt x="615213" y="3145907"/>
                  </a:lnTo>
                  <a:lnTo>
                    <a:pt x="616891" y="3155708"/>
                  </a:lnTo>
                  <a:lnTo>
                    <a:pt x="618629" y="3165508"/>
                  </a:lnTo>
                  <a:lnTo>
                    <a:pt x="620409" y="3175308"/>
                  </a:lnTo>
                  <a:lnTo>
                    <a:pt x="622220" y="3185109"/>
                  </a:lnTo>
                  <a:lnTo>
                    <a:pt x="624090" y="3194909"/>
                  </a:lnTo>
                  <a:lnTo>
                    <a:pt x="625979" y="3204709"/>
                  </a:lnTo>
                  <a:lnTo>
                    <a:pt x="627914" y="3214510"/>
                  </a:lnTo>
                  <a:lnTo>
                    <a:pt x="629876" y="3224310"/>
                  </a:lnTo>
                  <a:lnTo>
                    <a:pt x="631862" y="3234110"/>
                  </a:lnTo>
                  <a:lnTo>
                    <a:pt x="633882" y="3243911"/>
                  </a:lnTo>
                  <a:lnTo>
                    <a:pt x="635914" y="3253711"/>
                  </a:lnTo>
                  <a:lnTo>
                    <a:pt x="637973" y="3263511"/>
                  </a:lnTo>
                  <a:lnTo>
                    <a:pt x="640042" y="3273312"/>
                  </a:lnTo>
                  <a:lnTo>
                    <a:pt x="642123" y="3283112"/>
                  </a:lnTo>
                  <a:lnTo>
                    <a:pt x="644212" y="3292912"/>
                  </a:lnTo>
                  <a:lnTo>
                    <a:pt x="646304" y="3302713"/>
                  </a:lnTo>
                  <a:lnTo>
                    <a:pt x="648397" y="3312513"/>
                  </a:lnTo>
                  <a:lnTo>
                    <a:pt x="650484" y="3322313"/>
                  </a:lnTo>
                  <a:lnTo>
                    <a:pt x="652566" y="3332114"/>
                  </a:lnTo>
                  <a:lnTo>
                    <a:pt x="654631" y="3341914"/>
                  </a:lnTo>
                  <a:lnTo>
                    <a:pt x="656687" y="3351714"/>
                  </a:lnTo>
                  <a:lnTo>
                    <a:pt x="658712" y="3361515"/>
                  </a:lnTo>
                  <a:lnTo>
                    <a:pt x="660718" y="3371315"/>
                  </a:lnTo>
                  <a:lnTo>
                    <a:pt x="662698" y="3381115"/>
                  </a:lnTo>
                  <a:lnTo>
                    <a:pt x="664633" y="3390916"/>
                  </a:lnTo>
                  <a:lnTo>
                    <a:pt x="666549" y="3400716"/>
                  </a:lnTo>
                  <a:lnTo>
                    <a:pt x="668400" y="3410516"/>
                  </a:lnTo>
                  <a:lnTo>
                    <a:pt x="670218" y="3420317"/>
                  </a:lnTo>
                  <a:lnTo>
                    <a:pt x="671986" y="3430117"/>
                  </a:lnTo>
                  <a:lnTo>
                    <a:pt x="673686" y="3439917"/>
                  </a:lnTo>
                  <a:lnTo>
                    <a:pt x="675354" y="3449718"/>
                  </a:lnTo>
                  <a:lnTo>
                    <a:pt x="676920" y="3459518"/>
                  </a:lnTo>
                  <a:lnTo>
                    <a:pt x="678443" y="3469318"/>
                  </a:lnTo>
                  <a:lnTo>
                    <a:pt x="679891" y="3479119"/>
                  </a:lnTo>
                  <a:lnTo>
                    <a:pt x="681249" y="3488919"/>
                  </a:lnTo>
                  <a:lnTo>
                    <a:pt x="682565" y="3498719"/>
                  </a:lnTo>
                  <a:lnTo>
                    <a:pt x="683742" y="3508520"/>
                  </a:lnTo>
                  <a:lnTo>
                    <a:pt x="684868" y="3518320"/>
                  </a:lnTo>
                  <a:lnTo>
                    <a:pt x="685893" y="3528120"/>
                  </a:lnTo>
                  <a:lnTo>
                    <a:pt x="686812" y="3537921"/>
                  </a:lnTo>
                  <a:lnTo>
                    <a:pt x="687675" y="3547721"/>
                  </a:lnTo>
                  <a:lnTo>
                    <a:pt x="688372" y="3557521"/>
                  </a:lnTo>
                  <a:lnTo>
                    <a:pt x="689011" y="3567322"/>
                  </a:lnTo>
                  <a:lnTo>
                    <a:pt x="689524" y="3577122"/>
                  </a:lnTo>
                  <a:lnTo>
                    <a:pt x="689921" y="3586922"/>
                  </a:lnTo>
                  <a:lnTo>
                    <a:pt x="690248" y="3596723"/>
                  </a:lnTo>
                  <a:lnTo>
                    <a:pt x="690390" y="3606523"/>
                  </a:lnTo>
                  <a:lnTo>
                    <a:pt x="690469" y="3616323"/>
                  </a:lnTo>
                  <a:lnTo>
                    <a:pt x="690401" y="3626124"/>
                  </a:lnTo>
                  <a:lnTo>
                    <a:pt x="690212" y="3635924"/>
                  </a:lnTo>
                  <a:lnTo>
                    <a:pt x="689939" y="3645724"/>
                  </a:lnTo>
                  <a:lnTo>
                    <a:pt x="689474" y="3655525"/>
                  </a:lnTo>
                  <a:lnTo>
                    <a:pt x="688941" y="3665325"/>
                  </a:lnTo>
                  <a:lnTo>
                    <a:pt x="688246" y="3675125"/>
                  </a:lnTo>
                  <a:lnTo>
                    <a:pt x="687431" y="3684926"/>
                  </a:lnTo>
                  <a:lnTo>
                    <a:pt x="686522" y="3694726"/>
                  </a:lnTo>
                  <a:lnTo>
                    <a:pt x="685422" y="3704526"/>
                  </a:lnTo>
                  <a:lnTo>
                    <a:pt x="684252" y="3714327"/>
                  </a:lnTo>
                  <a:lnTo>
                    <a:pt x="682911" y="3724127"/>
                  </a:lnTo>
                  <a:lnTo>
                    <a:pt x="681457" y="3733927"/>
                  </a:lnTo>
                  <a:lnTo>
                    <a:pt x="679902" y="3743728"/>
                  </a:lnTo>
                  <a:lnTo>
                    <a:pt x="678166" y="3753528"/>
                  </a:lnTo>
                  <a:lnTo>
                    <a:pt x="676362" y="3763328"/>
                  </a:lnTo>
                  <a:lnTo>
                    <a:pt x="674385" y="3773129"/>
                  </a:lnTo>
                  <a:lnTo>
                    <a:pt x="672306" y="3782929"/>
                  </a:lnTo>
                  <a:lnTo>
                    <a:pt x="670124" y="3792729"/>
                  </a:lnTo>
                  <a:lnTo>
                    <a:pt x="667779" y="3802530"/>
                  </a:lnTo>
                  <a:lnTo>
                    <a:pt x="665371" y="3812330"/>
                  </a:lnTo>
                  <a:lnTo>
                    <a:pt x="662795" y="3822131"/>
                  </a:lnTo>
                  <a:lnTo>
                    <a:pt x="660134" y="3831931"/>
                  </a:lnTo>
                  <a:lnTo>
                    <a:pt x="657372" y="3841731"/>
                  </a:lnTo>
                  <a:lnTo>
                    <a:pt x="654471" y="3851532"/>
                  </a:lnTo>
                  <a:lnTo>
                    <a:pt x="651513" y="3861332"/>
                  </a:lnTo>
                  <a:lnTo>
                    <a:pt x="648403" y="3871132"/>
                  </a:lnTo>
                  <a:lnTo>
                    <a:pt x="645224" y="3880933"/>
                  </a:lnTo>
                  <a:lnTo>
                    <a:pt x="641954" y="3890733"/>
                  </a:lnTo>
                  <a:lnTo>
                    <a:pt x="638571" y="3900533"/>
                  </a:lnTo>
                  <a:lnTo>
                    <a:pt x="635140" y="3910334"/>
                  </a:lnTo>
                  <a:lnTo>
                    <a:pt x="631581" y="3920134"/>
                  </a:lnTo>
                  <a:lnTo>
                    <a:pt x="627970" y="3929934"/>
                  </a:lnTo>
                  <a:lnTo>
                    <a:pt x="624282" y="3939735"/>
                  </a:lnTo>
                  <a:lnTo>
                    <a:pt x="620511" y="3949535"/>
                  </a:lnTo>
                  <a:lnTo>
                    <a:pt x="616702" y="3959335"/>
                  </a:lnTo>
                  <a:lnTo>
                    <a:pt x="612793" y="3969136"/>
                  </a:lnTo>
                  <a:lnTo>
                    <a:pt x="608851" y="3978936"/>
                  </a:lnTo>
                  <a:lnTo>
                    <a:pt x="604850" y="3988736"/>
                  </a:lnTo>
                  <a:lnTo>
                    <a:pt x="600795" y="3998537"/>
                  </a:lnTo>
                  <a:lnTo>
                    <a:pt x="596713" y="4008337"/>
                  </a:lnTo>
                  <a:lnTo>
                    <a:pt x="592566" y="4018137"/>
                  </a:lnTo>
                  <a:lnTo>
                    <a:pt x="588400" y="4027938"/>
                  </a:lnTo>
                  <a:lnTo>
                    <a:pt x="584198" y="4037738"/>
                  </a:lnTo>
                  <a:lnTo>
                    <a:pt x="579969" y="4047538"/>
                  </a:lnTo>
                  <a:lnTo>
                    <a:pt x="575725" y="4057339"/>
                  </a:lnTo>
                  <a:lnTo>
                    <a:pt x="571453" y="4067139"/>
                  </a:lnTo>
                  <a:lnTo>
                    <a:pt x="567174" y="4076939"/>
                  </a:lnTo>
                  <a:lnTo>
                    <a:pt x="562884" y="4086740"/>
                  </a:lnTo>
                  <a:lnTo>
                    <a:pt x="558591" y="4096540"/>
                  </a:lnTo>
                  <a:lnTo>
                    <a:pt x="554296" y="4106340"/>
                  </a:lnTo>
                  <a:lnTo>
                    <a:pt x="550007" y="4116141"/>
                  </a:lnTo>
                  <a:lnTo>
                    <a:pt x="545723" y="4125941"/>
                  </a:lnTo>
                  <a:lnTo>
                    <a:pt x="541452" y="4135741"/>
                  </a:lnTo>
                  <a:lnTo>
                    <a:pt x="537198" y="4145542"/>
                  </a:lnTo>
                  <a:lnTo>
                    <a:pt x="532956" y="4155342"/>
                  </a:lnTo>
                  <a:lnTo>
                    <a:pt x="528750" y="4165142"/>
                  </a:lnTo>
                  <a:lnTo>
                    <a:pt x="524558" y="4174943"/>
                  </a:lnTo>
                  <a:lnTo>
                    <a:pt x="520404" y="4184743"/>
                  </a:lnTo>
                  <a:lnTo>
                    <a:pt x="516283" y="4194543"/>
                  </a:lnTo>
                  <a:lnTo>
                    <a:pt x="512187" y="4204344"/>
                  </a:lnTo>
                  <a:lnTo>
                    <a:pt x="508150" y="4214144"/>
                  </a:lnTo>
                  <a:lnTo>
                    <a:pt x="504136" y="4223944"/>
                  </a:lnTo>
                  <a:lnTo>
                    <a:pt x="500182" y="4233745"/>
                  </a:lnTo>
                  <a:lnTo>
                    <a:pt x="496271" y="4243545"/>
                  </a:lnTo>
                  <a:lnTo>
                    <a:pt x="492400" y="4253345"/>
                  </a:lnTo>
                  <a:lnTo>
                    <a:pt x="488603" y="4263146"/>
                  </a:lnTo>
                  <a:lnTo>
                    <a:pt x="484836" y="4272946"/>
                  </a:lnTo>
                  <a:lnTo>
                    <a:pt x="481148" y="4282746"/>
                  </a:lnTo>
                  <a:lnTo>
                    <a:pt x="477509" y="4292547"/>
                  </a:lnTo>
                  <a:lnTo>
                    <a:pt x="473922" y="4302347"/>
                  </a:lnTo>
                  <a:lnTo>
                    <a:pt x="470419" y="4312147"/>
                  </a:lnTo>
                  <a:lnTo>
                    <a:pt x="466951" y="4321948"/>
                  </a:lnTo>
                  <a:lnTo>
                    <a:pt x="463578" y="4331748"/>
                  </a:lnTo>
                  <a:lnTo>
                    <a:pt x="460255" y="4341548"/>
                  </a:lnTo>
                  <a:lnTo>
                    <a:pt x="456993" y="4351349"/>
                  </a:lnTo>
                  <a:lnTo>
                    <a:pt x="453822" y="4361149"/>
                  </a:lnTo>
                  <a:lnTo>
                    <a:pt x="450687" y="4370949"/>
                  </a:lnTo>
                  <a:lnTo>
                    <a:pt x="447657" y="4380750"/>
                  </a:lnTo>
                  <a:lnTo>
                    <a:pt x="444678" y="4390550"/>
                  </a:lnTo>
                  <a:lnTo>
                    <a:pt x="441766" y="4400350"/>
                  </a:lnTo>
                  <a:lnTo>
                    <a:pt x="438944" y="4410151"/>
                  </a:lnTo>
                  <a:lnTo>
                    <a:pt x="436161" y="4419951"/>
                  </a:lnTo>
                  <a:lnTo>
                    <a:pt x="433488" y="4429751"/>
                  </a:lnTo>
                  <a:lnTo>
                    <a:pt x="430863" y="4439552"/>
                  </a:lnTo>
                  <a:lnTo>
                    <a:pt x="428310" y="4449352"/>
                  </a:lnTo>
                  <a:lnTo>
                    <a:pt x="425842" y="4459152"/>
                  </a:lnTo>
                  <a:lnTo>
                    <a:pt x="423413" y="4468953"/>
                  </a:lnTo>
                  <a:lnTo>
                    <a:pt x="421096" y="4478753"/>
                  </a:lnTo>
                  <a:lnTo>
                    <a:pt x="418821" y="4488553"/>
                  </a:lnTo>
                  <a:lnTo>
                    <a:pt x="416621" y="4498354"/>
                  </a:lnTo>
                  <a:lnTo>
                    <a:pt x="414499" y="4508154"/>
                  </a:lnTo>
                  <a:lnTo>
                    <a:pt x="412413" y="4517954"/>
                  </a:lnTo>
                  <a:lnTo>
                    <a:pt x="410439" y="4527755"/>
                  </a:lnTo>
                  <a:lnTo>
                    <a:pt x="408500" y="4537555"/>
                  </a:lnTo>
                  <a:lnTo>
                    <a:pt x="406635" y="4547355"/>
                  </a:lnTo>
                  <a:lnTo>
                    <a:pt x="404840" y="4557156"/>
                  </a:lnTo>
                  <a:lnTo>
                    <a:pt x="403081" y="4566956"/>
                  </a:lnTo>
                  <a:lnTo>
                    <a:pt x="401424" y="4576756"/>
                  </a:lnTo>
                  <a:lnTo>
                    <a:pt x="399798" y="4586557"/>
                  </a:lnTo>
                  <a:lnTo>
                    <a:pt x="398243" y="4596357"/>
                  </a:lnTo>
                  <a:lnTo>
                    <a:pt x="396749" y="4606157"/>
                  </a:lnTo>
                  <a:lnTo>
                    <a:pt x="395290" y="4615958"/>
                  </a:lnTo>
                  <a:lnTo>
                    <a:pt x="393920" y="4625758"/>
                  </a:lnTo>
                  <a:lnTo>
                    <a:pt x="392579" y="4635558"/>
                  </a:lnTo>
                  <a:lnTo>
                    <a:pt x="391303" y="4645359"/>
                  </a:lnTo>
                  <a:lnTo>
                    <a:pt x="390078" y="4655159"/>
                  </a:lnTo>
                  <a:lnTo>
                    <a:pt x="388888" y="4664959"/>
                  </a:lnTo>
                  <a:lnTo>
                    <a:pt x="387773" y="4674760"/>
                  </a:lnTo>
                  <a:lnTo>
                    <a:pt x="386683" y="4684560"/>
                  </a:lnTo>
                  <a:lnTo>
                    <a:pt x="385653" y="4694360"/>
                  </a:lnTo>
                  <a:lnTo>
                    <a:pt x="384665" y="4704161"/>
                  </a:lnTo>
                  <a:lnTo>
                    <a:pt x="383709" y="4713961"/>
                  </a:lnTo>
                  <a:lnTo>
                    <a:pt x="382815" y="4723761"/>
                  </a:lnTo>
                  <a:lnTo>
                    <a:pt x="381944" y="4733562"/>
                  </a:lnTo>
                  <a:lnTo>
                    <a:pt x="381125" y="4743362"/>
                  </a:lnTo>
                  <a:lnTo>
                    <a:pt x="380339" y="4753162"/>
                  </a:lnTo>
                  <a:lnTo>
                    <a:pt x="379584" y="4762963"/>
                  </a:lnTo>
                  <a:lnTo>
                    <a:pt x="378878" y="4772763"/>
                  </a:lnTo>
                  <a:lnTo>
                    <a:pt x="378191" y="4782563"/>
                  </a:lnTo>
                  <a:lnTo>
                    <a:pt x="377551" y="4792364"/>
                  </a:lnTo>
                  <a:lnTo>
                    <a:pt x="376936" y="4802164"/>
                  </a:lnTo>
                  <a:lnTo>
                    <a:pt x="376347" y="4811964"/>
                  </a:lnTo>
                  <a:lnTo>
                    <a:pt x="375799" y="4821765"/>
                  </a:lnTo>
                  <a:lnTo>
                    <a:pt x="375265" y="4831565"/>
                  </a:lnTo>
                  <a:lnTo>
                    <a:pt x="374772" y="4841365"/>
                  </a:lnTo>
                  <a:lnTo>
                    <a:pt x="374298" y="4851166"/>
                  </a:lnTo>
                  <a:lnTo>
                    <a:pt x="373846" y="4860966"/>
                  </a:lnTo>
                  <a:lnTo>
                    <a:pt x="373426" y="4870766"/>
                  </a:lnTo>
                  <a:lnTo>
                    <a:pt x="373018" y="4880567"/>
                  </a:lnTo>
                  <a:lnTo>
                    <a:pt x="372644" y="4890367"/>
                  </a:lnTo>
                  <a:lnTo>
                    <a:pt x="372283" y="4900167"/>
                  </a:lnTo>
                  <a:lnTo>
                    <a:pt x="371942" y="4909968"/>
                  </a:lnTo>
                  <a:lnTo>
                    <a:pt x="371625" y="4919768"/>
                  </a:lnTo>
                  <a:lnTo>
                    <a:pt x="371318" y="4929568"/>
                  </a:lnTo>
                  <a:lnTo>
                    <a:pt x="371038" y="4939369"/>
                  </a:lnTo>
                  <a:lnTo>
                    <a:pt x="370768" y="4949169"/>
                  </a:lnTo>
                  <a:lnTo>
                    <a:pt x="370514" y="4958969"/>
                  </a:lnTo>
                  <a:lnTo>
                    <a:pt x="370278" y="4968770"/>
                  </a:lnTo>
                  <a:lnTo>
                    <a:pt x="370050" y="4978570"/>
                  </a:lnTo>
                  <a:lnTo>
                    <a:pt x="369844" y="4988370"/>
                  </a:lnTo>
                  <a:lnTo>
                    <a:pt x="369645" y="4998171"/>
                  </a:lnTo>
                  <a:lnTo>
                    <a:pt x="369459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819986"/>
              <a:ext cx="0" cy="212956"/>
            </a:xfrm>
            <a:custGeom>
              <a:avLst/>
              <a:pathLst>
                <a:path w="0" h="212956">
                  <a:moveTo>
                    <a:pt x="0" y="2129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3458855"/>
              <a:ext cx="0" cy="212956"/>
            </a:xfrm>
            <a:custGeom>
              <a:avLst/>
              <a:pathLst>
                <a:path w="0" h="212956">
                  <a:moveTo>
                    <a:pt x="0" y="0"/>
                  </a:moveTo>
                  <a:lnTo>
                    <a:pt x="0" y="2129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032943"/>
              <a:ext cx="182029" cy="425912"/>
            </a:xfrm>
            <a:custGeom>
              <a:avLst/>
              <a:pathLst>
                <a:path w="182029" h="425912">
                  <a:moveTo>
                    <a:pt x="0" y="0"/>
                  </a:moveTo>
                  <a:lnTo>
                    <a:pt x="0" y="425912"/>
                  </a:lnTo>
                  <a:lnTo>
                    <a:pt x="182029" y="425912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3245899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471286"/>
              <a:ext cx="0" cy="215447"/>
            </a:xfrm>
            <a:custGeom>
              <a:avLst/>
              <a:pathLst>
                <a:path w="0" h="215447">
                  <a:moveTo>
                    <a:pt x="0" y="2154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839958"/>
              <a:ext cx="0" cy="94647"/>
            </a:xfrm>
            <a:custGeom>
              <a:avLst/>
              <a:pathLst>
                <a:path w="0" h="94647">
                  <a:moveTo>
                    <a:pt x="0" y="0"/>
                  </a:moveTo>
                  <a:lnTo>
                    <a:pt x="0" y="946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686733"/>
              <a:ext cx="182029" cy="2153224"/>
            </a:xfrm>
            <a:custGeom>
              <a:avLst/>
              <a:pathLst>
                <a:path w="182029" h="2153224">
                  <a:moveTo>
                    <a:pt x="0" y="0"/>
                  </a:moveTo>
                  <a:lnTo>
                    <a:pt x="0" y="2153224"/>
                  </a:lnTo>
                  <a:lnTo>
                    <a:pt x="182029" y="2153224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3472554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074883" y="2796716"/>
              <a:ext cx="46539" cy="46539"/>
            </a:xfrm>
            <a:custGeom>
              <a:avLst/>
              <a:pathLst>
                <a:path w="46539" h="46539">
                  <a:moveTo>
                    <a:pt x="0" y="23269"/>
                  </a:moveTo>
                  <a:lnTo>
                    <a:pt x="23269" y="0"/>
                  </a:lnTo>
                  <a:lnTo>
                    <a:pt x="46539" y="23269"/>
                  </a:lnTo>
                  <a:lnTo>
                    <a:pt x="23269" y="465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449545" y="4786903"/>
              <a:ext cx="106109" cy="106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461309" y="4772520"/>
              <a:ext cx="134875" cy="134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840989" y="4876851"/>
              <a:ext cx="90601" cy="90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948296" y="4879628"/>
              <a:ext cx="80066" cy="80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897362" y="3159266"/>
              <a:ext cx="143376" cy="1433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56424" y="3061115"/>
              <a:ext cx="110532" cy="110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835855" y="3369712"/>
              <a:ext cx="21370" cy="21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687701" y="358600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24795" y="2465664"/>
              <a:ext cx="90946" cy="909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484133" y="3668755"/>
              <a:ext cx="90798" cy="907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83784" y="3071083"/>
              <a:ext cx="90597" cy="905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446265" y="2490855"/>
              <a:ext cx="90379" cy="903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65830" y="3387650"/>
              <a:ext cx="55236" cy="552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483845" y="3158124"/>
              <a:ext cx="140679" cy="1406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926231" y="2465704"/>
              <a:ext cx="90866" cy="908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954047" y="3472322"/>
              <a:ext cx="80166" cy="80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808330" y="4139639"/>
              <a:ext cx="90520" cy="90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824138" y="3413741"/>
              <a:ext cx="117626" cy="1176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781143" y="4871540"/>
              <a:ext cx="91258" cy="91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528332" y="4017320"/>
              <a:ext cx="31290" cy="31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470666" y="4168840"/>
              <a:ext cx="71969" cy="71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46232" y="4871859"/>
              <a:ext cx="90621" cy="90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39285" y="4864387"/>
              <a:ext cx="90621" cy="90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17995" y="2527430"/>
              <a:ext cx="91950" cy="919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634984" y="4687289"/>
              <a:ext cx="91134" cy="91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865591" y="4889359"/>
              <a:ext cx="90492" cy="90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436631" y="2510005"/>
              <a:ext cx="91931" cy="919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670652" y="2504114"/>
              <a:ext cx="103711" cy="1037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499978" y="2904560"/>
              <a:ext cx="89887" cy="898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732595" y="2500890"/>
              <a:ext cx="90234" cy="902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658573" y="2453662"/>
              <a:ext cx="55174" cy="55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45704" y="2431958"/>
              <a:ext cx="78654" cy="786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639209" y="3897409"/>
              <a:ext cx="91780" cy="91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48631" y="4846854"/>
              <a:ext cx="90818" cy="90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35040" y="2754675"/>
              <a:ext cx="90770" cy="907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08474" y="4868737"/>
              <a:ext cx="91883" cy="91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234519" y="287061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chr3:10141921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415727" y="347316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chr3:10141885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48133" y="613768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448133" y="551500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503125" y="489232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503125" y="426964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503125" y="36469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503125" y="302428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503125" y="240160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2880411" y="61973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880411" y="557471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880411" y="49520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880411" y="43293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880411" y="37066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880411" y="30840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880411" y="24613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106490" y="2037173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76" name="pt76"/>
            <p:cNvSpPr/>
            <p:nvPr/>
          </p:nvSpPr>
          <p:spPr>
            <a:xfrm>
              <a:off x="7179089" y="238890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179089" y="258375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179089" y="277860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7389908" y="2321789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389908" y="2516638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89908" y="2711487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106490" y="3096478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83" name="pt83"/>
            <p:cNvSpPr/>
            <p:nvPr/>
          </p:nvSpPr>
          <p:spPr>
            <a:xfrm>
              <a:off x="7169137" y="3385550"/>
              <a:ext cx="90059" cy="9005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209666" y="362092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169137" y="3775248"/>
              <a:ext cx="90059" cy="9005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152348" y="3953310"/>
              <a:ext cx="123636" cy="12363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139467" y="4135277"/>
              <a:ext cx="149399" cy="14939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128607" y="4329518"/>
              <a:ext cx="171119" cy="1711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410410" y="337503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410410" y="356571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410410" y="37647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410410" y="3957568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410410" y="415026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410410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106490" y="4696417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96" name="pt96"/>
            <p:cNvSpPr/>
            <p:nvPr/>
          </p:nvSpPr>
          <p:spPr>
            <a:xfrm>
              <a:off x="7179089" y="50276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179089" y="522250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7389908" y="4990087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389908" y="5184936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924695" y="619487"/>
              <a:ext cx="996066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VHL,Bowel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1198960"/>
              <a:ext cx="1638269" cy="5007971"/>
            </a:xfrm>
            <a:custGeom>
              <a:avLst/>
              <a:pathLst>
                <a:path w="1638269" h="5007971">
                  <a:moveTo>
                    <a:pt x="811258" y="5007971"/>
                  </a:moveTo>
                  <a:lnTo>
                    <a:pt x="810800" y="4998171"/>
                  </a:lnTo>
                  <a:lnTo>
                    <a:pt x="810300" y="4988370"/>
                  </a:lnTo>
                  <a:lnTo>
                    <a:pt x="809791" y="4978570"/>
                  </a:lnTo>
                  <a:lnTo>
                    <a:pt x="809240" y="4968770"/>
                  </a:lnTo>
                  <a:lnTo>
                    <a:pt x="808674" y="4958969"/>
                  </a:lnTo>
                  <a:lnTo>
                    <a:pt x="808070" y="4949169"/>
                  </a:lnTo>
                  <a:lnTo>
                    <a:pt x="807440" y="4939369"/>
                  </a:lnTo>
                  <a:lnTo>
                    <a:pt x="806780" y="4929568"/>
                  </a:lnTo>
                  <a:lnTo>
                    <a:pt x="806082" y="4919768"/>
                  </a:lnTo>
                  <a:lnTo>
                    <a:pt x="805361" y="4909968"/>
                  </a:lnTo>
                  <a:lnTo>
                    <a:pt x="804587" y="4900167"/>
                  </a:lnTo>
                  <a:lnTo>
                    <a:pt x="803801" y="4890367"/>
                  </a:lnTo>
                  <a:lnTo>
                    <a:pt x="802946" y="4880567"/>
                  </a:lnTo>
                  <a:lnTo>
                    <a:pt x="802078" y="4870766"/>
                  </a:lnTo>
                  <a:lnTo>
                    <a:pt x="801147" y="4860966"/>
                  </a:lnTo>
                  <a:lnTo>
                    <a:pt x="800189" y="4851166"/>
                  </a:lnTo>
                  <a:lnTo>
                    <a:pt x="799179" y="4841365"/>
                  </a:lnTo>
                  <a:lnTo>
                    <a:pt x="798123" y="4831565"/>
                  </a:lnTo>
                  <a:lnTo>
                    <a:pt x="797027" y="4821765"/>
                  </a:lnTo>
                  <a:lnTo>
                    <a:pt x="795868" y="4811964"/>
                  </a:lnTo>
                  <a:lnTo>
                    <a:pt x="794681" y="4802164"/>
                  </a:lnTo>
                  <a:lnTo>
                    <a:pt x="793409" y="4792364"/>
                  </a:lnTo>
                  <a:lnTo>
                    <a:pt x="792120" y="4782563"/>
                  </a:lnTo>
                  <a:lnTo>
                    <a:pt x="790733" y="4772763"/>
                  </a:lnTo>
                  <a:lnTo>
                    <a:pt x="789321" y="4762963"/>
                  </a:lnTo>
                  <a:lnTo>
                    <a:pt x="787825" y="4753162"/>
                  </a:lnTo>
                  <a:lnTo>
                    <a:pt x="786283" y="4743362"/>
                  </a:lnTo>
                  <a:lnTo>
                    <a:pt x="784672" y="4733562"/>
                  </a:lnTo>
                  <a:lnTo>
                    <a:pt x="782990" y="4723761"/>
                  </a:lnTo>
                  <a:lnTo>
                    <a:pt x="781256" y="4713961"/>
                  </a:lnTo>
                  <a:lnTo>
                    <a:pt x="779426" y="4704161"/>
                  </a:lnTo>
                  <a:lnTo>
                    <a:pt x="777564" y="4694360"/>
                  </a:lnTo>
                  <a:lnTo>
                    <a:pt x="775576" y="4684560"/>
                  </a:lnTo>
                  <a:lnTo>
                    <a:pt x="773564" y="4674760"/>
                  </a:lnTo>
                  <a:lnTo>
                    <a:pt x="771424" y="4664959"/>
                  </a:lnTo>
                  <a:lnTo>
                    <a:pt x="769242" y="4655159"/>
                  </a:lnTo>
                  <a:lnTo>
                    <a:pt x="766954" y="4645359"/>
                  </a:lnTo>
                  <a:lnTo>
                    <a:pt x="764594" y="4635558"/>
                  </a:lnTo>
                  <a:lnTo>
                    <a:pt x="762149" y="4625758"/>
                  </a:lnTo>
                  <a:lnTo>
                    <a:pt x="759601" y="4615958"/>
                  </a:lnTo>
                  <a:lnTo>
                    <a:pt x="756993" y="4606157"/>
                  </a:lnTo>
                  <a:lnTo>
                    <a:pt x="754248" y="4596357"/>
                  </a:lnTo>
                  <a:lnTo>
                    <a:pt x="751470" y="4586557"/>
                  </a:lnTo>
                  <a:lnTo>
                    <a:pt x="748518" y="4576756"/>
                  </a:lnTo>
                  <a:lnTo>
                    <a:pt x="745534" y="4566956"/>
                  </a:lnTo>
                  <a:lnTo>
                    <a:pt x="742396" y="4557156"/>
                  </a:lnTo>
                  <a:lnTo>
                    <a:pt x="739194" y="4547355"/>
                  </a:lnTo>
                  <a:lnTo>
                    <a:pt x="735866" y="4537555"/>
                  </a:lnTo>
                  <a:lnTo>
                    <a:pt x="732437" y="4527755"/>
                  </a:lnTo>
                  <a:lnTo>
                    <a:pt x="728913" y="4517954"/>
                  </a:lnTo>
                  <a:lnTo>
                    <a:pt x="725248" y="4508154"/>
                  </a:lnTo>
                  <a:lnTo>
                    <a:pt x="721521" y="4498354"/>
                  </a:lnTo>
                  <a:lnTo>
                    <a:pt x="717614" y="4488553"/>
                  </a:lnTo>
                  <a:lnTo>
                    <a:pt x="713669" y="4478753"/>
                  </a:lnTo>
                  <a:lnTo>
                    <a:pt x="709520" y="4468953"/>
                  </a:lnTo>
                  <a:lnTo>
                    <a:pt x="705322" y="4459152"/>
                  </a:lnTo>
                  <a:lnTo>
                    <a:pt x="700954" y="4449352"/>
                  </a:lnTo>
                  <a:lnTo>
                    <a:pt x="696497" y="4439552"/>
                  </a:lnTo>
                  <a:lnTo>
                    <a:pt x="691905" y="4429751"/>
                  </a:lnTo>
                  <a:lnTo>
                    <a:pt x="687183" y="4419951"/>
                  </a:lnTo>
                  <a:lnTo>
                    <a:pt x="682363" y="4410151"/>
                  </a:lnTo>
                  <a:lnTo>
                    <a:pt x="677370" y="4400350"/>
                  </a:lnTo>
                  <a:lnTo>
                    <a:pt x="672319" y="4390550"/>
                  </a:lnTo>
                  <a:lnTo>
                    <a:pt x="667051" y="4380750"/>
                  </a:lnTo>
                  <a:lnTo>
                    <a:pt x="661741" y="4370949"/>
                  </a:lnTo>
                  <a:lnTo>
                    <a:pt x="656219" y="4361149"/>
                  </a:lnTo>
                  <a:lnTo>
                    <a:pt x="650630" y="4351349"/>
                  </a:lnTo>
                  <a:lnTo>
                    <a:pt x="644870" y="4341548"/>
                  </a:lnTo>
                  <a:lnTo>
                    <a:pt x="639000" y="4331748"/>
                  </a:lnTo>
                  <a:lnTo>
                    <a:pt x="633000" y="4321948"/>
                  </a:lnTo>
                  <a:lnTo>
                    <a:pt x="626850" y="4312147"/>
                  </a:lnTo>
                  <a:lnTo>
                    <a:pt x="620611" y="4302347"/>
                  </a:lnTo>
                  <a:lnTo>
                    <a:pt x="614180" y="4292547"/>
                  </a:lnTo>
                  <a:lnTo>
                    <a:pt x="607702" y="4282746"/>
                  </a:lnTo>
                  <a:lnTo>
                    <a:pt x="600993" y="4272946"/>
                  </a:lnTo>
                  <a:lnTo>
                    <a:pt x="594242" y="4263146"/>
                  </a:lnTo>
                  <a:lnTo>
                    <a:pt x="587294" y="4253345"/>
                  </a:lnTo>
                  <a:lnTo>
                    <a:pt x="580270" y="4243545"/>
                  </a:lnTo>
                  <a:lnTo>
                    <a:pt x="573093" y="4233745"/>
                  </a:lnTo>
                  <a:lnTo>
                    <a:pt x="565801" y="4223944"/>
                  </a:lnTo>
                  <a:lnTo>
                    <a:pt x="558399" y="4214144"/>
                  </a:lnTo>
                  <a:lnTo>
                    <a:pt x="550847" y="4204344"/>
                  </a:lnTo>
                  <a:lnTo>
                    <a:pt x="543226" y="4194543"/>
                  </a:lnTo>
                  <a:lnTo>
                    <a:pt x="535422" y="4184743"/>
                  </a:lnTo>
                  <a:lnTo>
                    <a:pt x="527581" y="4174943"/>
                  </a:lnTo>
                  <a:lnTo>
                    <a:pt x="519545" y="4165142"/>
                  </a:lnTo>
                  <a:lnTo>
                    <a:pt x="511467" y="4155342"/>
                  </a:lnTo>
                  <a:lnTo>
                    <a:pt x="503237" y="4145542"/>
                  </a:lnTo>
                  <a:lnTo>
                    <a:pt x="494935" y="4135741"/>
                  </a:lnTo>
                  <a:lnTo>
                    <a:pt x="486521" y="4125941"/>
                  </a:lnTo>
                  <a:lnTo>
                    <a:pt x="478010" y="4116141"/>
                  </a:lnTo>
                  <a:lnTo>
                    <a:pt x="469424" y="4106340"/>
                  </a:lnTo>
                  <a:lnTo>
                    <a:pt x="460720" y="4096540"/>
                  </a:lnTo>
                  <a:lnTo>
                    <a:pt x="451976" y="4086740"/>
                  </a:lnTo>
                  <a:lnTo>
                    <a:pt x="443099" y="4076939"/>
                  </a:lnTo>
                  <a:lnTo>
                    <a:pt x="434198" y="4067139"/>
                  </a:lnTo>
                  <a:lnTo>
                    <a:pt x="425180" y="4057339"/>
                  </a:lnTo>
                  <a:lnTo>
                    <a:pt x="416131" y="4047538"/>
                  </a:lnTo>
                  <a:lnTo>
                    <a:pt x="407001" y="4037738"/>
                  </a:lnTo>
                  <a:lnTo>
                    <a:pt x="397827" y="4027938"/>
                  </a:lnTo>
                  <a:lnTo>
                    <a:pt x="388601" y="4018137"/>
                  </a:lnTo>
                  <a:lnTo>
                    <a:pt x="379328" y="4008337"/>
                  </a:lnTo>
                  <a:lnTo>
                    <a:pt x="370025" y="3998537"/>
                  </a:lnTo>
                  <a:lnTo>
                    <a:pt x="360677" y="3988736"/>
                  </a:lnTo>
                  <a:lnTo>
                    <a:pt x="351317" y="3978936"/>
                  </a:lnTo>
                  <a:lnTo>
                    <a:pt x="341923" y="3969136"/>
                  </a:lnTo>
                  <a:lnTo>
                    <a:pt x="332525" y="3959335"/>
                  </a:lnTo>
                  <a:lnTo>
                    <a:pt x="323114" y="3949535"/>
                  </a:lnTo>
                  <a:lnTo>
                    <a:pt x="313706" y="3939735"/>
                  </a:lnTo>
                  <a:lnTo>
                    <a:pt x="304303" y="3929934"/>
                  </a:lnTo>
                  <a:lnTo>
                    <a:pt x="294915" y="3920134"/>
                  </a:lnTo>
                  <a:lnTo>
                    <a:pt x="285543" y="3910334"/>
                  </a:lnTo>
                  <a:lnTo>
                    <a:pt x="276208" y="3900533"/>
                  </a:lnTo>
                  <a:lnTo>
                    <a:pt x="266890" y="3890733"/>
                  </a:lnTo>
                  <a:lnTo>
                    <a:pt x="257639" y="3880933"/>
                  </a:lnTo>
                  <a:lnTo>
                    <a:pt x="248403" y="3871132"/>
                  </a:lnTo>
                  <a:lnTo>
                    <a:pt x="239267" y="3861332"/>
                  </a:lnTo>
                  <a:lnTo>
                    <a:pt x="230158" y="3851532"/>
                  </a:lnTo>
                  <a:lnTo>
                    <a:pt x="221151" y="3841731"/>
                  </a:lnTo>
                  <a:lnTo>
                    <a:pt x="212202" y="3831931"/>
                  </a:lnTo>
                  <a:lnTo>
                    <a:pt x="203349" y="3822131"/>
                  </a:lnTo>
                  <a:lnTo>
                    <a:pt x="194596" y="3812330"/>
                  </a:lnTo>
                  <a:lnTo>
                    <a:pt x="185923" y="3802530"/>
                  </a:lnTo>
                  <a:lnTo>
                    <a:pt x="177399" y="3792729"/>
                  </a:lnTo>
                  <a:lnTo>
                    <a:pt x="168931" y="3782929"/>
                  </a:lnTo>
                  <a:lnTo>
                    <a:pt x="160672" y="3773129"/>
                  </a:lnTo>
                  <a:lnTo>
                    <a:pt x="152456" y="3763328"/>
                  </a:lnTo>
                  <a:lnTo>
                    <a:pt x="144473" y="3753528"/>
                  </a:lnTo>
                  <a:lnTo>
                    <a:pt x="136564" y="3743728"/>
                  </a:lnTo>
                  <a:lnTo>
                    <a:pt x="128862" y="3733927"/>
                  </a:lnTo>
                  <a:lnTo>
                    <a:pt x="121293" y="3724127"/>
                  </a:lnTo>
                  <a:lnTo>
                    <a:pt x="113895" y="3714327"/>
                  </a:lnTo>
                  <a:lnTo>
                    <a:pt x="106700" y="3704526"/>
                  </a:lnTo>
                  <a:lnTo>
                    <a:pt x="99630" y="3694726"/>
                  </a:lnTo>
                  <a:lnTo>
                    <a:pt x="92839" y="3684926"/>
                  </a:lnTo>
                  <a:lnTo>
                    <a:pt x="86121" y="3675125"/>
                  </a:lnTo>
                  <a:lnTo>
                    <a:pt x="79764" y="3665325"/>
                  </a:lnTo>
                  <a:lnTo>
                    <a:pt x="73475" y="3655525"/>
                  </a:lnTo>
                  <a:lnTo>
                    <a:pt x="67525" y="3645724"/>
                  </a:lnTo>
                  <a:lnTo>
                    <a:pt x="61707" y="3635924"/>
                  </a:lnTo>
                  <a:lnTo>
                    <a:pt x="56170" y="3626124"/>
                  </a:lnTo>
                  <a:lnTo>
                    <a:pt x="50849" y="3616323"/>
                  </a:lnTo>
                  <a:lnTo>
                    <a:pt x="45745" y="3606523"/>
                  </a:lnTo>
                  <a:lnTo>
                    <a:pt x="40944" y="3596723"/>
                  </a:lnTo>
                  <a:lnTo>
                    <a:pt x="36291" y="3586922"/>
                  </a:lnTo>
                  <a:lnTo>
                    <a:pt x="32033" y="3577122"/>
                  </a:lnTo>
                  <a:lnTo>
                    <a:pt x="27858" y="3567322"/>
                  </a:lnTo>
                  <a:lnTo>
                    <a:pt x="24152" y="3557521"/>
                  </a:lnTo>
                  <a:lnTo>
                    <a:pt x="20544" y="3547721"/>
                  </a:lnTo>
                  <a:lnTo>
                    <a:pt x="17331" y="3537921"/>
                  </a:lnTo>
                  <a:lnTo>
                    <a:pt x="14307" y="3528120"/>
                  </a:lnTo>
                  <a:lnTo>
                    <a:pt x="11598" y="3518320"/>
                  </a:lnTo>
                  <a:lnTo>
                    <a:pt x="9173" y="3508520"/>
                  </a:lnTo>
                  <a:lnTo>
                    <a:pt x="6978" y="3498719"/>
                  </a:lnTo>
                  <a:lnTo>
                    <a:pt x="5162" y="3488919"/>
                  </a:lnTo>
                  <a:lnTo>
                    <a:pt x="3487" y="3479119"/>
                  </a:lnTo>
                  <a:lnTo>
                    <a:pt x="2289" y="3469318"/>
                  </a:lnTo>
                  <a:lnTo>
                    <a:pt x="1184" y="3459518"/>
                  </a:lnTo>
                  <a:lnTo>
                    <a:pt x="567" y="3449718"/>
                  </a:lnTo>
                  <a:lnTo>
                    <a:pt x="85" y="3439917"/>
                  </a:lnTo>
                  <a:lnTo>
                    <a:pt x="0" y="3430117"/>
                  </a:lnTo>
                  <a:lnTo>
                    <a:pt x="144" y="3420317"/>
                  </a:lnTo>
                  <a:lnTo>
                    <a:pt x="589" y="3410516"/>
                  </a:lnTo>
                  <a:lnTo>
                    <a:pt x="1357" y="3400716"/>
                  </a:lnTo>
                  <a:lnTo>
                    <a:pt x="2333" y="3390916"/>
                  </a:lnTo>
                  <a:lnTo>
                    <a:pt x="3720" y="3381115"/>
                  </a:lnTo>
                  <a:lnTo>
                    <a:pt x="5220" y="3371315"/>
                  </a:lnTo>
                  <a:lnTo>
                    <a:pt x="7219" y="3361515"/>
                  </a:lnTo>
                  <a:lnTo>
                    <a:pt x="9308" y="3351714"/>
                  </a:lnTo>
                  <a:lnTo>
                    <a:pt x="11839" y="3341914"/>
                  </a:lnTo>
                  <a:lnTo>
                    <a:pt x="14526" y="3332114"/>
                  </a:lnTo>
                  <a:lnTo>
                    <a:pt x="17558" y="3322313"/>
                  </a:lnTo>
                  <a:lnTo>
                    <a:pt x="20828" y="3312513"/>
                  </a:lnTo>
                  <a:lnTo>
                    <a:pt x="24349" y="3302713"/>
                  </a:lnTo>
                  <a:lnTo>
                    <a:pt x="28187" y="3292912"/>
                  </a:lnTo>
                  <a:lnTo>
                    <a:pt x="32184" y="3283112"/>
                  </a:lnTo>
                  <a:lnTo>
                    <a:pt x="36568" y="3273312"/>
                  </a:lnTo>
                  <a:lnTo>
                    <a:pt x="41033" y="3263511"/>
                  </a:lnTo>
                  <a:lnTo>
                    <a:pt x="45935" y="3253711"/>
                  </a:lnTo>
                  <a:lnTo>
                    <a:pt x="50919" y="3243911"/>
                  </a:lnTo>
                  <a:lnTo>
                    <a:pt x="56246" y="3234110"/>
                  </a:lnTo>
                  <a:lnTo>
                    <a:pt x="61723" y="3224310"/>
                  </a:lnTo>
                  <a:lnTo>
                    <a:pt x="67457" y="3214510"/>
                  </a:lnTo>
                  <a:lnTo>
                    <a:pt x="73400" y="3204709"/>
                  </a:lnTo>
                  <a:lnTo>
                    <a:pt x="79519" y="3194909"/>
                  </a:lnTo>
                  <a:lnTo>
                    <a:pt x="85899" y="3185109"/>
                  </a:lnTo>
                  <a:lnTo>
                    <a:pt x="92380" y="3175308"/>
                  </a:lnTo>
                  <a:lnTo>
                    <a:pt x="99166" y="3165508"/>
                  </a:lnTo>
                  <a:lnTo>
                    <a:pt x="106009" y="3155708"/>
                  </a:lnTo>
                  <a:lnTo>
                    <a:pt x="113145" y="3145907"/>
                  </a:lnTo>
                  <a:lnTo>
                    <a:pt x="120353" y="3136107"/>
                  </a:lnTo>
                  <a:lnTo>
                    <a:pt x="127779" y="3126307"/>
                  </a:lnTo>
                  <a:lnTo>
                    <a:pt x="135317" y="3116506"/>
                  </a:lnTo>
                  <a:lnTo>
                    <a:pt x="143006" y="3106706"/>
                  </a:lnTo>
                  <a:lnTo>
                    <a:pt x="150838" y="3096906"/>
                  </a:lnTo>
                  <a:lnTo>
                    <a:pt x="158765" y="3087105"/>
                  </a:lnTo>
                  <a:lnTo>
                    <a:pt x="166856" y="3077305"/>
                  </a:lnTo>
                  <a:lnTo>
                    <a:pt x="174993" y="3067505"/>
                  </a:lnTo>
                  <a:lnTo>
                    <a:pt x="183305" y="3057704"/>
                  </a:lnTo>
                  <a:lnTo>
                    <a:pt x="191645" y="3047904"/>
                  </a:lnTo>
                  <a:lnTo>
                    <a:pt x="200121" y="3038104"/>
                  </a:lnTo>
                  <a:lnTo>
                    <a:pt x="208635" y="3028303"/>
                  </a:lnTo>
                  <a:lnTo>
                    <a:pt x="217238" y="3018503"/>
                  </a:lnTo>
                  <a:lnTo>
                    <a:pt x="225890" y="3008703"/>
                  </a:lnTo>
                  <a:lnTo>
                    <a:pt x="234592" y="2998902"/>
                  </a:lnTo>
                  <a:lnTo>
                    <a:pt x="243343" y="2989102"/>
                  </a:lnTo>
                  <a:lnTo>
                    <a:pt x="252117" y="2979302"/>
                  </a:lnTo>
                  <a:lnTo>
                    <a:pt x="260930" y="2969501"/>
                  </a:lnTo>
                  <a:lnTo>
                    <a:pt x="269749" y="2959701"/>
                  </a:lnTo>
                  <a:lnTo>
                    <a:pt x="278587" y="2949901"/>
                  </a:lnTo>
                  <a:lnTo>
                    <a:pt x="287422" y="2940100"/>
                  </a:lnTo>
                  <a:lnTo>
                    <a:pt x="296250" y="2930300"/>
                  </a:lnTo>
                  <a:lnTo>
                    <a:pt x="305066" y="2920500"/>
                  </a:lnTo>
                  <a:lnTo>
                    <a:pt x="313859" y="2910699"/>
                  </a:lnTo>
                  <a:lnTo>
                    <a:pt x="322619" y="2900899"/>
                  </a:lnTo>
                  <a:lnTo>
                    <a:pt x="331351" y="2891099"/>
                  </a:lnTo>
                  <a:lnTo>
                    <a:pt x="340023" y="2881298"/>
                  </a:lnTo>
                  <a:lnTo>
                    <a:pt x="348670" y="2871498"/>
                  </a:lnTo>
                  <a:lnTo>
                    <a:pt x="357219" y="2861698"/>
                  </a:lnTo>
                  <a:lnTo>
                    <a:pt x="365748" y="2851897"/>
                  </a:lnTo>
                  <a:lnTo>
                    <a:pt x="374153" y="2842097"/>
                  </a:lnTo>
                  <a:lnTo>
                    <a:pt x="382521" y="2832297"/>
                  </a:lnTo>
                  <a:lnTo>
                    <a:pt x="390772" y="2822496"/>
                  </a:lnTo>
                  <a:lnTo>
                    <a:pt x="398949" y="2812696"/>
                  </a:lnTo>
                  <a:lnTo>
                    <a:pt x="407024" y="2802896"/>
                  </a:lnTo>
                  <a:lnTo>
                    <a:pt x="414983" y="2793095"/>
                  </a:lnTo>
                  <a:lnTo>
                    <a:pt x="422862" y="2783295"/>
                  </a:lnTo>
                  <a:lnTo>
                    <a:pt x="430576" y="2773495"/>
                  </a:lnTo>
                  <a:lnTo>
                    <a:pt x="438240" y="2763694"/>
                  </a:lnTo>
                  <a:lnTo>
                    <a:pt x="445685" y="2753894"/>
                  </a:lnTo>
                  <a:lnTo>
                    <a:pt x="453086" y="2744094"/>
                  </a:lnTo>
                  <a:lnTo>
                    <a:pt x="460268" y="2734293"/>
                  </a:lnTo>
                  <a:lnTo>
                    <a:pt x="467372" y="2724493"/>
                  </a:lnTo>
                  <a:lnTo>
                    <a:pt x="474289" y="2714693"/>
                  </a:lnTo>
                  <a:lnTo>
                    <a:pt x="481074" y="2704892"/>
                  </a:lnTo>
                  <a:lnTo>
                    <a:pt x="487713" y="2695092"/>
                  </a:lnTo>
                  <a:lnTo>
                    <a:pt x="494161" y="2685292"/>
                  </a:lnTo>
                  <a:lnTo>
                    <a:pt x="500507" y="2675491"/>
                  </a:lnTo>
                  <a:lnTo>
                    <a:pt x="506602" y="2665691"/>
                  </a:lnTo>
                  <a:lnTo>
                    <a:pt x="512643" y="2655891"/>
                  </a:lnTo>
                  <a:lnTo>
                    <a:pt x="518370" y="2646090"/>
                  </a:lnTo>
                  <a:lnTo>
                    <a:pt x="524040" y="2636290"/>
                  </a:lnTo>
                  <a:lnTo>
                    <a:pt x="529443" y="2626490"/>
                  </a:lnTo>
                  <a:lnTo>
                    <a:pt x="534729" y="2616689"/>
                  </a:lnTo>
                  <a:lnTo>
                    <a:pt x="539800" y="2606889"/>
                  </a:lnTo>
                  <a:lnTo>
                    <a:pt x="544691" y="2597089"/>
                  </a:lnTo>
                  <a:lnTo>
                    <a:pt x="549423" y="2587288"/>
                  </a:lnTo>
                  <a:lnTo>
                    <a:pt x="553912" y="2577488"/>
                  </a:lnTo>
                  <a:lnTo>
                    <a:pt x="558299" y="2567688"/>
                  </a:lnTo>
                  <a:lnTo>
                    <a:pt x="562378" y="2557887"/>
                  </a:lnTo>
                  <a:lnTo>
                    <a:pt x="566395" y="2548087"/>
                  </a:lnTo>
                  <a:lnTo>
                    <a:pt x="570081" y="2538286"/>
                  </a:lnTo>
                  <a:lnTo>
                    <a:pt x="573683" y="2528486"/>
                  </a:lnTo>
                  <a:lnTo>
                    <a:pt x="577015" y="2518686"/>
                  </a:lnTo>
                  <a:lnTo>
                    <a:pt x="580199" y="2508885"/>
                  </a:lnTo>
                  <a:lnTo>
                    <a:pt x="583175" y="2499085"/>
                  </a:lnTo>
                  <a:lnTo>
                    <a:pt x="585942" y="2489285"/>
                  </a:lnTo>
                  <a:lnTo>
                    <a:pt x="588562" y="2479484"/>
                  </a:lnTo>
                  <a:lnTo>
                    <a:pt x="590911" y="2469684"/>
                  </a:lnTo>
                  <a:lnTo>
                    <a:pt x="593177" y="2459884"/>
                  </a:lnTo>
                  <a:lnTo>
                    <a:pt x="595111" y="2450083"/>
                  </a:lnTo>
                  <a:lnTo>
                    <a:pt x="596985" y="2440283"/>
                  </a:lnTo>
                  <a:lnTo>
                    <a:pt x="598549" y="2430483"/>
                  </a:lnTo>
                  <a:lnTo>
                    <a:pt x="600014" y="2420682"/>
                  </a:lnTo>
                  <a:lnTo>
                    <a:pt x="601234" y="2410882"/>
                  </a:lnTo>
                  <a:lnTo>
                    <a:pt x="602296" y="2401082"/>
                  </a:lnTo>
                  <a:lnTo>
                    <a:pt x="603177" y="2391281"/>
                  </a:lnTo>
                  <a:lnTo>
                    <a:pt x="603843" y="2381481"/>
                  </a:lnTo>
                  <a:lnTo>
                    <a:pt x="604391" y="2371681"/>
                  </a:lnTo>
                  <a:lnTo>
                    <a:pt x="604672" y="2361880"/>
                  </a:lnTo>
                  <a:lnTo>
                    <a:pt x="604894" y="2352080"/>
                  </a:lnTo>
                  <a:lnTo>
                    <a:pt x="604799" y="2342280"/>
                  </a:lnTo>
                  <a:lnTo>
                    <a:pt x="604650" y="2332479"/>
                  </a:lnTo>
                  <a:lnTo>
                    <a:pt x="604245" y="2322679"/>
                  </a:lnTo>
                  <a:lnTo>
                    <a:pt x="603736" y="2312879"/>
                  </a:lnTo>
                  <a:lnTo>
                    <a:pt x="603031" y="2303078"/>
                  </a:lnTo>
                  <a:lnTo>
                    <a:pt x="602175" y="2293278"/>
                  </a:lnTo>
                  <a:lnTo>
                    <a:pt x="601182" y="2283478"/>
                  </a:lnTo>
                  <a:lnTo>
                    <a:pt x="599993" y="2273677"/>
                  </a:lnTo>
                  <a:lnTo>
                    <a:pt x="598722" y="2263877"/>
                  </a:lnTo>
                  <a:lnTo>
                    <a:pt x="597217" y="2254077"/>
                  </a:lnTo>
                  <a:lnTo>
                    <a:pt x="595667" y="2244276"/>
                  </a:lnTo>
                  <a:lnTo>
                    <a:pt x="593876" y="2234476"/>
                  </a:lnTo>
                  <a:lnTo>
                    <a:pt x="592030" y="2224676"/>
                  </a:lnTo>
                  <a:lnTo>
                    <a:pt x="589998" y="2214875"/>
                  </a:lnTo>
                  <a:lnTo>
                    <a:pt x="587875" y="2205075"/>
                  </a:lnTo>
                  <a:lnTo>
                    <a:pt x="585618" y="2195275"/>
                  </a:lnTo>
                  <a:lnTo>
                    <a:pt x="583237" y="2185474"/>
                  </a:lnTo>
                  <a:lnTo>
                    <a:pt x="580767" y="2175674"/>
                  </a:lnTo>
                  <a:lnTo>
                    <a:pt x="578147" y="2165874"/>
                  </a:lnTo>
                  <a:lnTo>
                    <a:pt x="575480" y="2156073"/>
                  </a:lnTo>
                  <a:lnTo>
                    <a:pt x="572643" y="2146273"/>
                  </a:lnTo>
                  <a:lnTo>
                    <a:pt x="569776" y="2136473"/>
                  </a:lnTo>
                  <a:lnTo>
                    <a:pt x="566761" y="2126672"/>
                  </a:lnTo>
                  <a:lnTo>
                    <a:pt x="563703" y="2116872"/>
                  </a:lnTo>
                  <a:lnTo>
                    <a:pt x="560537" y="2107072"/>
                  </a:lnTo>
                  <a:lnTo>
                    <a:pt x="557311" y="2097271"/>
                  </a:lnTo>
                  <a:lnTo>
                    <a:pt x="554012" y="2087471"/>
                  </a:lnTo>
                  <a:lnTo>
                    <a:pt x="550639" y="2077671"/>
                  </a:lnTo>
                  <a:lnTo>
                    <a:pt x="547224" y="2067870"/>
                  </a:lnTo>
                  <a:lnTo>
                    <a:pt x="543727" y="2058070"/>
                  </a:lnTo>
                  <a:lnTo>
                    <a:pt x="540213" y="2048270"/>
                  </a:lnTo>
                  <a:lnTo>
                    <a:pt x="536617" y="2038469"/>
                  </a:lnTo>
                  <a:lnTo>
                    <a:pt x="533009" y="2028669"/>
                  </a:lnTo>
                  <a:lnTo>
                    <a:pt x="529348" y="2018869"/>
                  </a:lnTo>
                  <a:lnTo>
                    <a:pt x="525670" y="2009068"/>
                  </a:lnTo>
                  <a:lnTo>
                    <a:pt x="521961" y="1999268"/>
                  </a:lnTo>
                  <a:lnTo>
                    <a:pt x="518237" y="1989468"/>
                  </a:lnTo>
                  <a:lnTo>
                    <a:pt x="514499" y="1979667"/>
                  </a:lnTo>
                  <a:lnTo>
                    <a:pt x="510752" y="1969867"/>
                  </a:lnTo>
                  <a:lnTo>
                    <a:pt x="507002" y="1960067"/>
                  </a:lnTo>
                  <a:lnTo>
                    <a:pt x="503256" y="1950266"/>
                  </a:lnTo>
                  <a:lnTo>
                    <a:pt x="499513" y="1940466"/>
                  </a:lnTo>
                  <a:lnTo>
                    <a:pt x="495791" y="1930666"/>
                  </a:lnTo>
                  <a:lnTo>
                    <a:pt x="492078" y="1920865"/>
                  </a:lnTo>
                  <a:lnTo>
                    <a:pt x="488396" y="1911065"/>
                  </a:lnTo>
                  <a:lnTo>
                    <a:pt x="484738" y="1901265"/>
                  </a:lnTo>
                  <a:lnTo>
                    <a:pt x="481113" y="1891464"/>
                  </a:lnTo>
                  <a:lnTo>
                    <a:pt x="477531" y="1881664"/>
                  </a:lnTo>
                  <a:lnTo>
                    <a:pt x="473980" y="1871864"/>
                  </a:lnTo>
                  <a:lnTo>
                    <a:pt x="470497" y="1862063"/>
                  </a:lnTo>
                  <a:lnTo>
                    <a:pt x="467036" y="1852263"/>
                  </a:lnTo>
                  <a:lnTo>
                    <a:pt x="463674" y="1842463"/>
                  </a:lnTo>
                  <a:lnTo>
                    <a:pt x="460331" y="1832662"/>
                  </a:lnTo>
                  <a:lnTo>
                    <a:pt x="457098" y="1822862"/>
                  </a:lnTo>
                  <a:lnTo>
                    <a:pt x="453902" y="1813062"/>
                  </a:lnTo>
                  <a:lnTo>
                    <a:pt x="450805" y="1803261"/>
                  </a:lnTo>
                  <a:lnTo>
                    <a:pt x="447776" y="1793461"/>
                  </a:lnTo>
                  <a:lnTo>
                    <a:pt x="444829" y="1783661"/>
                  </a:lnTo>
                  <a:lnTo>
                    <a:pt x="441985" y="1773860"/>
                  </a:lnTo>
                  <a:lnTo>
                    <a:pt x="439202" y="1764060"/>
                  </a:lnTo>
                  <a:lnTo>
                    <a:pt x="436561" y="1754260"/>
                  </a:lnTo>
                  <a:lnTo>
                    <a:pt x="433954" y="1744459"/>
                  </a:lnTo>
                  <a:lnTo>
                    <a:pt x="431533" y="1734659"/>
                  </a:lnTo>
                  <a:lnTo>
                    <a:pt x="429147" y="1724859"/>
                  </a:lnTo>
                  <a:lnTo>
                    <a:pt x="426930" y="1715058"/>
                  </a:lnTo>
                  <a:lnTo>
                    <a:pt x="424783" y="1705258"/>
                  </a:lnTo>
                  <a:lnTo>
                    <a:pt x="422776" y="1695458"/>
                  </a:lnTo>
                  <a:lnTo>
                    <a:pt x="420881" y="1685657"/>
                  </a:lnTo>
                  <a:lnTo>
                    <a:pt x="419094" y="1675857"/>
                  </a:lnTo>
                  <a:lnTo>
                    <a:pt x="417464" y="1666057"/>
                  </a:lnTo>
                  <a:lnTo>
                    <a:pt x="415906" y="1656256"/>
                  </a:lnTo>
                  <a:lnTo>
                    <a:pt x="414552" y="1646456"/>
                  </a:lnTo>
                  <a:lnTo>
                    <a:pt x="413239" y="1636656"/>
                  </a:lnTo>
                  <a:lnTo>
                    <a:pt x="412160" y="1626855"/>
                  </a:lnTo>
                  <a:lnTo>
                    <a:pt x="411135" y="1617055"/>
                  </a:lnTo>
                  <a:lnTo>
                    <a:pt x="410304" y="1607255"/>
                  </a:lnTo>
                  <a:lnTo>
                    <a:pt x="409573" y="1597454"/>
                  </a:lnTo>
                  <a:lnTo>
                    <a:pt x="408996" y="1587654"/>
                  </a:lnTo>
                  <a:lnTo>
                    <a:pt x="408565" y="1577854"/>
                  </a:lnTo>
                  <a:lnTo>
                    <a:pt x="408244" y="1568053"/>
                  </a:lnTo>
                  <a:lnTo>
                    <a:pt x="408117" y="1558253"/>
                  </a:lnTo>
                  <a:lnTo>
                    <a:pt x="408056" y="1548453"/>
                  </a:lnTo>
                  <a:lnTo>
                    <a:pt x="408234" y="1538652"/>
                  </a:lnTo>
                  <a:lnTo>
                    <a:pt x="408459" y="1528852"/>
                  </a:lnTo>
                  <a:lnTo>
                    <a:pt x="408920" y="1519052"/>
                  </a:lnTo>
                  <a:lnTo>
                    <a:pt x="409451" y="1509251"/>
                  </a:lnTo>
                  <a:lnTo>
                    <a:pt x="410173" y="1499451"/>
                  </a:lnTo>
                  <a:lnTo>
                    <a:pt x="411010" y="1489651"/>
                  </a:lnTo>
                  <a:lnTo>
                    <a:pt x="411990" y="1479850"/>
                  </a:lnTo>
                  <a:lnTo>
                    <a:pt x="413130" y="1470050"/>
                  </a:lnTo>
                  <a:lnTo>
                    <a:pt x="414367" y="1460250"/>
                  </a:lnTo>
                  <a:lnTo>
                    <a:pt x="415805" y="1450449"/>
                  </a:lnTo>
                  <a:lnTo>
                    <a:pt x="417294" y="1440649"/>
                  </a:lnTo>
                  <a:lnTo>
                    <a:pt x="419025" y="1430849"/>
                  </a:lnTo>
                  <a:lnTo>
                    <a:pt x="420798" y="1421048"/>
                  </a:lnTo>
                  <a:lnTo>
                    <a:pt x="422777" y="1411248"/>
                  </a:lnTo>
                  <a:lnTo>
                    <a:pt x="424834" y="1401448"/>
                  </a:lnTo>
                  <a:lnTo>
                    <a:pt x="427049" y="1391647"/>
                  </a:lnTo>
                  <a:lnTo>
                    <a:pt x="429379" y="1381847"/>
                  </a:lnTo>
                  <a:lnTo>
                    <a:pt x="431823" y="1372047"/>
                  </a:lnTo>
                  <a:lnTo>
                    <a:pt x="434417" y="1362246"/>
                  </a:lnTo>
                  <a:lnTo>
                    <a:pt x="437081" y="1352446"/>
                  </a:lnTo>
                  <a:lnTo>
                    <a:pt x="439927" y="1342646"/>
                  </a:lnTo>
                  <a:lnTo>
                    <a:pt x="442810" y="1332845"/>
                  </a:lnTo>
                  <a:lnTo>
                    <a:pt x="445889" y="1323045"/>
                  </a:lnTo>
                  <a:lnTo>
                    <a:pt x="449008" y="1313245"/>
                  </a:lnTo>
                  <a:lnTo>
                    <a:pt x="452279" y="1303444"/>
                  </a:lnTo>
                  <a:lnTo>
                    <a:pt x="455620" y="1293644"/>
                  </a:lnTo>
                  <a:lnTo>
                    <a:pt x="459073" y="1283844"/>
                  </a:lnTo>
                  <a:lnTo>
                    <a:pt x="462621" y="1274043"/>
                  </a:lnTo>
                  <a:lnTo>
                    <a:pt x="466245" y="1264243"/>
                  </a:lnTo>
                  <a:lnTo>
                    <a:pt x="469985" y="1254442"/>
                  </a:lnTo>
                  <a:lnTo>
                    <a:pt x="473768" y="1244642"/>
                  </a:lnTo>
                  <a:lnTo>
                    <a:pt x="477685" y="1234842"/>
                  </a:lnTo>
                  <a:lnTo>
                    <a:pt x="481626" y="1225041"/>
                  </a:lnTo>
                  <a:lnTo>
                    <a:pt x="485691" y="1215241"/>
                  </a:lnTo>
                  <a:lnTo>
                    <a:pt x="489788" y="1205441"/>
                  </a:lnTo>
                  <a:lnTo>
                    <a:pt x="493975" y="1195640"/>
                  </a:lnTo>
                  <a:lnTo>
                    <a:pt x="498210" y="1185840"/>
                  </a:lnTo>
                  <a:lnTo>
                    <a:pt x="502507" y="1176040"/>
                  </a:lnTo>
                  <a:lnTo>
                    <a:pt x="506864" y="1166239"/>
                  </a:lnTo>
                  <a:lnTo>
                    <a:pt x="511258" y="1156439"/>
                  </a:lnTo>
                  <a:lnTo>
                    <a:pt x="515718" y="1146639"/>
                  </a:lnTo>
                  <a:lnTo>
                    <a:pt x="520197" y="1136838"/>
                  </a:lnTo>
                  <a:lnTo>
                    <a:pt x="524744" y="1127038"/>
                  </a:lnTo>
                  <a:lnTo>
                    <a:pt x="529302" y="1117238"/>
                  </a:lnTo>
                  <a:lnTo>
                    <a:pt x="533911" y="1107437"/>
                  </a:lnTo>
                  <a:lnTo>
                    <a:pt x="538534" y="1097637"/>
                  </a:lnTo>
                  <a:lnTo>
                    <a:pt x="543189" y="1087837"/>
                  </a:lnTo>
                  <a:lnTo>
                    <a:pt x="547861" y="1078036"/>
                  </a:lnTo>
                  <a:lnTo>
                    <a:pt x="552549" y="1068236"/>
                  </a:lnTo>
                  <a:lnTo>
                    <a:pt x="557253" y="1058436"/>
                  </a:lnTo>
                  <a:lnTo>
                    <a:pt x="561963" y="1048635"/>
                  </a:lnTo>
                  <a:lnTo>
                    <a:pt x="566683" y="1038835"/>
                  </a:lnTo>
                  <a:lnTo>
                    <a:pt x="571404" y="1029035"/>
                  </a:lnTo>
                  <a:lnTo>
                    <a:pt x="576123" y="1019234"/>
                  </a:lnTo>
                  <a:lnTo>
                    <a:pt x="580840" y="1009434"/>
                  </a:lnTo>
                  <a:lnTo>
                    <a:pt x="585547" y="999634"/>
                  </a:lnTo>
                  <a:lnTo>
                    <a:pt x="590246" y="989833"/>
                  </a:lnTo>
                  <a:lnTo>
                    <a:pt x="594930" y="980033"/>
                  </a:lnTo>
                  <a:lnTo>
                    <a:pt x="599596" y="970233"/>
                  </a:lnTo>
                  <a:lnTo>
                    <a:pt x="604247" y="960432"/>
                  </a:lnTo>
                  <a:lnTo>
                    <a:pt x="608867" y="950632"/>
                  </a:lnTo>
                  <a:lnTo>
                    <a:pt x="613475" y="940832"/>
                  </a:lnTo>
                  <a:lnTo>
                    <a:pt x="618036" y="931031"/>
                  </a:lnTo>
                  <a:lnTo>
                    <a:pt x="622588" y="921231"/>
                  </a:lnTo>
                  <a:lnTo>
                    <a:pt x="627084" y="911431"/>
                  </a:lnTo>
                  <a:lnTo>
                    <a:pt x="631562" y="901630"/>
                  </a:lnTo>
                  <a:lnTo>
                    <a:pt x="635989" y="891830"/>
                  </a:lnTo>
                  <a:lnTo>
                    <a:pt x="640384" y="882030"/>
                  </a:lnTo>
                  <a:lnTo>
                    <a:pt x="644735" y="872229"/>
                  </a:lnTo>
                  <a:lnTo>
                    <a:pt x="649036" y="862429"/>
                  </a:lnTo>
                  <a:lnTo>
                    <a:pt x="653305" y="852629"/>
                  </a:lnTo>
                  <a:lnTo>
                    <a:pt x="657504" y="842828"/>
                  </a:lnTo>
                  <a:lnTo>
                    <a:pt x="661684" y="833028"/>
                  </a:lnTo>
                  <a:lnTo>
                    <a:pt x="665772" y="823228"/>
                  </a:lnTo>
                  <a:lnTo>
                    <a:pt x="669844" y="813427"/>
                  </a:lnTo>
                  <a:lnTo>
                    <a:pt x="673829" y="803627"/>
                  </a:lnTo>
                  <a:lnTo>
                    <a:pt x="677781" y="793827"/>
                  </a:lnTo>
                  <a:lnTo>
                    <a:pt x="681662" y="784026"/>
                  </a:lnTo>
                  <a:lnTo>
                    <a:pt x="685490" y="774226"/>
                  </a:lnTo>
                  <a:lnTo>
                    <a:pt x="689263" y="764426"/>
                  </a:lnTo>
                  <a:lnTo>
                    <a:pt x="692962" y="754625"/>
                  </a:lnTo>
                  <a:lnTo>
                    <a:pt x="696623" y="744825"/>
                  </a:lnTo>
                  <a:lnTo>
                    <a:pt x="700189" y="735025"/>
                  </a:lnTo>
                  <a:lnTo>
                    <a:pt x="703734" y="725224"/>
                  </a:lnTo>
                  <a:lnTo>
                    <a:pt x="707164" y="715424"/>
                  </a:lnTo>
                  <a:lnTo>
                    <a:pt x="710572" y="705624"/>
                  </a:lnTo>
                  <a:lnTo>
                    <a:pt x="713885" y="695823"/>
                  </a:lnTo>
                  <a:lnTo>
                    <a:pt x="717154" y="686023"/>
                  </a:lnTo>
                  <a:lnTo>
                    <a:pt x="720347" y="676223"/>
                  </a:lnTo>
                  <a:lnTo>
                    <a:pt x="723475" y="666422"/>
                  </a:lnTo>
                  <a:lnTo>
                    <a:pt x="726548" y="656622"/>
                  </a:lnTo>
                  <a:lnTo>
                    <a:pt x="729535" y="646822"/>
                  </a:lnTo>
                  <a:lnTo>
                    <a:pt x="732488" y="637021"/>
                  </a:lnTo>
                  <a:lnTo>
                    <a:pt x="735333" y="627221"/>
                  </a:lnTo>
                  <a:lnTo>
                    <a:pt x="738158" y="617421"/>
                  </a:lnTo>
                  <a:lnTo>
                    <a:pt x="740871" y="607620"/>
                  </a:lnTo>
                  <a:lnTo>
                    <a:pt x="743556" y="597820"/>
                  </a:lnTo>
                  <a:lnTo>
                    <a:pt x="746151" y="588020"/>
                  </a:lnTo>
                  <a:lnTo>
                    <a:pt x="748696" y="578219"/>
                  </a:lnTo>
                  <a:lnTo>
                    <a:pt x="751174" y="568419"/>
                  </a:lnTo>
                  <a:lnTo>
                    <a:pt x="753583" y="558619"/>
                  </a:lnTo>
                  <a:lnTo>
                    <a:pt x="755946" y="548818"/>
                  </a:lnTo>
                  <a:lnTo>
                    <a:pt x="758220" y="539018"/>
                  </a:lnTo>
                  <a:lnTo>
                    <a:pt x="760469" y="529218"/>
                  </a:lnTo>
                  <a:lnTo>
                    <a:pt x="762612" y="519417"/>
                  </a:lnTo>
                  <a:lnTo>
                    <a:pt x="764736" y="509617"/>
                  </a:lnTo>
                  <a:lnTo>
                    <a:pt x="766765" y="499817"/>
                  </a:lnTo>
                  <a:lnTo>
                    <a:pt x="768761" y="490016"/>
                  </a:lnTo>
                  <a:lnTo>
                    <a:pt x="770684" y="480216"/>
                  </a:lnTo>
                  <a:lnTo>
                    <a:pt x="772557" y="470416"/>
                  </a:lnTo>
                  <a:lnTo>
                    <a:pt x="774377" y="460615"/>
                  </a:lnTo>
                  <a:lnTo>
                    <a:pt x="776130" y="450815"/>
                  </a:lnTo>
                  <a:lnTo>
                    <a:pt x="777850" y="441015"/>
                  </a:lnTo>
                  <a:lnTo>
                    <a:pt x="779488" y="431214"/>
                  </a:lnTo>
                  <a:lnTo>
                    <a:pt x="781109" y="421414"/>
                  </a:lnTo>
                  <a:lnTo>
                    <a:pt x="782637" y="411614"/>
                  </a:lnTo>
                  <a:lnTo>
                    <a:pt x="784149" y="401813"/>
                  </a:lnTo>
                  <a:lnTo>
                    <a:pt x="785586" y="392013"/>
                  </a:lnTo>
                  <a:lnTo>
                    <a:pt x="786992" y="382213"/>
                  </a:lnTo>
                  <a:lnTo>
                    <a:pt x="788343" y="372412"/>
                  </a:lnTo>
                  <a:lnTo>
                    <a:pt x="789649" y="362612"/>
                  </a:lnTo>
                  <a:lnTo>
                    <a:pt x="790916" y="352812"/>
                  </a:lnTo>
                  <a:lnTo>
                    <a:pt x="792125" y="343011"/>
                  </a:lnTo>
                  <a:lnTo>
                    <a:pt x="793312" y="333211"/>
                  </a:lnTo>
                  <a:lnTo>
                    <a:pt x="794431" y="323411"/>
                  </a:lnTo>
                  <a:lnTo>
                    <a:pt x="795536" y="313610"/>
                  </a:lnTo>
                  <a:lnTo>
                    <a:pt x="796573" y="303810"/>
                  </a:lnTo>
                  <a:lnTo>
                    <a:pt x="797593" y="294010"/>
                  </a:lnTo>
                  <a:lnTo>
                    <a:pt x="798560" y="284209"/>
                  </a:lnTo>
                  <a:lnTo>
                    <a:pt x="799500" y="274409"/>
                  </a:lnTo>
                  <a:lnTo>
                    <a:pt x="800401" y="264609"/>
                  </a:lnTo>
                  <a:lnTo>
                    <a:pt x="801264" y="254808"/>
                  </a:lnTo>
                  <a:lnTo>
                    <a:pt x="802102" y="245008"/>
                  </a:lnTo>
                  <a:lnTo>
                    <a:pt x="802895" y="235208"/>
                  </a:lnTo>
                  <a:lnTo>
                    <a:pt x="803673" y="225407"/>
                  </a:lnTo>
                  <a:lnTo>
                    <a:pt x="804398" y="215607"/>
                  </a:lnTo>
                  <a:lnTo>
                    <a:pt x="805114" y="205807"/>
                  </a:lnTo>
                  <a:lnTo>
                    <a:pt x="805783" y="196006"/>
                  </a:lnTo>
                  <a:lnTo>
                    <a:pt x="806436" y="186206"/>
                  </a:lnTo>
                  <a:lnTo>
                    <a:pt x="807055" y="176406"/>
                  </a:lnTo>
                  <a:lnTo>
                    <a:pt x="807652" y="166605"/>
                  </a:lnTo>
                  <a:lnTo>
                    <a:pt x="808223" y="156805"/>
                  </a:lnTo>
                  <a:lnTo>
                    <a:pt x="808766" y="147005"/>
                  </a:lnTo>
                  <a:lnTo>
                    <a:pt x="809293" y="137204"/>
                  </a:lnTo>
                  <a:lnTo>
                    <a:pt x="809786" y="127404"/>
                  </a:lnTo>
                  <a:lnTo>
                    <a:pt x="810272" y="117604"/>
                  </a:lnTo>
                  <a:lnTo>
                    <a:pt x="810719" y="107803"/>
                  </a:lnTo>
                  <a:lnTo>
                    <a:pt x="811159" y="98003"/>
                  </a:lnTo>
                  <a:lnTo>
                    <a:pt x="811570" y="88203"/>
                  </a:lnTo>
                  <a:lnTo>
                    <a:pt x="811969" y="78402"/>
                  </a:lnTo>
                  <a:lnTo>
                    <a:pt x="812345" y="68602"/>
                  </a:lnTo>
                  <a:lnTo>
                    <a:pt x="812705" y="58802"/>
                  </a:lnTo>
                  <a:lnTo>
                    <a:pt x="813051" y="49001"/>
                  </a:lnTo>
                  <a:lnTo>
                    <a:pt x="813375" y="39201"/>
                  </a:lnTo>
                  <a:lnTo>
                    <a:pt x="813691" y="29401"/>
                  </a:lnTo>
                  <a:lnTo>
                    <a:pt x="813983" y="19600"/>
                  </a:lnTo>
                  <a:lnTo>
                    <a:pt x="814270" y="9800"/>
                  </a:lnTo>
                  <a:lnTo>
                    <a:pt x="814534" y="0"/>
                  </a:lnTo>
                  <a:lnTo>
                    <a:pt x="823735" y="0"/>
                  </a:lnTo>
                  <a:lnTo>
                    <a:pt x="823999" y="9800"/>
                  </a:lnTo>
                  <a:lnTo>
                    <a:pt x="824286" y="19600"/>
                  </a:lnTo>
                  <a:lnTo>
                    <a:pt x="824578" y="29401"/>
                  </a:lnTo>
                  <a:lnTo>
                    <a:pt x="824894" y="39201"/>
                  </a:lnTo>
                  <a:lnTo>
                    <a:pt x="825218" y="49001"/>
                  </a:lnTo>
                  <a:lnTo>
                    <a:pt x="825563" y="58802"/>
                  </a:lnTo>
                  <a:lnTo>
                    <a:pt x="825923" y="68602"/>
                  </a:lnTo>
                  <a:lnTo>
                    <a:pt x="826300" y="78402"/>
                  </a:lnTo>
                  <a:lnTo>
                    <a:pt x="826699" y="88203"/>
                  </a:lnTo>
                  <a:lnTo>
                    <a:pt x="827109" y="98003"/>
                  </a:lnTo>
                  <a:lnTo>
                    <a:pt x="827550" y="107803"/>
                  </a:lnTo>
                  <a:lnTo>
                    <a:pt x="827997" y="117604"/>
                  </a:lnTo>
                  <a:lnTo>
                    <a:pt x="828483" y="127404"/>
                  </a:lnTo>
                  <a:lnTo>
                    <a:pt x="828975" y="137204"/>
                  </a:lnTo>
                  <a:lnTo>
                    <a:pt x="829503" y="147005"/>
                  </a:lnTo>
                  <a:lnTo>
                    <a:pt x="830046" y="156805"/>
                  </a:lnTo>
                  <a:lnTo>
                    <a:pt x="830617" y="166605"/>
                  </a:lnTo>
                  <a:lnTo>
                    <a:pt x="831214" y="176406"/>
                  </a:lnTo>
                  <a:lnTo>
                    <a:pt x="831832" y="186206"/>
                  </a:lnTo>
                  <a:lnTo>
                    <a:pt x="832486" y="196006"/>
                  </a:lnTo>
                  <a:lnTo>
                    <a:pt x="833155" y="205807"/>
                  </a:lnTo>
                  <a:lnTo>
                    <a:pt x="833871" y="215607"/>
                  </a:lnTo>
                  <a:lnTo>
                    <a:pt x="834596" y="225407"/>
                  </a:lnTo>
                  <a:lnTo>
                    <a:pt x="835374" y="235208"/>
                  </a:lnTo>
                  <a:lnTo>
                    <a:pt x="836166" y="245008"/>
                  </a:lnTo>
                  <a:lnTo>
                    <a:pt x="837004" y="254808"/>
                  </a:lnTo>
                  <a:lnTo>
                    <a:pt x="837868" y="264609"/>
                  </a:lnTo>
                  <a:lnTo>
                    <a:pt x="838769" y="274409"/>
                  </a:lnTo>
                  <a:lnTo>
                    <a:pt x="839708" y="284209"/>
                  </a:lnTo>
                  <a:lnTo>
                    <a:pt x="840676" y="294010"/>
                  </a:lnTo>
                  <a:lnTo>
                    <a:pt x="841696" y="303810"/>
                  </a:lnTo>
                  <a:lnTo>
                    <a:pt x="842733" y="313610"/>
                  </a:lnTo>
                  <a:lnTo>
                    <a:pt x="843838" y="323411"/>
                  </a:lnTo>
                  <a:lnTo>
                    <a:pt x="844957" y="333211"/>
                  </a:lnTo>
                  <a:lnTo>
                    <a:pt x="846143" y="343011"/>
                  </a:lnTo>
                  <a:lnTo>
                    <a:pt x="847353" y="352812"/>
                  </a:lnTo>
                  <a:lnTo>
                    <a:pt x="848620" y="362612"/>
                  </a:lnTo>
                  <a:lnTo>
                    <a:pt x="849926" y="372412"/>
                  </a:lnTo>
                  <a:lnTo>
                    <a:pt x="851276" y="382213"/>
                  </a:lnTo>
                  <a:lnTo>
                    <a:pt x="852682" y="392013"/>
                  </a:lnTo>
                  <a:lnTo>
                    <a:pt x="854120" y="401813"/>
                  </a:lnTo>
                  <a:lnTo>
                    <a:pt x="855632" y="411614"/>
                  </a:lnTo>
                  <a:lnTo>
                    <a:pt x="857160" y="421414"/>
                  </a:lnTo>
                  <a:lnTo>
                    <a:pt x="858781" y="431214"/>
                  </a:lnTo>
                  <a:lnTo>
                    <a:pt x="860419" y="441015"/>
                  </a:lnTo>
                  <a:lnTo>
                    <a:pt x="862138" y="450815"/>
                  </a:lnTo>
                  <a:lnTo>
                    <a:pt x="863892" y="460615"/>
                  </a:lnTo>
                  <a:lnTo>
                    <a:pt x="865712" y="470416"/>
                  </a:lnTo>
                  <a:lnTo>
                    <a:pt x="867585" y="480216"/>
                  </a:lnTo>
                  <a:lnTo>
                    <a:pt x="869507" y="490016"/>
                  </a:lnTo>
                  <a:lnTo>
                    <a:pt x="871504" y="499817"/>
                  </a:lnTo>
                  <a:lnTo>
                    <a:pt x="873533" y="509617"/>
                  </a:lnTo>
                  <a:lnTo>
                    <a:pt x="875657" y="519417"/>
                  </a:lnTo>
                  <a:lnTo>
                    <a:pt x="877800" y="529218"/>
                  </a:lnTo>
                  <a:lnTo>
                    <a:pt x="880049" y="539018"/>
                  </a:lnTo>
                  <a:lnTo>
                    <a:pt x="882323" y="548818"/>
                  </a:lnTo>
                  <a:lnTo>
                    <a:pt x="884686" y="558619"/>
                  </a:lnTo>
                  <a:lnTo>
                    <a:pt x="887094" y="568419"/>
                  </a:lnTo>
                  <a:lnTo>
                    <a:pt x="889573" y="578219"/>
                  </a:lnTo>
                  <a:lnTo>
                    <a:pt x="892118" y="588020"/>
                  </a:lnTo>
                  <a:lnTo>
                    <a:pt x="894713" y="597820"/>
                  </a:lnTo>
                  <a:lnTo>
                    <a:pt x="897397" y="607620"/>
                  </a:lnTo>
                  <a:lnTo>
                    <a:pt x="900111" y="617421"/>
                  </a:lnTo>
                  <a:lnTo>
                    <a:pt x="902935" y="627221"/>
                  </a:lnTo>
                  <a:lnTo>
                    <a:pt x="905781" y="637021"/>
                  </a:lnTo>
                  <a:lnTo>
                    <a:pt x="908734" y="646822"/>
                  </a:lnTo>
                  <a:lnTo>
                    <a:pt x="911720" y="656622"/>
                  </a:lnTo>
                  <a:lnTo>
                    <a:pt x="914794" y="666422"/>
                  </a:lnTo>
                  <a:lnTo>
                    <a:pt x="917922" y="676223"/>
                  </a:lnTo>
                  <a:lnTo>
                    <a:pt x="921115" y="686023"/>
                  </a:lnTo>
                  <a:lnTo>
                    <a:pt x="924384" y="695823"/>
                  </a:lnTo>
                  <a:lnTo>
                    <a:pt x="927697" y="705624"/>
                  </a:lnTo>
                  <a:lnTo>
                    <a:pt x="931104" y="715424"/>
                  </a:lnTo>
                  <a:lnTo>
                    <a:pt x="934535" y="725224"/>
                  </a:lnTo>
                  <a:lnTo>
                    <a:pt x="938080" y="735025"/>
                  </a:lnTo>
                  <a:lnTo>
                    <a:pt x="941646" y="744825"/>
                  </a:lnTo>
                  <a:lnTo>
                    <a:pt x="945307" y="754625"/>
                  </a:lnTo>
                  <a:lnTo>
                    <a:pt x="949006" y="764426"/>
                  </a:lnTo>
                  <a:lnTo>
                    <a:pt x="952778" y="774226"/>
                  </a:lnTo>
                  <a:lnTo>
                    <a:pt x="956606" y="784026"/>
                  </a:lnTo>
                  <a:lnTo>
                    <a:pt x="960487" y="793827"/>
                  </a:lnTo>
                  <a:lnTo>
                    <a:pt x="964440" y="803627"/>
                  </a:lnTo>
                  <a:lnTo>
                    <a:pt x="968425" y="813427"/>
                  </a:lnTo>
                  <a:lnTo>
                    <a:pt x="972496" y="823228"/>
                  </a:lnTo>
                  <a:lnTo>
                    <a:pt x="976585" y="833028"/>
                  </a:lnTo>
                  <a:lnTo>
                    <a:pt x="980765" y="842828"/>
                  </a:lnTo>
                  <a:lnTo>
                    <a:pt x="984964" y="852629"/>
                  </a:lnTo>
                  <a:lnTo>
                    <a:pt x="989232" y="862429"/>
                  </a:lnTo>
                  <a:lnTo>
                    <a:pt x="993533" y="872229"/>
                  </a:lnTo>
                  <a:lnTo>
                    <a:pt x="997885" y="882030"/>
                  </a:lnTo>
                  <a:lnTo>
                    <a:pt x="1002279" y="891830"/>
                  </a:lnTo>
                  <a:lnTo>
                    <a:pt x="1006707" y="901630"/>
                  </a:lnTo>
                  <a:lnTo>
                    <a:pt x="1011185" y="911431"/>
                  </a:lnTo>
                  <a:lnTo>
                    <a:pt x="1015681" y="921231"/>
                  </a:lnTo>
                  <a:lnTo>
                    <a:pt x="1020233" y="931031"/>
                  </a:lnTo>
                  <a:lnTo>
                    <a:pt x="1024794" y="940832"/>
                  </a:lnTo>
                  <a:lnTo>
                    <a:pt x="1029402" y="950632"/>
                  </a:lnTo>
                  <a:lnTo>
                    <a:pt x="1034022" y="960432"/>
                  </a:lnTo>
                  <a:lnTo>
                    <a:pt x="1038673" y="970233"/>
                  </a:lnTo>
                  <a:lnTo>
                    <a:pt x="1043339" y="980033"/>
                  </a:lnTo>
                  <a:lnTo>
                    <a:pt x="1048023" y="989833"/>
                  </a:lnTo>
                  <a:lnTo>
                    <a:pt x="1052722" y="999634"/>
                  </a:lnTo>
                  <a:lnTo>
                    <a:pt x="1057429" y="1009434"/>
                  </a:lnTo>
                  <a:lnTo>
                    <a:pt x="1062146" y="1019234"/>
                  </a:lnTo>
                  <a:lnTo>
                    <a:pt x="1066865" y="1029035"/>
                  </a:lnTo>
                  <a:lnTo>
                    <a:pt x="1071586" y="1038835"/>
                  </a:lnTo>
                  <a:lnTo>
                    <a:pt x="1076305" y="1048635"/>
                  </a:lnTo>
                  <a:lnTo>
                    <a:pt x="1081016" y="1058436"/>
                  </a:lnTo>
                  <a:lnTo>
                    <a:pt x="1085719" y="1068236"/>
                  </a:lnTo>
                  <a:lnTo>
                    <a:pt x="1090408" y="1078036"/>
                  </a:lnTo>
                  <a:lnTo>
                    <a:pt x="1095080" y="1087837"/>
                  </a:lnTo>
                  <a:lnTo>
                    <a:pt x="1099735" y="1097637"/>
                  </a:lnTo>
                  <a:lnTo>
                    <a:pt x="1104358" y="1107437"/>
                  </a:lnTo>
                  <a:lnTo>
                    <a:pt x="1108967" y="1117238"/>
                  </a:lnTo>
                  <a:lnTo>
                    <a:pt x="1113525" y="1127038"/>
                  </a:lnTo>
                  <a:lnTo>
                    <a:pt x="1118072" y="1136838"/>
                  </a:lnTo>
                  <a:lnTo>
                    <a:pt x="1122550" y="1146639"/>
                  </a:lnTo>
                  <a:lnTo>
                    <a:pt x="1127011" y="1156439"/>
                  </a:lnTo>
                  <a:lnTo>
                    <a:pt x="1131405" y="1166239"/>
                  </a:lnTo>
                  <a:lnTo>
                    <a:pt x="1135762" y="1176040"/>
                  </a:lnTo>
                  <a:lnTo>
                    <a:pt x="1140058" y="1185840"/>
                  </a:lnTo>
                  <a:lnTo>
                    <a:pt x="1144294" y="1195640"/>
                  </a:lnTo>
                  <a:lnTo>
                    <a:pt x="1148481" y="1205441"/>
                  </a:lnTo>
                  <a:lnTo>
                    <a:pt x="1152578" y="1215241"/>
                  </a:lnTo>
                  <a:lnTo>
                    <a:pt x="1156642" y="1225041"/>
                  </a:lnTo>
                  <a:lnTo>
                    <a:pt x="1160584" y="1234842"/>
                  </a:lnTo>
                  <a:lnTo>
                    <a:pt x="1164501" y="1244642"/>
                  </a:lnTo>
                  <a:lnTo>
                    <a:pt x="1168283" y="1254442"/>
                  </a:lnTo>
                  <a:lnTo>
                    <a:pt x="1172024" y="1264243"/>
                  </a:lnTo>
                  <a:lnTo>
                    <a:pt x="1175648" y="1274043"/>
                  </a:lnTo>
                  <a:lnTo>
                    <a:pt x="1179196" y="1283844"/>
                  </a:lnTo>
                  <a:lnTo>
                    <a:pt x="1182649" y="1293644"/>
                  </a:lnTo>
                  <a:lnTo>
                    <a:pt x="1185990" y="1303444"/>
                  </a:lnTo>
                  <a:lnTo>
                    <a:pt x="1189261" y="1313245"/>
                  </a:lnTo>
                  <a:lnTo>
                    <a:pt x="1192380" y="1323045"/>
                  </a:lnTo>
                  <a:lnTo>
                    <a:pt x="1195459" y="1332845"/>
                  </a:lnTo>
                  <a:lnTo>
                    <a:pt x="1198342" y="1342646"/>
                  </a:lnTo>
                  <a:lnTo>
                    <a:pt x="1201187" y="1352446"/>
                  </a:lnTo>
                  <a:lnTo>
                    <a:pt x="1203852" y="1362246"/>
                  </a:lnTo>
                  <a:lnTo>
                    <a:pt x="1206446" y="1372047"/>
                  </a:lnTo>
                  <a:lnTo>
                    <a:pt x="1208889" y="1381847"/>
                  </a:lnTo>
                  <a:lnTo>
                    <a:pt x="1211220" y="1391647"/>
                  </a:lnTo>
                  <a:lnTo>
                    <a:pt x="1213435" y="1401448"/>
                  </a:lnTo>
                  <a:lnTo>
                    <a:pt x="1215491" y="1411248"/>
                  </a:lnTo>
                  <a:lnTo>
                    <a:pt x="1217471" y="1421048"/>
                  </a:lnTo>
                  <a:lnTo>
                    <a:pt x="1219244" y="1430849"/>
                  </a:lnTo>
                  <a:lnTo>
                    <a:pt x="1220975" y="1440649"/>
                  </a:lnTo>
                  <a:lnTo>
                    <a:pt x="1222464" y="1450449"/>
                  </a:lnTo>
                  <a:lnTo>
                    <a:pt x="1223902" y="1460250"/>
                  </a:lnTo>
                  <a:lnTo>
                    <a:pt x="1225139" y="1470050"/>
                  </a:lnTo>
                  <a:lnTo>
                    <a:pt x="1226279" y="1479850"/>
                  </a:lnTo>
                  <a:lnTo>
                    <a:pt x="1227259" y="1489651"/>
                  </a:lnTo>
                  <a:lnTo>
                    <a:pt x="1228096" y="1499451"/>
                  </a:lnTo>
                  <a:lnTo>
                    <a:pt x="1228817" y="1509251"/>
                  </a:lnTo>
                  <a:lnTo>
                    <a:pt x="1229349" y="1519052"/>
                  </a:lnTo>
                  <a:lnTo>
                    <a:pt x="1229810" y="1528852"/>
                  </a:lnTo>
                  <a:lnTo>
                    <a:pt x="1230034" y="1538652"/>
                  </a:lnTo>
                  <a:lnTo>
                    <a:pt x="1230213" y="1548453"/>
                  </a:lnTo>
                  <a:lnTo>
                    <a:pt x="1230152" y="1558253"/>
                  </a:lnTo>
                  <a:lnTo>
                    <a:pt x="1230025" y="1568053"/>
                  </a:lnTo>
                  <a:lnTo>
                    <a:pt x="1229704" y="1577854"/>
                  </a:lnTo>
                  <a:lnTo>
                    <a:pt x="1229273" y="1587654"/>
                  </a:lnTo>
                  <a:lnTo>
                    <a:pt x="1228696" y="1597454"/>
                  </a:lnTo>
                  <a:lnTo>
                    <a:pt x="1227964" y="1607255"/>
                  </a:lnTo>
                  <a:lnTo>
                    <a:pt x="1227134" y="1617055"/>
                  </a:lnTo>
                  <a:lnTo>
                    <a:pt x="1226108" y="1626855"/>
                  </a:lnTo>
                  <a:lnTo>
                    <a:pt x="1225029" y="1636656"/>
                  </a:lnTo>
                  <a:lnTo>
                    <a:pt x="1223717" y="1646456"/>
                  </a:lnTo>
                  <a:lnTo>
                    <a:pt x="1222363" y="1656256"/>
                  </a:lnTo>
                  <a:lnTo>
                    <a:pt x="1220804" y="1666057"/>
                  </a:lnTo>
                  <a:lnTo>
                    <a:pt x="1219175" y="1675857"/>
                  </a:lnTo>
                  <a:lnTo>
                    <a:pt x="1217388" y="1685657"/>
                  </a:lnTo>
                  <a:lnTo>
                    <a:pt x="1215493" y="1695458"/>
                  </a:lnTo>
                  <a:lnTo>
                    <a:pt x="1213486" y="1705258"/>
                  </a:lnTo>
                  <a:lnTo>
                    <a:pt x="1211339" y="1715058"/>
                  </a:lnTo>
                  <a:lnTo>
                    <a:pt x="1209121" y="1724859"/>
                  </a:lnTo>
                  <a:lnTo>
                    <a:pt x="1206735" y="1734659"/>
                  </a:lnTo>
                  <a:lnTo>
                    <a:pt x="1204314" y="1744459"/>
                  </a:lnTo>
                  <a:lnTo>
                    <a:pt x="1201708" y="1754260"/>
                  </a:lnTo>
                  <a:lnTo>
                    <a:pt x="1199067" y="1764060"/>
                  </a:lnTo>
                  <a:lnTo>
                    <a:pt x="1196284" y="1773860"/>
                  </a:lnTo>
                  <a:lnTo>
                    <a:pt x="1193440" y="1783661"/>
                  </a:lnTo>
                  <a:lnTo>
                    <a:pt x="1190493" y="1793461"/>
                  </a:lnTo>
                  <a:lnTo>
                    <a:pt x="1187464" y="1803261"/>
                  </a:lnTo>
                  <a:lnTo>
                    <a:pt x="1184367" y="1813062"/>
                  </a:lnTo>
                  <a:lnTo>
                    <a:pt x="1181171" y="1822862"/>
                  </a:lnTo>
                  <a:lnTo>
                    <a:pt x="1177937" y="1832662"/>
                  </a:lnTo>
                  <a:lnTo>
                    <a:pt x="1174595" y="1842463"/>
                  </a:lnTo>
                  <a:lnTo>
                    <a:pt x="1171232" y="1852263"/>
                  </a:lnTo>
                  <a:lnTo>
                    <a:pt x="1167772" y="1862063"/>
                  </a:lnTo>
                  <a:lnTo>
                    <a:pt x="1164289" y="1871864"/>
                  </a:lnTo>
                  <a:lnTo>
                    <a:pt x="1160738" y="1881664"/>
                  </a:lnTo>
                  <a:lnTo>
                    <a:pt x="1157156" y="1891464"/>
                  </a:lnTo>
                  <a:lnTo>
                    <a:pt x="1153531" y="1901265"/>
                  </a:lnTo>
                  <a:lnTo>
                    <a:pt x="1149872" y="1911065"/>
                  </a:lnTo>
                  <a:lnTo>
                    <a:pt x="1146191" y="1920865"/>
                  </a:lnTo>
                  <a:lnTo>
                    <a:pt x="1142478" y="1930666"/>
                  </a:lnTo>
                  <a:lnTo>
                    <a:pt x="1138756" y="1940466"/>
                  </a:lnTo>
                  <a:lnTo>
                    <a:pt x="1135012" y="1950266"/>
                  </a:lnTo>
                  <a:lnTo>
                    <a:pt x="1131267" y="1960067"/>
                  </a:lnTo>
                  <a:lnTo>
                    <a:pt x="1127517" y="1969867"/>
                  </a:lnTo>
                  <a:lnTo>
                    <a:pt x="1123770" y="1979667"/>
                  </a:lnTo>
                  <a:lnTo>
                    <a:pt x="1120032" y="1989468"/>
                  </a:lnTo>
                  <a:lnTo>
                    <a:pt x="1116308" y="1999268"/>
                  </a:lnTo>
                  <a:lnTo>
                    <a:pt x="1112599" y="2009068"/>
                  </a:lnTo>
                  <a:lnTo>
                    <a:pt x="1108921" y="2018869"/>
                  </a:lnTo>
                  <a:lnTo>
                    <a:pt x="1105260" y="2028669"/>
                  </a:lnTo>
                  <a:lnTo>
                    <a:pt x="1101652" y="2038469"/>
                  </a:lnTo>
                  <a:lnTo>
                    <a:pt x="1098056" y="2048270"/>
                  </a:lnTo>
                  <a:lnTo>
                    <a:pt x="1094541" y="2058070"/>
                  </a:lnTo>
                  <a:lnTo>
                    <a:pt x="1091045" y="2067870"/>
                  </a:lnTo>
                  <a:lnTo>
                    <a:pt x="1087630" y="2077671"/>
                  </a:lnTo>
                  <a:lnTo>
                    <a:pt x="1084257" y="2087471"/>
                  </a:lnTo>
                  <a:lnTo>
                    <a:pt x="1080958" y="2097271"/>
                  </a:lnTo>
                  <a:lnTo>
                    <a:pt x="1077731" y="2107072"/>
                  </a:lnTo>
                  <a:lnTo>
                    <a:pt x="1074566" y="2116872"/>
                  </a:lnTo>
                  <a:lnTo>
                    <a:pt x="1071508" y="2126672"/>
                  </a:lnTo>
                  <a:lnTo>
                    <a:pt x="1068493" y="2136473"/>
                  </a:lnTo>
                  <a:lnTo>
                    <a:pt x="1065625" y="2146273"/>
                  </a:lnTo>
                  <a:lnTo>
                    <a:pt x="1062789" y="2156073"/>
                  </a:lnTo>
                  <a:lnTo>
                    <a:pt x="1060121" y="2165874"/>
                  </a:lnTo>
                  <a:lnTo>
                    <a:pt x="1057502" y="2175674"/>
                  </a:lnTo>
                  <a:lnTo>
                    <a:pt x="1055032" y="2185474"/>
                  </a:lnTo>
                  <a:lnTo>
                    <a:pt x="1052651" y="2195275"/>
                  </a:lnTo>
                  <a:lnTo>
                    <a:pt x="1050393" y="2205075"/>
                  </a:lnTo>
                  <a:lnTo>
                    <a:pt x="1048270" y="2214875"/>
                  </a:lnTo>
                  <a:lnTo>
                    <a:pt x="1046239" y="2224676"/>
                  </a:lnTo>
                  <a:lnTo>
                    <a:pt x="1044393" y="2234476"/>
                  </a:lnTo>
                  <a:lnTo>
                    <a:pt x="1042602" y="2244276"/>
                  </a:lnTo>
                  <a:lnTo>
                    <a:pt x="1041051" y="2254077"/>
                  </a:lnTo>
                  <a:lnTo>
                    <a:pt x="1039547" y="2263877"/>
                  </a:lnTo>
                  <a:lnTo>
                    <a:pt x="1038275" y="2273677"/>
                  </a:lnTo>
                  <a:lnTo>
                    <a:pt x="1037087" y="2283478"/>
                  </a:lnTo>
                  <a:lnTo>
                    <a:pt x="1036094" y="2293278"/>
                  </a:lnTo>
                  <a:lnTo>
                    <a:pt x="1035237" y="2303078"/>
                  </a:lnTo>
                  <a:lnTo>
                    <a:pt x="1034533" y="2312879"/>
                  </a:lnTo>
                  <a:lnTo>
                    <a:pt x="1034024" y="2322679"/>
                  </a:lnTo>
                  <a:lnTo>
                    <a:pt x="1033619" y="2332479"/>
                  </a:lnTo>
                  <a:lnTo>
                    <a:pt x="1033469" y="2342280"/>
                  </a:lnTo>
                  <a:lnTo>
                    <a:pt x="1033375" y="2352080"/>
                  </a:lnTo>
                  <a:lnTo>
                    <a:pt x="1033597" y="2361880"/>
                  </a:lnTo>
                  <a:lnTo>
                    <a:pt x="1033878" y="2371681"/>
                  </a:lnTo>
                  <a:lnTo>
                    <a:pt x="1034426" y="2381481"/>
                  </a:lnTo>
                  <a:lnTo>
                    <a:pt x="1035092" y="2391281"/>
                  </a:lnTo>
                  <a:lnTo>
                    <a:pt x="1035973" y="2401082"/>
                  </a:lnTo>
                  <a:lnTo>
                    <a:pt x="1037035" y="2410882"/>
                  </a:lnTo>
                  <a:lnTo>
                    <a:pt x="1038255" y="2420682"/>
                  </a:lnTo>
                  <a:lnTo>
                    <a:pt x="1039719" y="2430483"/>
                  </a:lnTo>
                  <a:lnTo>
                    <a:pt x="1041284" y="2440283"/>
                  </a:lnTo>
                  <a:lnTo>
                    <a:pt x="1043157" y="2450083"/>
                  </a:lnTo>
                  <a:lnTo>
                    <a:pt x="1045092" y="2459884"/>
                  </a:lnTo>
                  <a:lnTo>
                    <a:pt x="1047358" y="2469684"/>
                  </a:lnTo>
                  <a:lnTo>
                    <a:pt x="1049707" y="2479484"/>
                  </a:lnTo>
                  <a:lnTo>
                    <a:pt x="1052327" y="2489285"/>
                  </a:lnTo>
                  <a:lnTo>
                    <a:pt x="1055094" y="2499085"/>
                  </a:lnTo>
                  <a:lnTo>
                    <a:pt x="1058069" y="2508885"/>
                  </a:lnTo>
                  <a:lnTo>
                    <a:pt x="1061254" y="2518686"/>
                  </a:lnTo>
                  <a:lnTo>
                    <a:pt x="1064585" y="2528486"/>
                  </a:lnTo>
                  <a:lnTo>
                    <a:pt x="1068188" y="2538286"/>
                  </a:lnTo>
                  <a:lnTo>
                    <a:pt x="1071873" y="2548087"/>
                  </a:lnTo>
                  <a:lnTo>
                    <a:pt x="1075891" y="2557887"/>
                  </a:lnTo>
                  <a:lnTo>
                    <a:pt x="1079970" y="2567688"/>
                  </a:lnTo>
                  <a:lnTo>
                    <a:pt x="1084357" y="2577488"/>
                  </a:lnTo>
                  <a:lnTo>
                    <a:pt x="1088846" y="2587288"/>
                  </a:lnTo>
                  <a:lnTo>
                    <a:pt x="1093578" y="2597089"/>
                  </a:lnTo>
                  <a:lnTo>
                    <a:pt x="1098469" y="2606889"/>
                  </a:lnTo>
                  <a:lnTo>
                    <a:pt x="1103540" y="2616689"/>
                  </a:lnTo>
                  <a:lnTo>
                    <a:pt x="1108826" y="2626490"/>
                  </a:lnTo>
                  <a:lnTo>
                    <a:pt x="1114229" y="2636290"/>
                  </a:lnTo>
                  <a:lnTo>
                    <a:pt x="1119898" y="2646090"/>
                  </a:lnTo>
                  <a:lnTo>
                    <a:pt x="1125626" y="2655891"/>
                  </a:lnTo>
                  <a:lnTo>
                    <a:pt x="1131667" y="2665691"/>
                  </a:lnTo>
                  <a:lnTo>
                    <a:pt x="1137762" y="2675491"/>
                  </a:lnTo>
                  <a:lnTo>
                    <a:pt x="1144108" y="2685292"/>
                  </a:lnTo>
                  <a:lnTo>
                    <a:pt x="1150556" y="2695092"/>
                  </a:lnTo>
                  <a:lnTo>
                    <a:pt x="1157195" y="2704892"/>
                  </a:lnTo>
                  <a:lnTo>
                    <a:pt x="1163980" y="2714693"/>
                  </a:lnTo>
                  <a:lnTo>
                    <a:pt x="1170897" y="2724493"/>
                  </a:lnTo>
                  <a:lnTo>
                    <a:pt x="1178000" y="2734293"/>
                  </a:lnTo>
                  <a:lnTo>
                    <a:pt x="1185183" y="2744094"/>
                  </a:lnTo>
                  <a:lnTo>
                    <a:pt x="1192584" y="2753894"/>
                  </a:lnTo>
                  <a:lnTo>
                    <a:pt x="1200028" y="2763694"/>
                  </a:lnTo>
                  <a:lnTo>
                    <a:pt x="1207693" y="2773495"/>
                  </a:lnTo>
                  <a:lnTo>
                    <a:pt x="1215407" y="2783295"/>
                  </a:lnTo>
                  <a:lnTo>
                    <a:pt x="1223286" y="2793095"/>
                  </a:lnTo>
                  <a:lnTo>
                    <a:pt x="1231244" y="2802896"/>
                  </a:lnTo>
                  <a:lnTo>
                    <a:pt x="1239320" y="2812696"/>
                  </a:lnTo>
                  <a:lnTo>
                    <a:pt x="1247497" y="2822496"/>
                  </a:lnTo>
                  <a:lnTo>
                    <a:pt x="1255748" y="2832297"/>
                  </a:lnTo>
                  <a:lnTo>
                    <a:pt x="1264115" y="2842097"/>
                  </a:lnTo>
                  <a:lnTo>
                    <a:pt x="1272521" y="2851897"/>
                  </a:lnTo>
                  <a:lnTo>
                    <a:pt x="1281049" y="2861698"/>
                  </a:lnTo>
                  <a:lnTo>
                    <a:pt x="1289599" y="2871498"/>
                  </a:lnTo>
                  <a:lnTo>
                    <a:pt x="1298246" y="2881298"/>
                  </a:lnTo>
                  <a:lnTo>
                    <a:pt x="1306917" y="2891099"/>
                  </a:lnTo>
                  <a:lnTo>
                    <a:pt x="1315650" y="2900899"/>
                  </a:lnTo>
                  <a:lnTo>
                    <a:pt x="1324410" y="2910699"/>
                  </a:lnTo>
                  <a:lnTo>
                    <a:pt x="1333203" y="2920500"/>
                  </a:lnTo>
                  <a:lnTo>
                    <a:pt x="1342019" y="2930300"/>
                  </a:lnTo>
                  <a:lnTo>
                    <a:pt x="1350847" y="2940100"/>
                  </a:lnTo>
                  <a:lnTo>
                    <a:pt x="1359682" y="2949901"/>
                  </a:lnTo>
                  <a:lnTo>
                    <a:pt x="1368519" y="2959701"/>
                  </a:lnTo>
                  <a:lnTo>
                    <a:pt x="1377339" y="2969501"/>
                  </a:lnTo>
                  <a:lnTo>
                    <a:pt x="1386151" y="2979302"/>
                  </a:lnTo>
                  <a:lnTo>
                    <a:pt x="1394926" y="2989102"/>
                  </a:lnTo>
                  <a:lnTo>
                    <a:pt x="1403676" y="2998902"/>
                  </a:lnTo>
                  <a:lnTo>
                    <a:pt x="1412379" y="3008703"/>
                  </a:lnTo>
                  <a:lnTo>
                    <a:pt x="1421030" y="3018503"/>
                  </a:lnTo>
                  <a:lnTo>
                    <a:pt x="1429633" y="3028303"/>
                  </a:lnTo>
                  <a:lnTo>
                    <a:pt x="1438148" y="3038104"/>
                  </a:lnTo>
                  <a:lnTo>
                    <a:pt x="1446623" y="3047904"/>
                  </a:lnTo>
                  <a:lnTo>
                    <a:pt x="1454964" y="3057704"/>
                  </a:lnTo>
                  <a:lnTo>
                    <a:pt x="1463276" y="3067505"/>
                  </a:lnTo>
                  <a:lnTo>
                    <a:pt x="1471413" y="3077305"/>
                  </a:lnTo>
                  <a:lnTo>
                    <a:pt x="1479503" y="3087105"/>
                  </a:lnTo>
                  <a:lnTo>
                    <a:pt x="1487430" y="3096906"/>
                  </a:lnTo>
                  <a:lnTo>
                    <a:pt x="1495263" y="3106706"/>
                  </a:lnTo>
                  <a:lnTo>
                    <a:pt x="1502952" y="3116506"/>
                  </a:lnTo>
                  <a:lnTo>
                    <a:pt x="1510490" y="3126307"/>
                  </a:lnTo>
                  <a:lnTo>
                    <a:pt x="1517916" y="3136107"/>
                  </a:lnTo>
                  <a:lnTo>
                    <a:pt x="1525124" y="3145907"/>
                  </a:lnTo>
                  <a:lnTo>
                    <a:pt x="1532259" y="3155708"/>
                  </a:lnTo>
                  <a:lnTo>
                    <a:pt x="1539103" y="3165508"/>
                  </a:lnTo>
                  <a:lnTo>
                    <a:pt x="1545889" y="3175308"/>
                  </a:lnTo>
                  <a:lnTo>
                    <a:pt x="1552370" y="3185109"/>
                  </a:lnTo>
                  <a:lnTo>
                    <a:pt x="1558750" y="3194909"/>
                  </a:lnTo>
                  <a:lnTo>
                    <a:pt x="1564869" y="3204709"/>
                  </a:lnTo>
                  <a:lnTo>
                    <a:pt x="1570812" y="3214510"/>
                  </a:lnTo>
                  <a:lnTo>
                    <a:pt x="1576545" y="3224310"/>
                  </a:lnTo>
                  <a:lnTo>
                    <a:pt x="1582023" y="3234110"/>
                  </a:lnTo>
                  <a:lnTo>
                    <a:pt x="1587350" y="3243911"/>
                  </a:lnTo>
                  <a:lnTo>
                    <a:pt x="1592334" y="3253711"/>
                  </a:lnTo>
                  <a:lnTo>
                    <a:pt x="1597236" y="3263511"/>
                  </a:lnTo>
                  <a:lnTo>
                    <a:pt x="1601701" y="3273312"/>
                  </a:lnTo>
                  <a:lnTo>
                    <a:pt x="1606085" y="3283112"/>
                  </a:lnTo>
                  <a:lnTo>
                    <a:pt x="1610082" y="3292912"/>
                  </a:lnTo>
                  <a:lnTo>
                    <a:pt x="1613920" y="3302713"/>
                  </a:lnTo>
                  <a:lnTo>
                    <a:pt x="1617440" y="3312513"/>
                  </a:lnTo>
                  <a:lnTo>
                    <a:pt x="1620711" y="3322313"/>
                  </a:lnTo>
                  <a:lnTo>
                    <a:pt x="1623743" y="3332114"/>
                  </a:lnTo>
                  <a:lnTo>
                    <a:pt x="1626430" y="3341914"/>
                  </a:lnTo>
                  <a:lnTo>
                    <a:pt x="1628960" y="3351714"/>
                  </a:lnTo>
                  <a:lnTo>
                    <a:pt x="1631050" y="3361515"/>
                  </a:lnTo>
                  <a:lnTo>
                    <a:pt x="1633049" y="3371315"/>
                  </a:lnTo>
                  <a:lnTo>
                    <a:pt x="1634549" y="3381115"/>
                  </a:lnTo>
                  <a:lnTo>
                    <a:pt x="1635936" y="3390916"/>
                  </a:lnTo>
                  <a:lnTo>
                    <a:pt x="1636911" y="3400716"/>
                  </a:lnTo>
                  <a:lnTo>
                    <a:pt x="1637679" y="3410516"/>
                  </a:lnTo>
                  <a:lnTo>
                    <a:pt x="1638125" y="3420317"/>
                  </a:lnTo>
                  <a:lnTo>
                    <a:pt x="1638269" y="3430117"/>
                  </a:lnTo>
                  <a:lnTo>
                    <a:pt x="1638183" y="3439917"/>
                  </a:lnTo>
                  <a:lnTo>
                    <a:pt x="1637702" y="3449718"/>
                  </a:lnTo>
                  <a:lnTo>
                    <a:pt x="1637085" y="3459518"/>
                  </a:lnTo>
                  <a:lnTo>
                    <a:pt x="1635979" y="3469318"/>
                  </a:lnTo>
                  <a:lnTo>
                    <a:pt x="1634781" y="3479119"/>
                  </a:lnTo>
                  <a:lnTo>
                    <a:pt x="1633107" y="3488919"/>
                  </a:lnTo>
                  <a:lnTo>
                    <a:pt x="1631291" y="3498719"/>
                  </a:lnTo>
                  <a:lnTo>
                    <a:pt x="1629096" y="3508520"/>
                  </a:lnTo>
                  <a:lnTo>
                    <a:pt x="1626670" y="3518320"/>
                  </a:lnTo>
                  <a:lnTo>
                    <a:pt x="1623962" y="3528120"/>
                  </a:lnTo>
                  <a:lnTo>
                    <a:pt x="1620938" y="3537921"/>
                  </a:lnTo>
                  <a:lnTo>
                    <a:pt x="1617725" y="3547721"/>
                  </a:lnTo>
                  <a:lnTo>
                    <a:pt x="1614117" y="3557521"/>
                  </a:lnTo>
                  <a:lnTo>
                    <a:pt x="1610411" y="3567322"/>
                  </a:lnTo>
                  <a:lnTo>
                    <a:pt x="1606235" y="3577122"/>
                  </a:lnTo>
                  <a:lnTo>
                    <a:pt x="1601978" y="3586922"/>
                  </a:lnTo>
                  <a:lnTo>
                    <a:pt x="1597324" y="3596723"/>
                  </a:lnTo>
                  <a:lnTo>
                    <a:pt x="1592524" y="3606523"/>
                  </a:lnTo>
                  <a:lnTo>
                    <a:pt x="1587420" y="3616323"/>
                  </a:lnTo>
                  <a:lnTo>
                    <a:pt x="1582099" y="3626124"/>
                  </a:lnTo>
                  <a:lnTo>
                    <a:pt x="1576562" y="3635924"/>
                  </a:lnTo>
                  <a:lnTo>
                    <a:pt x="1570744" y="3645724"/>
                  </a:lnTo>
                  <a:lnTo>
                    <a:pt x="1564793" y="3655525"/>
                  </a:lnTo>
                  <a:lnTo>
                    <a:pt x="1558505" y="3665325"/>
                  </a:lnTo>
                  <a:lnTo>
                    <a:pt x="1552148" y="3675125"/>
                  </a:lnTo>
                  <a:lnTo>
                    <a:pt x="1545430" y="3684926"/>
                  </a:lnTo>
                  <a:lnTo>
                    <a:pt x="1538639" y="3694726"/>
                  </a:lnTo>
                  <a:lnTo>
                    <a:pt x="1531569" y="3704526"/>
                  </a:lnTo>
                  <a:lnTo>
                    <a:pt x="1524373" y="3714327"/>
                  </a:lnTo>
                  <a:lnTo>
                    <a:pt x="1516976" y="3724127"/>
                  </a:lnTo>
                  <a:lnTo>
                    <a:pt x="1509407" y="3733927"/>
                  </a:lnTo>
                  <a:lnTo>
                    <a:pt x="1501705" y="3743728"/>
                  </a:lnTo>
                  <a:lnTo>
                    <a:pt x="1493796" y="3753528"/>
                  </a:lnTo>
                  <a:lnTo>
                    <a:pt x="1485813" y="3763328"/>
                  </a:lnTo>
                  <a:lnTo>
                    <a:pt x="1477597" y="3773129"/>
                  </a:lnTo>
                  <a:lnTo>
                    <a:pt x="1469338" y="3782929"/>
                  </a:lnTo>
                  <a:lnTo>
                    <a:pt x="1460869" y="3792729"/>
                  </a:lnTo>
                  <a:lnTo>
                    <a:pt x="1452346" y="3802530"/>
                  </a:lnTo>
                  <a:lnTo>
                    <a:pt x="1443672" y="3812330"/>
                  </a:lnTo>
                  <a:lnTo>
                    <a:pt x="1434920" y="3822131"/>
                  </a:lnTo>
                  <a:lnTo>
                    <a:pt x="1426066" y="3831931"/>
                  </a:lnTo>
                  <a:lnTo>
                    <a:pt x="1417118" y="3841731"/>
                  </a:lnTo>
                  <a:lnTo>
                    <a:pt x="1408111" y="3851532"/>
                  </a:lnTo>
                  <a:lnTo>
                    <a:pt x="1399002" y="3861332"/>
                  </a:lnTo>
                  <a:lnTo>
                    <a:pt x="1389866" y="3871132"/>
                  </a:lnTo>
                  <a:lnTo>
                    <a:pt x="1380630" y="3880933"/>
                  </a:lnTo>
                  <a:lnTo>
                    <a:pt x="1371379" y="3890733"/>
                  </a:lnTo>
                  <a:lnTo>
                    <a:pt x="1362061" y="3900533"/>
                  </a:lnTo>
                  <a:lnTo>
                    <a:pt x="1352726" y="3910334"/>
                  </a:lnTo>
                  <a:lnTo>
                    <a:pt x="1343353" y="3920134"/>
                  </a:lnTo>
                  <a:lnTo>
                    <a:pt x="1333966" y="3929934"/>
                  </a:lnTo>
                  <a:lnTo>
                    <a:pt x="1324563" y="3939735"/>
                  </a:lnTo>
                  <a:lnTo>
                    <a:pt x="1315155" y="3949535"/>
                  </a:lnTo>
                  <a:lnTo>
                    <a:pt x="1305744" y="3959335"/>
                  </a:lnTo>
                  <a:lnTo>
                    <a:pt x="1296346" y="3969136"/>
                  </a:lnTo>
                  <a:lnTo>
                    <a:pt x="1286951" y="3978936"/>
                  </a:lnTo>
                  <a:lnTo>
                    <a:pt x="1277592" y="3988736"/>
                  </a:lnTo>
                  <a:lnTo>
                    <a:pt x="1268244" y="3998537"/>
                  </a:lnTo>
                  <a:lnTo>
                    <a:pt x="1258941" y="4008337"/>
                  </a:lnTo>
                  <a:lnTo>
                    <a:pt x="1249668" y="4018137"/>
                  </a:lnTo>
                  <a:lnTo>
                    <a:pt x="1240442" y="4027938"/>
                  </a:lnTo>
                  <a:lnTo>
                    <a:pt x="1231268" y="4037738"/>
                  </a:lnTo>
                  <a:lnTo>
                    <a:pt x="1222137" y="4047538"/>
                  </a:lnTo>
                  <a:lnTo>
                    <a:pt x="1213089" y="4057339"/>
                  </a:lnTo>
                  <a:lnTo>
                    <a:pt x="1204071" y="4067139"/>
                  </a:lnTo>
                  <a:lnTo>
                    <a:pt x="1195170" y="4076939"/>
                  </a:lnTo>
                  <a:lnTo>
                    <a:pt x="1186293" y="4086740"/>
                  </a:lnTo>
                  <a:lnTo>
                    <a:pt x="1177548" y="4096540"/>
                  </a:lnTo>
                  <a:lnTo>
                    <a:pt x="1168845" y="4106340"/>
                  </a:lnTo>
                  <a:lnTo>
                    <a:pt x="1160259" y="4116141"/>
                  </a:lnTo>
                  <a:lnTo>
                    <a:pt x="1151748" y="4125941"/>
                  </a:lnTo>
                  <a:lnTo>
                    <a:pt x="1143334" y="4135741"/>
                  </a:lnTo>
                  <a:lnTo>
                    <a:pt x="1135032" y="4145542"/>
                  </a:lnTo>
                  <a:lnTo>
                    <a:pt x="1126802" y="4155342"/>
                  </a:lnTo>
                  <a:lnTo>
                    <a:pt x="1118724" y="4165142"/>
                  </a:lnTo>
                  <a:lnTo>
                    <a:pt x="1110687" y="4174943"/>
                  </a:lnTo>
                  <a:lnTo>
                    <a:pt x="1102847" y="4184743"/>
                  </a:lnTo>
                  <a:lnTo>
                    <a:pt x="1095043" y="4194543"/>
                  </a:lnTo>
                  <a:lnTo>
                    <a:pt x="1087422" y="4204344"/>
                  </a:lnTo>
                  <a:lnTo>
                    <a:pt x="1079870" y="4214144"/>
                  </a:lnTo>
                  <a:lnTo>
                    <a:pt x="1072468" y="4223944"/>
                  </a:lnTo>
                  <a:lnTo>
                    <a:pt x="1065176" y="4233745"/>
                  </a:lnTo>
                  <a:lnTo>
                    <a:pt x="1057998" y="4243545"/>
                  </a:lnTo>
                  <a:lnTo>
                    <a:pt x="1050974" y="4253345"/>
                  </a:lnTo>
                  <a:lnTo>
                    <a:pt x="1044027" y="4263146"/>
                  </a:lnTo>
                  <a:lnTo>
                    <a:pt x="1037276" y="4272946"/>
                  </a:lnTo>
                  <a:lnTo>
                    <a:pt x="1030567" y="4282746"/>
                  </a:lnTo>
                  <a:lnTo>
                    <a:pt x="1024089" y="4292547"/>
                  </a:lnTo>
                  <a:lnTo>
                    <a:pt x="1017658" y="4302347"/>
                  </a:lnTo>
                  <a:lnTo>
                    <a:pt x="1011419" y="4312147"/>
                  </a:lnTo>
                  <a:lnTo>
                    <a:pt x="1005268" y="4321948"/>
                  </a:lnTo>
                  <a:lnTo>
                    <a:pt x="999268" y="4331748"/>
                  </a:lnTo>
                  <a:lnTo>
                    <a:pt x="993399" y="4341548"/>
                  </a:lnTo>
                  <a:lnTo>
                    <a:pt x="987638" y="4351349"/>
                  </a:lnTo>
                  <a:lnTo>
                    <a:pt x="982050" y="4361149"/>
                  </a:lnTo>
                  <a:lnTo>
                    <a:pt x="976527" y="4370949"/>
                  </a:lnTo>
                  <a:lnTo>
                    <a:pt x="971218" y="4380750"/>
                  </a:lnTo>
                  <a:lnTo>
                    <a:pt x="965950" y="4390550"/>
                  </a:lnTo>
                  <a:lnTo>
                    <a:pt x="960899" y="4400350"/>
                  </a:lnTo>
                  <a:lnTo>
                    <a:pt x="955905" y="4410151"/>
                  </a:lnTo>
                  <a:lnTo>
                    <a:pt x="951086" y="4419951"/>
                  </a:lnTo>
                  <a:lnTo>
                    <a:pt x="946363" y="4429751"/>
                  </a:lnTo>
                  <a:lnTo>
                    <a:pt x="941771" y="4439552"/>
                  </a:lnTo>
                  <a:lnTo>
                    <a:pt x="937315" y="4449352"/>
                  </a:lnTo>
                  <a:lnTo>
                    <a:pt x="932946" y="4459152"/>
                  </a:lnTo>
                  <a:lnTo>
                    <a:pt x="928749" y="4468953"/>
                  </a:lnTo>
                  <a:lnTo>
                    <a:pt x="924600" y="4478753"/>
                  </a:lnTo>
                  <a:lnTo>
                    <a:pt x="920655" y="4488553"/>
                  </a:lnTo>
                  <a:lnTo>
                    <a:pt x="916747" y="4498354"/>
                  </a:lnTo>
                  <a:lnTo>
                    <a:pt x="913021" y="4508154"/>
                  </a:lnTo>
                  <a:lnTo>
                    <a:pt x="909356" y="4517954"/>
                  </a:lnTo>
                  <a:lnTo>
                    <a:pt x="905832" y="4527755"/>
                  </a:lnTo>
                  <a:lnTo>
                    <a:pt x="902403" y="4537555"/>
                  </a:lnTo>
                  <a:lnTo>
                    <a:pt x="899075" y="4547355"/>
                  </a:lnTo>
                  <a:lnTo>
                    <a:pt x="895873" y="4557156"/>
                  </a:lnTo>
                  <a:lnTo>
                    <a:pt x="892735" y="4566956"/>
                  </a:lnTo>
                  <a:lnTo>
                    <a:pt x="889751" y="4576756"/>
                  </a:lnTo>
                  <a:lnTo>
                    <a:pt x="886798" y="4586557"/>
                  </a:lnTo>
                  <a:lnTo>
                    <a:pt x="884021" y="4596357"/>
                  </a:lnTo>
                  <a:lnTo>
                    <a:pt x="881275" y="4606157"/>
                  </a:lnTo>
                  <a:lnTo>
                    <a:pt x="878668" y="4615958"/>
                  </a:lnTo>
                  <a:lnTo>
                    <a:pt x="876120" y="4625758"/>
                  </a:lnTo>
                  <a:lnTo>
                    <a:pt x="873675" y="4635558"/>
                  </a:lnTo>
                  <a:lnTo>
                    <a:pt x="871315" y="4645359"/>
                  </a:lnTo>
                  <a:lnTo>
                    <a:pt x="869026" y="4655159"/>
                  </a:lnTo>
                  <a:lnTo>
                    <a:pt x="866845" y="4664959"/>
                  </a:lnTo>
                  <a:lnTo>
                    <a:pt x="864705" y="4674760"/>
                  </a:lnTo>
                  <a:lnTo>
                    <a:pt x="862693" y="4684560"/>
                  </a:lnTo>
                  <a:lnTo>
                    <a:pt x="860705" y="4694360"/>
                  </a:lnTo>
                  <a:lnTo>
                    <a:pt x="858843" y="4704161"/>
                  </a:lnTo>
                  <a:lnTo>
                    <a:pt x="857012" y="4713961"/>
                  </a:lnTo>
                  <a:lnTo>
                    <a:pt x="855279" y="4723761"/>
                  </a:lnTo>
                  <a:lnTo>
                    <a:pt x="853597" y="4733562"/>
                  </a:lnTo>
                  <a:lnTo>
                    <a:pt x="851986" y="4743362"/>
                  </a:lnTo>
                  <a:lnTo>
                    <a:pt x="850443" y="4753162"/>
                  </a:lnTo>
                  <a:lnTo>
                    <a:pt x="848947" y="4762963"/>
                  </a:lnTo>
                  <a:lnTo>
                    <a:pt x="847536" y="4772763"/>
                  </a:lnTo>
                  <a:lnTo>
                    <a:pt x="846149" y="4782563"/>
                  </a:lnTo>
                  <a:lnTo>
                    <a:pt x="844860" y="4792364"/>
                  </a:lnTo>
                  <a:lnTo>
                    <a:pt x="843588" y="4802164"/>
                  </a:lnTo>
                  <a:lnTo>
                    <a:pt x="842401" y="4811964"/>
                  </a:lnTo>
                  <a:lnTo>
                    <a:pt x="841241" y="4821765"/>
                  </a:lnTo>
                  <a:lnTo>
                    <a:pt x="840145" y="4831565"/>
                  </a:lnTo>
                  <a:lnTo>
                    <a:pt x="839090" y="4841365"/>
                  </a:lnTo>
                  <a:lnTo>
                    <a:pt x="838080" y="4851166"/>
                  </a:lnTo>
                  <a:lnTo>
                    <a:pt x="837121" y="4860966"/>
                  </a:lnTo>
                  <a:lnTo>
                    <a:pt x="836191" y="4870766"/>
                  </a:lnTo>
                  <a:lnTo>
                    <a:pt x="835323" y="4880567"/>
                  </a:lnTo>
                  <a:lnTo>
                    <a:pt x="834467" y="4890367"/>
                  </a:lnTo>
                  <a:lnTo>
                    <a:pt x="833682" y="4900167"/>
                  </a:lnTo>
                  <a:lnTo>
                    <a:pt x="832908" y="4909968"/>
                  </a:lnTo>
                  <a:lnTo>
                    <a:pt x="832187" y="4919768"/>
                  </a:lnTo>
                  <a:lnTo>
                    <a:pt x="831488" y="4929568"/>
                  </a:lnTo>
                  <a:lnTo>
                    <a:pt x="830829" y="4939369"/>
                  </a:lnTo>
                  <a:lnTo>
                    <a:pt x="830199" y="4949169"/>
                  </a:lnTo>
                  <a:lnTo>
                    <a:pt x="829595" y="4958969"/>
                  </a:lnTo>
                  <a:lnTo>
                    <a:pt x="829029" y="4968770"/>
                  </a:lnTo>
                  <a:lnTo>
                    <a:pt x="828477" y="4978570"/>
                  </a:lnTo>
                  <a:lnTo>
                    <a:pt x="827969" y="4988370"/>
                  </a:lnTo>
                  <a:lnTo>
                    <a:pt x="827469" y="4998171"/>
                  </a:lnTo>
                  <a:lnTo>
                    <a:pt x="827011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76252" y="1636077"/>
              <a:ext cx="1521844" cy="4053502"/>
            </a:xfrm>
            <a:custGeom>
              <a:avLst/>
              <a:pathLst>
                <a:path w="1521844" h="4053502">
                  <a:moveTo>
                    <a:pt x="756783" y="4053502"/>
                  </a:moveTo>
                  <a:lnTo>
                    <a:pt x="756469" y="4045569"/>
                  </a:lnTo>
                  <a:lnTo>
                    <a:pt x="756142" y="4037637"/>
                  </a:lnTo>
                  <a:lnTo>
                    <a:pt x="755791" y="4029704"/>
                  </a:lnTo>
                  <a:lnTo>
                    <a:pt x="755415" y="4021772"/>
                  </a:lnTo>
                  <a:lnTo>
                    <a:pt x="755025" y="4013839"/>
                  </a:lnTo>
                  <a:lnTo>
                    <a:pt x="754595" y="4005907"/>
                  </a:lnTo>
                  <a:lnTo>
                    <a:pt x="754150" y="3997974"/>
                  </a:lnTo>
                  <a:lnTo>
                    <a:pt x="753671" y="3990042"/>
                  </a:lnTo>
                  <a:lnTo>
                    <a:pt x="753163" y="3982109"/>
                  </a:lnTo>
                  <a:lnTo>
                    <a:pt x="752635" y="3974177"/>
                  </a:lnTo>
                  <a:lnTo>
                    <a:pt x="752056" y="3966244"/>
                  </a:lnTo>
                  <a:lnTo>
                    <a:pt x="751457" y="3958312"/>
                  </a:lnTo>
                  <a:lnTo>
                    <a:pt x="750817" y="3950379"/>
                  </a:lnTo>
                  <a:lnTo>
                    <a:pt x="750137" y="3942447"/>
                  </a:lnTo>
                  <a:lnTo>
                    <a:pt x="749434" y="3934514"/>
                  </a:lnTo>
                  <a:lnTo>
                    <a:pt x="748666" y="3926582"/>
                  </a:lnTo>
                  <a:lnTo>
                    <a:pt x="747874" y="3918649"/>
                  </a:lnTo>
                  <a:lnTo>
                    <a:pt x="747030" y="3910717"/>
                  </a:lnTo>
                  <a:lnTo>
                    <a:pt x="746137" y="3902784"/>
                  </a:lnTo>
                  <a:lnTo>
                    <a:pt x="745215" y="3894852"/>
                  </a:lnTo>
                  <a:lnTo>
                    <a:pt x="744212" y="3886919"/>
                  </a:lnTo>
                  <a:lnTo>
                    <a:pt x="743179" y="3878987"/>
                  </a:lnTo>
                  <a:lnTo>
                    <a:pt x="742084" y="3871054"/>
                  </a:lnTo>
                  <a:lnTo>
                    <a:pt x="740928" y="3863122"/>
                  </a:lnTo>
                  <a:lnTo>
                    <a:pt x="739737" y="3855189"/>
                  </a:lnTo>
                  <a:lnTo>
                    <a:pt x="738448" y="3847257"/>
                  </a:lnTo>
                  <a:lnTo>
                    <a:pt x="737123" y="3839324"/>
                  </a:lnTo>
                  <a:lnTo>
                    <a:pt x="735724" y="3831392"/>
                  </a:lnTo>
                  <a:lnTo>
                    <a:pt x="734251" y="3823459"/>
                  </a:lnTo>
                  <a:lnTo>
                    <a:pt x="732738" y="3815527"/>
                  </a:lnTo>
                  <a:lnTo>
                    <a:pt x="731107" y="3807594"/>
                  </a:lnTo>
                  <a:lnTo>
                    <a:pt x="729434" y="3799662"/>
                  </a:lnTo>
                  <a:lnTo>
                    <a:pt x="727674" y="3791729"/>
                  </a:lnTo>
                  <a:lnTo>
                    <a:pt x="725828" y="3783797"/>
                  </a:lnTo>
                  <a:lnTo>
                    <a:pt x="723935" y="3775864"/>
                  </a:lnTo>
                  <a:lnTo>
                    <a:pt x="721905" y="3767932"/>
                  </a:lnTo>
                  <a:lnTo>
                    <a:pt x="719826" y="3759999"/>
                  </a:lnTo>
                  <a:lnTo>
                    <a:pt x="717648" y="3752067"/>
                  </a:lnTo>
                  <a:lnTo>
                    <a:pt x="715371" y="3744134"/>
                  </a:lnTo>
                  <a:lnTo>
                    <a:pt x="713041" y="3736202"/>
                  </a:lnTo>
                  <a:lnTo>
                    <a:pt x="710555" y="3728269"/>
                  </a:lnTo>
                  <a:lnTo>
                    <a:pt x="708013" y="3720337"/>
                  </a:lnTo>
                  <a:lnTo>
                    <a:pt x="705363" y="3712404"/>
                  </a:lnTo>
                  <a:lnTo>
                    <a:pt x="702599" y="3704472"/>
                  </a:lnTo>
                  <a:lnTo>
                    <a:pt x="699778" y="3696540"/>
                  </a:lnTo>
                  <a:lnTo>
                    <a:pt x="696783" y="3688607"/>
                  </a:lnTo>
                  <a:lnTo>
                    <a:pt x="693728" y="3680675"/>
                  </a:lnTo>
                  <a:lnTo>
                    <a:pt x="690554" y="3672742"/>
                  </a:lnTo>
                  <a:lnTo>
                    <a:pt x="687256" y="3664810"/>
                  </a:lnTo>
                  <a:lnTo>
                    <a:pt x="683896" y="3656877"/>
                  </a:lnTo>
                  <a:lnTo>
                    <a:pt x="680350" y="3648945"/>
                  </a:lnTo>
                  <a:lnTo>
                    <a:pt x="676738" y="3641012"/>
                  </a:lnTo>
                  <a:lnTo>
                    <a:pt x="673002" y="3633080"/>
                  </a:lnTo>
                  <a:lnTo>
                    <a:pt x="669133" y="3625147"/>
                  </a:lnTo>
                  <a:lnTo>
                    <a:pt x="665199" y="3617215"/>
                  </a:lnTo>
                  <a:lnTo>
                    <a:pt x="661072" y="3609282"/>
                  </a:lnTo>
                  <a:lnTo>
                    <a:pt x="656876" y="3601350"/>
                  </a:lnTo>
                  <a:lnTo>
                    <a:pt x="652553" y="3593417"/>
                  </a:lnTo>
                  <a:lnTo>
                    <a:pt x="648093" y="3585485"/>
                  </a:lnTo>
                  <a:lnTo>
                    <a:pt x="643566" y="3577552"/>
                  </a:lnTo>
                  <a:lnTo>
                    <a:pt x="638848" y="3569620"/>
                  </a:lnTo>
                  <a:lnTo>
                    <a:pt x="634058" y="3561687"/>
                  </a:lnTo>
                  <a:lnTo>
                    <a:pt x="629143" y="3553755"/>
                  </a:lnTo>
                  <a:lnTo>
                    <a:pt x="624093" y="3545822"/>
                  </a:lnTo>
                  <a:lnTo>
                    <a:pt x="618978" y="3537890"/>
                  </a:lnTo>
                  <a:lnTo>
                    <a:pt x="613679" y="3529957"/>
                  </a:lnTo>
                  <a:lnTo>
                    <a:pt x="608311" y="3522025"/>
                  </a:lnTo>
                  <a:lnTo>
                    <a:pt x="602826" y="3514092"/>
                  </a:lnTo>
                  <a:lnTo>
                    <a:pt x="597213" y="3506160"/>
                  </a:lnTo>
                  <a:lnTo>
                    <a:pt x="591539" y="3498227"/>
                  </a:lnTo>
                  <a:lnTo>
                    <a:pt x="585698" y="3490295"/>
                  </a:lnTo>
                  <a:lnTo>
                    <a:pt x="579794" y="3482362"/>
                  </a:lnTo>
                  <a:lnTo>
                    <a:pt x="573787" y="3474430"/>
                  </a:lnTo>
                  <a:lnTo>
                    <a:pt x="567666" y="3466497"/>
                  </a:lnTo>
                  <a:lnTo>
                    <a:pt x="561493" y="3458565"/>
                  </a:lnTo>
                  <a:lnTo>
                    <a:pt x="555179" y="3450632"/>
                  </a:lnTo>
                  <a:lnTo>
                    <a:pt x="548811" y="3442700"/>
                  </a:lnTo>
                  <a:lnTo>
                    <a:pt x="542360" y="3434767"/>
                  </a:lnTo>
                  <a:lnTo>
                    <a:pt x="535818" y="3426835"/>
                  </a:lnTo>
                  <a:lnTo>
                    <a:pt x="529235" y="3418902"/>
                  </a:lnTo>
                  <a:lnTo>
                    <a:pt x="522546" y="3410970"/>
                  </a:lnTo>
                  <a:lnTo>
                    <a:pt x="515819" y="3403037"/>
                  </a:lnTo>
                  <a:lnTo>
                    <a:pt x="509033" y="3395105"/>
                  </a:lnTo>
                  <a:lnTo>
                    <a:pt x="502186" y="3387172"/>
                  </a:lnTo>
                  <a:lnTo>
                    <a:pt x="495313" y="3379240"/>
                  </a:lnTo>
                  <a:lnTo>
                    <a:pt x="488378" y="3371307"/>
                  </a:lnTo>
                  <a:lnTo>
                    <a:pt x="481423" y="3363375"/>
                  </a:lnTo>
                  <a:lnTo>
                    <a:pt x="474439" y="3355442"/>
                  </a:lnTo>
                  <a:lnTo>
                    <a:pt x="467432" y="3347510"/>
                  </a:lnTo>
                  <a:lnTo>
                    <a:pt x="460416" y="3339577"/>
                  </a:lnTo>
                  <a:lnTo>
                    <a:pt x="453389" y="3331645"/>
                  </a:lnTo>
                  <a:lnTo>
                    <a:pt x="446364" y="3323713"/>
                  </a:lnTo>
                  <a:lnTo>
                    <a:pt x="439343" y="3315780"/>
                  </a:lnTo>
                  <a:lnTo>
                    <a:pt x="432342" y="3307848"/>
                  </a:lnTo>
                  <a:lnTo>
                    <a:pt x="425352" y="3299915"/>
                  </a:lnTo>
                  <a:lnTo>
                    <a:pt x="418405" y="3291983"/>
                  </a:lnTo>
                  <a:lnTo>
                    <a:pt x="411486" y="3284050"/>
                  </a:lnTo>
                  <a:lnTo>
                    <a:pt x="404606" y="3276118"/>
                  </a:lnTo>
                  <a:lnTo>
                    <a:pt x="397793" y="3268185"/>
                  </a:lnTo>
                  <a:lnTo>
                    <a:pt x="391011" y="3260253"/>
                  </a:lnTo>
                  <a:lnTo>
                    <a:pt x="384329" y="3252320"/>
                  </a:lnTo>
                  <a:lnTo>
                    <a:pt x="377701" y="3244388"/>
                  </a:lnTo>
                  <a:lnTo>
                    <a:pt x="371148" y="3236455"/>
                  </a:lnTo>
                  <a:lnTo>
                    <a:pt x="364710" y="3228523"/>
                  </a:lnTo>
                  <a:lnTo>
                    <a:pt x="358324" y="3220590"/>
                  </a:lnTo>
                  <a:lnTo>
                    <a:pt x="352091" y="3212658"/>
                  </a:lnTo>
                  <a:lnTo>
                    <a:pt x="345941" y="3204725"/>
                  </a:lnTo>
                  <a:lnTo>
                    <a:pt x="339898" y="3196793"/>
                  </a:lnTo>
                  <a:lnTo>
                    <a:pt x="334016" y="3188860"/>
                  </a:lnTo>
                  <a:lnTo>
                    <a:pt x="328206" y="3180928"/>
                  </a:lnTo>
                  <a:lnTo>
                    <a:pt x="322599" y="3172995"/>
                  </a:lnTo>
                  <a:lnTo>
                    <a:pt x="317100" y="3165063"/>
                  </a:lnTo>
                  <a:lnTo>
                    <a:pt x="311737" y="3157130"/>
                  </a:lnTo>
                  <a:lnTo>
                    <a:pt x="306577" y="3149198"/>
                  </a:lnTo>
                  <a:lnTo>
                    <a:pt x="301505" y="3141265"/>
                  </a:lnTo>
                  <a:lnTo>
                    <a:pt x="296678" y="3133333"/>
                  </a:lnTo>
                  <a:lnTo>
                    <a:pt x="291980" y="3125400"/>
                  </a:lnTo>
                  <a:lnTo>
                    <a:pt x="287442" y="3117468"/>
                  </a:lnTo>
                  <a:lnTo>
                    <a:pt x="283141" y="3109535"/>
                  </a:lnTo>
                  <a:lnTo>
                    <a:pt x="278942" y="3101603"/>
                  </a:lnTo>
                  <a:lnTo>
                    <a:pt x="275017" y="3093670"/>
                  </a:lnTo>
                  <a:lnTo>
                    <a:pt x="271239" y="3085738"/>
                  </a:lnTo>
                  <a:lnTo>
                    <a:pt x="267636" y="3077805"/>
                  </a:lnTo>
                  <a:lnTo>
                    <a:pt x="264294" y="3069873"/>
                  </a:lnTo>
                  <a:lnTo>
                    <a:pt x="261063" y="3061940"/>
                  </a:lnTo>
                  <a:lnTo>
                    <a:pt x="258124" y="3054008"/>
                  </a:lnTo>
                  <a:lnTo>
                    <a:pt x="255342" y="3046075"/>
                  </a:lnTo>
                  <a:lnTo>
                    <a:pt x="252742" y="3038143"/>
                  </a:lnTo>
                  <a:lnTo>
                    <a:pt x="250415" y="3030210"/>
                  </a:lnTo>
                  <a:lnTo>
                    <a:pt x="248203" y="3022278"/>
                  </a:lnTo>
                  <a:lnTo>
                    <a:pt x="246287" y="3014345"/>
                  </a:lnTo>
                  <a:lnTo>
                    <a:pt x="244531" y="3006413"/>
                  </a:lnTo>
                  <a:lnTo>
                    <a:pt x="242954" y="2998480"/>
                  </a:lnTo>
                  <a:lnTo>
                    <a:pt x="241651" y="2990548"/>
                  </a:lnTo>
                  <a:lnTo>
                    <a:pt x="240460" y="2982615"/>
                  </a:lnTo>
                  <a:lnTo>
                    <a:pt x="239553" y="2974683"/>
                  </a:lnTo>
                  <a:lnTo>
                    <a:pt x="238803" y="2966750"/>
                  </a:lnTo>
                  <a:lnTo>
                    <a:pt x="238222" y="2958818"/>
                  </a:lnTo>
                  <a:lnTo>
                    <a:pt x="237900" y="2950886"/>
                  </a:lnTo>
                  <a:lnTo>
                    <a:pt x="237683" y="2942953"/>
                  </a:lnTo>
                  <a:lnTo>
                    <a:pt x="237727" y="2935021"/>
                  </a:lnTo>
                  <a:lnTo>
                    <a:pt x="237914" y="2927088"/>
                  </a:lnTo>
                  <a:lnTo>
                    <a:pt x="238254" y="2919156"/>
                  </a:lnTo>
                  <a:lnTo>
                    <a:pt x="238826" y="2911223"/>
                  </a:lnTo>
                  <a:lnTo>
                    <a:pt x="239490" y="2903291"/>
                  </a:lnTo>
                  <a:lnTo>
                    <a:pt x="240380" y="2895358"/>
                  </a:lnTo>
                  <a:lnTo>
                    <a:pt x="241395" y="2887426"/>
                  </a:lnTo>
                  <a:lnTo>
                    <a:pt x="242537" y="2879493"/>
                  </a:lnTo>
                  <a:lnTo>
                    <a:pt x="243875" y="2871561"/>
                  </a:lnTo>
                  <a:lnTo>
                    <a:pt x="245289" y="2863628"/>
                  </a:lnTo>
                  <a:lnTo>
                    <a:pt x="246884" y="2855696"/>
                  </a:lnTo>
                  <a:lnTo>
                    <a:pt x="248580" y="2847763"/>
                  </a:lnTo>
                  <a:lnTo>
                    <a:pt x="250374" y="2839831"/>
                  </a:lnTo>
                  <a:lnTo>
                    <a:pt x="252319" y="2831898"/>
                  </a:lnTo>
                  <a:lnTo>
                    <a:pt x="254321" y="2823966"/>
                  </a:lnTo>
                  <a:lnTo>
                    <a:pt x="256454" y="2816033"/>
                  </a:lnTo>
                  <a:lnTo>
                    <a:pt x="258658" y="2808101"/>
                  </a:lnTo>
                  <a:lnTo>
                    <a:pt x="260931" y="2800168"/>
                  </a:lnTo>
                  <a:lnTo>
                    <a:pt x="263303" y="2792236"/>
                  </a:lnTo>
                  <a:lnTo>
                    <a:pt x="265711" y="2784303"/>
                  </a:lnTo>
                  <a:lnTo>
                    <a:pt x="268199" y="2776371"/>
                  </a:lnTo>
                  <a:lnTo>
                    <a:pt x="270726" y="2768438"/>
                  </a:lnTo>
                  <a:lnTo>
                    <a:pt x="273289" y="2760506"/>
                  </a:lnTo>
                  <a:lnTo>
                    <a:pt x="275901" y="2752573"/>
                  </a:lnTo>
                  <a:lnTo>
                    <a:pt x="278526" y="2744641"/>
                  </a:lnTo>
                  <a:lnTo>
                    <a:pt x="281180" y="2736708"/>
                  </a:lnTo>
                  <a:lnTo>
                    <a:pt x="283842" y="2728776"/>
                  </a:lnTo>
                  <a:lnTo>
                    <a:pt x="286511" y="2720843"/>
                  </a:lnTo>
                  <a:lnTo>
                    <a:pt x="289175" y="2712911"/>
                  </a:lnTo>
                  <a:lnTo>
                    <a:pt x="291833" y="2704978"/>
                  </a:lnTo>
                  <a:lnTo>
                    <a:pt x="294473" y="2697046"/>
                  </a:lnTo>
                  <a:lnTo>
                    <a:pt x="297089" y="2689113"/>
                  </a:lnTo>
                  <a:lnTo>
                    <a:pt x="299686" y="2681181"/>
                  </a:lnTo>
                  <a:lnTo>
                    <a:pt x="302230" y="2673248"/>
                  </a:lnTo>
                  <a:lnTo>
                    <a:pt x="304750" y="2665316"/>
                  </a:lnTo>
                  <a:lnTo>
                    <a:pt x="307210" y="2657383"/>
                  </a:lnTo>
                  <a:lnTo>
                    <a:pt x="309619" y="2649451"/>
                  </a:lnTo>
                  <a:lnTo>
                    <a:pt x="311986" y="2641518"/>
                  </a:lnTo>
                  <a:lnTo>
                    <a:pt x="314259" y="2633586"/>
                  </a:lnTo>
                  <a:lnTo>
                    <a:pt x="316493" y="2625653"/>
                  </a:lnTo>
                  <a:lnTo>
                    <a:pt x="318632" y="2617721"/>
                  </a:lnTo>
                  <a:lnTo>
                    <a:pt x="320697" y="2609788"/>
                  </a:lnTo>
                  <a:lnTo>
                    <a:pt x="322703" y="2601856"/>
                  </a:lnTo>
                  <a:lnTo>
                    <a:pt x="324580" y="2593923"/>
                  </a:lnTo>
                  <a:lnTo>
                    <a:pt x="326406" y="2585991"/>
                  </a:lnTo>
                  <a:lnTo>
                    <a:pt x="328112" y="2578059"/>
                  </a:lnTo>
                  <a:lnTo>
                    <a:pt x="329727" y="2570126"/>
                  </a:lnTo>
                  <a:lnTo>
                    <a:pt x="331269" y="2562194"/>
                  </a:lnTo>
                  <a:lnTo>
                    <a:pt x="332657" y="2554261"/>
                  </a:lnTo>
                  <a:lnTo>
                    <a:pt x="333987" y="2546329"/>
                  </a:lnTo>
                  <a:lnTo>
                    <a:pt x="335179" y="2538396"/>
                  </a:lnTo>
                  <a:lnTo>
                    <a:pt x="336266" y="2530464"/>
                  </a:lnTo>
                  <a:lnTo>
                    <a:pt x="337274" y="2522531"/>
                  </a:lnTo>
                  <a:lnTo>
                    <a:pt x="338113" y="2514599"/>
                  </a:lnTo>
                  <a:lnTo>
                    <a:pt x="338887" y="2506666"/>
                  </a:lnTo>
                  <a:lnTo>
                    <a:pt x="339515" y="2498734"/>
                  </a:lnTo>
                  <a:lnTo>
                    <a:pt x="340032" y="2490801"/>
                  </a:lnTo>
                  <a:lnTo>
                    <a:pt x="340466" y="2482869"/>
                  </a:lnTo>
                  <a:lnTo>
                    <a:pt x="340723" y="2474936"/>
                  </a:lnTo>
                  <a:lnTo>
                    <a:pt x="340914" y="2467004"/>
                  </a:lnTo>
                  <a:lnTo>
                    <a:pt x="340957" y="2459071"/>
                  </a:lnTo>
                  <a:lnTo>
                    <a:pt x="340887" y="2451139"/>
                  </a:lnTo>
                  <a:lnTo>
                    <a:pt x="340736" y="2443206"/>
                  </a:lnTo>
                  <a:lnTo>
                    <a:pt x="340407" y="2435274"/>
                  </a:lnTo>
                  <a:lnTo>
                    <a:pt x="340013" y="2427341"/>
                  </a:lnTo>
                  <a:lnTo>
                    <a:pt x="339476" y="2419409"/>
                  </a:lnTo>
                  <a:lnTo>
                    <a:pt x="338829" y="2411476"/>
                  </a:lnTo>
                  <a:lnTo>
                    <a:pt x="338104" y="2403544"/>
                  </a:lnTo>
                  <a:lnTo>
                    <a:pt x="337207" y="2395611"/>
                  </a:lnTo>
                  <a:lnTo>
                    <a:pt x="336250" y="2387679"/>
                  </a:lnTo>
                  <a:lnTo>
                    <a:pt x="335159" y="2379746"/>
                  </a:lnTo>
                  <a:lnTo>
                    <a:pt x="333962" y="2371814"/>
                  </a:lnTo>
                  <a:lnTo>
                    <a:pt x="332695" y="2363881"/>
                  </a:lnTo>
                  <a:lnTo>
                    <a:pt x="331268" y="2355949"/>
                  </a:lnTo>
                  <a:lnTo>
                    <a:pt x="329785" y="2348016"/>
                  </a:lnTo>
                  <a:lnTo>
                    <a:pt x="328181" y="2340084"/>
                  </a:lnTo>
                  <a:lnTo>
                    <a:pt x="326480" y="2332151"/>
                  </a:lnTo>
                  <a:lnTo>
                    <a:pt x="324717" y="2324219"/>
                  </a:lnTo>
                  <a:lnTo>
                    <a:pt x="322809" y="2316286"/>
                  </a:lnTo>
                  <a:lnTo>
                    <a:pt x="320851" y="2308354"/>
                  </a:lnTo>
                  <a:lnTo>
                    <a:pt x="318787" y="2300421"/>
                  </a:lnTo>
                  <a:lnTo>
                    <a:pt x="316637" y="2292489"/>
                  </a:lnTo>
                  <a:lnTo>
                    <a:pt x="314433" y="2284556"/>
                  </a:lnTo>
                  <a:lnTo>
                    <a:pt x="312103" y="2276624"/>
                  </a:lnTo>
                  <a:lnTo>
                    <a:pt x="309730" y="2268691"/>
                  </a:lnTo>
                  <a:lnTo>
                    <a:pt x="307266" y="2260759"/>
                  </a:lnTo>
                  <a:lnTo>
                    <a:pt x="304729" y="2252826"/>
                  </a:lnTo>
                  <a:lnTo>
                    <a:pt x="302147" y="2244894"/>
                  </a:lnTo>
                  <a:lnTo>
                    <a:pt x="299458" y="2236961"/>
                  </a:lnTo>
                  <a:lnTo>
                    <a:pt x="296733" y="2229029"/>
                  </a:lnTo>
                  <a:lnTo>
                    <a:pt x="293934" y="2221096"/>
                  </a:lnTo>
                  <a:lnTo>
                    <a:pt x="291075" y="2213164"/>
                  </a:lnTo>
                  <a:lnTo>
                    <a:pt x="288179" y="2205232"/>
                  </a:lnTo>
                  <a:lnTo>
                    <a:pt x="285197" y="2197299"/>
                  </a:lnTo>
                  <a:lnTo>
                    <a:pt x="282186" y="2189367"/>
                  </a:lnTo>
                  <a:lnTo>
                    <a:pt x="279118" y="2181434"/>
                  </a:lnTo>
                  <a:lnTo>
                    <a:pt x="276002" y="2173502"/>
                  </a:lnTo>
                  <a:lnTo>
                    <a:pt x="272859" y="2165569"/>
                  </a:lnTo>
                  <a:lnTo>
                    <a:pt x="269649" y="2157637"/>
                  </a:lnTo>
                  <a:lnTo>
                    <a:pt x="266419" y="2149704"/>
                  </a:lnTo>
                  <a:lnTo>
                    <a:pt x="263147" y="2141772"/>
                  </a:lnTo>
                  <a:lnTo>
                    <a:pt x="259839" y="2133839"/>
                  </a:lnTo>
                  <a:lnTo>
                    <a:pt x="256513" y="2125907"/>
                  </a:lnTo>
                  <a:lnTo>
                    <a:pt x="253140" y="2117974"/>
                  </a:lnTo>
                  <a:lnTo>
                    <a:pt x="249754" y="2110042"/>
                  </a:lnTo>
                  <a:lnTo>
                    <a:pt x="246340" y="2102109"/>
                  </a:lnTo>
                  <a:lnTo>
                    <a:pt x="242904" y="2094177"/>
                  </a:lnTo>
                  <a:lnTo>
                    <a:pt x="239456" y="2086244"/>
                  </a:lnTo>
                  <a:lnTo>
                    <a:pt x="235981" y="2078312"/>
                  </a:lnTo>
                  <a:lnTo>
                    <a:pt x="232500" y="2070379"/>
                  </a:lnTo>
                  <a:lnTo>
                    <a:pt x="229004" y="2062447"/>
                  </a:lnTo>
                  <a:lnTo>
                    <a:pt x="225498" y="2054514"/>
                  </a:lnTo>
                  <a:lnTo>
                    <a:pt x="221988" y="2046582"/>
                  </a:lnTo>
                  <a:lnTo>
                    <a:pt x="218469" y="2038649"/>
                  </a:lnTo>
                  <a:lnTo>
                    <a:pt x="214949" y="2030717"/>
                  </a:lnTo>
                  <a:lnTo>
                    <a:pt x="211426" y="2022784"/>
                  </a:lnTo>
                  <a:lnTo>
                    <a:pt x="207906" y="2014852"/>
                  </a:lnTo>
                  <a:lnTo>
                    <a:pt x="204386" y="2006919"/>
                  </a:lnTo>
                  <a:lnTo>
                    <a:pt x="200874" y="1998987"/>
                  </a:lnTo>
                  <a:lnTo>
                    <a:pt x="197367" y="1991054"/>
                  </a:lnTo>
                  <a:lnTo>
                    <a:pt x="193868" y="1983122"/>
                  </a:lnTo>
                  <a:lnTo>
                    <a:pt x="190381" y="1975189"/>
                  </a:lnTo>
                  <a:lnTo>
                    <a:pt x="186900" y="1967257"/>
                  </a:lnTo>
                  <a:lnTo>
                    <a:pt x="183441" y="1959324"/>
                  </a:lnTo>
                  <a:lnTo>
                    <a:pt x="179992" y="1951392"/>
                  </a:lnTo>
                  <a:lnTo>
                    <a:pt x="176559" y="1943459"/>
                  </a:lnTo>
                  <a:lnTo>
                    <a:pt x="173148" y="1935527"/>
                  </a:lnTo>
                  <a:lnTo>
                    <a:pt x="169746" y="1927594"/>
                  </a:lnTo>
                  <a:lnTo>
                    <a:pt x="166379" y="1919662"/>
                  </a:lnTo>
                  <a:lnTo>
                    <a:pt x="163024" y="1911729"/>
                  </a:lnTo>
                  <a:lnTo>
                    <a:pt x="159693" y="1903797"/>
                  </a:lnTo>
                  <a:lnTo>
                    <a:pt x="156391" y="1895864"/>
                  </a:lnTo>
                  <a:lnTo>
                    <a:pt x="153102" y="1887932"/>
                  </a:lnTo>
                  <a:lnTo>
                    <a:pt x="149854" y="1879999"/>
                  </a:lnTo>
                  <a:lnTo>
                    <a:pt x="146623" y="1872067"/>
                  </a:lnTo>
                  <a:lnTo>
                    <a:pt x="143421" y="1864134"/>
                  </a:lnTo>
                  <a:lnTo>
                    <a:pt x="140252" y="1856202"/>
                  </a:lnTo>
                  <a:lnTo>
                    <a:pt x="137098" y="1848270"/>
                  </a:lnTo>
                  <a:lnTo>
                    <a:pt x="133992" y="1840337"/>
                  </a:lnTo>
                  <a:lnTo>
                    <a:pt x="130903" y="1832405"/>
                  </a:lnTo>
                  <a:lnTo>
                    <a:pt x="127847" y="1824472"/>
                  </a:lnTo>
                  <a:lnTo>
                    <a:pt x="124826" y="1816540"/>
                  </a:lnTo>
                  <a:lnTo>
                    <a:pt x="121822" y="1808607"/>
                  </a:lnTo>
                  <a:lnTo>
                    <a:pt x="118868" y="1800675"/>
                  </a:lnTo>
                  <a:lnTo>
                    <a:pt x="115932" y="1792742"/>
                  </a:lnTo>
                  <a:lnTo>
                    <a:pt x="113029" y="1784810"/>
                  </a:lnTo>
                  <a:lnTo>
                    <a:pt x="110163" y="1776877"/>
                  </a:lnTo>
                  <a:lnTo>
                    <a:pt x="107314" y="1768945"/>
                  </a:lnTo>
                  <a:lnTo>
                    <a:pt x="104514" y="1761012"/>
                  </a:lnTo>
                  <a:lnTo>
                    <a:pt x="101733" y="1753080"/>
                  </a:lnTo>
                  <a:lnTo>
                    <a:pt x="98983" y="1745147"/>
                  </a:lnTo>
                  <a:lnTo>
                    <a:pt x="96270" y="1737215"/>
                  </a:lnTo>
                  <a:lnTo>
                    <a:pt x="93573" y="1729282"/>
                  </a:lnTo>
                  <a:lnTo>
                    <a:pt x="90923" y="1721350"/>
                  </a:lnTo>
                  <a:lnTo>
                    <a:pt x="88291" y="1713417"/>
                  </a:lnTo>
                  <a:lnTo>
                    <a:pt x="85689" y="1705485"/>
                  </a:lnTo>
                  <a:lnTo>
                    <a:pt x="83121" y="1697552"/>
                  </a:lnTo>
                  <a:lnTo>
                    <a:pt x="80569" y="1689620"/>
                  </a:lnTo>
                  <a:lnTo>
                    <a:pt x="78060" y="1681687"/>
                  </a:lnTo>
                  <a:lnTo>
                    <a:pt x="75569" y="1673755"/>
                  </a:lnTo>
                  <a:lnTo>
                    <a:pt x="73105" y="1665822"/>
                  </a:lnTo>
                  <a:lnTo>
                    <a:pt x="70674" y="1657890"/>
                  </a:lnTo>
                  <a:lnTo>
                    <a:pt x="68257" y="1649957"/>
                  </a:lnTo>
                  <a:lnTo>
                    <a:pt x="65881" y="1642025"/>
                  </a:lnTo>
                  <a:lnTo>
                    <a:pt x="63521" y="1634092"/>
                  </a:lnTo>
                  <a:lnTo>
                    <a:pt x="61187" y="1626160"/>
                  </a:lnTo>
                  <a:lnTo>
                    <a:pt x="58885" y="1618227"/>
                  </a:lnTo>
                  <a:lnTo>
                    <a:pt x="56597" y="1610295"/>
                  </a:lnTo>
                  <a:lnTo>
                    <a:pt x="54347" y="1602362"/>
                  </a:lnTo>
                  <a:lnTo>
                    <a:pt x="52116" y="1594430"/>
                  </a:lnTo>
                  <a:lnTo>
                    <a:pt x="49909" y="1586497"/>
                  </a:lnTo>
                  <a:lnTo>
                    <a:pt x="47735" y="1578565"/>
                  </a:lnTo>
                  <a:lnTo>
                    <a:pt x="45576" y="1570632"/>
                  </a:lnTo>
                  <a:lnTo>
                    <a:pt x="43457" y="1562700"/>
                  </a:lnTo>
                  <a:lnTo>
                    <a:pt x="41359" y="1554767"/>
                  </a:lnTo>
                  <a:lnTo>
                    <a:pt x="39286" y="1546835"/>
                  </a:lnTo>
                  <a:lnTo>
                    <a:pt x="37252" y="1538902"/>
                  </a:lnTo>
                  <a:lnTo>
                    <a:pt x="35234" y="1530970"/>
                  </a:lnTo>
                  <a:lnTo>
                    <a:pt x="33262" y="1523037"/>
                  </a:lnTo>
                  <a:lnTo>
                    <a:pt x="31315" y="1515105"/>
                  </a:lnTo>
                  <a:lnTo>
                    <a:pt x="29400" y="1507172"/>
                  </a:lnTo>
                  <a:lnTo>
                    <a:pt x="27530" y="1499240"/>
                  </a:lnTo>
                  <a:lnTo>
                    <a:pt x="25681" y="1491307"/>
                  </a:lnTo>
                  <a:lnTo>
                    <a:pt x="23891" y="1483375"/>
                  </a:lnTo>
                  <a:lnTo>
                    <a:pt x="22131" y="1475443"/>
                  </a:lnTo>
                  <a:lnTo>
                    <a:pt x="20412" y="1467510"/>
                  </a:lnTo>
                  <a:lnTo>
                    <a:pt x="18752" y="1459578"/>
                  </a:lnTo>
                  <a:lnTo>
                    <a:pt x="17119" y="1451645"/>
                  </a:lnTo>
                  <a:lnTo>
                    <a:pt x="15561" y="1443713"/>
                  </a:lnTo>
                  <a:lnTo>
                    <a:pt x="14045" y="1435780"/>
                  </a:lnTo>
                  <a:lnTo>
                    <a:pt x="12580" y="1427848"/>
                  </a:lnTo>
                  <a:lnTo>
                    <a:pt x="11194" y="1419915"/>
                  </a:lnTo>
                  <a:lnTo>
                    <a:pt x="9844" y="1411983"/>
                  </a:lnTo>
                  <a:lnTo>
                    <a:pt x="8591" y="1404050"/>
                  </a:lnTo>
                  <a:lnTo>
                    <a:pt x="7393" y="1396118"/>
                  </a:lnTo>
                  <a:lnTo>
                    <a:pt x="6260" y="1388185"/>
                  </a:lnTo>
                  <a:lnTo>
                    <a:pt x="5232" y="1380253"/>
                  </a:lnTo>
                  <a:lnTo>
                    <a:pt x="4249" y="1372320"/>
                  </a:lnTo>
                  <a:lnTo>
                    <a:pt x="3390" y="1364388"/>
                  </a:lnTo>
                  <a:lnTo>
                    <a:pt x="2603" y="1356455"/>
                  </a:lnTo>
                  <a:lnTo>
                    <a:pt x="1898" y="1348523"/>
                  </a:lnTo>
                  <a:lnTo>
                    <a:pt x="1325" y="1340590"/>
                  </a:lnTo>
                  <a:lnTo>
                    <a:pt x="810" y="1332658"/>
                  </a:lnTo>
                  <a:lnTo>
                    <a:pt x="449" y="1324725"/>
                  </a:lnTo>
                  <a:lnTo>
                    <a:pt x="177" y="1316793"/>
                  </a:lnTo>
                  <a:lnTo>
                    <a:pt x="6" y="1308860"/>
                  </a:lnTo>
                  <a:lnTo>
                    <a:pt x="0" y="1300928"/>
                  </a:lnTo>
                  <a:lnTo>
                    <a:pt x="63" y="1292995"/>
                  </a:lnTo>
                  <a:lnTo>
                    <a:pt x="310" y="1285063"/>
                  </a:lnTo>
                  <a:lnTo>
                    <a:pt x="667" y="1277130"/>
                  </a:lnTo>
                  <a:lnTo>
                    <a:pt x="1142" y="1269198"/>
                  </a:lnTo>
                  <a:lnTo>
                    <a:pt x="1814" y="1261265"/>
                  </a:lnTo>
                  <a:lnTo>
                    <a:pt x="2567" y="1253333"/>
                  </a:lnTo>
                  <a:lnTo>
                    <a:pt x="3535" y="1245400"/>
                  </a:lnTo>
                  <a:lnTo>
                    <a:pt x="4631" y="1237468"/>
                  </a:lnTo>
                  <a:lnTo>
                    <a:pt x="5862" y="1229535"/>
                  </a:lnTo>
                  <a:lnTo>
                    <a:pt x="7319" y="1221603"/>
                  </a:lnTo>
                  <a:lnTo>
                    <a:pt x="8869" y="1213670"/>
                  </a:lnTo>
                  <a:lnTo>
                    <a:pt x="10659" y="1205738"/>
                  </a:lnTo>
                  <a:lnTo>
                    <a:pt x="12595" y="1197805"/>
                  </a:lnTo>
                  <a:lnTo>
                    <a:pt x="14679" y="1189873"/>
                  </a:lnTo>
                  <a:lnTo>
                    <a:pt x="17014" y="1181940"/>
                  </a:lnTo>
                  <a:lnTo>
                    <a:pt x="19453" y="1174008"/>
                  </a:lnTo>
                  <a:lnTo>
                    <a:pt x="22149" y="1166075"/>
                  </a:lnTo>
                  <a:lnTo>
                    <a:pt x="25006" y="1158143"/>
                  </a:lnTo>
                  <a:lnTo>
                    <a:pt x="28019" y="1150210"/>
                  </a:lnTo>
                  <a:lnTo>
                    <a:pt x="31302" y="1142278"/>
                  </a:lnTo>
                  <a:lnTo>
                    <a:pt x="34695" y="1134345"/>
                  </a:lnTo>
                  <a:lnTo>
                    <a:pt x="38356" y="1126413"/>
                  </a:lnTo>
                  <a:lnTo>
                    <a:pt x="42185" y="1118480"/>
                  </a:lnTo>
                  <a:lnTo>
                    <a:pt x="46175" y="1110548"/>
                  </a:lnTo>
                  <a:lnTo>
                    <a:pt x="50445" y="1102616"/>
                  </a:lnTo>
                  <a:lnTo>
                    <a:pt x="54826" y="1094683"/>
                  </a:lnTo>
                  <a:lnTo>
                    <a:pt x="59476" y="1086751"/>
                  </a:lnTo>
                  <a:lnTo>
                    <a:pt x="64297" y="1078818"/>
                  </a:lnTo>
                  <a:lnTo>
                    <a:pt x="69275" y="1070886"/>
                  </a:lnTo>
                  <a:lnTo>
                    <a:pt x="74532" y="1062953"/>
                  </a:lnTo>
                  <a:lnTo>
                    <a:pt x="79897" y="1055021"/>
                  </a:lnTo>
                  <a:lnTo>
                    <a:pt x="85522" y="1047088"/>
                  </a:lnTo>
                  <a:lnTo>
                    <a:pt x="91313" y="1039156"/>
                  </a:lnTo>
                  <a:lnTo>
                    <a:pt x="97253" y="1031223"/>
                  </a:lnTo>
                  <a:lnTo>
                    <a:pt x="103457" y="1023291"/>
                  </a:lnTo>
                  <a:lnTo>
                    <a:pt x="109764" y="1015358"/>
                  </a:lnTo>
                  <a:lnTo>
                    <a:pt x="116309" y="1007426"/>
                  </a:lnTo>
                  <a:lnTo>
                    <a:pt x="123007" y="999493"/>
                  </a:lnTo>
                  <a:lnTo>
                    <a:pt x="129840" y="991561"/>
                  </a:lnTo>
                  <a:lnTo>
                    <a:pt x="136913" y="983628"/>
                  </a:lnTo>
                  <a:lnTo>
                    <a:pt x="144076" y="975696"/>
                  </a:lnTo>
                  <a:lnTo>
                    <a:pt x="151447" y="967763"/>
                  </a:lnTo>
                  <a:lnTo>
                    <a:pt x="158952" y="959831"/>
                  </a:lnTo>
                  <a:lnTo>
                    <a:pt x="166571" y="951898"/>
                  </a:lnTo>
                  <a:lnTo>
                    <a:pt x="174395" y="943966"/>
                  </a:lnTo>
                  <a:lnTo>
                    <a:pt x="182293" y="936033"/>
                  </a:lnTo>
                  <a:lnTo>
                    <a:pt x="190360" y="928101"/>
                  </a:lnTo>
                  <a:lnTo>
                    <a:pt x="198537" y="920168"/>
                  </a:lnTo>
                  <a:lnTo>
                    <a:pt x="206802" y="912236"/>
                  </a:lnTo>
                  <a:lnTo>
                    <a:pt x="215227" y="904303"/>
                  </a:lnTo>
                  <a:lnTo>
                    <a:pt x="223708" y="896371"/>
                  </a:lnTo>
                  <a:lnTo>
                    <a:pt x="232313" y="888438"/>
                  </a:lnTo>
                  <a:lnTo>
                    <a:pt x="240996" y="880506"/>
                  </a:lnTo>
                  <a:lnTo>
                    <a:pt x="249742" y="872573"/>
                  </a:lnTo>
                  <a:lnTo>
                    <a:pt x="258595" y="864641"/>
                  </a:lnTo>
                  <a:lnTo>
                    <a:pt x="267483" y="856708"/>
                  </a:lnTo>
                  <a:lnTo>
                    <a:pt x="276447" y="848776"/>
                  </a:lnTo>
                  <a:lnTo>
                    <a:pt x="285456" y="840843"/>
                  </a:lnTo>
                  <a:lnTo>
                    <a:pt x="294498" y="832911"/>
                  </a:lnTo>
                  <a:lnTo>
                    <a:pt x="303591" y="824978"/>
                  </a:lnTo>
                  <a:lnTo>
                    <a:pt x="312699" y="817046"/>
                  </a:lnTo>
                  <a:lnTo>
                    <a:pt x="321833" y="809113"/>
                  </a:lnTo>
                  <a:lnTo>
                    <a:pt x="330976" y="801181"/>
                  </a:lnTo>
                  <a:lnTo>
                    <a:pt x="340125" y="793248"/>
                  </a:lnTo>
                  <a:lnTo>
                    <a:pt x="349268" y="785316"/>
                  </a:lnTo>
                  <a:lnTo>
                    <a:pt x="358403" y="777383"/>
                  </a:lnTo>
                  <a:lnTo>
                    <a:pt x="367518" y="769451"/>
                  </a:lnTo>
                  <a:lnTo>
                    <a:pt x="376606" y="761518"/>
                  </a:lnTo>
                  <a:lnTo>
                    <a:pt x="385675" y="753586"/>
                  </a:lnTo>
                  <a:lnTo>
                    <a:pt x="394682" y="745653"/>
                  </a:lnTo>
                  <a:lnTo>
                    <a:pt x="403662" y="737721"/>
                  </a:lnTo>
                  <a:lnTo>
                    <a:pt x="412579" y="729789"/>
                  </a:lnTo>
                  <a:lnTo>
                    <a:pt x="421435" y="721856"/>
                  </a:lnTo>
                  <a:lnTo>
                    <a:pt x="430249" y="713924"/>
                  </a:lnTo>
                  <a:lnTo>
                    <a:pt x="438952" y="705991"/>
                  </a:lnTo>
                  <a:lnTo>
                    <a:pt x="447610" y="698059"/>
                  </a:lnTo>
                  <a:lnTo>
                    <a:pt x="456167" y="690126"/>
                  </a:lnTo>
                  <a:lnTo>
                    <a:pt x="464634" y="682194"/>
                  </a:lnTo>
                  <a:lnTo>
                    <a:pt x="473040" y="674261"/>
                  </a:lnTo>
                  <a:lnTo>
                    <a:pt x="481291" y="666329"/>
                  </a:lnTo>
                  <a:lnTo>
                    <a:pt x="489483" y="658396"/>
                  </a:lnTo>
                  <a:lnTo>
                    <a:pt x="497545" y="650464"/>
                  </a:lnTo>
                  <a:lnTo>
                    <a:pt x="505491" y="642531"/>
                  </a:lnTo>
                  <a:lnTo>
                    <a:pt x="513363" y="634599"/>
                  </a:lnTo>
                  <a:lnTo>
                    <a:pt x="521045" y="626666"/>
                  </a:lnTo>
                  <a:lnTo>
                    <a:pt x="528657" y="618734"/>
                  </a:lnTo>
                  <a:lnTo>
                    <a:pt x="536116" y="610801"/>
                  </a:lnTo>
                  <a:lnTo>
                    <a:pt x="543442" y="602869"/>
                  </a:lnTo>
                  <a:lnTo>
                    <a:pt x="550683" y="594936"/>
                  </a:lnTo>
                  <a:lnTo>
                    <a:pt x="557709" y="587004"/>
                  </a:lnTo>
                  <a:lnTo>
                    <a:pt x="564657" y="579071"/>
                  </a:lnTo>
                  <a:lnTo>
                    <a:pt x="571440" y="571139"/>
                  </a:lnTo>
                  <a:lnTo>
                    <a:pt x="578075" y="563206"/>
                  </a:lnTo>
                  <a:lnTo>
                    <a:pt x="584621" y="555274"/>
                  </a:lnTo>
                  <a:lnTo>
                    <a:pt x="590937" y="547341"/>
                  </a:lnTo>
                  <a:lnTo>
                    <a:pt x="597171" y="539409"/>
                  </a:lnTo>
                  <a:lnTo>
                    <a:pt x="603233" y="531476"/>
                  </a:lnTo>
                  <a:lnTo>
                    <a:pt x="609142" y="523544"/>
                  </a:lnTo>
                  <a:lnTo>
                    <a:pt x="614960" y="515611"/>
                  </a:lnTo>
                  <a:lnTo>
                    <a:pt x="620541" y="507679"/>
                  </a:lnTo>
                  <a:lnTo>
                    <a:pt x="626040" y="499746"/>
                  </a:lnTo>
                  <a:lnTo>
                    <a:pt x="631368" y="491814"/>
                  </a:lnTo>
                  <a:lnTo>
                    <a:pt x="636542" y="483881"/>
                  </a:lnTo>
                  <a:lnTo>
                    <a:pt x="641627" y="475949"/>
                  </a:lnTo>
                  <a:lnTo>
                    <a:pt x="646477" y="468016"/>
                  </a:lnTo>
                  <a:lnTo>
                    <a:pt x="651248" y="460084"/>
                  </a:lnTo>
                  <a:lnTo>
                    <a:pt x="655854" y="452151"/>
                  </a:lnTo>
                  <a:lnTo>
                    <a:pt x="660309" y="444219"/>
                  </a:lnTo>
                  <a:lnTo>
                    <a:pt x="664681" y="436286"/>
                  </a:lnTo>
                  <a:lnTo>
                    <a:pt x="668828" y="428354"/>
                  </a:lnTo>
                  <a:lnTo>
                    <a:pt x="672899" y="420421"/>
                  </a:lnTo>
                  <a:lnTo>
                    <a:pt x="676817" y="412489"/>
                  </a:lnTo>
                  <a:lnTo>
                    <a:pt x="680591" y="404556"/>
                  </a:lnTo>
                  <a:lnTo>
                    <a:pt x="684290" y="396624"/>
                  </a:lnTo>
                  <a:lnTo>
                    <a:pt x="687778" y="388691"/>
                  </a:lnTo>
                  <a:lnTo>
                    <a:pt x="691197" y="380759"/>
                  </a:lnTo>
                  <a:lnTo>
                    <a:pt x="694475" y="372826"/>
                  </a:lnTo>
                  <a:lnTo>
                    <a:pt x="697623" y="364894"/>
                  </a:lnTo>
                  <a:lnTo>
                    <a:pt x="700702" y="356962"/>
                  </a:lnTo>
                  <a:lnTo>
                    <a:pt x="703589" y="349029"/>
                  </a:lnTo>
                  <a:lnTo>
                    <a:pt x="706414" y="341097"/>
                  </a:lnTo>
                  <a:lnTo>
                    <a:pt x="709115" y="333164"/>
                  </a:lnTo>
                  <a:lnTo>
                    <a:pt x="711698" y="325232"/>
                  </a:lnTo>
                  <a:lnTo>
                    <a:pt x="714220" y="317299"/>
                  </a:lnTo>
                  <a:lnTo>
                    <a:pt x="716573" y="309367"/>
                  </a:lnTo>
                  <a:lnTo>
                    <a:pt x="718871" y="301434"/>
                  </a:lnTo>
                  <a:lnTo>
                    <a:pt x="721062" y="293502"/>
                  </a:lnTo>
                  <a:lnTo>
                    <a:pt x="723148" y="285569"/>
                  </a:lnTo>
                  <a:lnTo>
                    <a:pt x="725182" y="277637"/>
                  </a:lnTo>
                  <a:lnTo>
                    <a:pt x="727070" y="269704"/>
                  </a:lnTo>
                  <a:lnTo>
                    <a:pt x="728910" y="261772"/>
                  </a:lnTo>
                  <a:lnTo>
                    <a:pt x="730659" y="253839"/>
                  </a:lnTo>
                  <a:lnTo>
                    <a:pt x="732318" y="245907"/>
                  </a:lnTo>
                  <a:lnTo>
                    <a:pt x="733933" y="237974"/>
                  </a:lnTo>
                  <a:lnTo>
                    <a:pt x="735425" y="230042"/>
                  </a:lnTo>
                  <a:lnTo>
                    <a:pt x="736876" y="222109"/>
                  </a:lnTo>
                  <a:lnTo>
                    <a:pt x="738251" y="214177"/>
                  </a:lnTo>
                  <a:lnTo>
                    <a:pt x="739550" y="206244"/>
                  </a:lnTo>
                  <a:lnTo>
                    <a:pt x="740812" y="198312"/>
                  </a:lnTo>
                  <a:lnTo>
                    <a:pt x="741974" y="190379"/>
                  </a:lnTo>
                  <a:lnTo>
                    <a:pt x="743100" y="182447"/>
                  </a:lnTo>
                  <a:lnTo>
                    <a:pt x="744165" y="174514"/>
                  </a:lnTo>
                  <a:lnTo>
                    <a:pt x="745166" y="166582"/>
                  </a:lnTo>
                  <a:lnTo>
                    <a:pt x="746138" y="158649"/>
                  </a:lnTo>
                  <a:lnTo>
                    <a:pt x="747028" y="150717"/>
                  </a:lnTo>
                  <a:lnTo>
                    <a:pt x="747889" y="142784"/>
                  </a:lnTo>
                  <a:lnTo>
                    <a:pt x="748701" y="134852"/>
                  </a:lnTo>
                  <a:lnTo>
                    <a:pt x="749462" y="126919"/>
                  </a:lnTo>
                  <a:lnTo>
                    <a:pt x="750198" y="118987"/>
                  </a:lnTo>
                  <a:lnTo>
                    <a:pt x="750870" y="111054"/>
                  </a:lnTo>
                  <a:lnTo>
                    <a:pt x="751519" y="103122"/>
                  </a:lnTo>
                  <a:lnTo>
                    <a:pt x="752129" y="95189"/>
                  </a:lnTo>
                  <a:lnTo>
                    <a:pt x="752698" y="87257"/>
                  </a:lnTo>
                  <a:lnTo>
                    <a:pt x="753248" y="79324"/>
                  </a:lnTo>
                  <a:lnTo>
                    <a:pt x="753748" y="71392"/>
                  </a:lnTo>
                  <a:lnTo>
                    <a:pt x="754229" y="63459"/>
                  </a:lnTo>
                  <a:lnTo>
                    <a:pt x="754680" y="55527"/>
                  </a:lnTo>
                  <a:lnTo>
                    <a:pt x="755099" y="47594"/>
                  </a:lnTo>
                  <a:lnTo>
                    <a:pt x="755504" y="39662"/>
                  </a:lnTo>
                  <a:lnTo>
                    <a:pt x="755870" y="31729"/>
                  </a:lnTo>
                  <a:lnTo>
                    <a:pt x="756222" y="23797"/>
                  </a:lnTo>
                  <a:lnTo>
                    <a:pt x="756551" y="15864"/>
                  </a:lnTo>
                  <a:lnTo>
                    <a:pt x="756855" y="7932"/>
                  </a:lnTo>
                  <a:lnTo>
                    <a:pt x="757148" y="0"/>
                  </a:lnTo>
                  <a:lnTo>
                    <a:pt x="764696" y="0"/>
                  </a:lnTo>
                  <a:lnTo>
                    <a:pt x="764989" y="7932"/>
                  </a:lnTo>
                  <a:lnTo>
                    <a:pt x="765293" y="15864"/>
                  </a:lnTo>
                  <a:lnTo>
                    <a:pt x="765622" y="23797"/>
                  </a:lnTo>
                  <a:lnTo>
                    <a:pt x="765974" y="31729"/>
                  </a:lnTo>
                  <a:lnTo>
                    <a:pt x="766340" y="39662"/>
                  </a:lnTo>
                  <a:lnTo>
                    <a:pt x="766744" y="47594"/>
                  </a:lnTo>
                  <a:lnTo>
                    <a:pt x="767164" y="55527"/>
                  </a:lnTo>
                  <a:lnTo>
                    <a:pt x="767615" y="63459"/>
                  </a:lnTo>
                  <a:lnTo>
                    <a:pt x="768096" y="71392"/>
                  </a:lnTo>
                  <a:lnTo>
                    <a:pt x="768596" y="79324"/>
                  </a:lnTo>
                  <a:lnTo>
                    <a:pt x="769146" y="87257"/>
                  </a:lnTo>
                  <a:lnTo>
                    <a:pt x="769715" y="95189"/>
                  </a:lnTo>
                  <a:lnTo>
                    <a:pt x="770325" y="103122"/>
                  </a:lnTo>
                  <a:lnTo>
                    <a:pt x="770973" y="111054"/>
                  </a:lnTo>
                  <a:lnTo>
                    <a:pt x="771646" y="118987"/>
                  </a:lnTo>
                  <a:lnTo>
                    <a:pt x="772382" y="126919"/>
                  </a:lnTo>
                  <a:lnTo>
                    <a:pt x="773143" y="134852"/>
                  </a:lnTo>
                  <a:lnTo>
                    <a:pt x="773955" y="142784"/>
                  </a:lnTo>
                  <a:lnTo>
                    <a:pt x="774816" y="150717"/>
                  </a:lnTo>
                  <a:lnTo>
                    <a:pt x="775706" y="158649"/>
                  </a:lnTo>
                  <a:lnTo>
                    <a:pt x="776678" y="166582"/>
                  </a:lnTo>
                  <a:lnTo>
                    <a:pt x="777679" y="174514"/>
                  </a:lnTo>
                  <a:lnTo>
                    <a:pt x="778744" y="182447"/>
                  </a:lnTo>
                  <a:lnTo>
                    <a:pt x="779870" y="190379"/>
                  </a:lnTo>
                  <a:lnTo>
                    <a:pt x="781032" y="198312"/>
                  </a:lnTo>
                  <a:lnTo>
                    <a:pt x="782294" y="206244"/>
                  </a:lnTo>
                  <a:lnTo>
                    <a:pt x="783593" y="214177"/>
                  </a:lnTo>
                  <a:lnTo>
                    <a:pt x="784968" y="222109"/>
                  </a:lnTo>
                  <a:lnTo>
                    <a:pt x="786419" y="230042"/>
                  </a:lnTo>
                  <a:lnTo>
                    <a:pt x="787911" y="237974"/>
                  </a:lnTo>
                  <a:lnTo>
                    <a:pt x="789526" y="245907"/>
                  </a:lnTo>
                  <a:lnTo>
                    <a:pt x="791184" y="253839"/>
                  </a:lnTo>
                  <a:lnTo>
                    <a:pt x="792933" y="261772"/>
                  </a:lnTo>
                  <a:lnTo>
                    <a:pt x="794773" y="269704"/>
                  </a:lnTo>
                  <a:lnTo>
                    <a:pt x="796662" y="277637"/>
                  </a:lnTo>
                  <a:lnTo>
                    <a:pt x="798696" y="285569"/>
                  </a:lnTo>
                  <a:lnTo>
                    <a:pt x="800782" y="293502"/>
                  </a:lnTo>
                  <a:lnTo>
                    <a:pt x="802973" y="301434"/>
                  </a:lnTo>
                  <a:lnTo>
                    <a:pt x="805270" y="309367"/>
                  </a:lnTo>
                  <a:lnTo>
                    <a:pt x="807624" y="317299"/>
                  </a:lnTo>
                  <a:lnTo>
                    <a:pt x="810146" y="325232"/>
                  </a:lnTo>
                  <a:lnTo>
                    <a:pt x="812729" y="333164"/>
                  </a:lnTo>
                  <a:lnTo>
                    <a:pt x="815430" y="341097"/>
                  </a:lnTo>
                  <a:lnTo>
                    <a:pt x="818255" y="349029"/>
                  </a:lnTo>
                  <a:lnTo>
                    <a:pt x="821142" y="356962"/>
                  </a:lnTo>
                  <a:lnTo>
                    <a:pt x="824221" y="364894"/>
                  </a:lnTo>
                  <a:lnTo>
                    <a:pt x="827368" y="372826"/>
                  </a:lnTo>
                  <a:lnTo>
                    <a:pt x="830647" y="380759"/>
                  </a:lnTo>
                  <a:lnTo>
                    <a:pt x="834066" y="388691"/>
                  </a:lnTo>
                  <a:lnTo>
                    <a:pt x="837554" y="396624"/>
                  </a:lnTo>
                  <a:lnTo>
                    <a:pt x="841253" y="404556"/>
                  </a:lnTo>
                  <a:lnTo>
                    <a:pt x="845027" y="412489"/>
                  </a:lnTo>
                  <a:lnTo>
                    <a:pt x="848945" y="420421"/>
                  </a:lnTo>
                  <a:lnTo>
                    <a:pt x="853016" y="428354"/>
                  </a:lnTo>
                  <a:lnTo>
                    <a:pt x="857163" y="436286"/>
                  </a:lnTo>
                  <a:lnTo>
                    <a:pt x="861535" y="444219"/>
                  </a:lnTo>
                  <a:lnTo>
                    <a:pt x="865990" y="452151"/>
                  </a:lnTo>
                  <a:lnTo>
                    <a:pt x="870596" y="460084"/>
                  </a:lnTo>
                  <a:lnTo>
                    <a:pt x="875367" y="468016"/>
                  </a:lnTo>
                  <a:lnTo>
                    <a:pt x="880217" y="475949"/>
                  </a:lnTo>
                  <a:lnTo>
                    <a:pt x="885302" y="483881"/>
                  </a:lnTo>
                  <a:lnTo>
                    <a:pt x="890476" y="491814"/>
                  </a:lnTo>
                  <a:lnTo>
                    <a:pt x="895804" y="499746"/>
                  </a:lnTo>
                  <a:lnTo>
                    <a:pt x="901303" y="507679"/>
                  </a:lnTo>
                  <a:lnTo>
                    <a:pt x="906884" y="515611"/>
                  </a:lnTo>
                  <a:lnTo>
                    <a:pt x="912702" y="523544"/>
                  </a:lnTo>
                  <a:lnTo>
                    <a:pt x="918610" y="531476"/>
                  </a:lnTo>
                  <a:lnTo>
                    <a:pt x="924673" y="539409"/>
                  </a:lnTo>
                  <a:lnTo>
                    <a:pt x="930907" y="547341"/>
                  </a:lnTo>
                  <a:lnTo>
                    <a:pt x="937223" y="555274"/>
                  </a:lnTo>
                  <a:lnTo>
                    <a:pt x="943768" y="563206"/>
                  </a:lnTo>
                  <a:lnTo>
                    <a:pt x="950404" y="571139"/>
                  </a:lnTo>
                  <a:lnTo>
                    <a:pt x="957187" y="579071"/>
                  </a:lnTo>
                  <a:lnTo>
                    <a:pt x="964135" y="587004"/>
                  </a:lnTo>
                  <a:lnTo>
                    <a:pt x="971161" y="594936"/>
                  </a:lnTo>
                  <a:lnTo>
                    <a:pt x="978402" y="602869"/>
                  </a:lnTo>
                  <a:lnTo>
                    <a:pt x="985727" y="610801"/>
                  </a:lnTo>
                  <a:lnTo>
                    <a:pt x="993187" y="618734"/>
                  </a:lnTo>
                  <a:lnTo>
                    <a:pt x="1000799" y="626666"/>
                  </a:lnTo>
                  <a:lnTo>
                    <a:pt x="1008481" y="634599"/>
                  </a:lnTo>
                  <a:lnTo>
                    <a:pt x="1016352" y="642531"/>
                  </a:lnTo>
                  <a:lnTo>
                    <a:pt x="1024299" y="650464"/>
                  </a:lnTo>
                  <a:lnTo>
                    <a:pt x="1032361" y="658396"/>
                  </a:lnTo>
                  <a:lnTo>
                    <a:pt x="1040553" y="666329"/>
                  </a:lnTo>
                  <a:lnTo>
                    <a:pt x="1048804" y="674261"/>
                  </a:lnTo>
                  <a:lnTo>
                    <a:pt x="1057210" y="682194"/>
                  </a:lnTo>
                  <a:lnTo>
                    <a:pt x="1065677" y="690126"/>
                  </a:lnTo>
                  <a:lnTo>
                    <a:pt x="1074234" y="698059"/>
                  </a:lnTo>
                  <a:lnTo>
                    <a:pt x="1082892" y="705991"/>
                  </a:lnTo>
                  <a:lnTo>
                    <a:pt x="1091595" y="713924"/>
                  </a:lnTo>
                  <a:lnTo>
                    <a:pt x="1100409" y="721856"/>
                  </a:lnTo>
                  <a:lnTo>
                    <a:pt x="1109265" y="729789"/>
                  </a:lnTo>
                  <a:lnTo>
                    <a:pt x="1118181" y="737721"/>
                  </a:lnTo>
                  <a:lnTo>
                    <a:pt x="1127162" y="745653"/>
                  </a:lnTo>
                  <a:lnTo>
                    <a:pt x="1136169" y="753586"/>
                  </a:lnTo>
                  <a:lnTo>
                    <a:pt x="1145237" y="761518"/>
                  </a:lnTo>
                  <a:lnTo>
                    <a:pt x="1154325" y="769451"/>
                  </a:lnTo>
                  <a:lnTo>
                    <a:pt x="1163441" y="777383"/>
                  </a:lnTo>
                  <a:lnTo>
                    <a:pt x="1172576" y="785316"/>
                  </a:lnTo>
                  <a:lnTo>
                    <a:pt x="1181719" y="793248"/>
                  </a:lnTo>
                  <a:lnTo>
                    <a:pt x="1190868" y="801181"/>
                  </a:lnTo>
                  <a:lnTo>
                    <a:pt x="1200011" y="809113"/>
                  </a:lnTo>
                  <a:lnTo>
                    <a:pt x="1209145" y="817046"/>
                  </a:lnTo>
                  <a:lnTo>
                    <a:pt x="1218252" y="824978"/>
                  </a:lnTo>
                  <a:lnTo>
                    <a:pt x="1227346" y="832911"/>
                  </a:lnTo>
                  <a:lnTo>
                    <a:pt x="1236388" y="840843"/>
                  </a:lnTo>
                  <a:lnTo>
                    <a:pt x="1245397" y="848776"/>
                  </a:lnTo>
                  <a:lnTo>
                    <a:pt x="1254361" y="856708"/>
                  </a:lnTo>
                  <a:lnTo>
                    <a:pt x="1263249" y="864641"/>
                  </a:lnTo>
                  <a:lnTo>
                    <a:pt x="1272102" y="872573"/>
                  </a:lnTo>
                  <a:lnTo>
                    <a:pt x="1280847" y="880506"/>
                  </a:lnTo>
                  <a:lnTo>
                    <a:pt x="1289531" y="888438"/>
                  </a:lnTo>
                  <a:lnTo>
                    <a:pt x="1298136" y="896371"/>
                  </a:lnTo>
                  <a:lnTo>
                    <a:pt x="1306617" y="904303"/>
                  </a:lnTo>
                  <a:lnTo>
                    <a:pt x="1315042" y="912236"/>
                  </a:lnTo>
                  <a:lnTo>
                    <a:pt x="1323307" y="920168"/>
                  </a:lnTo>
                  <a:lnTo>
                    <a:pt x="1331484" y="928101"/>
                  </a:lnTo>
                  <a:lnTo>
                    <a:pt x="1339551" y="936033"/>
                  </a:lnTo>
                  <a:lnTo>
                    <a:pt x="1347449" y="943966"/>
                  </a:lnTo>
                  <a:lnTo>
                    <a:pt x="1355272" y="951898"/>
                  </a:lnTo>
                  <a:lnTo>
                    <a:pt x="1362892" y="959831"/>
                  </a:lnTo>
                  <a:lnTo>
                    <a:pt x="1370397" y="967763"/>
                  </a:lnTo>
                  <a:lnTo>
                    <a:pt x="1377768" y="975696"/>
                  </a:lnTo>
                  <a:lnTo>
                    <a:pt x="1384931" y="983628"/>
                  </a:lnTo>
                  <a:lnTo>
                    <a:pt x="1392004" y="991561"/>
                  </a:lnTo>
                  <a:lnTo>
                    <a:pt x="1398836" y="999493"/>
                  </a:lnTo>
                  <a:lnTo>
                    <a:pt x="1405535" y="1007426"/>
                  </a:lnTo>
                  <a:lnTo>
                    <a:pt x="1412080" y="1015358"/>
                  </a:lnTo>
                  <a:lnTo>
                    <a:pt x="1418386" y="1023291"/>
                  </a:lnTo>
                  <a:lnTo>
                    <a:pt x="1424591" y="1031223"/>
                  </a:lnTo>
                  <a:lnTo>
                    <a:pt x="1430531" y="1039156"/>
                  </a:lnTo>
                  <a:lnTo>
                    <a:pt x="1436322" y="1047088"/>
                  </a:lnTo>
                  <a:lnTo>
                    <a:pt x="1441946" y="1055021"/>
                  </a:lnTo>
                  <a:lnTo>
                    <a:pt x="1447312" y="1062953"/>
                  </a:lnTo>
                  <a:lnTo>
                    <a:pt x="1452569" y="1070886"/>
                  </a:lnTo>
                  <a:lnTo>
                    <a:pt x="1457547" y="1078818"/>
                  </a:lnTo>
                  <a:lnTo>
                    <a:pt x="1462368" y="1086751"/>
                  </a:lnTo>
                  <a:lnTo>
                    <a:pt x="1467018" y="1094683"/>
                  </a:lnTo>
                  <a:lnTo>
                    <a:pt x="1471399" y="1102616"/>
                  </a:lnTo>
                  <a:lnTo>
                    <a:pt x="1475669" y="1110548"/>
                  </a:lnTo>
                  <a:lnTo>
                    <a:pt x="1479658" y="1118480"/>
                  </a:lnTo>
                  <a:lnTo>
                    <a:pt x="1483488" y="1126413"/>
                  </a:lnTo>
                  <a:lnTo>
                    <a:pt x="1487149" y="1134345"/>
                  </a:lnTo>
                  <a:lnTo>
                    <a:pt x="1490542" y="1142278"/>
                  </a:lnTo>
                  <a:lnTo>
                    <a:pt x="1493825" y="1150210"/>
                  </a:lnTo>
                  <a:lnTo>
                    <a:pt x="1496838" y="1158143"/>
                  </a:lnTo>
                  <a:lnTo>
                    <a:pt x="1499695" y="1166075"/>
                  </a:lnTo>
                  <a:lnTo>
                    <a:pt x="1502391" y="1174008"/>
                  </a:lnTo>
                  <a:lnTo>
                    <a:pt x="1504830" y="1181940"/>
                  </a:lnTo>
                  <a:lnTo>
                    <a:pt x="1507165" y="1189873"/>
                  </a:lnTo>
                  <a:lnTo>
                    <a:pt x="1509249" y="1197805"/>
                  </a:lnTo>
                  <a:lnTo>
                    <a:pt x="1511185" y="1205738"/>
                  </a:lnTo>
                  <a:lnTo>
                    <a:pt x="1512974" y="1213670"/>
                  </a:lnTo>
                  <a:lnTo>
                    <a:pt x="1514525" y="1221603"/>
                  </a:lnTo>
                  <a:lnTo>
                    <a:pt x="1515982" y="1229535"/>
                  </a:lnTo>
                  <a:lnTo>
                    <a:pt x="1517213" y="1237468"/>
                  </a:lnTo>
                  <a:lnTo>
                    <a:pt x="1518309" y="1245400"/>
                  </a:lnTo>
                  <a:lnTo>
                    <a:pt x="1519277" y="1253333"/>
                  </a:lnTo>
                  <a:lnTo>
                    <a:pt x="1520030" y="1261265"/>
                  </a:lnTo>
                  <a:lnTo>
                    <a:pt x="1520702" y="1269198"/>
                  </a:lnTo>
                  <a:lnTo>
                    <a:pt x="1521177" y="1277130"/>
                  </a:lnTo>
                  <a:lnTo>
                    <a:pt x="1521534" y="1285063"/>
                  </a:lnTo>
                  <a:lnTo>
                    <a:pt x="1521781" y="1292995"/>
                  </a:lnTo>
                  <a:lnTo>
                    <a:pt x="1521844" y="1300928"/>
                  </a:lnTo>
                  <a:lnTo>
                    <a:pt x="1521838" y="1308860"/>
                  </a:lnTo>
                  <a:lnTo>
                    <a:pt x="1521667" y="1316793"/>
                  </a:lnTo>
                  <a:lnTo>
                    <a:pt x="1521395" y="1324725"/>
                  </a:lnTo>
                  <a:lnTo>
                    <a:pt x="1521034" y="1332658"/>
                  </a:lnTo>
                  <a:lnTo>
                    <a:pt x="1520519" y="1340590"/>
                  </a:lnTo>
                  <a:lnTo>
                    <a:pt x="1519946" y="1348523"/>
                  </a:lnTo>
                  <a:lnTo>
                    <a:pt x="1519241" y="1356455"/>
                  </a:lnTo>
                  <a:lnTo>
                    <a:pt x="1518454" y="1364388"/>
                  </a:lnTo>
                  <a:lnTo>
                    <a:pt x="1517595" y="1372320"/>
                  </a:lnTo>
                  <a:lnTo>
                    <a:pt x="1516612" y="1380253"/>
                  </a:lnTo>
                  <a:lnTo>
                    <a:pt x="1515583" y="1388185"/>
                  </a:lnTo>
                  <a:lnTo>
                    <a:pt x="1514451" y="1396118"/>
                  </a:lnTo>
                  <a:lnTo>
                    <a:pt x="1513253" y="1404050"/>
                  </a:lnTo>
                  <a:lnTo>
                    <a:pt x="1512000" y="1411983"/>
                  </a:lnTo>
                  <a:lnTo>
                    <a:pt x="1510649" y="1419915"/>
                  </a:lnTo>
                  <a:lnTo>
                    <a:pt x="1509264" y="1427848"/>
                  </a:lnTo>
                  <a:lnTo>
                    <a:pt x="1507799" y="1435780"/>
                  </a:lnTo>
                  <a:lnTo>
                    <a:pt x="1506283" y="1443713"/>
                  </a:lnTo>
                  <a:lnTo>
                    <a:pt x="1504725" y="1451645"/>
                  </a:lnTo>
                  <a:lnTo>
                    <a:pt x="1503092" y="1459578"/>
                  </a:lnTo>
                  <a:lnTo>
                    <a:pt x="1501432" y="1467510"/>
                  </a:lnTo>
                  <a:lnTo>
                    <a:pt x="1499713" y="1475443"/>
                  </a:lnTo>
                  <a:lnTo>
                    <a:pt x="1497953" y="1483375"/>
                  </a:lnTo>
                  <a:lnTo>
                    <a:pt x="1496163" y="1491307"/>
                  </a:lnTo>
                  <a:lnTo>
                    <a:pt x="1494314" y="1499240"/>
                  </a:lnTo>
                  <a:lnTo>
                    <a:pt x="1492444" y="1507172"/>
                  </a:lnTo>
                  <a:lnTo>
                    <a:pt x="1490529" y="1515105"/>
                  </a:lnTo>
                  <a:lnTo>
                    <a:pt x="1488582" y="1523037"/>
                  </a:lnTo>
                  <a:lnTo>
                    <a:pt x="1486610" y="1530970"/>
                  </a:lnTo>
                  <a:lnTo>
                    <a:pt x="1484592" y="1538902"/>
                  </a:lnTo>
                  <a:lnTo>
                    <a:pt x="1482557" y="1546835"/>
                  </a:lnTo>
                  <a:lnTo>
                    <a:pt x="1480485" y="1554767"/>
                  </a:lnTo>
                  <a:lnTo>
                    <a:pt x="1478387" y="1562700"/>
                  </a:lnTo>
                  <a:lnTo>
                    <a:pt x="1476268" y="1570632"/>
                  </a:lnTo>
                  <a:lnTo>
                    <a:pt x="1474109" y="1578565"/>
                  </a:lnTo>
                  <a:lnTo>
                    <a:pt x="1471935" y="1586497"/>
                  </a:lnTo>
                  <a:lnTo>
                    <a:pt x="1469728" y="1594430"/>
                  </a:lnTo>
                  <a:lnTo>
                    <a:pt x="1467496" y="1602362"/>
                  </a:lnTo>
                  <a:lnTo>
                    <a:pt x="1465247" y="1610295"/>
                  </a:lnTo>
                  <a:lnTo>
                    <a:pt x="1462959" y="1618227"/>
                  </a:lnTo>
                  <a:lnTo>
                    <a:pt x="1460656" y="1626160"/>
                  </a:lnTo>
                  <a:lnTo>
                    <a:pt x="1458322" y="1634092"/>
                  </a:lnTo>
                  <a:lnTo>
                    <a:pt x="1455963" y="1642025"/>
                  </a:lnTo>
                  <a:lnTo>
                    <a:pt x="1453587" y="1649957"/>
                  </a:lnTo>
                  <a:lnTo>
                    <a:pt x="1451170" y="1657890"/>
                  </a:lnTo>
                  <a:lnTo>
                    <a:pt x="1448738" y="1665822"/>
                  </a:lnTo>
                  <a:lnTo>
                    <a:pt x="1446274" y="1673755"/>
                  </a:lnTo>
                  <a:lnTo>
                    <a:pt x="1443784" y="1681687"/>
                  </a:lnTo>
                  <a:lnTo>
                    <a:pt x="1441274" y="1689620"/>
                  </a:lnTo>
                  <a:lnTo>
                    <a:pt x="1438722" y="1697552"/>
                  </a:lnTo>
                  <a:lnTo>
                    <a:pt x="1436155" y="1705485"/>
                  </a:lnTo>
                  <a:lnTo>
                    <a:pt x="1433552" y="1713417"/>
                  </a:lnTo>
                  <a:lnTo>
                    <a:pt x="1430921" y="1721350"/>
                  </a:lnTo>
                  <a:lnTo>
                    <a:pt x="1428271" y="1729282"/>
                  </a:lnTo>
                  <a:lnTo>
                    <a:pt x="1425574" y="1737215"/>
                  </a:lnTo>
                  <a:lnTo>
                    <a:pt x="1422860" y="1745147"/>
                  </a:lnTo>
                  <a:lnTo>
                    <a:pt x="1420111" y="1753080"/>
                  </a:lnTo>
                  <a:lnTo>
                    <a:pt x="1417330" y="1761012"/>
                  </a:lnTo>
                  <a:lnTo>
                    <a:pt x="1414530" y="1768945"/>
                  </a:lnTo>
                  <a:lnTo>
                    <a:pt x="1411681" y="1776877"/>
                  </a:lnTo>
                  <a:lnTo>
                    <a:pt x="1408815" y="1784810"/>
                  </a:lnTo>
                  <a:lnTo>
                    <a:pt x="1405911" y="1792742"/>
                  </a:lnTo>
                  <a:lnTo>
                    <a:pt x="1402976" y="1800675"/>
                  </a:lnTo>
                  <a:lnTo>
                    <a:pt x="1400022" y="1808607"/>
                  </a:lnTo>
                  <a:lnTo>
                    <a:pt x="1397018" y="1816540"/>
                  </a:lnTo>
                  <a:lnTo>
                    <a:pt x="1393997" y="1824472"/>
                  </a:lnTo>
                  <a:lnTo>
                    <a:pt x="1390940" y="1832405"/>
                  </a:lnTo>
                  <a:lnTo>
                    <a:pt x="1387852" y="1840337"/>
                  </a:lnTo>
                  <a:lnTo>
                    <a:pt x="1384746" y="1848270"/>
                  </a:lnTo>
                  <a:lnTo>
                    <a:pt x="1381592" y="1856202"/>
                  </a:lnTo>
                  <a:lnTo>
                    <a:pt x="1378423" y="1864134"/>
                  </a:lnTo>
                  <a:lnTo>
                    <a:pt x="1375221" y="1872067"/>
                  </a:lnTo>
                  <a:lnTo>
                    <a:pt x="1371990" y="1879999"/>
                  </a:lnTo>
                  <a:lnTo>
                    <a:pt x="1368742" y="1887932"/>
                  </a:lnTo>
                  <a:lnTo>
                    <a:pt x="1365453" y="1895864"/>
                  </a:lnTo>
                  <a:lnTo>
                    <a:pt x="1362151" y="1903797"/>
                  </a:lnTo>
                  <a:lnTo>
                    <a:pt x="1358820" y="1911729"/>
                  </a:lnTo>
                  <a:lnTo>
                    <a:pt x="1355465" y="1919662"/>
                  </a:lnTo>
                  <a:lnTo>
                    <a:pt x="1352097" y="1927594"/>
                  </a:lnTo>
                  <a:lnTo>
                    <a:pt x="1348696" y="1935527"/>
                  </a:lnTo>
                  <a:lnTo>
                    <a:pt x="1345285" y="1943459"/>
                  </a:lnTo>
                  <a:lnTo>
                    <a:pt x="1341852" y="1951392"/>
                  </a:lnTo>
                  <a:lnTo>
                    <a:pt x="1338403" y="1959324"/>
                  </a:lnTo>
                  <a:lnTo>
                    <a:pt x="1334944" y="1967257"/>
                  </a:lnTo>
                  <a:lnTo>
                    <a:pt x="1331463" y="1975189"/>
                  </a:lnTo>
                  <a:lnTo>
                    <a:pt x="1327976" y="1983122"/>
                  </a:lnTo>
                  <a:lnTo>
                    <a:pt x="1324477" y="1991054"/>
                  </a:lnTo>
                  <a:lnTo>
                    <a:pt x="1320970" y="1998987"/>
                  </a:lnTo>
                  <a:lnTo>
                    <a:pt x="1317458" y="2006919"/>
                  </a:lnTo>
                  <a:lnTo>
                    <a:pt x="1313938" y="2014852"/>
                  </a:lnTo>
                  <a:lnTo>
                    <a:pt x="1310418" y="2022784"/>
                  </a:lnTo>
                  <a:lnTo>
                    <a:pt x="1306895" y="2030717"/>
                  </a:lnTo>
                  <a:lnTo>
                    <a:pt x="1303375" y="2038649"/>
                  </a:lnTo>
                  <a:lnTo>
                    <a:pt x="1299856" y="2046582"/>
                  </a:lnTo>
                  <a:lnTo>
                    <a:pt x="1296345" y="2054514"/>
                  </a:lnTo>
                  <a:lnTo>
                    <a:pt x="1292840" y="2062447"/>
                  </a:lnTo>
                  <a:lnTo>
                    <a:pt x="1289344" y="2070379"/>
                  </a:lnTo>
                  <a:lnTo>
                    <a:pt x="1285863" y="2078312"/>
                  </a:lnTo>
                  <a:lnTo>
                    <a:pt x="1282388" y="2086244"/>
                  </a:lnTo>
                  <a:lnTo>
                    <a:pt x="1278940" y="2094177"/>
                  </a:lnTo>
                  <a:lnTo>
                    <a:pt x="1275504" y="2102109"/>
                  </a:lnTo>
                  <a:lnTo>
                    <a:pt x="1272090" y="2110042"/>
                  </a:lnTo>
                  <a:lnTo>
                    <a:pt x="1268704" y="2117974"/>
                  </a:lnTo>
                  <a:lnTo>
                    <a:pt x="1265331" y="2125907"/>
                  </a:lnTo>
                  <a:lnTo>
                    <a:pt x="1262005" y="2133839"/>
                  </a:lnTo>
                  <a:lnTo>
                    <a:pt x="1258697" y="2141772"/>
                  </a:lnTo>
                  <a:lnTo>
                    <a:pt x="1255425" y="2149704"/>
                  </a:lnTo>
                  <a:lnTo>
                    <a:pt x="1252195" y="2157637"/>
                  </a:lnTo>
                  <a:lnTo>
                    <a:pt x="1248985" y="2165569"/>
                  </a:lnTo>
                  <a:lnTo>
                    <a:pt x="1245842" y="2173502"/>
                  </a:lnTo>
                  <a:lnTo>
                    <a:pt x="1242726" y="2181434"/>
                  </a:lnTo>
                  <a:lnTo>
                    <a:pt x="1239658" y="2189367"/>
                  </a:lnTo>
                  <a:lnTo>
                    <a:pt x="1236647" y="2197299"/>
                  </a:lnTo>
                  <a:lnTo>
                    <a:pt x="1233665" y="2205232"/>
                  </a:lnTo>
                  <a:lnTo>
                    <a:pt x="1230769" y="2213164"/>
                  </a:lnTo>
                  <a:lnTo>
                    <a:pt x="1227910" y="2221096"/>
                  </a:lnTo>
                  <a:lnTo>
                    <a:pt x="1225111" y="2229029"/>
                  </a:lnTo>
                  <a:lnTo>
                    <a:pt x="1222386" y="2236961"/>
                  </a:lnTo>
                  <a:lnTo>
                    <a:pt x="1219697" y="2244894"/>
                  </a:lnTo>
                  <a:lnTo>
                    <a:pt x="1217115" y="2252826"/>
                  </a:lnTo>
                  <a:lnTo>
                    <a:pt x="1214577" y="2260759"/>
                  </a:lnTo>
                  <a:lnTo>
                    <a:pt x="1212114" y="2268691"/>
                  </a:lnTo>
                  <a:lnTo>
                    <a:pt x="1209741" y="2276624"/>
                  </a:lnTo>
                  <a:lnTo>
                    <a:pt x="1207411" y="2284556"/>
                  </a:lnTo>
                  <a:lnTo>
                    <a:pt x="1205207" y="2292489"/>
                  </a:lnTo>
                  <a:lnTo>
                    <a:pt x="1203057" y="2300421"/>
                  </a:lnTo>
                  <a:lnTo>
                    <a:pt x="1200993" y="2308354"/>
                  </a:lnTo>
                  <a:lnTo>
                    <a:pt x="1199035" y="2316286"/>
                  </a:lnTo>
                  <a:lnTo>
                    <a:pt x="1197127" y="2324219"/>
                  </a:lnTo>
                  <a:lnTo>
                    <a:pt x="1195364" y="2332151"/>
                  </a:lnTo>
                  <a:lnTo>
                    <a:pt x="1193663" y="2340084"/>
                  </a:lnTo>
                  <a:lnTo>
                    <a:pt x="1192059" y="2348016"/>
                  </a:lnTo>
                  <a:lnTo>
                    <a:pt x="1190576" y="2355949"/>
                  </a:lnTo>
                  <a:lnTo>
                    <a:pt x="1189149" y="2363881"/>
                  </a:lnTo>
                  <a:lnTo>
                    <a:pt x="1187882" y="2371814"/>
                  </a:lnTo>
                  <a:lnTo>
                    <a:pt x="1186685" y="2379746"/>
                  </a:lnTo>
                  <a:lnTo>
                    <a:pt x="1185594" y="2387679"/>
                  </a:lnTo>
                  <a:lnTo>
                    <a:pt x="1184637" y="2395611"/>
                  </a:lnTo>
                  <a:lnTo>
                    <a:pt x="1183740" y="2403544"/>
                  </a:lnTo>
                  <a:lnTo>
                    <a:pt x="1183015" y="2411476"/>
                  </a:lnTo>
                  <a:lnTo>
                    <a:pt x="1182368" y="2419409"/>
                  </a:lnTo>
                  <a:lnTo>
                    <a:pt x="1181831" y="2427341"/>
                  </a:lnTo>
                  <a:lnTo>
                    <a:pt x="1181437" y="2435274"/>
                  </a:lnTo>
                  <a:lnTo>
                    <a:pt x="1181108" y="2443206"/>
                  </a:lnTo>
                  <a:lnTo>
                    <a:pt x="1180957" y="2451139"/>
                  </a:lnTo>
                  <a:lnTo>
                    <a:pt x="1180887" y="2459071"/>
                  </a:lnTo>
                  <a:lnTo>
                    <a:pt x="1180930" y="2467004"/>
                  </a:lnTo>
                  <a:lnTo>
                    <a:pt x="1181121" y="2474936"/>
                  </a:lnTo>
                  <a:lnTo>
                    <a:pt x="1181378" y="2482869"/>
                  </a:lnTo>
                  <a:lnTo>
                    <a:pt x="1181812" y="2490801"/>
                  </a:lnTo>
                  <a:lnTo>
                    <a:pt x="1182329" y="2498734"/>
                  </a:lnTo>
                  <a:lnTo>
                    <a:pt x="1182957" y="2506666"/>
                  </a:lnTo>
                  <a:lnTo>
                    <a:pt x="1183731" y="2514599"/>
                  </a:lnTo>
                  <a:lnTo>
                    <a:pt x="1184569" y="2522531"/>
                  </a:lnTo>
                  <a:lnTo>
                    <a:pt x="1185577" y="2530464"/>
                  </a:lnTo>
                  <a:lnTo>
                    <a:pt x="1186665" y="2538396"/>
                  </a:lnTo>
                  <a:lnTo>
                    <a:pt x="1187857" y="2546329"/>
                  </a:lnTo>
                  <a:lnTo>
                    <a:pt x="1189187" y="2554261"/>
                  </a:lnTo>
                  <a:lnTo>
                    <a:pt x="1190575" y="2562194"/>
                  </a:lnTo>
                  <a:lnTo>
                    <a:pt x="1192117" y="2570126"/>
                  </a:lnTo>
                  <a:lnTo>
                    <a:pt x="1193732" y="2578059"/>
                  </a:lnTo>
                  <a:lnTo>
                    <a:pt x="1195438" y="2585991"/>
                  </a:lnTo>
                  <a:lnTo>
                    <a:pt x="1197264" y="2593923"/>
                  </a:lnTo>
                  <a:lnTo>
                    <a:pt x="1199141" y="2601856"/>
                  </a:lnTo>
                  <a:lnTo>
                    <a:pt x="1201147" y="2609788"/>
                  </a:lnTo>
                  <a:lnTo>
                    <a:pt x="1203212" y="2617721"/>
                  </a:lnTo>
                  <a:lnTo>
                    <a:pt x="1205351" y="2625653"/>
                  </a:lnTo>
                  <a:lnTo>
                    <a:pt x="1207585" y="2633586"/>
                  </a:lnTo>
                  <a:lnTo>
                    <a:pt x="1209857" y="2641518"/>
                  </a:lnTo>
                  <a:lnTo>
                    <a:pt x="1212225" y="2649451"/>
                  </a:lnTo>
                  <a:lnTo>
                    <a:pt x="1214634" y="2657383"/>
                  </a:lnTo>
                  <a:lnTo>
                    <a:pt x="1217093" y="2665316"/>
                  </a:lnTo>
                  <a:lnTo>
                    <a:pt x="1219614" y="2673248"/>
                  </a:lnTo>
                  <a:lnTo>
                    <a:pt x="1222158" y="2681181"/>
                  </a:lnTo>
                  <a:lnTo>
                    <a:pt x="1224755" y="2689113"/>
                  </a:lnTo>
                  <a:lnTo>
                    <a:pt x="1227371" y="2697046"/>
                  </a:lnTo>
                  <a:lnTo>
                    <a:pt x="1230010" y="2704978"/>
                  </a:lnTo>
                  <a:lnTo>
                    <a:pt x="1232669" y="2712911"/>
                  </a:lnTo>
                  <a:lnTo>
                    <a:pt x="1235333" y="2720843"/>
                  </a:lnTo>
                  <a:lnTo>
                    <a:pt x="1238002" y="2728776"/>
                  </a:lnTo>
                  <a:lnTo>
                    <a:pt x="1240663" y="2736708"/>
                  </a:lnTo>
                  <a:lnTo>
                    <a:pt x="1243317" y="2744641"/>
                  </a:lnTo>
                  <a:lnTo>
                    <a:pt x="1245943" y="2752573"/>
                  </a:lnTo>
                  <a:lnTo>
                    <a:pt x="1248554" y="2760506"/>
                  </a:lnTo>
                  <a:lnTo>
                    <a:pt x="1251118" y="2768438"/>
                  </a:lnTo>
                  <a:lnTo>
                    <a:pt x="1253645" y="2776371"/>
                  </a:lnTo>
                  <a:lnTo>
                    <a:pt x="1256133" y="2784303"/>
                  </a:lnTo>
                  <a:lnTo>
                    <a:pt x="1258541" y="2792236"/>
                  </a:lnTo>
                  <a:lnTo>
                    <a:pt x="1260913" y="2800168"/>
                  </a:lnTo>
                  <a:lnTo>
                    <a:pt x="1263186" y="2808101"/>
                  </a:lnTo>
                  <a:lnTo>
                    <a:pt x="1265390" y="2816033"/>
                  </a:lnTo>
                  <a:lnTo>
                    <a:pt x="1267523" y="2823966"/>
                  </a:lnTo>
                  <a:lnTo>
                    <a:pt x="1269525" y="2831898"/>
                  </a:lnTo>
                  <a:lnTo>
                    <a:pt x="1271470" y="2839831"/>
                  </a:lnTo>
                  <a:lnTo>
                    <a:pt x="1273264" y="2847763"/>
                  </a:lnTo>
                  <a:lnTo>
                    <a:pt x="1274960" y="2855696"/>
                  </a:lnTo>
                  <a:lnTo>
                    <a:pt x="1276555" y="2863628"/>
                  </a:lnTo>
                  <a:lnTo>
                    <a:pt x="1277969" y="2871561"/>
                  </a:lnTo>
                  <a:lnTo>
                    <a:pt x="1279307" y="2879493"/>
                  </a:lnTo>
                  <a:lnTo>
                    <a:pt x="1280449" y="2887426"/>
                  </a:lnTo>
                  <a:lnTo>
                    <a:pt x="1281464" y="2895358"/>
                  </a:lnTo>
                  <a:lnTo>
                    <a:pt x="1282354" y="2903291"/>
                  </a:lnTo>
                  <a:lnTo>
                    <a:pt x="1283018" y="2911223"/>
                  </a:lnTo>
                  <a:lnTo>
                    <a:pt x="1283590" y="2919156"/>
                  </a:lnTo>
                  <a:lnTo>
                    <a:pt x="1283930" y="2927088"/>
                  </a:lnTo>
                  <a:lnTo>
                    <a:pt x="1284117" y="2935021"/>
                  </a:lnTo>
                  <a:lnTo>
                    <a:pt x="1284161" y="2942953"/>
                  </a:lnTo>
                  <a:lnTo>
                    <a:pt x="1283944" y="2950886"/>
                  </a:lnTo>
                  <a:lnTo>
                    <a:pt x="1283622" y="2958818"/>
                  </a:lnTo>
                  <a:lnTo>
                    <a:pt x="1283041" y="2966750"/>
                  </a:lnTo>
                  <a:lnTo>
                    <a:pt x="1282291" y="2974683"/>
                  </a:lnTo>
                  <a:lnTo>
                    <a:pt x="1281384" y="2982615"/>
                  </a:lnTo>
                  <a:lnTo>
                    <a:pt x="1280193" y="2990548"/>
                  </a:lnTo>
                  <a:lnTo>
                    <a:pt x="1278890" y="2998480"/>
                  </a:lnTo>
                  <a:lnTo>
                    <a:pt x="1277313" y="3006413"/>
                  </a:lnTo>
                  <a:lnTo>
                    <a:pt x="1275557" y="3014345"/>
                  </a:lnTo>
                  <a:lnTo>
                    <a:pt x="1273640" y="3022278"/>
                  </a:lnTo>
                  <a:lnTo>
                    <a:pt x="1271428" y="3030210"/>
                  </a:lnTo>
                  <a:lnTo>
                    <a:pt x="1269102" y="3038143"/>
                  </a:lnTo>
                  <a:lnTo>
                    <a:pt x="1266502" y="3046075"/>
                  </a:lnTo>
                  <a:lnTo>
                    <a:pt x="1263720" y="3054008"/>
                  </a:lnTo>
                  <a:lnTo>
                    <a:pt x="1260781" y="3061940"/>
                  </a:lnTo>
                  <a:lnTo>
                    <a:pt x="1257550" y="3069873"/>
                  </a:lnTo>
                  <a:lnTo>
                    <a:pt x="1254208" y="3077805"/>
                  </a:lnTo>
                  <a:lnTo>
                    <a:pt x="1250605" y="3085738"/>
                  </a:lnTo>
                  <a:lnTo>
                    <a:pt x="1246827" y="3093670"/>
                  </a:lnTo>
                  <a:lnTo>
                    <a:pt x="1242902" y="3101603"/>
                  </a:lnTo>
                  <a:lnTo>
                    <a:pt x="1238703" y="3109535"/>
                  </a:lnTo>
                  <a:lnTo>
                    <a:pt x="1234402" y="3117468"/>
                  </a:lnTo>
                  <a:lnTo>
                    <a:pt x="1229863" y="3125400"/>
                  </a:lnTo>
                  <a:lnTo>
                    <a:pt x="1225166" y="3133333"/>
                  </a:lnTo>
                  <a:lnTo>
                    <a:pt x="1220339" y="3141265"/>
                  </a:lnTo>
                  <a:lnTo>
                    <a:pt x="1215267" y="3149198"/>
                  </a:lnTo>
                  <a:lnTo>
                    <a:pt x="1210107" y="3157130"/>
                  </a:lnTo>
                  <a:lnTo>
                    <a:pt x="1204744" y="3165063"/>
                  </a:lnTo>
                  <a:lnTo>
                    <a:pt x="1199245" y="3172995"/>
                  </a:lnTo>
                  <a:lnTo>
                    <a:pt x="1193638" y="3180928"/>
                  </a:lnTo>
                  <a:lnTo>
                    <a:pt x="1187828" y="3188860"/>
                  </a:lnTo>
                  <a:lnTo>
                    <a:pt x="1181946" y="3196793"/>
                  </a:lnTo>
                  <a:lnTo>
                    <a:pt x="1175903" y="3204725"/>
                  </a:lnTo>
                  <a:lnTo>
                    <a:pt x="1169753" y="3212658"/>
                  </a:lnTo>
                  <a:lnTo>
                    <a:pt x="1163520" y="3220590"/>
                  </a:lnTo>
                  <a:lnTo>
                    <a:pt x="1157134" y="3228523"/>
                  </a:lnTo>
                  <a:lnTo>
                    <a:pt x="1150696" y="3236455"/>
                  </a:lnTo>
                  <a:lnTo>
                    <a:pt x="1144143" y="3244388"/>
                  </a:lnTo>
                  <a:lnTo>
                    <a:pt x="1137515" y="3252320"/>
                  </a:lnTo>
                  <a:lnTo>
                    <a:pt x="1130833" y="3260253"/>
                  </a:lnTo>
                  <a:lnTo>
                    <a:pt x="1124051" y="3268185"/>
                  </a:lnTo>
                  <a:lnTo>
                    <a:pt x="1117238" y="3276118"/>
                  </a:lnTo>
                  <a:lnTo>
                    <a:pt x="1110358" y="3284050"/>
                  </a:lnTo>
                  <a:lnTo>
                    <a:pt x="1103439" y="3291983"/>
                  </a:lnTo>
                  <a:lnTo>
                    <a:pt x="1096492" y="3299915"/>
                  </a:lnTo>
                  <a:lnTo>
                    <a:pt x="1089502" y="3307848"/>
                  </a:lnTo>
                  <a:lnTo>
                    <a:pt x="1082501" y="3315780"/>
                  </a:lnTo>
                  <a:lnTo>
                    <a:pt x="1075480" y="3323713"/>
                  </a:lnTo>
                  <a:lnTo>
                    <a:pt x="1068455" y="3331645"/>
                  </a:lnTo>
                  <a:lnTo>
                    <a:pt x="1061428" y="3339577"/>
                  </a:lnTo>
                  <a:lnTo>
                    <a:pt x="1054411" y="3347510"/>
                  </a:lnTo>
                  <a:lnTo>
                    <a:pt x="1047404" y="3355442"/>
                  </a:lnTo>
                  <a:lnTo>
                    <a:pt x="1040420" y="3363375"/>
                  </a:lnTo>
                  <a:lnTo>
                    <a:pt x="1033466" y="3371307"/>
                  </a:lnTo>
                  <a:lnTo>
                    <a:pt x="1026531" y="3379240"/>
                  </a:lnTo>
                  <a:lnTo>
                    <a:pt x="1019658" y="3387172"/>
                  </a:lnTo>
                  <a:lnTo>
                    <a:pt x="1012811" y="3395105"/>
                  </a:lnTo>
                  <a:lnTo>
                    <a:pt x="1006025" y="3403037"/>
                  </a:lnTo>
                  <a:lnTo>
                    <a:pt x="999298" y="3410970"/>
                  </a:lnTo>
                  <a:lnTo>
                    <a:pt x="992609" y="3418902"/>
                  </a:lnTo>
                  <a:lnTo>
                    <a:pt x="986026" y="3426835"/>
                  </a:lnTo>
                  <a:lnTo>
                    <a:pt x="979484" y="3434767"/>
                  </a:lnTo>
                  <a:lnTo>
                    <a:pt x="973032" y="3442700"/>
                  </a:lnTo>
                  <a:lnTo>
                    <a:pt x="966665" y="3450632"/>
                  </a:lnTo>
                  <a:lnTo>
                    <a:pt x="960351" y="3458565"/>
                  </a:lnTo>
                  <a:lnTo>
                    <a:pt x="954178" y="3466497"/>
                  </a:lnTo>
                  <a:lnTo>
                    <a:pt x="948057" y="3474430"/>
                  </a:lnTo>
                  <a:lnTo>
                    <a:pt x="942049" y="3482362"/>
                  </a:lnTo>
                  <a:lnTo>
                    <a:pt x="936145" y="3490295"/>
                  </a:lnTo>
                  <a:lnTo>
                    <a:pt x="930305" y="3498227"/>
                  </a:lnTo>
                  <a:lnTo>
                    <a:pt x="924631" y="3506160"/>
                  </a:lnTo>
                  <a:lnTo>
                    <a:pt x="919018" y="3514092"/>
                  </a:lnTo>
                  <a:lnTo>
                    <a:pt x="913533" y="3522025"/>
                  </a:lnTo>
                  <a:lnTo>
                    <a:pt x="908164" y="3529957"/>
                  </a:lnTo>
                  <a:lnTo>
                    <a:pt x="902865" y="3537890"/>
                  </a:lnTo>
                  <a:lnTo>
                    <a:pt x="897750" y="3545822"/>
                  </a:lnTo>
                  <a:lnTo>
                    <a:pt x="892700" y="3553755"/>
                  </a:lnTo>
                  <a:lnTo>
                    <a:pt x="887786" y="3561687"/>
                  </a:lnTo>
                  <a:lnTo>
                    <a:pt x="882996" y="3569620"/>
                  </a:lnTo>
                  <a:lnTo>
                    <a:pt x="878278" y="3577552"/>
                  </a:lnTo>
                  <a:lnTo>
                    <a:pt x="873751" y="3585485"/>
                  </a:lnTo>
                  <a:lnTo>
                    <a:pt x="869291" y="3593417"/>
                  </a:lnTo>
                  <a:lnTo>
                    <a:pt x="864968" y="3601350"/>
                  </a:lnTo>
                  <a:lnTo>
                    <a:pt x="860771" y="3609282"/>
                  </a:lnTo>
                  <a:lnTo>
                    <a:pt x="856645" y="3617215"/>
                  </a:lnTo>
                  <a:lnTo>
                    <a:pt x="852711" y="3625147"/>
                  </a:lnTo>
                  <a:lnTo>
                    <a:pt x="848842" y="3633080"/>
                  </a:lnTo>
                  <a:lnTo>
                    <a:pt x="845105" y="3641012"/>
                  </a:lnTo>
                  <a:lnTo>
                    <a:pt x="841494" y="3648945"/>
                  </a:lnTo>
                  <a:lnTo>
                    <a:pt x="837948" y="3656877"/>
                  </a:lnTo>
                  <a:lnTo>
                    <a:pt x="834588" y="3664810"/>
                  </a:lnTo>
                  <a:lnTo>
                    <a:pt x="831290" y="3672742"/>
                  </a:lnTo>
                  <a:lnTo>
                    <a:pt x="828116" y="3680675"/>
                  </a:lnTo>
                  <a:lnTo>
                    <a:pt x="825061" y="3688607"/>
                  </a:lnTo>
                  <a:lnTo>
                    <a:pt x="822066" y="3696540"/>
                  </a:lnTo>
                  <a:lnTo>
                    <a:pt x="819245" y="3704472"/>
                  </a:lnTo>
                  <a:lnTo>
                    <a:pt x="816481" y="3712404"/>
                  </a:lnTo>
                  <a:lnTo>
                    <a:pt x="813830" y="3720337"/>
                  </a:lnTo>
                  <a:lnTo>
                    <a:pt x="811289" y="3728269"/>
                  </a:lnTo>
                  <a:lnTo>
                    <a:pt x="808802" y="3736202"/>
                  </a:lnTo>
                  <a:lnTo>
                    <a:pt x="806473" y="3744134"/>
                  </a:lnTo>
                  <a:lnTo>
                    <a:pt x="804195" y="3752067"/>
                  </a:lnTo>
                  <a:lnTo>
                    <a:pt x="802018" y="3759999"/>
                  </a:lnTo>
                  <a:lnTo>
                    <a:pt x="799939" y="3767932"/>
                  </a:lnTo>
                  <a:lnTo>
                    <a:pt x="797909" y="3775864"/>
                  </a:lnTo>
                  <a:lnTo>
                    <a:pt x="796016" y="3783797"/>
                  </a:lnTo>
                  <a:lnTo>
                    <a:pt x="794170" y="3791729"/>
                  </a:lnTo>
                  <a:lnTo>
                    <a:pt x="792410" y="3799662"/>
                  </a:lnTo>
                  <a:lnTo>
                    <a:pt x="790737" y="3807594"/>
                  </a:lnTo>
                  <a:lnTo>
                    <a:pt x="789106" y="3815527"/>
                  </a:lnTo>
                  <a:lnTo>
                    <a:pt x="787593" y="3823459"/>
                  </a:lnTo>
                  <a:lnTo>
                    <a:pt x="786120" y="3831392"/>
                  </a:lnTo>
                  <a:lnTo>
                    <a:pt x="784721" y="3839324"/>
                  </a:lnTo>
                  <a:lnTo>
                    <a:pt x="783396" y="3847257"/>
                  </a:lnTo>
                  <a:lnTo>
                    <a:pt x="782107" y="3855189"/>
                  </a:lnTo>
                  <a:lnTo>
                    <a:pt x="780916" y="3863122"/>
                  </a:lnTo>
                  <a:lnTo>
                    <a:pt x="779760" y="3871054"/>
                  </a:lnTo>
                  <a:lnTo>
                    <a:pt x="778665" y="3878987"/>
                  </a:lnTo>
                  <a:lnTo>
                    <a:pt x="777632" y="3886919"/>
                  </a:lnTo>
                  <a:lnTo>
                    <a:pt x="776629" y="3894852"/>
                  </a:lnTo>
                  <a:lnTo>
                    <a:pt x="775707" y="3902784"/>
                  </a:lnTo>
                  <a:lnTo>
                    <a:pt x="774814" y="3910717"/>
                  </a:lnTo>
                  <a:lnTo>
                    <a:pt x="773970" y="3918649"/>
                  </a:lnTo>
                  <a:lnTo>
                    <a:pt x="773178" y="3926582"/>
                  </a:lnTo>
                  <a:lnTo>
                    <a:pt x="772410" y="3934514"/>
                  </a:lnTo>
                  <a:lnTo>
                    <a:pt x="771706" y="3942447"/>
                  </a:lnTo>
                  <a:lnTo>
                    <a:pt x="771027" y="3950379"/>
                  </a:lnTo>
                  <a:lnTo>
                    <a:pt x="770387" y="3958312"/>
                  </a:lnTo>
                  <a:lnTo>
                    <a:pt x="769788" y="3966244"/>
                  </a:lnTo>
                  <a:lnTo>
                    <a:pt x="769209" y="3974177"/>
                  </a:lnTo>
                  <a:lnTo>
                    <a:pt x="768681" y="3982109"/>
                  </a:lnTo>
                  <a:lnTo>
                    <a:pt x="768172" y="3990042"/>
                  </a:lnTo>
                  <a:lnTo>
                    <a:pt x="767694" y="3997974"/>
                  </a:lnTo>
                  <a:lnTo>
                    <a:pt x="767249" y="4005907"/>
                  </a:lnTo>
                  <a:lnTo>
                    <a:pt x="766819" y="4013839"/>
                  </a:lnTo>
                  <a:lnTo>
                    <a:pt x="766429" y="4021772"/>
                  </a:lnTo>
                  <a:lnTo>
                    <a:pt x="766053" y="4029704"/>
                  </a:lnTo>
                  <a:lnTo>
                    <a:pt x="765701" y="4037637"/>
                  </a:lnTo>
                  <a:lnTo>
                    <a:pt x="765375" y="4045569"/>
                  </a:lnTo>
                  <a:lnTo>
                    <a:pt x="765061" y="40535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746300"/>
              <a:ext cx="0" cy="927843"/>
            </a:xfrm>
            <a:custGeom>
              <a:avLst/>
              <a:pathLst>
                <a:path w="0" h="927843">
                  <a:moveTo>
                    <a:pt x="0" y="9278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630789"/>
              <a:ext cx="0" cy="28802"/>
            </a:xfrm>
            <a:custGeom>
              <a:avLst/>
              <a:pathLst>
                <a:path w="0" h="28802">
                  <a:moveTo>
                    <a:pt x="0" y="0"/>
                  </a:moveTo>
                  <a:lnTo>
                    <a:pt x="0" y="2880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674143"/>
              <a:ext cx="182029" cy="956645"/>
            </a:xfrm>
            <a:custGeom>
              <a:avLst/>
              <a:pathLst>
                <a:path w="182029" h="956645">
                  <a:moveTo>
                    <a:pt x="0" y="0"/>
                  </a:moveTo>
                  <a:lnTo>
                    <a:pt x="0" y="956645"/>
                  </a:lnTo>
                  <a:lnTo>
                    <a:pt x="182029" y="956645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601987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645492"/>
              <a:ext cx="0" cy="177956"/>
            </a:xfrm>
            <a:custGeom>
              <a:avLst/>
              <a:pathLst>
                <a:path w="0" h="177956">
                  <a:moveTo>
                    <a:pt x="0" y="1779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295449"/>
              <a:ext cx="0" cy="384715"/>
            </a:xfrm>
            <a:custGeom>
              <a:avLst/>
              <a:pathLst>
                <a:path w="0" h="384715">
                  <a:moveTo>
                    <a:pt x="0" y="0"/>
                  </a:moveTo>
                  <a:lnTo>
                    <a:pt x="0" y="3847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823449"/>
              <a:ext cx="182029" cy="1471999"/>
            </a:xfrm>
            <a:custGeom>
              <a:avLst/>
              <a:pathLst>
                <a:path w="182029" h="1471999">
                  <a:moveTo>
                    <a:pt x="0" y="0"/>
                  </a:moveTo>
                  <a:lnTo>
                    <a:pt x="0" y="1471999"/>
                  </a:lnTo>
                  <a:lnTo>
                    <a:pt x="182029" y="1471999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3425210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521663" y="2918130"/>
              <a:ext cx="30768" cy="307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746562" y="4561287"/>
              <a:ext cx="81399" cy="81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047003" y="4524508"/>
              <a:ext cx="154957" cy="154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702851" y="4628604"/>
              <a:ext cx="82546" cy="82546"/>
            </a:xfrm>
            <a:custGeom>
              <a:avLst/>
              <a:pathLst>
                <a:path w="82546" h="82546">
                  <a:moveTo>
                    <a:pt x="0" y="41273"/>
                  </a:moveTo>
                  <a:lnTo>
                    <a:pt x="41273" y="0"/>
                  </a:lnTo>
                  <a:lnTo>
                    <a:pt x="82546" y="41273"/>
                  </a:lnTo>
                  <a:lnTo>
                    <a:pt x="41273" y="8254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475853" y="4625840"/>
              <a:ext cx="83960" cy="83960"/>
            </a:xfrm>
            <a:custGeom>
              <a:avLst/>
              <a:pathLst>
                <a:path w="83960" h="83960">
                  <a:moveTo>
                    <a:pt x="0" y="41980"/>
                  </a:moveTo>
                  <a:lnTo>
                    <a:pt x="41980" y="0"/>
                  </a:lnTo>
                  <a:lnTo>
                    <a:pt x="83960" y="41980"/>
                  </a:lnTo>
                  <a:lnTo>
                    <a:pt x="41980" y="8396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438801" y="3231685"/>
              <a:ext cx="82569" cy="82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932809" y="3136609"/>
              <a:ext cx="83448" cy="83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595054" y="3354512"/>
              <a:ext cx="83790" cy="837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29475" y="3595796"/>
              <a:ext cx="82630" cy="826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84041" y="2636741"/>
              <a:ext cx="83335" cy="833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992239" y="3630691"/>
              <a:ext cx="82789" cy="827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718149" y="3137054"/>
              <a:ext cx="82558" cy="825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802167" y="2657847"/>
              <a:ext cx="82270" cy="822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04077" y="3383363"/>
              <a:ext cx="83692" cy="83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750559" y="3229497"/>
              <a:ext cx="82829" cy="828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906581" y="2637123"/>
              <a:ext cx="82571" cy="825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660923" y="3463366"/>
              <a:ext cx="84156" cy="84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646292" y="4019659"/>
              <a:ext cx="82513" cy="825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03366" y="3431140"/>
              <a:ext cx="82774" cy="827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607993" y="4624251"/>
              <a:ext cx="83024" cy="83024"/>
            </a:xfrm>
            <a:custGeom>
              <a:avLst/>
              <a:pathLst>
                <a:path w="83024" h="83024">
                  <a:moveTo>
                    <a:pt x="0" y="41512"/>
                  </a:moveTo>
                  <a:lnTo>
                    <a:pt x="41512" y="0"/>
                  </a:lnTo>
                  <a:lnTo>
                    <a:pt x="83024" y="41512"/>
                  </a:lnTo>
                  <a:lnTo>
                    <a:pt x="41512" y="8302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773799" y="3907364"/>
              <a:ext cx="56113" cy="561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76428" y="4023100"/>
              <a:ext cx="108549" cy="10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574981" y="4624502"/>
              <a:ext cx="82521" cy="82521"/>
            </a:xfrm>
            <a:custGeom>
              <a:avLst/>
              <a:pathLst>
                <a:path w="82521" h="82521">
                  <a:moveTo>
                    <a:pt x="0" y="41260"/>
                  </a:moveTo>
                  <a:lnTo>
                    <a:pt x="41260" y="0"/>
                  </a:lnTo>
                  <a:lnTo>
                    <a:pt x="82521" y="41260"/>
                  </a:lnTo>
                  <a:lnTo>
                    <a:pt x="41260" y="8252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007511" y="4579324"/>
              <a:ext cx="160533" cy="160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774993" y="2687781"/>
              <a:ext cx="84120" cy="841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77223" y="4471875"/>
              <a:ext cx="83295" cy="83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906654" y="4638873"/>
              <a:ext cx="82582" cy="82582"/>
            </a:xfrm>
            <a:custGeom>
              <a:avLst/>
              <a:pathLst>
                <a:path w="82582" h="82582">
                  <a:moveTo>
                    <a:pt x="0" y="41291"/>
                  </a:moveTo>
                  <a:lnTo>
                    <a:pt x="41291" y="0"/>
                  </a:lnTo>
                  <a:lnTo>
                    <a:pt x="82582" y="41291"/>
                  </a:lnTo>
                  <a:lnTo>
                    <a:pt x="41291" y="8258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904194" y="2660496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78265" y="2673404"/>
              <a:ext cx="84073" cy="840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73994" y="2653952"/>
              <a:ext cx="122975" cy="1229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719321" y="2999376"/>
              <a:ext cx="82235" cy="822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530229" y="2666024"/>
              <a:ext cx="82373" cy="823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582689" y="2641263"/>
              <a:ext cx="24915" cy="249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917895" y="2617485"/>
              <a:ext cx="56014" cy="560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560538" y="3819401"/>
              <a:ext cx="83913" cy="83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64185" y="4603826"/>
              <a:ext cx="82726" cy="8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28479" y="2875646"/>
              <a:ext cx="82818" cy="828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055570" y="4621754"/>
              <a:ext cx="83902" cy="83902"/>
            </a:xfrm>
            <a:custGeom>
              <a:avLst/>
              <a:pathLst>
                <a:path w="83902" h="83902">
                  <a:moveTo>
                    <a:pt x="0" y="41951"/>
                  </a:moveTo>
                  <a:lnTo>
                    <a:pt x="41951" y="0"/>
                  </a:lnTo>
                  <a:lnTo>
                    <a:pt x="83902" y="41951"/>
                  </a:lnTo>
                  <a:lnTo>
                    <a:pt x="41951" y="8390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470194" y="4672349"/>
              <a:ext cx="356913" cy="87619"/>
            </a:xfrm>
            <a:custGeom>
              <a:avLst/>
              <a:pathLst>
                <a:path w="356913" h="87619">
                  <a:moveTo>
                    <a:pt x="0" y="87619"/>
                  </a:moveTo>
                  <a:lnTo>
                    <a:pt x="3569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82651" y="4401439"/>
              <a:ext cx="148145" cy="255385"/>
            </a:xfrm>
            <a:custGeom>
              <a:avLst/>
              <a:pathLst>
                <a:path w="148145" h="255385">
                  <a:moveTo>
                    <a:pt x="0" y="0"/>
                  </a:moveTo>
                  <a:lnTo>
                    <a:pt x="148145" y="25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44079" y="4690542"/>
              <a:ext cx="136134" cy="204645"/>
            </a:xfrm>
            <a:custGeom>
              <a:avLst/>
              <a:pathLst>
                <a:path w="136134" h="204645">
                  <a:moveTo>
                    <a:pt x="136134" y="2046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063776" y="468741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chr3:10141851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889015" y="423875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chr3:10141852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051356" y="446257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chr3:10142065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500077" y="446402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chr3:10142145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500077" y="490993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chr3:10146612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417088" y="254621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chr3:10149858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448133" y="617782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448133" y="566349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448133" y="514917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503125" y="463484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503125" y="412052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503125" y="360619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503125" y="309187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503125" y="257754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2880411" y="62375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880411" y="57232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880411" y="5208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880411" y="469456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880411" y="41802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880411" y="36659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880411" y="31515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880411" y="26372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106490" y="2046982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86" name="pt86"/>
            <p:cNvSpPr/>
            <p:nvPr/>
          </p:nvSpPr>
          <p:spPr>
            <a:xfrm>
              <a:off x="7179089" y="239871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179089" y="259356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179089" y="278840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389908" y="2331598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389908" y="2526447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389908" y="2721297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106490" y="3106288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93" name="pt93"/>
            <p:cNvSpPr/>
            <p:nvPr/>
          </p:nvSpPr>
          <p:spPr>
            <a:xfrm>
              <a:off x="7163020" y="3399051"/>
              <a:ext cx="82675" cy="826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199857" y="363073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163020" y="3788750"/>
              <a:ext cx="82675" cy="826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147761" y="3968340"/>
              <a:ext cx="113192" cy="11319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136052" y="4151481"/>
              <a:ext cx="136609" cy="13660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126182" y="4336902"/>
              <a:ext cx="156350" cy="1563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7390792" y="3384839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390792" y="357552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390792" y="3774537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390792" y="3967378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390792" y="416006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390792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106490" y="4686608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06" name="pt106"/>
            <p:cNvSpPr/>
            <p:nvPr/>
          </p:nvSpPr>
          <p:spPr>
            <a:xfrm>
              <a:off x="7179089" y="5017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179089" y="5212697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7389908" y="4980277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389908" y="5175127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924695" y="619487"/>
              <a:ext cx="722183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VHL,Lung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29164" y="1198960"/>
              <a:ext cx="795720" cy="5007971"/>
            </a:xfrm>
            <a:custGeom>
              <a:avLst/>
              <a:pathLst>
                <a:path w="795720" h="5007971">
                  <a:moveTo>
                    <a:pt x="393404" y="5007971"/>
                  </a:moveTo>
                  <a:lnTo>
                    <a:pt x="393155" y="4998171"/>
                  </a:lnTo>
                  <a:lnTo>
                    <a:pt x="392887" y="4988370"/>
                  </a:lnTo>
                  <a:lnTo>
                    <a:pt x="392614" y="4978570"/>
                  </a:lnTo>
                  <a:lnTo>
                    <a:pt x="392318" y="4968770"/>
                  </a:lnTo>
                  <a:lnTo>
                    <a:pt x="392018" y="4958969"/>
                  </a:lnTo>
                  <a:lnTo>
                    <a:pt x="391693" y="4949169"/>
                  </a:lnTo>
                  <a:lnTo>
                    <a:pt x="391361" y="4939369"/>
                  </a:lnTo>
                  <a:lnTo>
                    <a:pt x="391007" y="4929568"/>
                  </a:lnTo>
                  <a:lnTo>
                    <a:pt x="390641" y="4919768"/>
                  </a:lnTo>
                  <a:lnTo>
                    <a:pt x="390255" y="4909968"/>
                  </a:lnTo>
                  <a:lnTo>
                    <a:pt x="389852" y="4900167"/>
                  </a:lnTo>
                  <a:lnTo>
                    <a:pt x="389432" y="4890367"/>
                  </a:lnTo>
                  <a:lnTo>
                    <a:pt x="388989" y="4880567"/>
                  </a:lnTo>
                  <a:lnTo>
                    <a:pt x="388534" y="4870766"/>
                  </a:lnTo>
                  <a:lnTo>
                    <a:pt x="388047" y="4860966"/>
                  </a:lnTo>
                  <a:lnTo>
                    <a:pt x="387553" y="4851166"/>
                  </a:lnTo>
                  <a:lnTo>
                    <a:pt x="387020" y="4841365"/>
                  </a:lnTo>
                  <a:lnTo>
                    <a:pt x="386481" y="4831565"/>
                  </a:lnTo>
                  <a:lnTo>
                    <a:pt x="385903" y="4821765"/>
                  </a:lnTo>
                  <a:lnTo>
                    <a:pt x="385313" y="4811964"/>
                  </a:lnTo>
                  <a:lnTo>
                    <a:pt x="384689" y="4802164"/>
                  </a:lnTo>
                  <a:lnTo>
                    <a:pt x="384045" y="4792364"/>
                  </a:lnTo>
                  <a:lnTo>
                    <a:pt x="383372" y="4782563"/>
                  </a:lnTo>
                  <a:lnTo>
                    <a:pt x="382670" y="4772763"/>
                  </a:lnTo>
                  <a:lnTo>
                    <a:pt x="381946" y="4762963"/>
                  </a:lnTo>
                  <a:lnTo>
                    <a:pt x="381182" y="4753162"/>
                  </a:lnTo>
                  <a:lnTo>
                    <a:pt x="380403" y="4743362"/>
                  </a:lnTo>
                  <a:lnTo>
                    <a:pt x="379574" y="4733562"/>
                  </a:lnTo>
                  <a:lnTo>
                    <a:pt x="378735" y="4723761"/>
                  </a:lnTo>
                  <a:lnTo>
                    <a:pt x="377838" y="4713961"/>
                  </a:lnTo>
                  <a:lnTo>
                    <a:pt x="376930" y="4704161"/>
                  </a:lnTo>
                  <a:lnTo>
                    <a:pt x="375969" y="4694360"/>
                  </a:lnTo>
                  <a:lnTo>
                    <a:pt x="374986" y="4684560"/>
                  </a:lnTo>
                  <a:lnTo>
                    <a:pt x="373958" y="4674760"/>
                  </a:lnTo>
                  <a:lnTo>
                    <a:pt x="372896" y="4664959"/>
                  </a:lnTo>
                  <a:lnTo>
                    <a:pt x="371798" y="4655159"/>
                  </a:lnTo>
                  <a:lnTo>
                    <a:pt x="370654" y="4645359"/>
                  </a:lnTo>
                  <a:lnTo>
                    <a:pt x="369482" y="4635558"/>
                  </a:lnTo>
                  <a:lnTo>
                    <a:pt x="368251" y="4625758"/>
                  </a:lnTo>
                  <a:lnTo>
                    <a:pt x="367004" y="4615958"/>
                  </a:lnTo>
                  <a:lnTo>
                    <a:pt x="365682" y="4606157"/>
                  </a:lnTo>
                  <a:lnTo>
                    <a:pt x="364347" y="4596357"/>
                  </a:lnTo>
                  <a:lnTo>
                    <a:pt x="362937" y="4586557"/>
                  </a:lnTo>
                  <a:lnTo>
                    <a:pt x="361507" y="4576756"/>
                  </a:lnTo>
                  <a:lnTo>
                    <a:pt x="360011" y="4566956"/>
                  </a:lnTo>
                  <a:lnTo>
                    <a:pt x="358481" y="4557156"/>
                  </a:lnTo>
                  <a:lnTo>
                    <a:pt x="356897" y="4547355"/>
                  </a:lnTo>
                  <a:lnTo>
                    <a:pt x="355263" y="4537555"/>
                  </a:lnTo>
                  <a:lnTo>
                    <a:pt x="353587" y="4527755"/>
                  </a:lnTo>
                  <a:lnTo>
                    <a:pt x="351846" y="4517954"/>
                  </a:lnTo>
                  <a:lnTo>
                    <a:pt x="350075" y="4508154"/>
                  </a:lnTo>
                  <a:lnTo>
                    <a:pt x="348223" y="4498354"/>
                  </a:lnTo>
                  <a:lnTo>
                    <a:pt x="346355" y="4488553"/>
                  </a:lnTo>
                  <a:lnTo>
                    <a:pt x="344389" y="4478753"/>
                  </a:lnTo>
                  <a:lnTo>
                    <a:pt x="342407" y="4468953"/>
                  </a:lnTo>
                  <a:lnTo>
                    <a:pt x="340338" y="4459152"/>
                  </a:lnTo>
                  <a:lnTo>
                    <a:pt x="338239" y="4449352"/>
                  </a:lnTo>
                  <a:lnTo>
                    <a:pt x="336066" y="4439552"/>
                  </a:lnTo>
                  <a:lnTo>
                    <a:pt x="333846" y="4429751"/>
                  </a:lnTo>
                  <a:lnTo>
                    <a:pt x="331567" y="4419951"/>
                  </a:lnTo>
                  <a:lnTo>
                    <a:pt x="329224" y="4410151"/>
                  </a:lnTo>
                  <a:lnTo>
                    <a:pt x="326837" y="4400350"/>
                  </a:lnTo>
                  <a:lnTo>
                    <a:pt x="324370" y="4390550"/>
                  </a:lnTo>
                  <a:lnTo>
                    <a:pt x="321874" y="4380750"/>
                  </a:lnTo>
                  <a:lnTo>
                    <a:pt x="319281" y="4370949"/>
                  </a:lnTo>
                  <a:lnTo>
                    <a:pt x="316670" y="4361149"/>
                  </a:lnTo>
                  <a:lnTo>
                    <a:pt x="313955" y="4351349"/>
                  </a:lnTo>
                  <a:lnTo>
                    <a:pt x="311217" y="4341548"/>
                  </a:lnTo>
                  <a:lnTo>
                    <a:pt x="308390" y="4331748"/>
                  </a:lnTo>
                  <a:lnTo>
                    <a:pt x="305525" y="4321948"/>
                  </a:lnTo>
                  <a:lnTo>
                    <a:pt x="302587" y="4312147"/>
                  </a:lnTo>
                  <a:lnTo>
                    <a:pt x="299594" y="4302347"/>
                  </a:lnTo>
                  <a:lnTo>
                    <a:pt x="296546" y="4292547"/>
                  </a:lnTo>
                  <a:lnTo>
                    <a:pt x="293427" y="4282746"/>
                  </a:lnTo>
                  <a:lnTo>
                    <a:pt x="290268" y="4272946"/>
                  </a:lnTo>
                  <a:lnTo>
                    <a:pt x="287024" y="4263146"/>
                  </a:lnTo>
                  <a:lnTo>
                    <a:pt x="283757" y="4253345"/>
                  </a:lnTo>
                  <a:lnTo>
                    <a:pt x="280390" y="4243545"/>
                  </a:lnTo>
                  <a:lnTo>
                    <a:pt x="277006" y="4233745"/>
                  </a:lnTo>
                  <a:lnTo>
                    <a:pt x="273528" y="4223944"/>
                  </a:lnTo>
                  <a:lnTo>
                    <a:pt x="270025" y="4214144"/>
                  </a:lnTo>
                  <a:lnTo>
                    <a:pt x="266445" y="4204344"/>
                  </a:lnTo>
                  <a:lnTo>
                    <a:pt x="262826" y="4194543"/>
                  </a:lnTo>
                  <a:lnTo>
                    <a:pt x="259148" y="4184743"/>
                  </a:lnTo>
                  <a:lnTo>
                    <a:pt x="255418" y="4174943"/>
                  </a:lnTo>
                  <a:lnTo>
                    <a:pt x="251645" y="4165142"/>
                  </a:lnTo>
                  <a:lnTo>
                    <a:pt x="247808" y="4155342"/>
                  </a:lnTo>
                  <a:lnTo>
                    <a:pt x="243944" y="4145542"/>
                  </a:lnTo>
                  <a:lnTo>
                    <a:pt x="240007" y="4135741"/>
                  </a:lnTo>
                  <a:lnTo>
                    <a:pt x="236057" y="4125941"/>
                  </a:lnTo>
                  <a:lnTo>
                    <a:pt x="232027" y="4116141"/>
                  </a:lnTo>
                  <a:lnTo>
                    <a:pt x="227985" y="4106340"/>
                  </a:lnTo>
                  <a:lnTo>
                    <a:pt x="223881" y="4096540"/>
                  </a:lnTo>
                  <a:lnTo>
                    <a:pt x="219755" y="4086740"/>
                  </a:lnTo>
                  <a:lnTo>
                    <a:pt x="215581" y="4076939"/>
                  </a:lnTo>
                  <a:lnTo>
                    <a:pt x="211380" y="4067139"/>
                  </a:lnTo>
                  <a:lnTo>
                    <a:pt x="207145" y="4057339"/>
                  </a:lnTo>
                  <a:lnTo>
                    <a:pt x="202878" y="4047538"/>
                  </a:lnTo>
                  <a:lnTo>
                    <a:pt x="198589" y="4037738"/>
                  </a:lnTo>
                  <a:lnTo>
                    <a:pt x="194265" y="4027938"/>
                  </a:lnTo>
                  <a:lnTo>
                    <a:pt x="189930" y="4018137"/>
                  </a:lnTo>
                  <a:lnTo>
                    <a:pt x="185561" y="4008337"/>
                  </a:lnTo>
                  <a:lnTo>
                    <a:pt x="181186" y="3998537"/>
                  </a:lnTo>
                  <a:lnTo>
                    <a:pt x="176785" y="3988736"/>
                  </a:lnTo>
                  <a:lnTo>
                    <a:pt x="172379" y="3978936"/>
                  </a:lnTo>
                  <a:lnTo>
                    <a:pt x="167958" y="3969136"/>
                  </a:lnTo>
                  <a:lnTo>
                    <a:pt x="163533" y="3959335"/>
                  </a:lnTo>
                  <a:lnTo>
                    <a:pt x="159101" y="3949535"/>
                  </a:lnTo>
                  <a:lnTo>
                    <a:pt x="154670" y="3939735"/>
                  </a:lnTo>
                  <a:lnTo>
                    <a:pt x="150239" y="3929934"/>
                  </a:lnTo>
                  <a:lnTo>
                    <a:pt x="145815" y="3920134"/>
                  </a:lnTo>
                  <a:lnTo>
                    <a:pt x="141394" y="3910334"/>
                  </a:lnTo>
                  <a:lnTo>
                    <a:pt x="136990" y="3900533"/>
                  </a:lnTo>
                  <a:lnTo>
                    <a:pt x="132591" y="3890733"/>
                  </a:lnTo>
                  <a:lnTo>
                    <a:pt x="128223" y="3880933"/>
                  </a:lnTo>
                  <a:lnTo>
                    <a:pt x="123860" y="3871132"/>
                  </a:lnTo>
                  <a:lnTo>
                    <a:pt x="119536" y="3861332"/>
                  </a:lnTo>
                  <a:lnTo>
                    <a:pt x="115227" y="3851532"/>
                  </a:lnTo>
                  <a:lnTo>
                    <a:pt x="110958" y="3841731"/>
                  </a:lnTo>
                  <a:lnTo>
                    <a:pt x="106717" y="3831931"/>
                  </a:lnTo>
                  <a:lnTo>
                    <a:pt x="102514" y="3822131"/>
                  </a:lnTo>
                  <a:lnTo>
                    <a:pt x="98356" y="3812330"/>
                  </a:lnTo>
                  <a:lnTo>
                    <a:pt x="94231" y="3802530"/>
                  </a:lnTo>
                  <a:lnTo>
                    <a:pt x="90171" y="3792729"/>
                  </a:lnTo>
                  <a:lnTo>
                    <a:pt x="86135" y="3782929"/>
                  </a:lnTo>
                  <a:lnTo>
                    <a:pt x="82188" y="3773129"/>
                  </a:lnTo>
                  <a:lnTo>
                    <a:pt x="78256" y="3763328"/>
                  </a:lnTo>
                  <a:lnTo>
                    <a:pt x="74434" y="3753528"/>
                  </a:lnTo>
                  <a:lnTo>
                    <a:pt x="70634" y="3743728"/>
                  </a:lnTo>
                  <a:lnTo>
                    <a:pt x="66936" y="3733927"/>
                  </a:lnTo>
                  <a:lnTo>
                    <a:pt x="63281" y="3724127"/>
                  </a:lnTo>
                  <a:lnTo>
                    <a:pt x="59718" y="3714327"/>
                  </a:lnTo>
                  <a:lnTo>
                    <a:pt x="56224" y="3704526"/>
                  </a:lnTo>
                  <a:lnTo>
                    <a:pt x="52807" y="3694726"/>
                  </a:lnTo>
                  <a:lnTo>
                    <a:pt x="49488" y="3684926"/>
                  </a:lnTo>
                  <a:lnTo>
                    <a:pt x="46227" y="3675125"/>
                  </a:lnTo>
                  <a:lnTo>
                    <a:pt x="43095" y="3665325"/>
                  </a:lnTo>
                  <a:lnTo>
                    <a:pt x="40001" y="3655525"/>
                  </a:lnTo>
                  <a:lnTo>
                    <a:pt x="37069" y="3645724"/>
                  </a:lnTo>
                  <a:lnTo>
                    <a:pt x="34165" y="3635924"/>
                  </a:lnTo>
                  <a:lnTo>
                    <a:pt x="31433" y="3626124"/>
                  </a:lnTo>
                  <a:lnTo>
                    <a:pt x="28744" y="3616323"/>
                  </a:lnTo>
                  <a:lnTo>
                    <a:pt x="26205" y="3606523"/>
                  </a:lnTo>
                  <a:lnTo>
                    <a:pt x="23743" y="3596723"/>
                  </a:lnTo>
                  <a:lnTo>
                    <a:pt x="21406" y="3586922"/>
                  </a:lnTo>
                  <a:lnTo>
                    <a:pt x="19180" y="3577122"/>
                  </a:lnTo>
                  <a:lnTo>
                    <a:pt x="17054" y="3567322"/>
                  </a:lnTo>
                  <a:lnTo>
                    <a:pt x="15073" y="3557521"/>
                  </a:lnTo>
                  <a:lnTo>
                    <a:pt x="13163" y="3547721"/>
                  </a:lnTo>
                  <a:lnTo>
                    <a:pt x="11437" y="3537921"/>
                  </a:lnTo>
                  <a:lnTo>
                    <a:pt x="9748" y="3528120"/>
                  </a:lnTo>
                  <a:lnTo>
                    <a:pt x="8283" y="3518320"/>
                  </a:lnTo>
                  <a:lnTo>
                    <a:pt x="6853" y="3508520"/>
                  </a:lnTo>
                  <a:lnTo>
                    <a:pt x="5624" y="3498719"/>
                  </a:lnTo>
                  <a:lnTo>
                    <a:pt x="4462" y="3488919"/>
                  </a:lnTo>
                  <a:lnTo>
                    <a:pt x="3469" y="3479119"/>
                  </a:lnTo>
                  <a:lnTo>
                    <a:pt x="2579" y="3469318"/>
                  </a:lnTo>
                  <a:lnTo>
                    <a:pt x="1824" y="3459518"/>
                  </a:lnTo>
                  <a:lnTo>
                    <a:pt x="1209" y="3449718"/>
                  </a:lnTo>
                  <a:lnTo>
                    <a:pt x="695" y="3439917"/>
                  </a:lnTo>
                  <a:lnTo>
                    <a:pt x="357" y="3430117"/>
                  </a:lnTo>
                  <a:lnTo>
                    <a:pt x="83" y="3420317"/>
                  </a:lnTo>
                  <a:lnTo>
                    <a:pt x="23" y="3410516"/>
                  </a:lnTo>
                  <a:lnTo>
                    <a:pt x="0" y="3400716"/>
                  </a:lnTo>
                  <a:lnTo>
                    <a:pt x="207" y="3390916"/>
                  </a:lnTo>
                  <a:lnTo>
                    <a:pt x="460" y="3381115"/>
                  </a:lnTo>
                  <a:lnTo>
                    <a:pt x="906" y="3371315"/>
                  </a:lnTo>
                  <a:lnTo>
                    <a:pt x="1432" y="3361515"/>
                  </a:lnTo>
                  <a:lnTo>
                    <a:pt x="2114" y="3351714"/>
                  </a:lnTo>
                  <a:lnTo>
                    <a:pt x="2909" y="3341914"/>
                  </a:lnTo>
                  <a:lnTo>
                    <a:pt x="3824" y="3332114"/>
                  </a:lnTo>
                  <a:lnTo>
                    <a:pt x="4883" y="3322313"/>
                  </a:lnTo>
                  <a:lnTo>
                    <a:pt x="6025" y="3312513"/>
                  </a:lnTo>
                  <a:lnTo>
                    <a:pt x="7342" y="3302713"/>
                  </a:lnTo>
                  <a:lnTo>
                    <a:pt x="8706" y="3292912"/>
                  </a:lnTo>
                  <a:lnTo>
                    <a:pt x="10272" y="3283112"/>
                  </a:lnTo>
                  <a:lnTo>
                    <a:pt x="11871" y="3273312"/>
                  </a:lnTo>
                  <a:lnTo>
                    <a:pt x="13659" y="3263511"/>
                  </a:lnTo>
                  <a:lnTo>
                    <a:pt x="15496" y="3253711"/>
                  </a:lnTo>
                  <a:lnTo>
                    <a:pt x="17485" y="3243911"/>
                  </a:lnTo>
                  <a:lnTo>
                    <a:pt x="19549" y="3234110"/>
                  </a:lnTo>
                  <a:lnTo>
                    <a:pt x="21730" y="3224310"/>
                  </a:lnTo>
                  <a:lnTo>
                    <a:pt x="24010" y="3214510"/>
                  </a:lnTo>
                  <a:lnTo>
                    <a:pt x="26373" y="3204709"/>
                  </a:lnTo>
                  <a:lnTo>
                    <a:pt x="28856" y="3194909"/>
                  </a:lnTo>
                  <a:lnTo>
                    <a:pt x="31392" y="3185109"/>
                  </a:lnTo>
                  <a:lnTo>
                    <a:pt x="34065" y="3175308"/>
                  </a:lnTo>
                  <a:lnTo>
                    <a:pt x="36762" y="3165508"/>
                  </a:lnTo>
                  <a:lnTo>
                    <a:pt x="39609" y="3155708"/>
                  </a:lnTo>
                  <a:lnTo>
                    <a:pt x="42477" y="3145907"/>
                  </a:lnTo>
                  <a:lnTo>
                    <a:pt x="45463" y="3136107"/>
                  </a:lnTo>
                  <a:lnTo>
                    <a:pt x="48486" y="3126307"/>
                  </a:lnTo>
                  <a:lnTo>
                    <a:pt x="51598" y="3116506"/>
                  </a:lnTo>
                  <a:lnTo>
                    <a:pt x="54760" y="3106706"/>
                  </a:lnTo>
                  <a:lnTo>
                    <a:pt x="57985" y="3096906"/>
                  </a:lnTo>
                  <a:lnTo>
                    <a:pt x="61269" y="3087105"/>
                  </a:lnTo>
                  <a:lnTo>
                    <a:pt x="64593" y="3077305"/>
                  </a:lnTo>
                  <a:lnTo>
                    <a:pt x="67982" y="3067505"/>
                  </a:lnTo>
                  <a:lnTo>
                    <a:pt x="71393" y="3057704"/>
                  </a:lnTo>
                  <a:lnTo>
                    <a:pt x="74868" y="3047904"/>
                  </a:lnTo>
                  <a:lnTo>
                    <a:pt x="78353" y="3038104"/>
                  </a:lnTo>
                  <a:lnTo>
                    <a:pt x="81894" y="3028303"/>
                  </a:lnTo>
                  <a:lnTo>
                    <a:pt x="85443" y="3018503"/>
                  </a:lnTo>
                  <a:lnTo>
                    <a:pt x="89028" y="3008703"/>
                  </a:lnTo>
                  <a:lnTo>
                    <a:pt x="92623" y="2998902"/>
                  </a:lnTo>
                  <a:lnTo>
                    <a:pt x="96237" y="2989102"/>
                  </a:lnTo>
                  <a:lnTo>
                    <a:pt x="99858" y="2979302"/>
                  </a:lnTo>
                  <a:lnTo>
                    <a:pt x="103487" y="2969501"/>
                  </a:lnTo>
                  <a:lnTo>
                    <a:pt x="107117" y="2959701"/>
                  </a:lnTo>
                  <a:lnTo>
                    <a:pt x="110746" y="2949901"/>
                  </a:lnTo>
                  <a:lnTo>
                    <a:pt x="114365" y="2940100"/>
                  </a:lnTo>
                  <a:lnTo>
                    <a:pt x="117981" y="2930300"/>
                  </a:lnTo>
                  <a:lnTo>
                    <a:pt x="121571" y="2920500"/>
                  </a:lnTo>
                  <a:lnTo>
                    <a:pt x="125155" y="2910699"/>
                  </a:lnTo>
                  <a:lnTo>
                    <a:pt x="128702" y="2900899"/>
                  </a:lnTo>
                  <a:lnTo>
                    <a:pt x="132234" y="2891099"/>
                  </a:lnTo>
                  <a:lnTo>
                    <a:pt x="135725" y="2881298"/>
                  </a:lnTo>
                  <a:lnTo>
                    <a:pt x="139188" y="2871498"/>
                  </a:lnTo>
                  <a:lnTo>
                    <a:pt x="142611" y="2861698"/>
                  </a:lnTo>
                  <a:lnTo>
                    <a:pt x="145987" y="2851897"/>
                  </a:lnTo>
                  <a:lnTo>
                    <a:pt x="149327" y="2842097"/>
                  </a:lnTo>
                  <a:lnTo>
                    <a:pt x="152600" y="2832297"/>
                  </a:lnTo>
                  <a:lnTo>
                    <a:pt x="155846" y="2822496"/>
                  </a:lnTo>
                  <a:lnTo>
                    <a:pt x="158999" y="2812696"/>
                  </a:lnTo>
                  <a:lnTo>
                    <a:pt x="162136" y="2802896"/>
                  </a:lnTo>
                  <a:lnTo>
                    <a:pt x="165155" y="2793095"/>
                  </a:lnTo>
                  <a:lnTo>
                    <a:pt x="168153" y="2783295"/>
                  </a:lnTo>
                  <a:lnTo>
                    <a:pt x="171041" y="2773495"/>
                  </a:lnTo>
                  <a:lnTo>
                    <a:pt x="173886" y="2763694"/>
                  </a:lnTo>
                  <a:lnTo>
                    <a:pt x="176633" y="2753894"/>
                  </a:lnTo>
                  <a:lnTo>
                    <a:pt x="179311" y="2744094"/>
                  </a:lnTo>
                  <a:lnTo>
                    <a:pt x="181907" y="2734293"/>
                  </a:lnTo>
                  <a:lnTo>
                    <a:pt x="184403" y="2724493"/>
                  </a:lnTo>
                  <a:lnTo>
                    <a:pt x="186838" y="2714693"/>
                  </a:lnTo>
                  <a:lnTo>
                    <a:pt x="189143" y="2704892"/>
                  </a:lnTo>
                  <a:lnTo>
                    <a:pt x="191407" y="2695092"/>
                  </a:lnTo>
                  <a:lnTo>
                    <a:pt x="193508" y="2685292"/>
                  </a:lnTo>
                  <a:lnTo>
                    <a:pt x="195582" y="2675491"/>
                  </a:lnTo>
                  <a:lnTo>
                    <a:pt x="197481" y="2665691"/>
                  </a:lnTo>
                  <a:lnTo>
                    <a:pt x="199339" y="2655891"/>
                  </a:lnTo>
                  <a:lnTo>
                    <a:pt x="201046" y="2646090"/>
                  </a:lnTo>
                  <a:lnTo>
                    <a:pt x="202679" y="2636290"/>
                  </a:lnTo>
                  <a:lnTo>
                    <a:pt x="204186" y="2626490"/>
                  </a:lnTo>
                  <a:lnTo>
                    <a:pt x="205586" y="2616689"/>
                  </a:lnTo>
                  <a:lnTo>
                    <a:pt x="206888" y="2606889"/>
                  </a:lnTo>
                  <a:lnTo>
                    <a:pt x="208050" y="2597089"/>
                  </a:lnTo>
                  <a:lnTo>
                    <a:pt x="209142" y="2587288"/>
                  </a:lnTo>
                  <a:lnTo>
                    <a:pt x="210059" y="2577488"/>
                  </a:lnTo>
                  <a:lnTo>
                    <a:pt x="210938" y="2567688"/>
                  </a:lnTo>
                  <a:lnTo>
                    <a:pt x="211606" y="2557887"/>
                  </a:lnTo>
                  <a:lnTo>
                    <a:pt x="212241" y="2548087"/>
                  </a:lnTo>
                  <a:lnTo>
                    <a:pt x="212683" y="2538286"/>
                  </a:lnTo>
                  <a:lnTo>
                    <a:pt x="213065" y="2528486"/>
                  </a:lnTo>
                  <a:lnTo>
                    <a:pt x="213287" y="2518686"/>
                  </a:lnTo>
                  <a:lnTo>
                    <a:pt x="213415" y="2508885"/>
                  </a:lnTo>
                  <a:lnTo>
                    <a:pt x="213415" y="2499085"/>
                  </a:lnTo>
                  <a:lnTo>
                    <a:pt x="213287" y="2489285"/>
                  </a:lnTo>
                  <a:lnTo>
                    <a:pt x="213065" y="2479484"/>
                  </a:lnTo>
                  <a:lnTo>
                    <a:pt x="212683" y="2469684"/>
                  </a:lnTo>
                  <a:lnTo>
                    <a:pt x="212241" y="2459884"/>
                  </a:lnTo>
                  <a:lnTo>
                    <a:pt x="211606" y="2450083"/>
                  </a:lnTo>
                  <a:lnTo>
                    <a:pt x="210938" y="2440283"/>
                  </a:lnTo>
                  <a:lnTo>
                    <a:pt x="210059" y="2430483"/>
                  </a:lnTo>
                  <a:lnTo>
                    <a:pt x="209142" y="2420682"/>
                  </a:lnTo>
                  <a:lnTo>
                    <a:pt x="208050" y="2410882"/>
                  </a:lnTo>
                  <a:lnTo>
                    <a:pt x="206888" y="2401082"/>
                  </a:lnTo>
                  <a:lnTo>
                    <a:pt x="205586" y="2391281"/>
                  </a:lnTo>
                  <a:lnTo>
                    <a:pt x="204186" y="2381481"/>
                  </a:lnTo>
                  <a:lnTo>
                    <a:pt x="202679" y="2371681"/>
                  </a:lnTo>
                  <a:lnTo>
                    <a:pt x="201046" y="2361880"/>
                  </a:lnTo>
                  <a:lnTo>
                    <a:pt x="199339" y="2352080"/>
                  </a:lnTo>
                  <a:lnTo>
                    <a:pt x="197481" y="2342280"/>
                  </a:lnTo>
                  <a:lnTo>
                    <a:pt x="195582" y="2332479"/>
                  </a:lnTo>
                  <a:lnTo>
                    <a:pt x="193508" y="2322679"/>
                  </a:lnTo>
                  <a:lnTo>
                    <a:pt x="191407" y="2312879"/>
                  </a:lnTo>
                  <a:lnTo>
                    <a:pt x="189143" y="2303078"/>
                  </a:lnTo>
                  <a:lnTo>
                    <a:pt x="186838" y="2293278"/>
                  </a:lnTo>
                  <a:lnTo>
                    <a:pt x="184403" y="2283478"/>
                  </a:lnTo>
                  <a:lnTo>
                    <a:pt x="181907" y="2273677"/>
                  </a:lnTo>
                  <a:lnTo>
                    <a:pt x="179311" y="2263877"/>
                  </a:lnTo>
                  <a:lnTo>
                    <a:pt x="176633" y="2254077"/>
                  </a:lnTo>
                  <a:lnTo>
                    <a:pt x="173886" y="2244276"/>
                  </a:lnTo>
                  <a:lnTo>
                    <a:pt x="171041" y="2234476"/>
                  </a:lnTo>
                  <a:lnTo>
                    <a:pt x="168153" y="2224676"/>
                  </a:lnTo>
                  <a:lnTo>
                    <a:pt x="165155" y="2214875"/>
                  </a:lnTo>
                  <a:lnTo>
                    <a:pt x="162136" y="2205075"/>
                  </a:lnTo>
                  <a:lnTo>
                    <a:pt x="158999" y="2195275"/>
                  </a:lnTo>
                  <a:lnTo>
                    <a:pt x="155846" y="2185474"/>
                  </a:lnTo>
                  <a:lnTo>
                    <a:pt x="152600" y="2175674"/>
                  </a:lnTo>
                  <a:lnTo>
                    <a:pt x="149327" y="2165874"/>
                  </a:lnTo>
                  <a:lnTo>
                    <a:pt x="145987" y="2156073"/>
                  </a:lnTo>
                  <a:lnTo>
                    <a:pt x="142611" y="2146273"/>
                  </a:lnTo>
                  <a:lnTo>
                    <a:pt x="139188" y="2136473"/>
                  </a:lnTo>
                  <a:lnTo>
                    <a:pt x="135725" y="2126672"/>
                  </a:lnTo>
                  <a:lnTo>
                    <a:pt x="132234" y="2116872"/>
                  </a:lnTo>
                  <a:lnTo>
                    <a:pt x="128702" y="2107072"/>
                  </a:lnTo>
                  <a:lnTo>
                    <a:pt x="125155" y="2097271"/>
                  </a:lnTo>
                  <a:lnTo>
                    <a:pt x="121571" y="2087471"/>
                  </a:lnTo>
                  <a:lnTo>
                    <a:pt x="117981" y="2077671"/>
                  </a:lnTo>
                  <a:lnTo>
                    <a:pt x="114365" y="2067870"/>
                  </a:lnTo>
                  <a:lnTo>
                    <a:pt x="110746" y="2058070"/>
                  </a:lnTo>
                  <a:lnTo>
                    <a:pt x="107117" y="2048270"/>
                  </a:lnTo>
                  <a:lnTo>
                    <a:pt x="103487" y="2038469"/>
                  </a:lnTo>
                  <a:lnTo>
                    <a:pt x="99858" y="2028669"/>
                  </a:lnTo>
                  <a:lnTo>
                    <a:pt x="96237" y="2018869"/>
                  </a:lnTo>
                  <a:lnTo>
                    <a:pt x="92623" y="2009068"/>
                  </a:lnTo>
                  <a:lnTo>
                    <a:pt x="89028" y="1999268"/>
                  </a:lnTo>
                  <a:lnTo>
                    <a:pt x="85443" y="1989468"/>
                  </a:lnTo>
                  <a:lnTo>
                    <a:pt x="81894" y="1979667"/>
                  </a:lnTo>
                  <a:lnTo>
                    <a:pt x="78353" y="1969867"/>
                  </a:lnTo>
                  <a:lnTo>
                    <a:pt x="74868" y="1960067"/>
                  </a:lnTo>
                  <a:lnTo>
                    <a:pt x="71393" y="1950266"/>
                  </a:lnTo>
                  <a:lnTo>
                    <a:pt x="67982" y="1940466"/>
                  </a:lnTo>
                  <a:lnTo>
                    <a:pt x="64593" y="1930666"/>
                  </a:lnTo>
                  <a:lnTo>
                    <a:pt x="61269" y="1920865"/>
                  </a:lnTo>
                  <a:lnTo>
                    <a:pt x="57985" y="1911065"/>
                  </a:lnTo>
                  <a:lnTo>
                    <a:pt x="54760" y="1901265"/>
                  </a:lnTo>
                  <a:lnTo>
                    <a:pt x="51598" y="1891464"/>
                  </a:lnTo>
                  <a:lnTo>
                    <a:pt x="48486" y="1881664"/>
                  </a:lnTo>
                  <a:lnTo>
                    <a:pt x="45463" y="1871864"/>
                  </a:lnTo>
                  <a:lnTo>
                    <a:pt x="42477" y="1862063"/>
                  </a:lnTo>
                  <a:lnTo>
                    <a:pt x="39609" y="1852263"/>
                  </a:lnTo>
                  <a:lnTo>
                    <a:pt x="36762" y="1842463"/>
                  </a:lnTo>
                  <a:lnTo>
                    <a:pt x="34065" y="1832662"/>
                  </a:lnTo>
                  <a:lnTo>
                    <a:pt x="31392" y="1822862"/>
                  </a:lnTo>
                  <a:lnTo>
                    <a:pt x="28856" y="1813062"/>
                  </a:lnTo>
                  <a:lnTo>
                    <a:pt x="26373" y="1803261"/>
                  </a:lnTo>
                  <a:lnTo>
                    <a:pt x="24010" y="1793461"/>
                  </a:lnTo>
                  <a:lnTo>
                    <a:pt x="21730" y="1783661"/>
                  </a:lnTo>
                  <a:lnTo>
                    <a:pt x="19549" y="1773860"/>
                  </a:lnTo>
                  <a:lnTo>
                    <a:pt x="17485" y="1764060"/>
                  </a:lnTo>
                  <a:lnTo>
                    <a:pt x="15496" y="1754260"/>
                  </a:lnTo>
                  <a:lnTo>
                    <a:pt x="13659" y="1744459"/>
                  </a:lnTo>
                  <a:lnTo>
                    <a:pt x="11871" y="1734659"/>
                  </a:lnTo>
                  <a:lnTo>
                    <a:pt x="10272" y="1724859"/>
                  </a:lnTo>
                  <a:lnTo>
                    <a:pt x="8706" y="1715058"/>
                  </a:lnTo>
                  <a:lnTo>
                    <a:pt x="7342" y="1705258"/>
                  </a:lnTo>
                  <a:lnTo>
                    <a:pt x="6025" y="1695458"/>
                  </a:lnTo>
                  <a:lnTo>
                    <a:pt x="4883" y="1685657"/>
                  </a:lnTo>
                  <a:lnTo>
                    <a:pt x="3824" y="1675857"/>
                  </a:lnTo>
                  <a:lnTo>
                    <a:pt x="2909" y="1666057"/>
                  </a:lnTo>
                  <a:lnTo>
                    <a:pt x="2114" y="1656256"/>
                  </a:lnTo>
                  <a:lnTo>
                    <a:pt x="1432" y="1646456"/>
                  </a:lnTo>
                  <a:lnTo>
                    <a:pt x="906" y="1636656"/>
                  </a:lnTo>
                  <a:lnTo>
                    <a:pt x="460" y="1626855"/>
                  </a:lnTo>
                  <a:lnTo>
                    <a:pt x="207" y="1617055"/>
                  </a:lnTo>
                  <a:lnTo>
                    <a:pt x="0" y="1607255"/>
                  </a:lnTo>
                  <a:lnTo>
                    <a:pt x="23" y="1597454"/>
                  </a:lnTo>
                  <a:lnTo>
                    <a:pt x="83" y="1587654"/>
                  </a:lnTo>
                  <a:lnTo>
                    <a:pt x="357" y="1577854"/>
                  </a:lnTo>
                  <a:lnTo>
                    <a:pt x="695" y="1568053"/>
                  </a:lnTo>
                  <a:lnTo>
                    <a:pt x="1209" y="1558253"/>
                  </a:lnTo>
                  <a:lnTo>
                    <a:pt x="1824" y="1548453"/>
                  </a:lnTo>
                  <a:lnTo>
                    <a:pt x="2579" y="1538652"/>
                  </a:lnTo>
                  <a:lnTo>
                    <a:pt x="3469" y="1528852"/>
                  </a:lnTo>
                  <a:lnTo>
                    <a:pt x="4462" y="1519052"/>
                  </a:lnTo>
                  <a:lnTo>
                    <a:pt x="5624" y="1509251"/>
                  </a:lnTo>
                  <a:lnTo>
                    <a:pt x="6853" y="1499451"/>
                  </a:lnTo>
                  <a:lnTo>
                    <a:pt x="8283" y="1489651"/>
                  </a:lnTo>
                  <a:lnTo>
                    <a:pt x="9748" y="1479850"/>
                  </a:lnTo>
                  <a:lnTo>
                    <a:pt x="11437" y="1470050"/>
                  </a:lnTo>
                  <a:lnTo>
                    <a:pt x="13163" y="1460250"/>
                  </a:lnTo>
                  <a:lnTo>
                    <a:pt x="15073" y="1450449"/>
                  </a:lnTo>
                  <a:lnTo>
                    <a:pt x="17054" y="1440649"/>
                  </a:lnTo>
                  <a:lnTo>
                    <a:pt x="19180" y="1430849"/>
                  </a:lnTo>
                  <a:lnTo>
                    <a:pt x="21406" y="1421048"/>
                  </a:lnTo>
                  <a:lnTo>
                    <a:pt x="23743" y="1411248"/>
                  </a:lnTo>
                  <a:lnTo>
                    <a:pt x="26205" y="1401448"/>
                  </a:lnTo>
                  <a:lnTo>
                    <a:pt x="28744" y="1391647"/>
                  </a:lnTo>
                  <a:lnTo>
                    <a:pt x="31433" y="1381847"/>
                  </a:lnTo>
                  <a:lnTo>
                    <a:pt x="34165" y="1372047"/>
                  </a:lnTo>
                  <a:lnTo>
                    <a:pt x="37069" y="1362246"/>
                  </a:lnTo>
                  <a:lnTo>
                    <a:pt x="40001" y="1352446"/>
                  </a:lnTo>
                  <a:lnTo>
                    <a:pt x="43095" y="1342646"/>
                  </a:lnTo>
                  <a:lnTo>
                    <a:pt x="46227" y="1332845"/>
                  </a:lnTo>
                  <a:lnTo>
                    <a:pt x="49488" y="1323045"/>
                  </a:lnTo>
                  <a:lnTo>
                    <a:pt x="52807" y="1313245"/>
                  </a:lnTo>
                  <a:lnTo>
                    <a:pt x="56224" y="1303444"/>
                  </a:lnTo>
                  <a:lnTo>
                    <a:pt x="59718" y="1293644"/>
                  </a:lnTo>
                  <a:lnTo>
                    <a:pt x="63281" y="1283844"/>
                  </a:lnTo>
                  <a:lnTo>
                    <a:pt x="66936" y="1274043"/>
                  </a:lnTo>
                  <a:lnTo>
                    <a:pt x="70634" y="1264243"/>
                  </a:lnTo>
                  <a:lnTo>
                    <a:pt x="74434" y="1254442"/>
                  </a:lnTo>
                  <a:lnTo>
                    <a:pt x="78256" y="1244642"/>
                  </a:lnTo>
                  <a:lnTo>
                    <a:pt x="82188" y="1234842"/>
                  </a:lnTo>
                  <a:lnTo>
                    <a:pt x="86135" y="1225041"/>
                  </a:lnTo>
                  <a:lnTo>
                    <a:pt x="90171" y="1215241"/>
                  </a:lnTo>
                  <a:lnTo>
                    <a:pt x="94231" y="1205441"/>
                  </a:lnTo>
                  <a:lnTo>
                    <a:pt x="98356" y="1195640"/>
                  </a:lnTo>
                  <a:lnTo>
                    <a:pt x="102514" y="1185840"/>
                  </a:lnTo>
                  <a:lnTo>
                    <a:pt x="106717" y="1176040"/>
                  </a:lnTo>
                  <a:lnTo>
                    <a:pt x="110958" y="1166239"/>
                  </a:lnTo>
                  <a:lnTo>
                    <a:pt x="115227" y="1156439"/>
                  </a:lnTo>
                  <a:lnTo>
                    <a:pt x="119536" y="1146639"/>
                  </a:lnTo>
                  <a:lnTo>
                    <a:pt x="123860" y="1136838"/>
                  </a:lnTo>
                  <a:lnTo>
                    <a:pt x="128223" y="1127038"/>
                  </a:lnTo>
                  <a:lnTo>
                    <a:pt x="132591" y="1117238"/>
                  </a:lnTo>
                  <a:lnTo>
                    <a:pt x="136990" y="1107437"/>
                  </a:lnTo>
                  <a:lnTo>
                    <a:pt x="141394" y="1097637"/>
                  </a:lnTo>
                  <a:lnTo>
                    <a:pt x="145815" y="1087837"/>
                  </a:lnTo>
                  <a:lnTo>
                    <a:pt x="150239" y="1078036"/>
                  </a:lnTo>
                  <a:lnTo>
                    <a:pt x="154670" y="1068236"/>
                  </a:lnTo>
                  <a:lnTo>
                    <a:pt x="159101" y="1058436"/>
                  </a:lnTo>
                  <a:lnTo>
                    <a:pt x="163533" y="1048635"/>
                  </a:lnTo>
                  <a:lnTo>
                    <a:pt x="167958" y="1038835"/>
                  </a:lnTo>
                  <a:lnTo>
                    <a:pt x="172379" y="1029035"/>
                  </a:lnTo>
                  <a:lnTo>
                    <a:pt x="176785" y="1019234"/>
                  </a:lnTo>
                  <a:lnTo>
                    <a:pt x="181186" y="1009434"/>
                  </a:lnTo>
                  <a:lnTo>
                    <a:pt x="185561" y="999634"/>
                  </a:lnTo>
                  <a:lnTo>
                    <a:pt x="189930" y="989833"/>
                  </a:lnTo>
                  <a:lnTo>
                    <a:pt x="194265" y="980033"/>
                  </a:lnTo>
                  <a:lnTo>
                    <a:pt x="198589" y="970233"/>
                  </a:lnTo>
                  <a:lnTo>
                    <a:pt x="202878" y="960432"/>
                  </a:lnTo>
                  <a:lnTo>
                    <a:pt x="207145" y="950632"/>
                  </a:lnTo>
                  <a:lnTo>
                    <a:pt x="211380" y="940832"/>
                  </a:lnTo>
                  <a:lnTo>
                    <a:pt x="215581" y="931031"/>
                  </a:lnTo>
                  <a:lnTo>
                    <a:pt x="219755" y="921231"/>
                  </a:lnTo>
                  <a:lnTo>
                    <a:pt x="223881" y="911431"/>
                  </a:lnTo>
                  <a:lnTo>
                    <a:pt x="227985" y="901630"/>
                  </a:lnTo>
                  <a:lnTo>
                    <a:pt x="232027" y="891830"/>
                  </a:lnTo>
                  <a:lnTo>
                    <a:pt x="236057" y="882030"/>
                  </a:lnTo>
                  <a:lnTo>
                    <a:pt x="240007" y="872229"/>
                  </a:lnTo>
                  <a:lnTo>
                    <a:pt x="243944" y="862429"/>
                  </a:lnTo>
                  <a:lnTo>
                    <a:pt x="247808" y="852629"/>
                  </a:lnTo>
                  <a:lnTo>
                    <a:pt x="251645" y="842828"/>
                  </a:lnTo>
                  <a:lnTo>
                    <a:pt x="255418" y="833028"/>
                  </a:lnTo>
                  <a:lnTo>
                    <a:pt x="259148" y="823228"/>
                  </a:lnTo>
                  <a:lnTo>
                    <a:pt x="262826" y="813427"/>
                  </a:lnTo>
                  <a:lnTo>
                    <a:pt x="266445" y="803627"/>
                  </a:lnTo>
                  <a:lnTo>
                    <a:pt x="270025" y="793827"/>
                  </a:lnTo>
                  <a:lnTo>
                    <a:pt x="273528" y="784026"/>
                  </a:lnTo>
                  <a:lnTo>
                    <a:pt x="277006" y="774226"/>
                  </a:lnTo>
                  <a:lnTo>
                    <a:pt x="280390" y="764426"/>
                  </a:lnTo>
                  <a:lnTo>
                    <a:pt x="283757" y="754625"/>
                  </a:lnTo>
                  <a:lnTo>
                    <a:pt x="287024" y="744825"/>
                  </a:lnTo>
                  <a:lnTo>
                    <a:pt x="290268" y="735025"/>
                  </a:lnTo>
                  <a:lnTo>
                    <a:pt x="293427" y="725224"/>
                  </a:lnTo>
                  <a:lnTo>
                    <a:pt x="296546" y="715424"/>
                  </a:lnTo>
                  <a:lnTo>
                    <a:pt x="299594" y="705624"/>
                  </a:lnTo>
                  <a:lnTo>
                    <a:pt x="302587" y="695823"/>
                  </a:lnTo>
                  <a:lnTo>
                    <a:pt x="305525" y="686023"/>
                  </a:lnTo>
                  <a:lnTo>
                    <a:pt x="308390" y="676223"/>
                  </a:lnTo>
                  <a:lnTo>
                    <a:pt x="311217" y="666422"/>
                  </a:lnTo>
                  <a:lnTo>
                    <a:pt x="313955" y="656622"/>
                  </a:lnTo>
                  <a:lnTo>
                    <a:pt x="316670" y="646822"/>
                  </a:lnTo>
                  <a:lnTo>
                    <a:pt x="319281" y="637021"/>
                  </a:lnTo>
                  <a:lnTo>
                    <a:pt x="321874" y="627221"/>
                  </a:lnTo>
                  <a:lnTo>
                    <a:pt x="324370" y="617421"/>
                  </a:lnTo>
                  <a:lnTo>
                    <a:pt x="326837" y="607620"/>
                  </a:lnTo>
                  <a:lnTo>
                    <a:pt x="329224" y="597820"/>
                  </a:lnTo>
                  <a:lnTo>
                    <a:pt x="331567" y="588020"/>
                  </a:lnTo>
                  <a:lnTo>
                    <a:pt x="333846" y="578219"/>
                  </a:lnTo>
                  <a:lnTo>
                    <a:pt x="336066" y="568419"/>
                  </a:lnTo>
                  <a:lnTo>
                    <a:pt x="338239" y="558619"/>
                  </a:lnTo>
                  <a:lnTo>
                    <a:pt x="340338" y="548818"/>
                  </a:lnTo>
                  <a:lnTo>
                    <a:pt x="342407" y="539018"/>
                  </a:lnTo>
                  <a:lnTo>
                    <a:pt x="344389" y="529218"/>
                  </a:lnTo>
                  <a:lnTo>
                    <a:pt x="346355" y="519417"/>
                  </a:lnTo>
                  <a:lnTo>
                    <a:pt x="348223" y="509617"/>
                  </a:lnTo>
                  <a:lnTo>
                    <a:pt x="350075" y="499817"/>
                  </a:lnTo>
                  <a:lnTo>
                    <a:pt x="351846" y="490016"/>
                  </a:lnTo>
                  <a:lnTo>
                    <a:pt x="353587" y="480216"/>
                  </a:lnTo>
                  <a:lnTo>
                    <a:pt x="355263" y="470416"/>
                  </a:lnTo>
                  <a:lnTo>
                    <a:pt x="356897" y="460615"/>
                  </a:lnTo>
                  <a:lnTo>
                    <a:pt x="358481" y="450815"/>
                  </a:lnTo>
                  <a:lnTo>
                    <a:pt x="360011" y="441015"/>
                  </a:lnTo>
                  <a:lnTo>
                    <a:pt x="361507" y="431214"/>
                  </a:lnTo>
                  <a:lnTo>
                    <a:pt x="362937" y="421414"/>
                  </a:lnTo>
                  <a:lnTo>
                    <a:pt x="364347" y="411614"/>
                  </a:lnTo>
                  <a:lnTo>
                    <a:pt x="365682" y="401813"/>
                  </a:lnTo>
                  <a:lnTo>
                    <a:pt x="367004" y="392013"/>
                  </a:lnTo>
                  <a:lnTo>
                    <a:pt x="368251" y="382213"/>
                  </a:lnTo>
                  <a:lnTo>
                    <a:pt x="369482" y="372412"/>
                  </a:lnTo>
                  <a:lnTo>
                    <a:pt x="370654" y="362612"/>
                  </a:lnTo>
                  <a:lnTo>
                    <a:pt x="371798" y="352812"/>
                  </a:lnTo>
                  <a:lnTo>
                    <a:pt x="372896" y="343011"/>
                  </a:lnTo>
                  <a:lnTo>
                    <a:pt x="373958" y="333211"/>
                  </a:lnTo>
                  <a:lnTo>
                    <a:pt x="374986" y="323411"/>
                  </a:lnTo>
                  <a:lnTo>
                    <a:pt x="375969" y="313610"/>
                  </a:lnTo>
                  <a:lnTo>
                    <a:pt x="376930" y="303810"/>
                  </a:lnTo>
                  <a:lnTo>
                    <a:pt x="377838" y="294010"/>
                  </a:lnTo>
                  <a:lnTo>
                    <a:pt x="378735" y="284209"/>
                  </a:lnTo>
                  <a:lnTo>
                    <a:pt x="379574" y="274409"/>
                  </a:lnTo>
                  <a:lnTo>
                    <a:pt x="380403" y="264609"/>
                  </a:lnTo>
                  <a:lnTo>
                    <a:pt x="381182" y="254808"/>
                  </a:lnTo>
                  <a:lnTo>
                    <a:pt x="381946" y="245008"/>
                  </a:lnTo>
                  <a:lnTo>
                    <a:pt x="382670" y="235208"/>
                  </a:lnTo>
                  <a:lnTo>
                    <a:pt x="383372" y="225407"/>
                  </a:lnTo>
                  <a:lnTo>
                    <a:pt x="384045" y="215607"/>
                  </a:lnTo>
                  <a:lnTo>
                    <a:pt x="384689" y="205807"/>
                  </a:lnTo>
                  <a:lnTo>
                    <a:pt x="385313" y="196006"/>
                  </a:lnTo>
                  <a:lnTo>
                    <a:pt x="385903" y="186206"/>
                  </a:lnTo>
                  <a:lnTo>
                    <a:pt x="386481" y="176406"/>
                  </a:lnTo>
                  <a:lnTo>
                    <a:pt x="387020" y="166605"/>
                  </a:lnTo>
                  <a:lnTo>
                    <a:pt x="387553" y="156805"/>
                  </a:lnTo>
                  <a:lnTo>
                    <a:pt x="388047" y="147005"/>
                  </a:lnTo>
                  <a:lnTo>
                    <a:pt x="388534" y="137204"/>
                  </a:lnTo>
                  <a:lnTo>
                    <a:pt x="388989" y="127404"/>
                  </a:lnTo>
                  <a:lnTo>
                    <a:pt x="389432" y="117604"/>
                  </a:lnTo>
                  <a:lnTo>
                    <a:pt x="389852" y="107803"/>
                  </a:lnTo>
                  <a:lnTo>
                    <a:pt x="390255" y="98003"/>
                  </a:lnTo>
                  <a:lnTo>
                    <a:pt x="390641" y="88203"/>
                  </a:lnTo>
                  <a:lnTo>
                    <a:pt x="391007" y="78402"/>
                  </a:lnTo>
                  <a:lnTo>
                    <a:pt x="391361" y="68602"/>
                  </a:lnTo>
                  <a:lnTo>
                    <a:pt x="391693" y="58802"/>
                  </a:lnTo>
                  <a:lnTo>
                    <a:pt x="392018" y="49001"/>
                  </a:lnTo>
                  <a:lnTo>
                    <a:pt x="392318" y="39201"/>
                  </a:lnTo>
                  <a:lnTo>
                    <a:pt x="392614" y="29401"/>
                  </a:lnTo>
                  <a:lnTo>
                    <a:pt x="392887" y="19600"/>
                  </a:lnTo>
                  <a:lnTo>
                    <a:pt x="393155" y="9800"/>
                  </a:lnTo>
                  <a:lnTo>
                    <a:pt x="393404" y="0"/>
                  </a:lnTo>
                  <a:lnTo>
                    <a:pt x="402316" y="0"/>
                  </a:lnTo>
                  <a:lnTo>
                    <a:pt x="402565" y="9800"/>
                  </a:lnTo>
                  <a:lnTo>
                    <a:pt x="402833" y="19600"/>
                  </a:lnTo>
                  <a:lnTo>
                    <a:pt x="403106" y="29401"/>
                  </a:lnTo>
                  <a:lnTo>
                    <a:pt x="403402" y="39201"/>
                  </a:lnTo>
                  <a:lnTo>
                    <a:pt x="403702" y="49001"/>
                  </a:lnTo>
                  <a:lnTo>
                    <a:pt x="404027" y="58802"/>
                  </a:lnTo>
                  <a:lnTo>
                    <a:pt x="404359" y="68602"/>
                  </a:lnTo>
                  <a:lnTo>
                    <a:pt x="404713" y="78402"/>
                  </a:lnTo>
                  <a:lnTo>
                    <a:pt x="405079" y="88203"/>
                  </a:lnTo>
                  <a:lnTo>
                    <a:pt x="405465" y="98003"/>
                  </a:lnTo>
                  <a:lnTo>
                    <a:pt x="405868" y="107803"/>
                  </a:lnTo>
                  <a:lnTo>
                    <a:pt x="406288" y="117604"/>
                  </a:lnTo>
                  <a:lnTo>
                    <a:pt x="406731" y="127404"/>
                  </a:lnTo>
                  <a:lnTo>
                    <a:pt x="407186" y="137204"/>
                  </a:lnTo>
                  <a:lnTo>
                    <a:pt x="407673" y="147005"/>
                  </a:lnTo>
                  <a:lnTo>
                    <a:pt x="408166" y="156805"/>
                  </a:lnTo>
                  <a:lnTo>
                    <a:pt x="408699" y="166605"/>
                  </a:lnTo>
                  <a:lnTo>
                    <a:pt x="409239" y="176406"/>
                  </a:lnTo>
                  <a:lnTo>
                    <a:pt x="409817" y="186206"/>
                  </a:lnTo>
                  <a:lnTo>
                    <a:pt x="410407" y="196006"/>
                  </a:lnTo>
                  <a:lnTo>
                    <a:pt x="411031" y="205807"/>
                  </a:lnTo>
                  <a:lnTo>
                    <a:pt x="411675" y="215607"/>
                  </a:lnTo>
                  <a:lnTo>
                    <a:pt x="412347" y="225407"/>
                  </a:lnTo>
                  <a:lnTo>
                    <a:pt x="413050" y="235208"/>
                  </a:lnTo>
                  <a:lnTo>
                    <a:pt x="413774" y="245008"/>
                  </a:lnTo>
                  <a:lnTo>
                    <a:pt x="414538" y="254808"/>
                  </a:lnTo>
                  <a:lnTo>
                    <a:pt x="415317" y="264609"/>
                  </a:lnTo>
                  <a:lnTo>
                    <a:pt x="416146" y="274409"/>
                  </a:lnTo>
                  <a:lnTo>
                    <a:pt x="416984" y="284209"/>
                  </a:lnTo>
                  <a:lnTo>
                    <a:pt x="417882" y="294010"/>
                  </a:lnTo>
                  <a:lnTo>
                    <a:pt x="418790" y="303810"/>
                  </a:lnTo>
                  <a:lnTo>
                    <a:pt x="419751" y="313610"/>
                  </a:lnTo>
                  <a:lnTo>
                    <a:pt x="420734" y="323411"/>
                  </a:lnTo>
                  <a:lnTo>
                    <a:pt x="421762" y="333211"/>
                  </a:lnTo>
                  <a:lnTo>
                    <a:pt x="422824" y="343011"/>
                  </a:lnTo>
                  <a:lnTo>
                    <a:pt x="423922" y="352812"/>
                  </a:lnTo>
                  <a:lnTo>
                    <a:pt x="425066" y="362612"/>
                  </a:lnTo>
                  <a:lnTo>
                    <a:pt x="426237" y="372412"/>
                  </a:lnTo>
                  <a:lnTo>
                    <a:pt x="427469" y="382213"/>
                  </a:lnTo>
                  <a:lnTo>
                    <a:pt x="428716" y="392013"/>
                  </a:lnTo>
                  <a:lnTo>
                    <a:pt x="430038" y="401813"/>
                  </a:lnTo>
                  <a:lnTo>
                    <a:pt x="431372" y="411614"/>
                  </a:lnTo>
                  <a:lnTo>
                    <a:pt x="432783" y="421414"/>
                  </a:lnTo>
                  <a:lnTo>
                    <a:pt x="434213" y="431214"/>
                  </a:lnTo>
                  <a:lnTo>
                    <a:pt x="435709" y="441015"/>
                  </a:lnTo>
                  <a:lnTo>
                    <a:pt x="437239" y="450815"/>
                  </a:lnTo>
                  <a:lnTo>
                    <a:pt x="438823" y="460615"/>
                  </a:lnTo>
                  <a:lnTo>
                    <a:pt x="440457" y="470416"/>
                  </a:lnTo>
                  <a:lnTo>
                    <a:pt x="442133" y="480216"/>
                  </a:lnTo>
                  <a:lnTo>
                    <a:pt x="443874" y="490016"/>
                  </a:lnTo>
                  <a:lnTo>
                    <a:pt x="445645" y="499817"/>
                  </a:lnTo>
                  <a:lnTo>
                    <a:pt x="447497" y="509617"/>
                  </a:lnTo>
                  <a:lnTo>
                    <a:pt x="449365" y="519417"/>
                  </a:lnTo>
                  <a:lnTo>
                    <a:pt x="451331" y="529218"/>
                  </a:lnTo>
                  <a:lnTo>
                    <a:pt x="453312" y="539018"/>
                  </a:lnTo>
                  <a:lnTo>
                    <a:pt x="455382" y="548818"/>
                  </a:lnTo>
                  <a:lnTo>
                    <a:pt x="457481" y="558619"/>
                  </a:lnTo>
                  <a:lnTo>
                    <a:pt x="459654" y="568419"/>
                  </a:lnTo>
                  <a:lnTo>
                    <a:pt x="461874" y="578219"/>
                  </a:lnTo>
                  <a:lnTo>
                    <a:pt x="464153" y="588020"/>
                  </a:lnTo>
                  <a:lnTo>
                    <a:pt x="466496" y="597820"/>
                  </a:lnTo>
                  <a:lnTo>
                    <a:pt x="468883" y="607620"/>
                  </a:lnTo>
                  <a:lnTo>
                    <a:pt x="471350" y="617421"/>
                  </a:lnTo>
                  <a:lnTo>
                    <a:pt x="473846" y="627221"/>
                  </a:lnTo>
                  <a:lnTo>
                    <a:pt x="476439" y="637021"/>
                  </a:lnTo>
                  <a:lnTo>
                    <a:pt x="479049" y="646822"/>
                  </a:lnTo>
                  <a:lnTo>
                    <a:pt x="481765" y="656622"/>
                  </a:lnTo>
                  <a:lnTo>
                    <a:pt x="484503" y="666422"/>
                  </a:lnTo>
                  <a:lnTo>
                    <a:pt x="487330" y="676223"/>
                  </a:lnTo>
                  <a:lnTo>
                    <a:pt x="490195" y="686023"/>
                  </a:lnTo>
                  <a:lnTo>
                    <a:pt x="493133" y="695823"/>
                  </a:lnTo>
                  <a:lnTo>
                    <a:pt x="496126" y="705624"/>
                  </a:lnTo>
                  <a:lnTo>
                    <a:pt x="499174" y="715424"/>
                  </a:lnTo>
                  <a:lnTo>
                    <a:pt x="502293" y="725224"/>
                  </a:lnTo>
                  <a:lnTo>
                    <a:pt x="505451" y="735025"/>
                  </a:lnTo>
                  <a:lnTo>
                    <a:pt x="508696" y="744825"/>
                  </a:lnTo>
                  <a:lnTo>
                    <a:pt x="511963" y="754625"/>
                  </a:lnTo>
                  <a:lnTo>
                    <a:pt x="515330" y="764426"/>
                  </a:lnTo>
                  <a:lnTo>
                    <a:pt x="518714" y="774226"/>
                  </a:lnTo>
                  <a:lnTo>
                    <a:pt x="522192" y="784026"/>
                  </a:lnTo>
                  <a:lnTo>
                    <a:pt x="525695" y="793827"/>
                  </a:lnTo>
                  <a:lnTo>
                    <a:pt x="529274" y="803627"/>
                  </a:lnTo>
                  <a:lnTo>
                    <a:pt x="532894" y="813427"/>
                  </a:lnTo>
                  <a:lnTo>
                    <a:pt x="536572" y="823228"/>
                  </a:lnTo>
                  <a:lnTo>
                    <a:pt x="540302" y="833028"/>
                  </a:lnTo>
                  <a:lnTo>
                    <a:pt x="544075" y="842828"/>
                  </a:lnTo>
                  <a:lnTo>
                    <a:pt x="547912" y="852629"/>
                  </a:lnTo>
                  <a:lnTo>
                    <a:pt x="551776" y="862429"/>
                  </a:lnTo>
                  <a:lnTo>
                    <a:pt x="555713" y="872229"/>
                  </a:lnTo>
                  <a:lnTo>
                    <a:pt x="559663" y="882030"/>
                  </a:lnTo>
                  <a:lnTo>
                    <a:pt x="563693" y="891830"/>
                  </a:lnTo>
                  <a:lnTo>
                    <a:pt x="567734" y="901630"/>
                  </a:lnTo>
                  <a:lnTo>
                    <a:pt x="571839" y="911431"/>
                  </a:lnTo>
                  <a:lnTo>
                    <a:pt x="575965" y="921231"/>
                  </a:lnTo>
                  <a:lnTo>
                    <a:pt x="580138" y="931031"/>
                  </a:lnTo>
                  <a:lnTo>
                    <a:pt x="584340" y="940832"/>
                  </a:lnTo>
                  <a:lnTo>
                    <a:pt x="588574" y="950632"/>
                  </a:lnTo>
                  <a:lnTo>
                    <a:pt x="592842" y="960432"/>
                  </a:lnTo>
                  <a:lnTo>
                    <a:pt x="597131" y="970233"/>
                  </a:lnTo>
                  <a:lnTo>
                    <a:pt x="601455" y="980033"/>
                  </a:lnTo>
                  <a:lnTo>
                    <a:pt x="605790" y="989833"/>
                  </a:lnTo>
                  <a:lnTo>
                    <a:pt x="610159" y="999634"/>
                  </a:lnTo>
                  <a:lnTo>
                    <a:pt x="614533" y="1009434"/>
                  </a:lnTo>
                  <a:lnTo>
                    <a:pt x="618935" y="1019234"/>
                  </a:lnTo>
                  <a:lnTo>
                    <a:pt x="623341" y="1029035"/>
                  </a:lnTo>
                  <a:lnTo>
                    <a:pt x="627762" y="1038835"/>
                  </a:lnTo>
                  <a:lnTo>
                    <a:pt x="632187" y="1048635"/>
                  </a:lnTo>
                  <a:lnTo>
                    <a:pt x="636619" y="1058436"/>
                  </a:lnTo>
                  <a:lnTo>
                    <a:pt x="641050" y="1068236"/>
                  </a:lnTo>
                  <a:lnTo>
                    <a:pt x="645481" y="1078036"/>
                  </a:lnTo>
                  <a:lnTo>
                    <a:pt x="649905" y="1087837"/>
                  </a:lnTo>
                  <a:lnTo>
                    <a:pt x="654326" y="1097637"/>
                  </a:lnTo>
                  <a:lnTo>
                    <a:pt x="658729" y="1107437"/>
                  </a:lnTo>
                  <a:lnTo>
                    <a:pt x="663129" y="1117238"/>
                  </a:lnTo>
                  <a:lnTo>
                    <a:pt x="667497" y="1127038"/>
                  </a:lnTo>
                  <a:lnTo>
                    <a:pt x="671860" y="1136838"/>
                  </a:lnTo>
                  <a:lnTo>
                    <a:pt x="676183" y="1146639"/>
                  </a:lnTo>
                  <a:lnTo>
                    <a:pt x="680493" y="1156439"/>
                  </a:lnTo>
                  <a:lnTo>
                    <a:pt x="684762" y="1166239"/>
                  </a:lnTo>
                  <a:lnTo>
                    <a:pt x="689003" y="1176040"/>
                  </a:lnTo>
                  <a:lnTo>
                    <a:pt x="693206" y="1185840"/>
                  </a:lnTo>
                  <a:lnTo>
                    <a:pt x="697364" y="1195640"/>
                  </a:lnTo>
                  <a:lnTo>
                    <a:pt x="701489" y="1205441"/>
                  </a:lnTo>
                  <a:lnTo>
                    <a:pt x="705549" y="1215241"/>
                  </a:lnTo>
                  <a:lnTo>
                    <a:pt x="709585" y="1225041"/>
                  </a:lnTo>
                  <a:lnTo>
                    <a:pt x="713532" y="1234842"/>
                  </a:lnTo>
                  <a:lnTo>
                    <a:pt x="717464" y="1244642"/>
                  </a:lnTo>
                  <a:lnTo>
                    <a:pt x="721286" y="1254442"/>
                  </a:lnTo>
                  <a:lnTo>
                    <a:pt x="725086" y="1264243"/>
                  </a:lnTo>
                  <a:lnTo>
                    <a:pt x="728784" y="1274043"/>
                  </a:lnTo>
                  <a:lnTo>
                    <a:pt x="732439" y="1283844"/>
                  </a:lnTo>
                  <a:lnTo>
                    <a:pt x="736001" y="1293644"/>
                  </a:lnTo>
                  <a:lnTo>
                    <a:pt x="739495" y="1303444"/>
                  </a:lnTo>
                  <a:lnTo>
                    <a:pt x="742913" y="1313245"/>
                  </a:lnTo>
                  <a:lnTo>
                    <a:pt x="746232" y="1323045"/>
                  </a:lnTo>
                  <a:lnTo>
                    <a:pt x="749493" y="1332845"/>
                  </a:lnTo>
                  <a:lnTo>
                    <a:pt x="752625" y="1342646"/>
                  </a:lnTo>
                  <a:lnTo>
                    <a:pt x="755719" y="1352446"/>
                  </a:lnTo>
                  <a:lnTo>
                    <a:pt x="758650" y="1362246"/>
                  </a:lnTo>
                  <a:lnTo>
                    <a:pt x="761555" y="1372047"/>
                  </a:lnTo>
                  <a:lnTo>
                    <a:pt x="764287" y="1381847"/>
                  </a:lnTo>
                  <a:lnTo>
                    <a:pt x="766976" y="1391647"/>
                  </a:lnTo>
                  <a:lnTo>
                    <a:pt x="769515" y="1401448"/>
                  </a:lnTo>
                  <a:lnTo>
                    <a:pt x="771977" y="1411248"/>
                  </a:lnTo>
                  <a:lnTo>
                    <a:pt x="774314" y="1421048"/>
                  </a:lnTo>
                  <a:lnTo>
                    <a:pt x="776539" y="1430849"/>
                  </a:lnTo>
                  <a:lnTo>
                    <a:pt x="778666" y="1440649"/>
                  </a:lnTo>
                  <a:lnTo>
                    <a:pt x="780646" y="1450449"/>
                  </a:lnTo>
                  <a:lnTo>
                    <a:pt x="782557" y="1460250"/>
                  </a:lnTo>
                  <a:lnTo>
                    <a:pt x="784283" y="1470050"/>
                  </a:lnTo>
                  <a:lnTo>
                    <a:pt x="785971" y="1479850"/>
                  </a:lnTo>
                  <a:lnTo>
                    <a:pt x="787437" y="1489651"/>
                  </a:lnTo>
                  <a:lnTo>
                    <a:pt x="788867" y="1499451"/>
                  </a:lnTo>
                  <a:lnTo>
                    <a:pt x="790096" y="1509251"/>
                  </a:lnTo>
                  <a:lnTo>
                    <a:pt x="791258" y="1519052"/>
                  </a:lnTo>
                  <a:lnTo>
                    <a:pt x="792251" y="1528852"/>
                  </a:lnTo>
                  <a:lnTo>
                    <a:pt x="793141" y="1538652"/>
                  </a:lnTo>
                  <a:lnTo>
                    <a:pt x="793896" y="1548453"/>
                  </a:lnTo>
                  <a:lnTo>
                    <a:pt x="794511" y="1558253"/>
                  </a:lnTo>
                  <a:lnTo>
                    <a:pt x="795025" y="1568053"/>
                  </a:lnTo>
                  <a:lnTo>
                    <a:pt x="795363" y="1577854"/>
                  </a:lnTo>
                  <a:lnTo>
                    <a:pt x="795636" y="1587654"/>
                  </a:lnTo>
                  <a:lnTo>
                    <a:pt x="795697" y="1597454"/>
                  </a:lnTo>
                  <a:lnTo>
                    <a:pt x="795720" y="1607255"/>
                  </a:lnTo>
                  <a:lnTo>
                    <a:pt x="795512" y="1617055"/>
                  </a:lnTo>
                  <a:lnTo>
                    <a:pt x="795260" y="1626855"/>
                  </a:lnTo>
                  <a:lnTo>
                    <a:pt x="794814" y="1636656"/>
                  </a:lnTo>
                  <a:lnTo>
                    <a:pt x="794288" y="1646456"/>
                  </a:lnTo>
                  <a:lnTo>
                    <a:pt x="793606" y="1656256"/>
                  </a:lnTo>
                  <a:lnTo>
                    <a:pt x="792810" y="1666057"/>
                  </a:lnTo>
                  <a:lnTo>
                    <a:pt x="791896" y="1675857"/>
                  </a:lnTo>
                  <a:lnTo>
                    <a:pt x="790837" y="1685657"/>
                  </a:lnTo>
                  <a:lnTo>
                    <a:pt x="789695" y="1695458"/>
                  </a:lnTo>
                  <a:lnTo>
                    <a:pt x="788378" y="1705258"/>
                  </a:lnTo>
                  <a:lnTo>
                    <a:pt x="787014" y="1715058"/>
                  </a:lnTo>
                  <a:lnTo>
                    <a:pt x="785448" y="1724859"/>
                  </a:lnTo>
                  <a:lnTo>
                    <a:pt x="783849" y="1734659"/>
                  </a:lnTo>
                  <a:lnTo>
                    <a:pt x="782061" y="1744459"/>
                  </a:lnTo>
                  <a:lnTo>
                    <a:pt x="780224" y="1754260"/>
                  </a:lnTo>
                  <a:lnTo>
                    <a:pt x="778235" y="1764060"/>
                  </a:lnTo>
                  <a:lnTo>
                    <a:pt x="776171" y="1773860"/>
                  </a:lnTo>
                  <a:lnTo>
                    <a:pt x="773990" y="1783661"/>
                  </a:lnTo>
                  <a:lnTo>
                    <a:pt x="771710" y="1793461"/>
                  </a:lnTo>
                  <a:lnTo>
                    <a:pt x="769347" y="1803261"/>
                  </a:lnTo>
                  <a:lnTo>
                    <a:pt x="766863" y="1813062"/>
                  </a:lnTo>
                  <a:lnTo>
                    <a:pt x="764328" y="1822862"/>
                  </a:lnTo>
                  <a:lnTo>
                    <a:pt x="761655" y="1832662"/>
                  </a:lnTo>
                  <a:lnTo>
                    <a:pt x="758958" y="1842463"/>
                  </a:lnTo>
                  <a:lnTo>
                    <a:pt x="756111" y="1852263"/>
                  </a:lnTo>
                  <a:lnTo>
                    <a:pt x="753243" y="1862063"/>
                  </a:lnTo>
                  <a:lnTo>
                    <a:pt x="750257" y="1871864"/>
                  </a:lnTo>
                  <a:lnTo>
                    <a:pt x="747234" y="1881664"/>
                  </a:lnTo>
                  <a:lnTo>
                    <a:pt x="744122" y="1891464"/>
                  </a:lnTo>
                  <a:lnTo>
                    <a:pt x="740960" y="1901265"/>
                  </a:lnTo>
                  <a:lnTo>
                    <a:pt x="737735" y="1911065"/>
                  </a:lnTo>
                  <a:lnTo>
                    <a:pt x="734451" y="1920865"/>
                  </a:lnTo>
                  <a:lnTo>
                    <a:pt x="731126" y="1930666"/>
                  </a:lnTo>
                  <a:lnTo>
                    <a:pt x="727738" y="1940466"/>
                  </a:lnTo>
                  <a:lnTo>
                    <a:pt x="724327" y="1950266"/>
                  </a:lnTo>
                  <a:lnTo>
                    <a:pt x="720852" y="1960067"/>
                  </a:lnTo>
                  <a:lnTo>
                    <a:pt x="717366" y="1969867"/>
                  </a:lnTo>
                  <a:lnTo>
                    <a:pt x="713826" y="1979667"/>
                  </a:lnTo>
                  <a:lnTo>
                    <a:pt x="710276" y="1989468"/>
                  </a:lnTo>
                  <a:lnTo>
                    <a:pt x="706692" y="1999268"/>
                  </a:lnTo>
                  <a:lnTo>
                    <a:pt x="703097" y="2009068"/>
                  </a:lnTo>
                  <a:lnTo>
                    <a:pt x="699483" y="2018869"/>
                  </a:lnTo>
                  <a:lnTo>
                    <a:pt x="695862" y="2028669"/>
                  </a:lnTo>
                  <a:lnTo>
                    <a:pt x="692233" y="2038469"/>
                  </a:lnTo>
                  <a:lnTo>
                    <a:pt x="688603" y="2048270"/>
                  </a:lnTo>
                  <a:lnTo>
                    <a:pt x="684974" y="2058070"/>
                  </a:lnTo>
                  <a:lnTo>
                    <a:pt x="681355" y="2067870"/>
                  </a:lnTo>
                  <a:lnTo>
                    <a:pt x="677739" y="2077671"/>
                  </a:lnTo>
                  <a:lnTo>
                    <a:pt x="674149" y="2087471"/>
                  </a:lnTo>
                  <a:lnTo>
                    <a:pt x="670565" y="2097271"/>
                  </a:lnTo>
                  <a:lnTo>
                    <a:pt x="667018" y="2107072"/>
                  </a:lnTo>
                  <a:lnTo>
                    <a:pt x="663486" y="2116872"/>
                  </a:lnTo>
                  <a:lnTo>
                    <a:pt x="659995" y="2126672"/>
                  </a:lnTo>
                  <a:lnTo>
                    <a:pt x="656531" y="2136473"/>
                  </a:lnTo>
                  <a:lnTo>
                    <a:pt x="653109" y="2146273"/>
                  </a:lnTo>
                  <a:lnTo>
                    <a:pt x="649733" y="2156073"/>
                  </a:lnTo>
                  <a:lnTo>
                    <a:pt x="646393" y="2165874"/>
                  </a:lnTo>
                  <a:lnTo>
                    <a:pt x="643120" y="2175674"/>
                  </a:lnTo>
                  <a:lnTo>
                    <a:pt x="639874" y="2185474"/>
                  </a:lnTo>
                  <a:lnTo>
                    <a:pt x="636721" y="2195275"/>
                  </a:lnTo>
                  <a:lnTo>
                    <a:pt x="633584" y="2205075"/>
                  </a:lnTo>
                  <a:lnTo>
                    <a:pt x="630565" y="2214875"/>
                  </a:lnTo>
                  <a:lnTo>
                    <a:pt x="627567" y="2224676"/>
                  </a:lnTo>
                  <a:lnTo>
                    <a:pt x="624678" y="2234476"/>
                  </a:lnTo>
                  <a:lnTo>
                    <a:pt x="621834" y="2244276"/>
                  </a:lnTo>
                  <a:lnTo>
                    <a:pt x="619086" y="2254077"/>
                  </a:lnTo>
                  <a:lnTo>
                    <a:pt x="616409" y="2263877"/>
                  </a:lnTo>
                  <a:lnTo>
                    <a:pt x="613813" y="2273677"/>
                  </a:lnTo>
                  <a:lnTo>
                    <a:pt x="611316" y="2283478"/>
                  </a:lnTo>
                  <a:lnTo>
                    <a:pt x="608882" y="2293278"/>
                  </a:lnTo>
                  <a:lnTo>
                    <a:pt x="606577" y="2303078"/>
                  </a:lnTo>
                  <a:lnTo>
                    <a:pt x="604313" y="2312879"/>
                  </a:lnTo>
                  <a:lnTo>
                    <a:pt x="602212" y="2322679"/>
                  </a:lnTo>
                  <a:lnTo>
                    <a:pt x="600138" y="2332479"/>
                  </a:lnTo>
                  <a:lnTo>
                    <a:pt x="598238" y="2342280"/>
                  </a:lnTo>
                  <a:lnTo>
                    <a:pt x="596381" y="2352080"/>
                  </a:lnTo>
                  <a:lnTo>
                    <a:pt x="594674" y="2361880"/>
                  </a:lnTo>
                  <a:lnTo>
                    <a:pt x="593041" y="2371681"/>
                  </a:lnTo>
                  <a:lnTo>
                    <a:pt x="591534" y="2381481"/>
                  </a:lnTo>
                  <a:lnTo>
                    <a:pt x="590134" y="2391281"/>
                  </a:lnTo>
                  <a:lnTo>
                    <a:pt x="588831" y="2401082"/>
                  </a:lnTo>
                  <a:lnTo>
                    <a:pt x="587670" y="2410882"/>
                  </a:lnTo>
                  <a:lnTo>
                    <a:pt x="586578" y="2420682"/>
                  </a:lnTo>
                  <a:lnTo>
                    <a:pt x="585661" y="2430483"/>
                  </a:lnTo>
                  <a:lnTo>
                    <a:pt x="584782" y="2440283"/>
                  </a:lnTo>
                  <a:lnTo>
                    <a:pt x="584114" y="2450083"/>
                  </a:lnTo>
                  <a:lnTo>
                    <a:pt x="583479" y="2459884"/>
                  </a:lnTo>
                  <a:lnTo>
                    <a:pt x="583037" y="2469684"/>
                  </a:lnTo>
                  <a:lnTo>
                    <a:pt x="582655" y="2479484"/>
                  </a:lnTo>
                  <a:lnTo>
                    <a:pt x="582433" y="2489285"/>
                  </a:lnTo>
                  <a:lnTo>
                    <a:pt x="582305" y="2499085"/>
                  </a:lnTo>
                  <a:lnTo>
                    <a:pt x="582305" y="2508885"/>
                  </a:lnTo>
                  <a:lnTo>
                    <a:pt x="582433" y="2518686"/>
                  </a:lnTo>
                  <a:lnTo>
                    <a:pt x="582655" y="2528486"/>
                  </a:lnTo>
                  <a:lnTo>
                    <a:pt x="583037" y="2538286"/>
                  </a:lnTo>
                  <a:lnTo>
                    <a:pt x="583479" y="2548087"/>
                  </a:lnTo>
                  <a:lnTo>
                    <a:pt x="584114" y="2557887"/>
                  </a:lnTo>
                  <a:lnTo>
                    <a:pt x="584782" y="2567688"/>
                  </a:lnTo>
                  <a:lnTo>
                    <a:pt x="585661" y="2577488"/>
                  </a:lnTo>
                  <a:lnTo>
                    <a:pt x="586578" y="2587288"/>
                  </a:lnTo>
                  <a:lnTo>
                    <a:pt x="587670" y="2597089"/>
                  </a:lnTo>
                  <a:lnTo>
                    <a:pt x="588831" y="2606889"/>
                  </a:lnTo>
                  <a:lnTo>
                    <a:pt x="590134" y="2616689"/>
                  </a:lnTo>
                  <a:lnTo>
                    <a:pt x="591534" y="2626490"/>
                  </a:lnTo>
                  <a:lnTo>
                    <a:pt x="593041" y="2636290"/>
                  </a:lnTo>
                  <a:lnTo>
                    <a:pt x="594674" y="2646090"/>
                  </a:lnTo>
                  <a:lnTo>
                    <a:pt x="596381" y="2655891"/>
                  </a:lnTo>
                  <a:lnTo>
                    <a:pt x="598238" y="2665691"/>
                  </a:lnTo>
                  <a:lnTo>
                    <a:pt x="600138" y="2675491"/>
                  </a:lnTo>
                  <a:lnTo>
                    <a:pt x="602212" y="2685292"/>
                  </a:lnTo>
                  <a:lnTo>
                    <a:pt x="604313" y="2695092"/>
                  </a:lnTo>
                  <a:lnTo>
                    <a:pt x="606577" y="2704892"/>
                  </a:lnTo>
                  <a:lnTo>
                    <a:pt x="608882" y="2714693"/>
                  </a:lnTo>
                  <a:lnTo>
                    <a:pt x="611316" y="2724493"/>
                  </a:lnTo>
                  <a:lnTo>
                    <a:pt x="613813" y="2734293"/>
                  </a:lnTo>
                  <a:lnTo>
                    <a:pt x="616409" y="2744094"/>
                  </a:lnTo>
                  <a:lnTo>
                    <a:pt x="619086" y="2753894"/>
                  </a:lnTo>
                  <a:lnTo>
                    <a:pt x="621834" y="2763694"/>
                  </a:lnTo>
                  <a:lnTo>
                    <a:pt x="624678" y="2773495"/>
                  </a:lnTo>
                  <a:lnTo>
                    <a:pt x="627567" y="2783295"/>
                  </a:lnTo>
                  <a:lnTo>
                    <a:pt x="630565" y="2793095"/>
                  </a:lnTo>
                  <a:lnTo>
                    <a:pt x="633584" y="2802896"/>
                  </a:lnTo>
                  <a:lnTo>
                    <a:pt x="636721" y="2812696"/>
                  </a:lnTo>
                  <a:lnTo>
                    <a:pt x="639874" y="2822496"/>
                  </a:lnTo>
                  <a:lnTo>
                    <a:pt x="643120" y="2832297"/>
                  </a:lnTo>
                  <a:lnTo>
                    <a:pt x="646393" y="2842097"/>
                  </a:lnTo>
                  <a:lnTo>
                    <a:pt x="649733" y="2851897"/>
                  </a:lnTo>
                  <a:lnTo>
                    <a:pt x="653109" y="2861698"/>
                  </a:lnTo>
                  <a:lnTo>
                    <a:pt x="656531" y="2871498"/>
                  </a:lnTo>
                  <a:lnTo>
                    <a:pt x="659995" y="2881298"/>
                  </a:lnTo>
                  <a:lnTo>
                    <a:pt x="663486" y="2891099"/>
                  </a:lnTo>
                  <a:lnTo>
                    <a:pt x="667018" y="2900899"/>
                  </a:lnTo>
                  <a:lnTo>
                    <a:pt x="670565" y="2910699"/>
                  </a:lnTo>
                  <a:lnTo>
                    <a:pt x="674149" y="2920500"/>
                  </a:lnTo>
                  <a:lnTo>
                    <a:pt x="677739" y="2930300"/>
                  </a:lnTo>
                  <a:lnTo>
                    <a:pt x="681355" y="2940100"/>
                  </a:lnTo>
                  <a:lnTo>
                    <a:pt x="684974" y="2949901"/>
                  </a:lnTo>
                  <a:lnTo>
                    <a:pt x="688603" y="2959701"/>
                  </a:lnTo>
                  <a:lnTo>
                    <a:pt x="692233" y="2969501"/>
                  </a:lnTo>
                  <a:lnTo>
                    <a:pt x="695862" y="2979302"/>
                  </a:lnTo>
                  <a:lnTo>
                    <a:pt x="699483" y="2989102"/>
                  </a:lnTo>
                  <a:lnTo>
                    <a:pt x="703097" y="2998902"/>
                  </a:lnTo>
                  <a:lnTo>
                    <a:pt x="706692" y="3008703"/>
                  </a:lnTo>
                  <a:lnTo>
                    <a:pt x="710276" y="3018503"/>
                  </a:lnTo>
                  <a:lnTo>
                    <a:pt x="713826" y="3028303"/>
                  </a:lnTo>
                  <a:lnTo>
                    <a:pt x="717366" y="3038104"/>
                  </a:lnTo>
                  <a:lnTo>
                    <a:pt x="720852" y="3047904"/>
                  </a:lnTo>
                  <a:lnTo>
                    <a:pt x="724327" y="3057704"/>
                  </a:lnTo>
                  <a:lnTo>
                    <a:pt x="727738" y="3067505"/>
                  </a:lnTo>
                  <a:lnTo>
                    <a:pt x="731126" y="3077305"/>
                  </a:lnTo>
                  <a:lnTo>
                    <a:pt x="734451" y="3087105"/>
                  </a:lnTo>
                  <a:lnTo>
                    <a:pt x="737735" y="3096906"/>
                  </a:lnTo>
                  <a:lnTo>
                    <a:pt x="740960" y="3106706"/>
                  </a:lnTo>
                  <a:lnTo>
                    <a:pt x="744122" y="3116506"/>
                  </a:lnTo>
                  <a:lnTo>
                    <a:pt x="747234" y="3126307"/>
                  </a:lnTo>
                  <a:lnTo>
                    <a:pt x="750257" y="3136107"/>
                  </a:lnTo>
                  <a:lnTo>
                    <a:pt x="753243" y="3145907"/>
                  </a:lnTo>
                  <a:lnTo>
                    <a:pt x="756111" y="3155708"/>
                  </a:lnTo>
                  <a:lnTo>
                    <a:pt x="758958" y="3165508"/>
                  </a:lnTo>
                  <a:lnTo>
                    <a:pt x="761655" y="3175308"/>
                  </a:lnTo>
                  <a:lnTo>
                    <a:pt x="764328" y="3185109"/>
                  </a:lnTo>
                  <a:lnTo>
                    <a:pt x="766863" y="3194909"/>
                  </a:lnTo>
                  <a:lnTo>
                    <a:pt x="769347" y="3204709"/>
                  </a:lnTo>
                  <a:lnTo>
                    <a:pt x="771710" y="3214510"/>
                  </a:lnTo>
                  <a:lnTo>
                    <a:pt x="773990" y="3224310"/>
                  </a:lnTo>
                  <a:lnTo>
                    <a:pt x="776171" y="3234110"/>
                  </a:lnTo>
                  <a:lnTo>
                    <a:pt x="778235" y="3243911"/>
                  </a:lnTo>
                  <a:lnTo>
                    <a:pt x="780224" y="3253711"/>
                  </a:lnTo>
                  <a:lnTo>
                    <a:pt x="782061" y="3263511"/>
                  </a:lnTo>
                  <a:lnTo>
                    <a:pt x="783849" y="3273312"/>
                  </a:lnTo>
                  <a:lnTo>
                    <a:pt x="785448" y="3283112"/>
                  </a:lnTo>
                  <a:lnTo>
                    <a:pt x="787014" y="3292912"/>
                  </a:lnTo>
                  <a:lnTo>
                    <a:pt x="788378" y="3302713"/>
                  </a:lnTo>
                  <a:lnTo>
                    <a:pt x="789695" y="3312513"/>
                  </a:lnTo>
                  <a:lnTo>
                    <a:pt x="790837" y="3322313"/>
                  </a:lnTo>
                  <a:lnTo>
                    <a:pt x="791896" y="3332114"/>
                  </a:lnTo>
                  <a:lnTo>
                    <a:pt x="792810" y="3341914"/>
                  </a:lnTo>
                  <a:lnTo>
                    <a:pt x="793606" y="3351714"/>
                  </a:lnTo>
                  <a:lnTo>
                    <a:pt x="794288" y="3361515"/>
                  </a:lnTo>
                  <a:lnTo>
                    <a:pt x="794814" y="3371315"/>
                  </a:lnTo>
                  <a:lnTo>
                    <a:pt x="795260" y="3381115"/>
                  </a:lnTo>
                  <a:lnTo>
                    <a:pt x="795512" y="3390916"/>
                  </a:lnTo>
                  <a:lnTo>
                    <a:pt x="795720" y="3400716"/>
                  </a:lnTo>
                  <a:lnTo>
                    <a:pt x="795697" y="3410516"/>
                  </a:lnTo>
                  <a:lnTo>
                    <a:pt x="795636" y="3420317"/>
                  </a:lnTo>
                  <a:lnTo>
                    <a:pt x="795363" y="3430117"/>
                  </a:lnTo>
                  <a:lnTo>
                    <a:pt x="795025" y="3439917"/>
                  </a:lnTo>
                  <a:lnTo>
                    <a:pt x="794511" y="3449718"/>
                  </a:lnTo>
                  <a:lnTo>
                    <a:pt x="793896" y="3459518"/>
                  </a:lnTo>
                  <a:lnTo>
                    <a:pt x="793141" y="3469318"/>
                  </a:lnTo>
                  <a:lnTo>
                    <a:pt x="792251" y="3479119"/>
                  </a:lnTo>
                  <a:lnTo>
                    <a:pt x="791258" y="3488919"/>
                  </a:lnTo>
                  <a:lnTo>
                    <a:pt x="790096" y="3498719"/>
                  </a:lnTo>
                  <a:lnTo>
                    <a:pt x="788867" y="3508520"/>
                  </a:lnTo>
                  <a:lnTo>
                    <a:pt x="787437" y="3518320"/>
                  </a:lnTo>
                  <a:lnTo>
                    <a:pt x="785971" y="3528120"/>
                  </a:lnTo>
                  <a:lnTo>
                    <a:pt x="784283" y="3537921"/>
                  </a:lnTo>
                  <a:lnTo>
                    <a:pt x="782557" y="3547721"/>
                  </a:lnTo>
                  <a:lnTo>
                    <a:pt x="780646" y="3557521"/>
                  </a:lnTo>
                  <a:lnTo>
                    <a:pt x="778666" y="3567322"/>
                  </a:lnTo>
                  <a:lnTo>
                    <a:pt x="776539" y="3577122"/>
                  </a:lnTo>
                  <a:lnTo>
                    <a:pt x="774314" y="3586922"/>
                  </a:lnTo>
                  <a:lnTo>
                    <a:pt x="771977" y="3596723"/>
                  </a:lnTo>
                  <a:lnTo>
                    <a:pt x="769515" y="3606523"/>
                  </a:lnTo>
                  <a:lnTo>
                    <a:pt x="766976" y="3616323"/>
                  </a:lnTo>
                  <a:lnTo>
                    <a:pt x="764287" y="3626124"/>
                  </a:lnTo>
                  <a:lnTo>
                    <a:pt x="761555" y="3635924"/>
                  </a:lnTo>
                  <a:lnTo>
                    <a:pt x="758650" y="3645724"/>
                  </a:lnTo>
                  <a:lnTo>
                    <a:pt x="755719" y="3655525"/>
                  </a:lnTo>
                  <a:lnTo>
                    <a:pt x="752625" y="3665325"/>
                  </a:lnTo>
                  <a:lnTo>
                    <a:pt x="749493" y="3675125"/>
                  </a:lnTo>
                  <a:lnTo>
                    <a:pt x="746232" y="3684926"/>
                  </a:lnTo>
                  <a:lnTo>
                    <a:pt x="742913" y="3694726"/>
                  </a:lnTo>
                  <a:lnTo>
                    <a:pt x="739495" y="3704526"/>
                  </a:lnTo>
                  <a:lnTo>
                    <a:pt x="736001" y="3714327"/>
                  </a:lnTo>
                  <a:lnTo>
                    <a:pt x="732439" y="3724127"/>
                  </a:lnTo>
                  <a:lnTo>
                    <a:pt x="728784" y="3733927"/>
                  </a:lnTo>
                  <a:lnTo>
                    <a:pt x="725086" y="3743728"/>
                  </a:lnTo>
                  <a:lnTo>
                    <a:pt x="721286" y="3753528"/>
                  </a:lnTo>
                  <a:lnTo>
                    <a:pt x="717464" y="3763328"/>
                  </a:lnTo>
                  <a:lnTo>
                    <a:pt x="713532" y="3773129"/>
                  </a:lnTo>
                  <a:lnTo>
                    <a:pt x="709585" y="3782929"/>
                  </a:lnTo>
                  <a:lnTo>
                    <a:pt x="705549" y="3792729"/>
                  </a:lnTo>
                  <a:lnTo>
                    <a:pt x="701489" y="3802530"/>
                  </a:lnTo>
                  <a:lnTo>
                    <a:pt x="697364" y="3812330"/>
                  </a:lnTo>
                  <a:lnTo>
                    <a:pt x="693206" y="3822131"/>
                  </a:lnTo>
                  <a:lnTo>
                    <a:pt x="689003" y="3831931"/>
                  </a:lnTo>
                  <a:lnTo>
                    <a:pt x="684762" y="3841731"/>
                  </a:lnTo>
                  <a:lnTo>
                    <a:pt x="680493" y="3851532"/>
                  </a:lnTo>
                  <a:lnTo>
                    <a:pt x="676183" y="3861332"/>
                  </a:lnTo>
                  <a:lnTo>
                    <a:pt x="671860" y="3871132"/>
                  </a:lnTo>
                  <a:lnTo>
                    <a:pt x="667497" y="3880933"/>
                  </a:lnTo>
                  <a:lnTo>
                    <a:pt x="663129" y="3890733"/>
                  </a:lnTo>
                  <a:lnTo>
                    <a:pt x="658729" y="3900533"/>
                  </a:lnTo>
                  <a:lnTo>
                    <a:pt x="654326" y="3910334"/>
                  </a:lnTo>
                  <a:lnTo>
                    <a:pt x="649905" y="3920134"/>
                  </a:lnTo>
                  <a:lnTo>
                    <a:pt x="645481" y="3929934"/>
                  </a:lnTo>
                  <a:lnTo>
                    <a:pt x="641050" y="3939735"/>
                  </a:lnTo>
                  <a:lnTo>
                    <a:pt x="636619" y="3949535"/>
                  </a:lnTo>
                  <a:lnTo>
                    <a:pt x="632187" y="3959335"/>
                  </a:lnTo>
                  <a:lnTo>
                    <a:pt x="627762" y="3969136"/>
                  </a:lnTo>
                  <a:lnTo>
                    <a:pt x="623341" y="3978936"/>
                  </a:lnTo>
                  <a:lnTo>
                    <a:pt x="618935" y="3988736"/>
                  </a:lnTo>
                  <a:lnTo>
                    <a:pt x="614533" y="3998537"/>
                  </a:lnTo>
                  <a:lnTo>
                    <a:pt x="610159" y="4008337"/>
                  </a:lnTo>
                  <a:lnTo>
                    <a:pt x="605790" y="4018137"/>
                  </a:lnTo>
                  <a:lnTo>
                    <a:pt x="601455" y="4027938"/>
                  </a:lnTo>
                  <a:lnTo>
                    <a:pt x="597131" y="4037738"/>
                  </a:lnTo>
                  <a:lnTo>
                    <a:pt x="592842" y="4047538"/>
                  </a:lnTo>
                  <a:lnTo>
                    <a:pt x="588574" y="4057339"/>
                  </a:lnTo>
                  <a:lnTo>
                    <a:pt x="584340" y="4067139"/>
                  </a:lnTo>
                  <a:lnTo>
                    <a:pt x="580138" y="4076939"/>
                  </a:lnTo>
                  <a:lnTo>
                    <a:pt x="575965" y="4086740"/>
                  </a:lnTo>
                  <a:lnTo>
                    <a:pt x="571839" y="4096540"/>
                  </a:lnTo>
                  <a:lnTo>
                    <a:pt x="567734" y="4106340"/>
                  </a:lnTo>
                  <a:lnTo>
                    <a:pt x="563693" y="4116141"/>
                  </a:lnTo>
                  <a:lnTo>
                    <a:pt x="559663" y="4125941"/>
                  </a:lnTo>
                  <a:lnTo>
                    <a:pt x="555713" y="4135741"/>
                  </a:lnTo>
                  <a:lnTo>
                    <a:pt x="551776" y="4145542"/>
                  </a:lnTo>
                  <a:lnTo>
                    <a:pt x="547912" y="4155342"/>
                  </a:lnTo>
                  <a:lnTo>
                    <a:pt x="544075" y="4165142"/>
                  </a:lnTo>
                  <a:lnTo>
                    <a:pt x="540302" y="4174943"/>
                  </a:lnTo>
                  <a:lnTo>
                    <a:pt x="536572" y="4184743"/>
                  </a:lnTo>
                  <a:lnTo>
                    <a:pt x="532894" y="4194543"/>
                  </a:lnTo>
                  <a:lnTo>
                    <a:pt x="529274" y="4204344"/>
                  </a:lnTo>
                  <a:lnTo>
                    <a:pt x="525695" y="4214144"/>
                  </a:lnTo>
                  <a:lnTo>
                    <a:pt x="522192" y="4223944"/>
                  </a:lnTo>
                  <a:lnTo>
                    <a:pt x="518714" y="4233745"/>
                  </a:lnTo>
                  <a:lnTo>
                    <a:pt x="515330" y="4243545"/>
                  </a:lnTo>
                  <a:lnTo>
                    <a:pt x="511963" y="4253345"/>
                  </a:lnTo>
                  <a:lnTo>
                    <a:pt x="508696" y="4263146"/>
                  </a:lnTo>
                  <a:lnTo>
                    <a:pt x="505451" y="4272946"/>
                  </a:lnTo>
                  <a:lnTo>
                    <a:pt x="502293" y="4282746"/>
                  </a:lnTo>
                  <a:lnTo>
                    <a:pt x="499174" y="4292547"/>
                  </a:lnTo>
                  <a:lnTo>
                    <a:pt x="496126" y="4302347"/>
                  </a:lnTo>
                  <a:lnTo>
                    <a:pt x="493133" y="4312147"/>
                  </a:lnTo>
                  <a:lnTo>
                    <a:pt x="490195" y="4321948"/>
                  </a:lnTo>
                  <a:lnTo>
                    <a:pt x="487330" y="4331748"/>
                  </a:lnTo>
                  <a:lnTo>
                    <a:pt x="484503" y="4341548"/>
                  </a:lnTo>
                  <a:lnTo>
                    <a:pt x="481765" y="4351349"/>
                  </a:lnTo>
                  <a:lnTo>
                    <a:pt x="479049" y="4361149"/>
                  </a:lnTo>
                  <a:lnTo>
                    <a:pt x="476439" y="4370949"/>
                  </a:lnTo>
                  <a:lnTo>
                    <a:pt x="473846" y="4380750"/>
                  </a:lnTo>
                  <a:lnTo>
                    <a:pt x="471350" y="4390550"/>
                  </a:lnTo>
                  <a:lnTo>
                    <a:pt x="468883" y="4400350"/>
                  </a:lnTo>
                  <a:lnTo>
                    <a:pt x="466496" y="4410151"/>
                  </a:lnTo>
                  <a:lnTo>
                    <a:pt x="464153" y="4419951"/>
                  </a:lnTo>
                  <a:lnTo>
                    <a:pt x="461874" y="4429751"/>
                  </a:lnTo>
                  <a:lnTo>
                    <a:pt x="459654" y="4439552"/>
                  </a:lnTo>
                  <a:lnTo>
                    <a:pt x="457481" y="4449352"/>
                  </a:lnTo>
                  <a:lnTo>
                    <a:pt x="455382" y="4459152"/>
                  </a:lnTo>
                  <a:lnTo>
                    <a:pt x="453312" y="4468953"/>
                  </a:lnTo>
                  <a:lnTo>
                    <a:pt x="451331" y="4478753"/>
                  </a:lnTo>
                  <a:lnTo>
                    <a:pt x="449365" y="4488553"/>
                  </a:lnTo>
                  <a:lnTo>
                    <a:pt x="447497" y="4498354"/>
                  </a:lnTo>
                  <a:lnTo>
                    <a:pt x="445645" y="4508154"/>
                  </a:lnTo>
                  <a:lnTo>
                    <a:pt x="443874" y="4517954"/>
                  </a:lnTo>
                  <a:lnTo>
                    <a:pt x="442133" y="4527755"/>
                  </a:lnTo>
                  <a:lnTo>
                    <a:pt x="440457" y="4537555"/>
                  </a:lnTo>
                  <a:lnTo>
                    <a:pt x="438823" y="4547355"/>
                  </a:lnTo>
                  <a:lnTo>
                    <a:pt x="437239" y="4557156"/>
                  </a:lnTo>
                  <a:lnTo>
                    <a:pt x="435709" y="4566956"/>
                  </a:lnTo>
                  <a:lnTo>
                    <a:pt x="434213" y="4576756"/>
                  </a:lnTo>
                  <a:lnTo>
                    <a:pt x="432783" y="4586557"/>
                  </a:lnTo>
                  <a:lnTo>
                    <a:pt x="431372" y="4596357"/>
                  </a:lnTo>
                  <a:lnTo>
                    <a:pt x="430038" y="4606157"/>
                  </a:lnTo>
                  <a:lnTo>
                    <a:pt x="428716" y="4615958"/>
                  </a:lnTo>
                  <a:lnTo>
                    <a:pt x="427469" y="4625758"/>
                  </a:lnTo>
                  <a:lnTo>
                    <a:pt x="426237" y="4635558"/>
                  </a:lnTo>
                  <a:lnTo>
                    <a:pt x="425066" y="4645359"/>
                  </a:lnTo>
                  <a:lnTo>
                    <a:pt x="423922" y="4655159"/>
                  </a:lnTo>
                  <a:lnTo>
                    <a:pt x="422824" y="4664959"/>
                  </a:lnTo>
                  <a:lnTo>
                    <a:pt x="421762" y="4674760"/>
                  </a:lnTo>
                  <a:lnTo>
                    <a:pt x="420734" y="4684560"/>
                  </a:lnTo>
                  <a:lnTo>
                    <a:pt x="419751" y="4694360"/>
                  </a:lnTo>
                  <a:lnTo>
                    <a:pt x="418790" y="4704161"/>
                  </a:lnTo>
                  <a:lnTo>
                    <a:pt x="417882" y="4713961"/>
                  </a:lnTo>
                  <a:lnTo>
                    <a:pt x="416984" y="4723761"/>
                  </a:lnTo>
                  <a:lnTo>
                    <a:pt x="416146" y="4733562"/>
                  </a:lnTo>
                  <a:lnTo>
                    <a:pt x="415317" y="4743362"/>
                  </a:lnTo>
                  <a:lnTo>
                    <a:pt x="414538" y="4753162"/>
                  </a:lnTo>
                  <a:lnTo>
                    <a:pt x="413774" y="4762963"/>
                  </a:lnTo>
                  <a:lnTo>
                    <a:pt x="413050" y="4772763"/>
                  </a:lnTo>
                  <a:lnTo>
                    <a:pt x="412347" y="4782563"/>
                  </a:lnTo>
                  <a:lnTo>
                    <a:pt x="411675" y="4792364"/>
                  </a:lnTo>
                  <a:lnTo>
                    <a:pt x="411031" y="4802164"/>
                  </a:lnTo>
                  <a:lnTo>
                    <a:pt x="410407" y="4811964"/>
                  </a:lnTo>
                  <a:lnTo>
                    <a:pt x="409817" y="4821765"/>
                  </a:lnTo>
                  <a:lnTo>
                    <a:pt x="409239" y="4831565"/>
                  </a:lnTo>
                  <a:lnTo>
                    <a:pt x="408699" y="4841365"/>
                  </a:lnTo>
                  <a:lnTo>
                    <a:pt x="408166" y="4851166"/>
                  </a:lnTo>
                  <a:lnTo>
                    <a:pt x="407673" y="4860966"/>
                  </a:lnTo>
                  <a:lnTo>
                    <a:pt x="407186" y="4870766"/>
                  </a:lnTo>
                  <a:lnTo>
                    <a:pt x="406731" y="4880567"/>
                  </a:lnTo>
                  <a:lnTo>
                    <a:pt x="406288" y="4890367"/>
                  </a:lnTo>
                  <a:lnTo>
                    <a:pt x="405868" y="4900167"/>
                  </a:lnTo>
                  <a:lnTo>
                    <a:pt x="405465" y="4909968"/>
                  </a:lnTo>
                  <a:lnTo>
                    <a:pt x="405079" y="4919768"/>
                  </a:lnTo>
                  <a:lnTo>
                    <a:pt x="404713" y="4929568"/>
                  </a:lnTo>
                  <a:lnTo>
                    <a:pt x="404359" y="4939369"/>
                  </a:lnTo>
                  <a:lnTo>
                    <a:pt x="404027" y="4949169"/>
                  </a:lnTo>
                  <a:lnTo>
                    <a:pt x="403702" y="4958969"/>
                  </a:lnTo>
                  <a:lnTo>
                    <a:pt x="403402" y="4968770"/>
                  </a:lnTo>
                  <a:lnTo>
                    <a:pt x="403106" y="4978570"/>
                  </a:lnTo>
                  <a:lnTo>
                    <a:pt x="402833" y="4988370"/>
                  </a:lnTo>
                  <a:lnTo>
                    <a:pt x="402565" y="4998171"/>
                  </a:lnTo>
                  <a:lnTo>
                    <a:pt x="402316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15326" y="1940690"/>
              <a:ext cx="1126310" cy="3530059"/>
            </a:xfrm>
            <a:custGeom>
              <a:avLst/>
              <a:pathLst>
                <a:path w="1126310" h="3530059">
                  <a:moveTo>
                    <a:pt x="559839" y="3530059"/>
                  </a:moveTo>
                  <a:lnTo>
                    <a:pt x="559580" y="3523151"/>
                  </a:lnTo>
                  <a:lnTo>
                    <a:pt x="559309" y="3516243"/>
                  </a:lnTo>
                  <a:lnTo>
                    <a:pt x="559009" y="3509335"/>
                  </a:lnTo>
                  <a:lnTo>
                    <a:pt x="558697" y="3502427"/>
                  </a:lnTo>
                  <a:lnTo>
                    <a:pt x="558361" y="3495519"/>
                  </a:lnTo>
                  <a:lnTo>
                    <a:pt x="558000" y="3488610"/>
                  </a:lnTo>
                  <a:lnTo>
                    <a:pt x="557627" y="3481702"/>
                  </a:lnTo>
                  <a:lnTo>
                    <a:pt x="557213" y="3474794"/>
                  </a:lnTo>
                  <a:lnTo>
                    <a:pt x="556783" y="3467886"/>
                  </a:lnTo>
                  <a:lnTo>
                    <a:pt x="556324" y="3460978"/>
                  </a:lnTo>
                  <a:lnTo>
                    <a:pt x="555831" y="3454070"/>
                  </a:lnTo>
                  <a:lnTo>
                    <a:pt x="555321" y="3447162"/>
                  </a:lnTo>
                  <a:lnTo>
                    <a:pt x="554762" y="3440253"/>
                  </a:lnTo>
                  <a:lnTo>
                    <a:pt x="554179" y="3433345"/>
                  </a:lnTo>
                  <a:lnTo>
                    <a:pt x="553564" y="3426437"/>
                  </a:lnTo>
                  <a:lnTo>
                    <a:pt x="552901" y="3419529"/>
                  </a:lnTo>
                  <a:lnTo>
                    <a:pt x="552215" y="3412621"/>
                  </a:lnTo>
                  <a:lnTo>
                    <a:pt x="551474" y="3405713"/>
                  </a:lnTo>
                  <a:lnTo>
                    <a:pt x="550696" y="3398805"/>
                  </a:lnTo>
                  <a:lnTo>
                    <a:pt x="549885" y="3391896"/>
                  </a:lnTo>
                  <a:lnTo>
                    <a:pt x="549007" y="3384988"/>
                  </a:lnTo>
                  <a:lnTo>
                    <a:pt x="548101" y="3378080"/>
                  </a:lnTo>
                  <a:lnTo>
                    <a:pt x="547133" y="3371172"/>
                  </a:lnTo>
                  <a:lnTo>
                    <a:pt x="546114" y="3364264"/>
                  </a:lnTo>
                  <a:lnTo>
                    <a:pt x="545060" y="3357356"/>
                  </a:lnTo>
                  <a:lnTo>
                    <a:pt x="543919" y="3350448"/>
                  </a:lnTo>
                  <a:lnTo>
                    <a:pt x="542743" y="3343539"/>
                  </a:lnTo>
                  <a:lnTo>
                    <a:pt x="541499" y="3336631"/>
                  </a:lnTo>
                  <a:lnTo>
                    <a:pt x="540187" y="3329723"/>
                  </a:lnTo>
                  <a:lnTo>
                    <a:pt x="538837" y="3322815"/>
                  </a:lnTo>
                  <a:lnTo>
                    <a:pt x="537381" y="3315907"/>
                  </a:lnTo>
                  <a:lnTo>
                    <a:pt x="535880" y="3308999"/>
                  </a:lnTo>
                  <a:lnTo>
                    <a:pt x="534309" y="3302091"/>
                  </a:lnTo>
                  <a:lnTo>
                    <a:pt x="532647" y="3295182"/>
                  </a:lnTo>
                  <a:lnTo>
                    <a:pt x="530941" y="3288274"/>
                  </a:lnTo>
                  <a:lnTo>
                    <a:pt x="529121" y="3281366"/>
                  </a:lnTo>
                  <a:lnTo>
                    <a:pt x="527240" y="3274458"/>
                  </a:lnTo>
                  <a:lnTo>
                    <a:pt x="525287" y="3267550"/>
                  </a:lnTo>
                  <a:lnTo>
                    <a:pt x="523220" y="3260642"/>
                  </a:lnTo>
                  <a:lnTo>
                    <a:pt x="521101" y="3253734"/>
                  </a:lnTo>
                  <a:lnTo>
                    <a:pt x="518866" y="3246825"/>
                  </a:lnTo>
                  <a:lnTo>
                    <a:pt x="516548" y="3239917"/>
                  </a:lnTo>
                  <a:lnTo>
                    <a:pt x="514163" y="3233009"/>
                  </a:lnTo>
                  <a:lnTo>
                    <a:pt x="511637" y="3226101"/>
                  </a:lnTo>
                  <a:lnTo>
                    <a:pt x="509054" y="3219193"/>
                  </a:lnTo>
                  <a:lnTo>
                    <a:pt x="506353" y="3212285"/>
                  </a:lnTo>
                  <a:lnTo>
                    <a:pt x="503550" y="3205377"/>
                  </a:lnTo>
                  <a:lnTo>
                    <a:pt x="500686" y="3198468"/>
                  </a:lnTo>
                  <a:lnTo>
                    <a:pt x="497655" y="3191560"/>
                  </a:lnTo>
                  <a:lnTo>
                    <a:pt x="494562" y="3184652"/>
                  </a:lnTo>
                  <a:lnTo>
                    <a:pt x="491357" y="3177744"/>
                  </a:lnTo>
                  <a:lnTo>
                    <a:pt x="488028" y="3170836"/>
                  </a:lnTo>
                  <a:lnTo>
                    <a:pt x="484636" y="3163928"/>
                  </a:lnTo>
                  <a:lnTo>
                    <a:pt x="481078" y="3157020"/>
                  </a:lnTo>
                  <a:lnTo>
                    <a:pt x="477444" y="3150112"/>
                  </a:lnTo>
                  <a:lnTo>
                    <a:pt x="473707" y="3143203"/>
                  </a:lnTo>
                  <a:lnTo>
                    <a:pt x="469828" y="3136295"/>
                  </a:lnTo>
                  <a:lnTo>
                    <a:pt x="465884" y="3129387"/>
                  </a:lnTo>
                  <a:lnTo>
                    <a:pt x="461786" y="3122479"/>
                  </a:lnTo>
                  <a:lnTo>
                    <a:pt x="457597" y="3115571"/>
                  </a:lnTo>
                  <a:lnTo>
                    <a:pt x="453319" y="3108663"/>
                  </a:lnTo>
                  <a:lnTo>
                    <a:pt x="448886" y="3101755"/>
                  </a:lnTo>
                  <a:lnTo>
                    <a:pt x="444389" y="3094846"/>
                  </a:lnTo>
                  <a:lnTo>
                    <a:pt x="439755" y="3087938"/>
                  </a:lnTo>
                  <a:lnTo>
                    <a:pt x="435020" y="3081030"/>
                  </a:lnTo>
                  <a:lnTo>
                    <a:pt x="430214" y="3074122"/>
                  </a:lnTo>
                  <a:lnTo>
                    <a:pt x="425247" y="3067214"/>
                  </a:lnTo>
                  <a:lnTo>
                    <a:pt x="420222" y="3060306"/>
                  </a:lnTo>
                  <a:lnTo>
                    <a:pt x="415083" y="3053398"/>
                  </a:lnTo>
                  <a:lnTo>
                    <a:pt x="409840" y="3046489"/>
                  </a:lnTo>
                  <a:lnTo>
                    <a:pt x="404540" y="3039581"/>
                  </a:lnTo>
                  <a:lnTo>
                    <a:pt x="399094" y="3032673"/>
                  </a:lnTo>
                  <a:lnTo>
                    <a:pt x="393594" y="3025765"/>
                  </a:lnTo>
                  <a:lnTo>
                    <a:pt x="388008" y="3018857"/>
                  </a:lnTo>
                  <a:lnTo>
                    <a:pt x="382323" y="3011949"/>
                  </a:lnTo>
                  <a:lnTo>
                    <a:pt x="376593" y="3005041"/>
                  </a:lnTo>
                  <a:lnTo>
                    <a:pt x="370754" y="2998132"/>
                  </a:lnTo>
                  <a:lnTo>
                    <a:pt x="364865" y="2991224"/>
                  </a:lnTo>
                  <a:lnTo>
                    <a:pt x="358917" y="2984316"/>
                  </a:lnTo>
                  <a:lnTo>
                    <a:pt x="352890" y="2977408"/>
                  </a:lnTo>
                  <a:lnTo>
                    <a:pt x="346831" y="2970500"/>
                  </a:lnTo>
                  <a:lnTo>
                    <a:pt x="340705" y="2963592"/>
                  </a:lnTo>
                  <a:lnTo>
                    <a:pt x="334543" y="2956684"/>
                  </a:lnTo>
                  <a:lnTo>
                    <a:pt x="328349" y="2949775"/>
                  </a:lnTo>
                  <a:lnTo>
                    <a:pt x="322109" y="2942867"/>
                  </a:lnTo>
                  <a:lnTo>
                    <a:pt x="315855" y="2935959"/>
                  </a:lnTo>
                  <a:lnTo>
                    <a:pt x="309574" y="2929051"/>
                  </a:lnTo>
                  <a:lnTo>
                    <a:pt x="303282" y="2922143"/>
                  </a:lnTo>
                  <a:lnTo>
                    <a:pt x="296983" y="2915235"/>
                  </a:lnTo>
                  <a:lnTo>
                    <a:pt x="290684" y="2908327"/>
                  </a:lnTo>
                  <a:lnTo>
                    <a:pt x="284392" y="2901418"/>
                  </a:lnTo>
                  <a:lnTo>
                    <a:pt x="278111" y="2894510"/>
                  </a:lnTo>
                  <a:lnTo>
                    <a:pt x="271856" y="2887602"/>
                  </a:lnTo>
                  <a:lnTo>
                    <a:pt x="265616" y="2880694"/>
                  </a:lnTo>
                  <a:lnTo>
                    <a:pt x="259428" y="2873786"/>
                  </a:lnTo>
                  <a:lnTo>
                    <a:pt x="253273" y="2866878"/>
                  </a:lnTo>
                  <a:lnTo>
                    <a:pt x="247161" y="2859970"/>
                  </a:lnTo>
                  <a:lnTo>
                    <a:pt x="241124" y="2853061"/>
                  </a:lnTo>
                  <a:lnTo>
                    <a:pt x="235124" y="2846153"/>
                  </a:lnTo>
                  <a:lnTo>
                    <a:pt x="229223" y="2839245"/>
                  </a:lnTo>
                  <a:lnTo>
                    <a:pt x="223389" y="2832337"/>
                  </a:lnTo>
                  <a:lnTo>
                    <a:pt x="217622" y="2825429"/>
                  </a:lnTo>
                  <a:lnTo>
                    <a:pt x="211987" y="2818521"/>
                  </a:lnTo>
                  <a:lnTo>
                    <a:pt x="206412" y="2811613"/>
                  </a:lnTo>
                  <a:lnTo>
                    <a:pt x="200971" y="2804704"/>
                  </a:lnTo>
                  <a:lnTo>
                    <a:pt x="195641" y="2797796"/>
                  </a:lnTo>
                  <a:lnTo>
                    <a:pt x="190390" y="2790888"/>
                  </a:lnTo>
                  <a:lnTo>
                    <a:pt x="185335" y="2783980"/>
                  </a:lnTo>
                  <a:lnTo>
                    <a:pt x="180360" y="2777072"/>
                  </a:lnTo>
                  <a:lnTo>
                    <a:pt x="175542" y="2770164"/>
                  </a:lnTo>
                  <a:lnTo>
                    <a:pt x="170882" y="2763256"/>
                  </a:lnTo>
                  <a:lnTo>
                    <a:pt x="166309" y="2756348"/>
                  </a:lnTo>
                  <a:lnTo>
                    <a:pt x="161986" y="2749439"/>
                  </a:lnTo>
                  <a:lnTo>
                    <a:pt x="157766" y="2742531"/>
                  </a:lnTo>
                  <a:lnTo>
                    <a:pt x="153711" y="2735623"/>
                  </a:lnTo>
                  <a:lnTo>
                    <a:pt x="149864" y="2728715"/>
                  </a:lnTo>
                  <a:lnTo>
                    <a:pt x="146119" y="2721807"/>
                  </a:lnTo>
                  <a:lnTo>
                    <a:pt x="142637" y="2714899"/>
                  </a:lnTo>
                  <a:lnTo>
                    <a:pt x="139293" y="2707991"/>
                  </a:lnTo>
                  <a:lnTo>
                    <a:pt x="136111" y="2701082"/>
                  </a:lnTo>
                  <a:lnTo>
                    <a:pt x="133182" y="2694174"/>
                  </a:lnTo>
                  <a:lnTo>
                    <a:pt x="130366" y="2687266"/>
                  </a:lnTo>
                  <a:lnTo>
                    <a:pt x="127808" y="2680358"/>
                  </a:lnTo>
                  <a:lnTo>
                    <a:pt x="125422" y="2673450"/>
                  </a:lnTo>
                  <a:lnTo>
                    <a:pt x="123183" y="2666542"/>
                  </a:lnTo>
                  <a:lnTo>
                    <a:pt x="121234" y="2659634"/>
                  </a:lnTo>
                  <a:lnTo>
                    <a:pt x="119401" y="2652725"/>
                  </a:lnTo>
                  <a:lnTo>
                    <a:pt x="117808" y="2645817"/>
                  </a:lnTo>
                  <a:lnTo>
                    <a:pt x="116414" y="2638909"/>
                  </a:lnTo>
                  <a:lnTo>
                    <a:pt x="115144" y="2632001"/>
                  </a:lnTo>
                  <a:lnTo>
                    <a:pt x="114187" y="2625093"/>
                  </a:lnTo>
                  <a:lnTo>
                    <a:pt x="113345" y="2618185"/>
                  </a:lnTo>
                  <a:lnTo>
                    <a:pt x="112712" y="2611277"/>
                  </a:lnTo>
                  <a:lnTo>
                    <a:pt x="112296" y="2604368"/>
                  </a:lnTo>
                  <a:lnTo>
                    <a:pt x="111991" y="2597460"/>
                  </a:lnTo>
                  <a:lnTo>
                    <a:pt x="111973" y="2590552"/>
                  </a:lnTo>
                  <a:lnTo>
                    <a:pt x="112078" y="2583644"/>
                  </a:lnTo>
                  <a:lnTo>
                    <a:pt x="112355" y="2576736"/>
                  </a:lnTo>
                  <a:lnTo>
                    <a:pt x="112854" y="2569828"/>
                  </a:lnTo>
                  <a:lnTo>
                    <a:pt x="113453" y="2562920"/>
                  </a:lnTo>
                  <a:lnTo>
                    <a:pt x="114288" y="2556011"/>
                  </a:lnTo>
                  <a:lnTo>
                    <a:pt x="115252" y="2549103"/>
                  </a:lnTo>
                  <a:lnTo>
                    <a:pt x="116348" y="2542195"/>
                  </a:lnTo>
                  <a:lnTo>
                    <a:pt x="117654" y="2535287"/>
                  </a:lnTo>
                  <a:lnTo>
                    <a:pt x="119045" y="2528379"/>
                  </a:lnTo>
                  <a:lnTo>
                    <a:pt x="120618" y="2521471"/>
                  </a:lnTo>
                  <a:lnTo>
                    <a:pt x="122315" y="2514563"/>
                  </a:lnTo>
                  <a:lnTo>
                    <a:pt x="124102" y="2507654"/>
                  </a:lnTo>
                  <a:lnTo>
                    <a:pt x="126075" y="2500746"/>
                  </a:lnTo>
                  <a:lnTo>
                    <a:pt x="128114" y="2493838"/>
                  </a:lnTo>
                  <a:lnTo>
                    <a:pt x="130280" y="2486930"/>
                  </a:lnTo>
                  <a:lnTo>
                    <a:pt x="132553" y="2480022"/>
                  </a:lnTo>
                  <a:lnTo>
                    <a:pt x="134883" y="2473114"/>
                  </a:lnTo>
                  <a:lnTo>
                    <a:pt x="137355" y="2466206"/>
                  </a:lnTo>
                  <a:lnTo>
                    <a:pt x="139874" y="2459297"/>
                  </a:lnTo>
                  <a:lnTo>
                    <a:pt x="142471" y="2452389"/>
                  </a:lnTo>
                  <a:lnTo>
                    <a:pt x="145146" y="2445481"/>
                  </a:lnTo>
                  <a:lnTo>
                    <a:pt x="147856" y="2438573"/>
                  </a:lnTo>
                  <a:lnTo>
                    <a:pt x="150646" y="2431665"/>
                  </a:lnTo>
                  <a:lnTo>
                    <a:pt x="153466" y="2424757"/>
                  </a:lnTo>
                  <a:lnTo>
                    <a:pt x="156323" y="2417849"/>
                  </a:lnTo>
                  <a:lnTo>
                    <a:pt x="159220" y="2410940"/>
                  </a:lnTo>
                  <a:lnTo>
                    <a:pt x="162131" y="2404032"/>
                  </a:lnTo>
                  <a:lnTo>
                    <a:pt x="165068" y="2397124"/>
                  </a:lnTo>
                  <a:lnTo>
                    <a:pt x="168011" y="2390216"/>
                  </a:lnTo>
                  <a:lnTo>
                    <a:pt x="170960" y="2383308"/>
                  </a:lnTo>
                  <a:lnTo>
                    <a:pt x="173905" y="2376400"/>
                  </a:lnTo>
                  <a:lnTo>
                    <a:pt x="176845" y="2369492"/>
                  </a:lnTo>
                  <a:lnTo>
                    <a:pt x="179768" y="2362584"/>
                  </a:lnTo>
                  <a:lnTo>
                    <a:pt x="182668" y="2355675"/>
                  </a:lnTo>
                  <a:lnTo>
                    <a:pt x="185553" y="2348767"/>
                  </a:lnTo>
                  <a:lnTo>
                    <a:pt x="188388" y="2341859"/>
                  </a:lnTo>
                  <a:lnTo>
                    <a:pt x="191198" y="2334951"/>
                  </a:lnTo>
                  <a:lnTo>
                    <a:pt x="193964" y="2328043"/>
                  </a:lnTo>
                  <a:lnTo>
                    <a:pt x="196673" y="2321135"/>
                  </a:lnTo>
                  <a:lnTo>
                    <a:pt x="199353" y="2314227"/>
                  </a:lnTo>
                  <a:lnTo>
                    <a:pt x="201944" y="2307318"/>
                  </a:lnTo>
                  <a:lnTo>
                    <a:pt x="204493" y="2300410"/>
                  </a:lnTo>
                  <a:lnTo>
                    <a:pt x="206979" y="2293502"/>
                  </a:lnTo>
                  <a:lnTo>
                    <a:pt x="209376" y="2286594"/>
                  </a:lnTo>
                  <a:lnTo>
                    <a:pt x="211730" y="2279686"/>
                  </a:lnTo>
                  <a:lnTo>
                    <a:pt x="213975" y="2272778"/>
                  </a:lnTo>
                  <a:lnTo>
                    <a:pt x="216155" y="2265870"/>
                  </a:lnTo>
                  <a:lnTo>
                    <a:pt x="218266" y="2258961"/>
                  </a:lnTo>
                  <a:lnTo>
                    <a:pt x="220256" y="2252053"/>
                  </a:lnTo>
                  <a:lnTo>
                    <a:pt x="222194" y="2245145"/>
                  </a:lnTo>
                  <a:lnTo>
                    <a:pt x="224014" y="2238237"/>
                  </a:lnTo>
                  <a:lnTo>
                    <a:pt x="225746" y="2231329"/>
                  </a:lnTo>
                  <a:lnTo>
                    <a:pt x="227412" y="2224421"/>
                  </a:lnTo>
                  <a:lnTo>
                    <a:pt x="228929" y="2217513"/>
                  </a:lnTo>
                  <a:lnTo>
                    <a:pt x="230388" y="2210604"/>
                  </a:lnTo>
                  <a:lnTo>
                    <a:pt x="231730" y="2203696"/>
                  </a:lnTo>
                  <a:lnTo>
                    <a:pt x="232964" y="2196788"/>
                  </a:lnTo>
                  <a:lnTo>
                    <a:pt x="234137" y="2189880"/>
                  </a:lnTo>
                  <a:lnTo>
                    <a:pt x="235142" y="2182972"/>
                  </a:lnTo>
                  <a:lnTo>
                    <a:pt x="236084" y="2176064"/>
                  </a:lnTo>
                  <a:lnTo>
                    <a:pt x="236917" y="2169156"/>
                  </a:lnTo>
                  <a:lnTo>
                    <a:pt x="237625" y="2162247"/>
                  </a:lnTo>
                  <a:lnTo>
                    <a:pt x="238270" y="2155339"/>
                  </a:lnTo>
                  <a:lnTo>
                    <a:pt x="238756" y="2148431"/>
                  </a:lnTo>
                  <a:lnTo>
                    <a:pt x="239165" y="2141523"/>
                  </a:lnTo>
                  <a:lnTo>
                    <a:pt x="239478" y="2134615"/>
                  </a:lnTo>
                  <a:lnTo>
                    <a:pt x="239651" y="2127707"/>
                  </a:lnTo>
                  <a:lnTo>
                    <a:pt x="239761" y="2120799"/>
                  </a:lnTo>
                  <a:lnTo>
                    <a:pt x="239728" y="2113890"/>
                  </a:lnTo>
                  <a:lnTo>
                    <a:pt x="239605" y="2106982"/>
                  </a:lnTo>
                  <a:lnTo>
                    <a:pt x="239400" y="2100074"/>
                  </a:lnTo>
                  <a:lnTo>
                    <a:pt x="239045" y="2093166"/>
                  </a:lnTo>
                  <a:lnTo>
                    <a:pt x="238629" y="2086258"/>
                  </a:lnTo>
                  <a:lnTo>
                    <a:pt x="238087" y="2079350"/>
                  </a:lnTo>
                  <a:lnTo>
                    <a:pt x="237445" y="2072442"/>
                  </a:lnTo>
                  <a:lnTo>
                    <a:pt x="236737" y="2065533"/>
                  </a:lnTo>
                  <a:lnTo>
                    <a:pt x="235872" y="2058625"/>
                  </a:lnTo>
                  <a:lnTo>
                    <a:pt x="234948" y="2051717"/>
                  </a:lnTo>
                  <a:lnTo>
                    <a:pt x="233917" y="2044809"/>
                  </a:lnTo>
                  <a:lnTo>
                    <a:pt x="232778" y="2037901"/>
                  </a:lnTo>
                  <a:lnTo>
                    <a:pt x="231582" y="2030993"/>
                  </a:lnTo>
                  <a:lnTo>
                    <a:pt x="230238" y="2024085"/>
                  </a:lnTo>
                  <a:lnTo>
                    <a:pt x="228834" y="2017176"/>
                  </a:lnTo>
                  <a:lnTo>
                    <a:pt x="227339" y="2010268"/>
                  </a:lnTo>
                  <a:lnTo>
                    <a:pt x="225732" y="2003360"/>
                  </a:lnTo>
                  <a:lnTo>
                    <a:pt x="224071" y="1996452"/>
                  </a:lnTo>
                  <a:lnTo>
                    <a:pt x="222285" y="1989544"/>
                  </a:lnTo>
                  <a:lnTo>
                    <a:pt x="220431" y="1982636"/>
                  </a:lnTo>
                  <a:lnTo>
                    <a:pt x="218504" y="1975728"/>
                  </a:lnTo>
                  <a:lnTo>
                    <a:pt x="216463" y="1968820"/>
                  </a:lnTo>
                  <a:lnTo>
                    <a:pt x="214373" y="1961911"/>
                  </a:lnTo>
                  <a:lnTo>
                    <a:pt x="212178" y="1955003"/>
                  </a:lnTo>
                  <a:lnTo>
                    <a:pt x="209911" y="1948095"/>
                  </a:lnTo>
                  <a:lnTo>
                    <a:pt x="207588" y="1941187"/>
                  </a:lnTo>
                  <a:lnTo>
                    <a:pt x="205152" y="1934279"/>
                  </a:lnTo>
                  <a:lnTo>
                    <a:pt x="202672" y="1927371"/>
                  </a:lnTo>
                  <a:lnTo>
                    <a:pt x="200108" y="1920463"/>
                  </a:lnTo>
                  <a:lnTo>
                    <a:pt x="197471" y="1913554"/>
                  </a:lnTo>
                  <a:lnTo>
                    <a:pt x="194793" y="1906646"/>
                  </a:lnTo>
                  <a:lnTo>
                    <a:pt x="192008" y="1899738"/>
                  </a:lnTo>
                  <a:lnTo>
                    <a:pt x="189186" y="1892830"/>
                  </a:lnTo>
                  <a:lnTo>
                    <a:pt x="186298" y="1885922"/>
                  </a:lnTo>
                  <a:lnTo>
                    <a:pt x="183341" y="1879014"/>
                  </a:lnTo>
                  <a:lnTo>
                    <a:pt x="180349" y="1872106"/>
                  </a:lnTo>
                  <a:lnTo>
                    <a:pt x="177275" y="1865197"/>
                  </a:lnTo>
                  <a:lnTo>
                    <a:pt x="174163" y="1858289"/>
                  </a:lnTo>
                  <a:lnTo>
                    <a:pt x="171005" y="1851381"/>
                  </a:lnTo>
                  <a:lnTo>
                    <a:pt x="167786" y="1844473"/>
                  </a:lnTo>
                  <a:lnTo>
                    <a:pt x="164539" y="1837565"/>
                  </a:lnTo>
                  <a:lnTo>
                    <a:pt x="161234" y="1830657"/>
                  </a:lnTo>
                  <a:lnTo>
                    <a:pt x="157897" y="1823749"/>
                  </a:lnTo>
                  <a:lnTo>
                    <a:pt x="154529" y="1816840"/>
                  </a:lnTo>
                  <a:lnTo>
                    <a:pt x="151113" y="1809932"/>
                  </a:lnTo>
                  <a:lnTo>
                    <a:pt x="147680" y="1803024"/>
                  </a:lnTo>
                  <a:lnTo>
                    <a:pt x="144211" y="1796116"/>
                  </a:lnTo>
                  <a:lnTo>
                    <a:pt x="140719" y="1789208"/>
                  </a:lnTo>
                  <a:lnTo>
                    <a:pt x="137212" y="1782300"/>
                  </a:lnTo>
                  <a:lnTo>
                    <a:pt x="133676" y="1775392"/>
                  </a:lnTo>
                  <a:lnTo>
                    <a:pt x="130132" y="1768483"/>
                  </a:lnTo>
                  <a:lnTo>
                    <a:pt x="126573" y="1761575"/>
                  </a:lnTo>
                  <a:lnTo>
                    <a:pt x="123007" y="1754667"/>
                  </a:lnTo>
                  <a:lnTo>
                    <a:pt x="119437" y="1747759"/>
                  </a:lnTo>
                  <a:lnTo>
                    <a:pt x="115863" y="1740851"/>
                  </a:lnTo>
                  <a:lnTo>
                    <a:pt x="112293" y="1733943"/>
                  </a:lnTo>
                  <a:lnTo>
                    <a:pt x="108726" y="1727035"/>
                  </a:lnTo>
                  <a:lnTo>
                    <a:pt x="105171" y="1720126"/>
                  </a:lnTo>
                  <a:lnTo>
                    <a:pt x="101624" y="1713218"/>
                  </a:lnTo>
                  <a:lnTo>
                    <a:pt x="98098" y="1706310"/>
                  </a:lnTo>
                  <a:lnTo>
                    <a:pt x="94589" y="1699402"/>
                  </a:lnTo>
                  <a:lnTo>
                    <a:pt x="91098" y="1692494"/>
                  </a:lnTo>
                  <a:lnTo>
                    <a:pt x="87644" y="1685586"/>
                  </a:lnTo>
                  <a:lnTo>
                    <a:pt x="84208" y="1678678"/>
                  </a:lnTo>
                  <a:lnTo>
                    <a:pt x="80815" y="1671769"/>
                  </a:lnTo>
                  <a:lnTo>
                    <a:pt x="77457" y="1664861"/>
                  </a:lnTo>
                  <a:lnTo>
                    <a:pt x="74126" y="1657953"/>
                  </a:lnTo>
                  <a:lnTo>
                    <a:pt x="70861" y="1651045"/>
                  </a:lnTo>
                  <a:lnTo>
                    <a:pt x="67625" y="1644137"/>
                  </a:lnTo>
                  <a:lnTo>
                    <a:pt x="64446" y="1637229"/>
                  </a:lnTo>
                  <a:lnTo>
                    <a:pt x="61323" y="1630321"/>
                  </a:lnTo>
                  <a:lnTo>
                    <a:pt x="58233" y="1623412"/>
                  </a:lnTo>
                  <a:lnTo>
                    <a:pt x="55238" y="1616504"/>
                  </a:lnTo>
                  <a:lnTo>
                    <a:pt x="52281" y="1609596"/>
                  </a:lnTo>
                  <a:lnTo>
                    <a:pt x="49391" y="1602688"/>
                  </a:lnTo>
                  <a:lnTo>
                    <a:pt x="46581" y="1595780"/>
                  </a:lnTo>
                  <a:lnTo>
                    <a:pt x="43810" y="1588872"/>
                  </a:lnTo>
                  <a:lnTo>
                    <a:pt x="41149" y="1581964"/>
                  </a:lnTo>
                  <a:lnTo>
                    <a:pt x="38541" y="1575056"/>
                  </a:lnTo>
                  <a:lnTo>
                    <a:pt x="36003" y="1568147"/>
                  </a:lnTo>
                  <a:lnTo>
                    <a:pt x="33567" y="1561239"/>
                  </a:lnTo>
                  <a:lnTo>
                    <a:pt x="31178" y="1554331"/>
                  </a:lnTo>
                  <a:lnTo>
                    <a:pt x="28902" y="1547423"/>
                  </a:lnTo>
                  <a:lnTo>
                    <a:pt x="26697" y="1540515"/>
                  </a:lnTo>
                  <a:lnTo>
                    <a:pt x="24559" y="1533607"/>
                  </a:lnTo>
                  <a:lnTo>
                    <a:pt x="22544" y="1526699"/>
                  </a:lnTo>
                  <a:lnTo>
                    <a:pt x="20580" y="1519790"/>
                  </a:lnTo>
                  <a:lnTo>
                    <a:pt x="18726" y="1512882"/>
                  </a:lnTo>
                  <a:lnTo>
                    <a:pt x="16959" y="1505974"/>
                  </a:lnTo>
                  <a:lnTo>
                    <a:pt x="15251" y="1499066"/>
                  </a:lnTo>
                  <a:lnTo>
                    <a:pt x="13683" y="1492158"/>
                  </a:lnTo>
                  <a:lnTo>
                    <a:pt x="12168" y="1485250"/>
                  </a:lnTo>
                  <a:lnTo>
                    <a:pt x="10755" y="1478342"/>
                  </a:lnTo>
                  <a:lnTo>
                    <a:pt x="9441" y="1471433"/>
                  </a:lnTo>
                  <a:lnTo>
                    <a:pt x="8181" y="1464525"/>
                  </a:lnTo>
                  <a:lnTo>
                    <a:pt x="7062" y="1457617"/>
                  </a:lnTo>
                  <a:lnTo>
                    <a:pt x="6001" y="1450709"/>
                  </a:lnTo>
                  <a:lnTo>
                    <a:pt x="5028" y="1443801"/>
                  </a:lnTo>
                  <a:lnTo>
                    <a:pt x="4164" y="1436893"/>
                  </a:lnTo>
                  <a:lnTo>
                    <a:pt x="3352" y="1429985"/>
                  </a:lnTo>
                  <a:lnTo>
                    <a:pt x="2665" y="1423076"/>
                  </a:lnTo>
                  <a:lnTo>
                    <a:pt x="2044" y="1416168"/>
                  </a:lnTo>
                  <a:lnTo>
                    <a:pt x="1497" y="1409260"/>
                  </a:lnTo>
                  <a:lnTo>
                    <a:pt x="1062" y="1402352"/>
                  </a:lnTo>
                  <a:lnTo>
                    <a:pt x="676" y="1395444"/>
                  </a:lnTo>
                  <a:lnTo>
                    <a:pt x="397" y="1388536"/>
                  </a:lnTo>
                  <a:lnTo>
                    <a:pt x="188" y="1381628"/>
                  </a:lnTo>
                  <a:lnTo>
                    <a:pt x="37" y="1374719"/>
                  </a:lnTo>
                  <a:lnTo>
                    <a:pt x="0" y="1367811"/>
                  </a:lnTo>
                  <a:lnTo>
                    <a:pt x="6" y="1360903"/>
                  </a:lnTo>
                  <a:lnTo>
                    <a:pt x="99" y="1353995"/>
                  </a:lnTo>
                  <a:lnTo>
                    <a:pt x="266" y="1347087"/>
                  </a:lnTo>
                  <a:lnTo>
                    <a:pt x="475" y="1340179"/>
                  </a:lnTo>
                  <a:lnTo>
                    <a:pt x="795" y="1333271"/>
                  </a:lnTo>
                  <a:lnTo>
                    <a:pt x="1154" y="1326362"/>
                  </a:lnTo>
                  <a:lnTo>
                    <a:pt x="1582" y="1319454"/>
                  </a:lnTo>
                  <a:lnTo>
                    <a:pt x="2083" y="1312546"/>
                  </a:lnTo>
                  <a:lnTo>
                    <a:pt x="2621" y="1305638"/>
                  </a:lnTo>
                  <a:lnTo>
                    <a:pt x="3251" y="1298730"/>
                  </a:lnTo>
                  <a:lnTo>
                    <a:pt x="3922" y="1291822"/>
                  </a:lnTo>
                  <a:lnTo>
                    <a:pt x="4647" y="1284914"/>
                  </a:lnTo>
                  <a:lnTo>
                    <a:pt x="5445" y="1278005"/>
                  </a:lnTo>
                  <a:lnTo>
                    <a:pt x="6276" y="1271097"/>
                  </a:lnTo>
                  <a:lnTo>
                    <a:pt x="7181" y="1264189"/>
                  </a:lnTo>
                  <a:lnTo>
                    <a:pt x="8131" y="1257281"/>
                  </a:lnTo>
                  <a:lnTo>
                    <a:pt x="9122" y="1250373"/>
                  </a:lnTo>
                  <a:lnTo>
                    <a:pt x="10186" y="1243465"/>
                  </a:lnTo>
                  <a:lnTo>
                    <a:pt x="11280" y="1236557"/>
                  </a:lnTo>
                  <a:lnTo>
                    <a:pt x="12437" y="1229648"/>
                  </a:lnTo>
                  <a:lnTo>
                    <a:pt x="13642" y="1222740"/>
                  </a:lnTo>
                  <a:lnTo>
                    <a:pt x="14880" y="1215832"/>
                  </a:lnTo>
                  <a:lnTo>
                    <a:pt x="16193" y="1208924"/>
                  </a:lnTo>
                  <a:lnTo>
                    <a:pt x="17535" y="1202016"/>
                  </a:lnTo>
                  <a:lnTo>
                    <a:pt x="18932" y="1195108"/>
                  </a:lnTo>
                  <a:lnTo>
                    <a:pt x="20383" y="1188200"/>
                  </a:lnTo>
                  <a:lnTo>
                    <a:pt x="21862" y="1181292"/>
                  </a:lnTo>
                  <a:lnTo>
                    <a:pt x="23420" y="1174383"/>
                  </a:lnTo>
                  <a:lnTo>
                    <a:pt x="25010" y="1167475"/>
                  </a:lnTo>
                  <a:lnTo>
                    <a:pt x="26650" y="1160567"/>
                  </a:lnTo>
                  <a:lnTo>
                    <a:pt x="28353" y="1153659"/>
                  </a:lnTo>
                  <a:lnTo>
                    <a:pt x="30087" y="1146751"/>
                  </a:lnTo>
                  <a:lnTo>
                    <a:pt x="31898" y="1139843"/>
                  </a:lnTo>
                  <a:lnTo>
                    <a:pt x="33750" y="1132935"/>
                  </a:lnTo>
                  <a:lnTo>
                    <a:pt x="35651" y="1126026"/>
                  </a:lnTo>
                  <a:lnTo>
                    <a:pt x="37628" y="1119118"/>
                  </a:lnTo>
                  <a:lnTo>
                    <a:pt x="39639" y="1112210"/>
                  </a:lnTo>
                  <a:lnTo>
                    <a:pt x="41728" y="1105302"/>
                  </a:lnTo>
                  <a:lnTo>
                    <a:pt x="43872" y="1098394"/>
                  </a:lnTo>
                  <a:lnTo>
                    <a:pt x="46061" y="1091486"/>
                  </a:lnTo>
                  <a:lnTo>
                    <a:pt x="48345" y="1084578"/>
                  </a:lnTo>
                  <a:lnTo>
                    <a:pt x="50668" y="1077669"/>
                  </a:lnTo>
                  <a:lnTo>
                    <a:pt x="53070" y="1070761"/>
                  </a:lnTo>
                  <a:lnTo>
                    <a:pt x="55543" y="1063853"/>
                  </a:lnTo>
                  <a:lnTo>
                    <a:pt x="58058" y="1056945"/>
                  </a:lnTo>
                  <a:lnTo>
                    <a:pt x="60689" y="1050037"/>
                  </a:lnTo>
                  <a:lnTo>
                    <a:pt x="63363" y="1043129"/>
                  </a:lnTo>
                  <a:lnTo>
                    <a:pt x="66118" y="1036221"/>
                  </a:lnTo>
                  <a:lnTo>
                    <a:pt x="68960" y="1029312"/>
                  </a:lnTo>
                  <a:lnTo>
                    <a:pt x="71849" y="1022404"/>
                  </a:lnTo>
                  <a:lnTo>
                    <a:pt x="74859" y="1015496"/>
                  </a:lnTo>
                  <a:lnTo>
                    <a:pt x="77925" y="1008588"/>
                  </a:lnTo>
                  <a:lnTo>
                    <a:pt x="81069" y="1001680"/>
                  </a:lnTo>
                  <a:lnTo>
                    <a:pt x="84320" y="994772"/>
                  </a:lnTo>
                  <a:lnTo>
                    <a:pt x="87621" y="987864"/>
                  </a:lnTo>
                  <a:lnTo>
                    <a:pt x="91041" y="980955"/>
                  </a:lnTo>
                  <a:lnTo>
                    <a:pt x="94533" y="974047"/>
                  </a:lnTo>
                  <a:lnTo>
                    <a:pt x="98096" y="967139"/>
                  </a:lnTo>
                  <a:lnTo>
                    <a:pt x="101783" y="960231"/>
                  </a:lnTo>
                  <a:lnTo>
                    <a:pt x="105523" y="953323"/>
                  </a:lnTo>
                  <a:lnTo>
                    <a:pt x="109375" y="946415"/>
                  </a:lnTo>
                  <a:lnTo>
                    <a:pt x="113313" y="939507"/>
                  </a:lnTo>
                  <a:lnTo>
                    <a:pt x="117312" y="932598"/>
                  </a:lnTo>
                  <a:lnTo>
                    <a:pt x="121448" y="925690"/>
                  </a:lnTo>
                  <a:lnTo>
                    <a:pt x="125636" y="918782"/>
                  </a:lnTo>
                  <a:lnTo>
                    <a:pt x="129926" y="911874"/>
                  </a:lnTo>
                  <a:lnTo>
                    <a:pt x="134311" y="904966"/>
                  </a:lnTo>
                  <a:lnTo>
                    <a:pt x="138747" y="898058"/>
                  </a:lnTo>
                  <a:lnTo>
                    <a:pt x="143322" y="891150"/>
                  </a:lnTo>
                  <a:lnTo>
                    <a:pt x="147949" y="884241"/>
                  </a:lnTo>
                  <a:lnTo>
                    <a:pt x="152661" y="877333"/>
                  </a:lnTo>
                  <a:lnTo>
                    <a:pt x="157472" y="870425"/>
                  </a:lnTo>
                  <a:lnTo>
                    <a:pt x="162331" y="863517"/>
                  </a:lnTo>
                  <a:lnTo>
                    <a:pt x="167306" y="856609"/>
                  </a:lnTo>
                  <a:lnTo>
                    <a:pt x="172338" y="849701"/>
                  </a:lnTo>
                  <a:lnTo>
                    <a:pt x="177436" y="842793"/>
                  </a:lnTo>
                  <a:lnTo>
                    <a:pt x="182631" y="835884"/>
                  </a:lnTo>
                  <a:lnTo>
                    <a:pt x="187866" y="828976"/>
                  </a:lnTo>
                  <a:lnTo>
                    <a:pt x="193191" y="822068"/>
                  </a:lnTo>
                  <a:lnTo>
                    <a:pt x="198570" y="815160"/>
                  </a:lnTo>
                  <a:lnTo>
                    <a:pt x="203997" y="808252"/>
                  </a:lnTo>
                  <a:lnTo>
                    <a:pt x="209508" y="801344"/>
                  </a:lnTo>
                  <a:lnTo>
                    <a:pt x="215050" y="794436"/>
                  </a:lnTo>
                  <a:lnTo>
                    <a:pt x="220654" y="787528"/>
                  </a:lnTo>
                  <a:lnTo>
                    <a:pt x="226304" y="780619"/>
                  </a:lnTo>
                  <a:lnTo>
                    <a:pt x="231983" y="773711"/>
                  </a:lnTo>
                  <a:lnTo>
                    <a:pt x="237724" y="766803"/>
                  </a:lnTo>
                  <a:lnTo>
                    <a:pt x="243485" y="759895"/>
                  </a:lnTo>
                  <a:lnTo>
                    <a:pt x="249281" y="752987"/>
                  </a:lnTo>
                  <a:lnTo>
                    <a:pt x="255107" y="746079"/>
                  </a:lnTo>
                  <a:lnTo>
                    <a:pt x="260948" y="739171"/>
                  </a:lnTo>
                  <a:lnTo>
                    <a:pt x="266819" y="732262"/>
                  </a:lnTo>
                  <a:lnTo>
                    <a:pt x="272697" y="725354"/>
                  </a:lnTo>
                  <a:lnTo>
                    <a:pt x="278587" y="718446"/>
                  </a:lnTo>
                  <a:lnTo>
                    <a:pt x="284484" y="711538"/>
                  </a:lnTo>
                  <a:lnTo>
                    <a:pt x="290382" y="704630"/>
                  </a:lnTo>
                  <a:lnTo>
                    <a:pt x="296277" y="697722"/>
                  </a:lnTo>
                  <a:lnTo>
                    <a:pt x="302164" y="690814"/>
                  </a:lnTo>
                  <a:lnTo>
                    <a:pt x="308044" y="683905"/>
                  </a:lnTo>
                  <a:lnTo>
                    <a:pt x="313901" y="676997"/>
                  </a:lnTo>
                  <a:lnTo>
                    <a:pt x="319746" y="670089"/>
                  </a:lnTo>
                  <a:lnTo>
                    <a:pt x="325561" y="663181"/>
                  </a:lnTo>
                  <a:lnTo>
                    <a:pt x="331348" y="656273"/>
                  </a:lnTo>
                  <a:lnTo>
                    <a:pt x="337114" y="649365"/>
                  </a:lnTo>
                  <a:lnTo>
                    <a:pt x="342824" y="642457"/>
                  </a:lnTo>
                  <a:lnTo>
                    <a:pt x="348509" y="635548"/>
                  </a:lnTo>
                  <a:lnTo>
                    <a:pt x="354145" y="628640"/>
                  </a:lnTo>
                  <a:lnTo>
                    <a:pt x="359728" y="621732"/>
                  </a:lnTo>
                  <a:lnTo>
                    <a:pt x="365282" y="614824"/>
                  </a:lnTo>
                  <a:lnTo>
                    <a:pt x="370747" y="607916"/>
                  </a:lnTo>
                  <a:lnTo>
                    <a:pt x="376175" y="601008"/>
                  </a:lnTo>
                  <a:lnTo>
                    <a:pt x="381542" y="594100"/>
                  </a:lnTo>
                  <a:lnTo>
                    <a:pt x="386829" y="587191"/>
                  </a:lnTo>
                  <a:lnTo>
                    <a:pt x="392077" y="580283"/>
                  </a:lnTo>
                  <a:lnTo>
                    <a:pt x="397220" y="573375"/>
                  </a:lnTo>
                  <a:lnTo>
                    <a:pt x="402308" y="566467"/>
                  </a:lnTo>
                  <a:lnTo>
                    <a:pt x="407329" y="559559"/>
                  </a:lnTo>
                  <a:lnTo>
                    <a:pt x="412245" y="552651"/>
                  </a:lnTo>
                  <a:lnTo>
                    <a:pt x="417114" y="545743"/>
                  </a:lnTo>
                  <a:lnTo>
                    <a:pt x="421872" y="538834"/>
                  </a:lnTo>
                  <a:lnTo>
                    <a:pt x="426554" y="531926"/>
                  </a:lnTo>
                  <a:lnTo>
                    <a:pt x="431172" y="525018"/>
                  </a:lnTo>
                  <a:lnTo>
                    <a:pt x="435660" y="518110"/>
                  </a:lnTo>
                  <a:lnTo>
                    <a:pt x="440096" y="511202"/>
                  </a:lnTo>
                  <a:lnTo>
                    <a:pt x="444422" y="504294"/>
                  </a:lnTo>
                  <a:lnTo>
                    <a:pt x="448654" y="497386"/>
                  </a:lnTo>
                  <a:lnTo>
                    <a:pt x="452828" y="490477"/>
                  </a:lnTo>
                  <a:lnTo>
                    <a:pt x="456853" y="483569"/>
                  </a:lnTo>
                  <a:lnTo>
                    <a:pt x="460823" y="476661"/>
                  </a:lnTo>
                  <a:lnTo>
                    <a:pt x="464689" y="469753"/>
                  </a:lnTo>
                  <a:lnTo>
                    <a:pt x="468447" y="462845"/>
                  </a:lnTo>
                  <a:lnTo>
                    <a:pt x="472148" y="455937"/>
                  </a:lnTo>
                  <a:lnTo>
                    <a:pt x="475702" y="449029"/>
                  </a:lnTo>
                  <a:lnTo>
                    <a:pt x="479192" y="442120"/>
                  </a:lnTo>
                  <a:lnTo>
                    <a:pt x="482589" y="435212"/>
                  </a:lnTo>
                  <a:lnTo>
                    <a:pt x="485867" y="428304"/>
                  </a:lnTo>
                  <a:lnTo>
                    <a:pt x="489089" y="421396"/>
                  </a:lnTo>
                  <a:lnTo>
                    <a:pt x="492178" y="414488"/>
                  </a:lnTo>
                  <a:lnTo>
                    <a:pt x="495192" y="407580"/>
                  </a:lnTo>
                  <a:lnTo>
                    <a:pt x="498129" y="400672"/>
                  </a:lnTo>
                  <a:lnTo>
                    <a:pt x="500938" y="393764"/>
                  </a:lnTo>
                  <a:lnTo>
                    <a:pt x="503694" y="386855"/>
                  </a:lnTo>
                  <a:lnTo>
                    <a:pt x="506335" y="379947"/>
                  </a:lnTo>
                  <a:lnTo>
                    <a:pt x="508893" y="373039"/>
                  </a:lnTo>
                  <a:lnTo>
                    <a:pt x="511390" y="366131"/>
                  </a:lnTo>
                  <a:lnTo>
                    <a:pt x="513756" y="359223"/>
                  </a:lnTo>
                  <a:lnTo>
                    <a:pt x="516073" y="352315"/>
                  </a:lnTo>
                  <a:lnTo>
                    <a:pt x="518293" y="345407"/>
                  </a:lnTo>
                  <a:lnTo>
                    <a:pt x="520428" y="338498"/>
                  </a:lnTo>
                  <a:lnTo>
                    <a:pt x="522514" y="331590"/>
                  </a:lnTo>
                  <a:lnTo>
                    <a:pt x="524475" y="324682"/>
                  </a:lnTo>
                  <a:lnTo>
                    <a:pt x="526389" y="317774"/>
                  </a:lnTo>
                  <a:lnTo>
                    <a:pt x="528226" y="310866"/>
                  </a:lnTo>
                  <a:lnTo>
                    <a:pt x="529977" y="303958"/>
                  </a:lnTo>
                  <a:lnTo>
                    <a:pt x="531685" y="297050"/>
                  </a:lnTo>
                  <a:lnTo>
                    <a:pt x="533289" y="290141"/>
                  </a:lnTo>
                  <a:lnTo>
                    <a:pt x="534844" y="283233"/>
                  </a:lnTo>
                  <a:lnTo>
                    <a:pt x="536340" y="276325"/>
                  </a:lnTo>
                  <a:lnTo>
                    <a:pt x="537751" y="269417"/>
                  </a:lnTo>
                  <a:lnTo>
                    <a:pt x="539126" y="262509"/>
                  </a:lnTo>
                  <a:lnTo>
                    <a:pt x="540418" y="255601"/>
                  </a:lnTo>
                  <a:lnTo>
                    <a:pt x="541660" y="248693"/>
                  </a:lnTo>
                  <a:lnTo>
                    <a:pt x="542858" y="241784"/>
                  </a:lnTo>
                  <a:lnTo>
                    <a:pt x="543977" y="234876"/>
                  </a:lnTo>
                  <a:lnTo>
                    <a:pt x="545065" y="227968"/>
                  </a:lnTo>
                  <a:lnTo>
                    <a:pt x="546089" y="221060"/>
                  </a:lnTo>
                  <a:lnTo>
                    <a:pt x="547065" y="214152"/>
                  </a:lnTo>
                  <a:lnTo>
                    <a:pt x="548009" y="207244"/>
                  </a:lnTo>
                  <a:lnTo>
                    <a:pt x="548881" y="200336"/>
                  </a:lnTo>
                  <a:lnTo>
                    <a:pt x="549728" y="193427"/>
                  </a:lnTo>
                  <a:lnTo>
                    <a:pt x="550527" y="186519"/>
                  </a:lnTo>
                  <a:lnTo>
                    <a:pt x="551280" y="179611"/>
                  </a:lnTo>
                  <a:lnTo>
                    <a:pt x="552011" y="172703"/>
                  </a:lnTo>
                  <a:lnTo>
                    <a:pt x="552682" y="165795"/>
                  </a:lnTo>
                  <a:lnTo>
                    <a:pt x="553330" y="158887"/>
                  </a:lnTo>
                  <a:lnTo>
                    <a:pt x="553943" y="151979"/>
                  </a:lnTo>
                  <a:lnTo>
                    <a:pt x="554516" y="145070"/>
                  </a:lnTo>
                  <a:lnTo>
                    <a:pt x="555070" y="138162"/>
                  </a:lnTo>
                  <a:lnTo>
                    <a:pt x="555580" y="131254"/>
                  </a:lnTo>
                  <a:lnTo>
                    <a:pt x="556068" y="124346"/>
                  </a:lnTo>
                  <a:lnTo>
                    <a:pt x="556532" y="117438"/>
                  </a:lnTo>
                  <a:lnTo>
                    <a:pt x="556960" y="110530"/>
                  </a:lnTo>
                  <a:lnTo>
                    <a:pt x="557373" y="103622"/>
                  </a:lnTo>
                  <a:lnTo>
                    <a:pt x="557754" y="96713"/>
                  </a:lnTo>
                  <a:lnTo>
                    <a:pt x="558116" y="89805"/>
                  </a:lnTo>
                  <a:lnTo>
                    <a:pt x="558461" y="82897"/>
                  </a:lnTo>
                  <a:lnTo>
                    <a:pt x="558775" y="75989"/>
                  </a:lnTo>
                  <a:lnTo>
                    <a:pt x="559079" y="69081"/>
                  </a:lnTo>
                  <a:lnTo>
                    <a:pt x="559360" y="62173"/>
                  </a:lnTo>
                  <a:lnTo>
                    <a:pt x="559623" y="55265"/>
                  </a:lnTo>
                  <a:lnTo>
                    <a:pt x="559876" y="48356"/>
                  </a:lnTo>
                  <a:lnTo>
                    <a:pt x="560103" y="41448"/>
                  </a:lnTo>
                  <a:lnTo>
                    <a:pt x="560322" y="34540"/>
                  </a:lnTo>
                  <a:lnTo>
                    <a:pt x="560526" y="27632"/>
                  </a:lnTo>
                  <a:lnTo>
                    <a:pt x="560715" y="20724"/>
                  </a:lnTo>
                  <a:lnTo>
                    <a:pt x="560896" y="13816"/>
                  </a:lnTo>
                  <a:lnTo>
                    <a:pt x="561059" y="6908"/>
                  </a:lnTo>
                  <a:lnTo>
                    <a:pt x="561215" y="0"/>
                  </a:lnTo>
                  <a:lnTo>
                    <a:pt x="565095" y="0"/>
                  </a:lnTo>
                  <a:lnTo>
                    <a:pt x="565250" y="6908"/>
                  </a:lnTo>
                  <a:lnTo>
                    <a:pt x="565413" y="13816"/>
                  </a:lnTo>
                  <a:lnTo>
                    <a:pt x="565594" y="20724"/>
                  </a:lnTo>
                  <a:lnTo>
                    <a:pt x="565783" y="27632"/>
                  </a:lnTo>
                  <a:lnTo>
                    <a:pt x="565987" y="34540"/>
                  </a:lnTo>
                  <a:lnTo>
                    <a:pt x="566206" y="41448"/>
                  </a:lnTo>
                  <a:lnTo>
                    <a:pt x="566433" y="48356"/>
                  </a:lnTo>
                  <a:lnTo>
                    <a:pt x="566686" y="55265"/>
                  </a:lnTo>
                  <a:lnTo>
                    <a:pt x="566950" y="62173"/>
                  </a:lnTo>
                  <a:lnTo>
                    <a:pt x="567231" y="69081"/>
                  </a:lnTo>
                  <a:lnTo>
                    <a:pt x="567534" y="75989"/>
                  </a:lnTo>
                  <a:lnTo>
                    <a:pt x="567848" y="82897"/>
                  </a:lnTo>
                  <a:lnTo>
                    <a:pt x="568194" y="89805"/>
                  </a:lnTo>
                  <a:lnTo>
                    <a:pt x="568555" y="96713"/>
                  </a:lnTo>
                  <a:lnTo>
                    <a:pt x="568937" y="103622"/>
                  </a:lnTo>
                  <a:lnTo>
                    <a:pt x="569350" y="110530"/>
                  </a:lnTo>
                  <a:lnTo>
                    <a:pt x="569778" y="117438"/>
                  </a:lnTo>
                  <a:lnTo>
                    <a:pt x="570242" y="124346"/>
                  </a:lnTo>
                  <a:lnTo>
                    <a:pt x="570729" y="131254"/>
                  </a:lnTo>
                  <a:lnTo>
                    <a:pt x="571240" y="138162"/>
                  </a:lnTo>
                  <a:lnTo>
                    <a:pt x="571793" y="145070"/>
                  </a:lnTo>
                  <a:lnTo>
                    <a:pt x="572366" y="151979"/>
                  </a:lnTo>
                  <a:lnTo>
                    <a:pt x="572980" y="158887"/>
                  </a:lnTo>
                  <a:lnTo>
                    <a:pt x="573628" y="165795"/>
                  </a:lnTo>
                  <a:lnTo>
                    <a:pt x="574299" y="172703"/>
                  </a:lnTo>
                  <a:lnTo>
                    <a:pt x="575029" y="179611"/>
                  </a:lnTo>
                  <a:lnTo>
                    <a:pt x="575783" y="186519"/>
                  </a:lnTo>
                  <a:lnTo>
                    <a:pt x="576582" y="193427"/>
                  </a:lnTo>
                  <a:lnTo>
                    <a:pt x="577428" y="200336"/>
                  </a:lnTo>
                  <a:lnTo>
                    <a:pt x="578300" y="207244"/>
                  </a:lnTo>
                  <a:lnTo>
                    <a:pt x="579245" y="214152"/>
                  </a:lnTo>
                  <a:lnTo>
                    <a:pt x="580221" y="221060"/>
                  </a:lnTo>
                  <a:lnTo>
                    <a:pt x="581245" y="227968"/>
                  </a:lnTo>
                  <a:lnTo>
                    <a:pt x="582333" y="234876"/>
                  </a:lnTo>
                  <a:lnTo>
                    <a:pt x="583451" y="241784"/>
                  </a:lnTo>
                  <a:lnTo>
                    <a:pt x="584649" y="248693"/>
                  </a:lnTo>
                  <a:lnTo>
                    <a:pt x="585892" y="255601"/>
                  </a:lnTo>
                  <a:lnTo>
                    <a:pt x="587184" y="262509"/>
                  </a:lnTo>
                  <a:lnTo>
                    <a:pt x="588558" y="269417"/>
                  </a:lnTo>
                  <a:lnTo>
                    <a:pt x="589970" y="276325"/>
                  </a:lnTo>
                  <a:lnTo>
                    <a:pt x="591465" y="283233"/>
                  </a:lnTo>
                  <a:lnTo>
                    <a:pt x="593020" y="290141"/>
                  </a:lnTo>
                  <a:lnTo>
                    <a:pt x="594625" y="297050"/>
                  </a:lnTo>
                  <a:lnTo>
                    <a:pt x="596333" y="303958"/>
                  </a:lnTo>
                  <a:lnTo>
                    <a:pt x="598083" y="310866"/>
                  </a:lnTo>
                  <a:lnTo>
                    <a:pt x="599920" y="317774"/>
                  </a:lnTo>
                  <a:lnTo>
                    <a:pt x="601835" y="324682"/>
                  </a:lnTo>
                  <a:lnTo>
                    <a:pt x="603795" y="331590"/>
                  </a:lnTo>
                  <a:lnTo>
                    <a:pt x="605882" y="338498"/>
                  </a:lnTo>
                  <a:lnTo>
                    <a:pt x="608016" y="345407"/>
                  </a:lnTo>
                  <a:lnTo>
                    <a:pt x="610236" y="352315"/>
                  </a:lnTo>
                  <a:lnTo>
                    <a:pt x="612553" y="359223"/>
                  </a:lnTo>
                  <a:lnTo>
                    <a:pt x="614920" y="366131"/>
                  </a:lnTo>
                  <a:lnTo>
                    <a:pt x="617416" y="373039"/>
                  </a:lnTo>
                  <a:lnTo>
                    <a:pt x="619975" y="379947"/>
                  </a:lnTo>
                  <a:lnTo>
                    <a:pt x="622615" y="386855"/>
                  </a:lnTo>
                  <a:lnTo>
                    <a:pt x="625371" y="393764"/>
                  </a:lnTo>
                  <a:lnTo>
                    <a:pt x="628181" y="400672"/>
                  </a:lnTo>
                  <a:lnTo>
                    <a:pt x="631117" y="407580"/>
                  </a:lnTo>
                  <a:lnTo>
                    <a:pt x="634131" y="414488"/>
                  </a:lnTo>
                  <a:lnTo>
                    <a:pt x="637220" y="421396"/>
                  </a:lnTo>
                  <a:lnTo>
                    <a:pt x="640442" y="428304"/>
                  </a:lnTo>
                  <a:lnTo>
                    <a:pt x="643720" y="435212"/>
                  </a:lnTo>
                  <a:lnTo>
                    <a:pt x="647118" y="442120"/>
                  </a:lnTo>
                  <a:lnTo>
                    <a:pt x="650607" y="449029"/>
                  </a:lnTo>
                  <a:lnTo>
                    <a:pt x="654161" y="455937"/>
                  </a:lnTo>
                  <a:lnTo>
                    <a:pt x="657863" y="462845"/>
                  </a:lnTo>
                  <a:lnTo>
                    <a:pt x="661621" y="469753"/>
                  </a:lnTo>
                  <a:lnTo>
                    <a:pt x="665487" y="476661"/>
                  </a:lnTo>
                  <a:lnTo>
                    <a:pt x="669456" y="483569"/>
                  </a:lnTo>
                  <a:lnTo>
                    <a:pt x="673481" y="490477"/>
                  </a:lnTo>
                  <a:lnTo>
                    <a:pt x="677655" y="497386"/>
                  </a:lnTo>
                  <a:lnTo>
                    <a:pt x="681888" y="504294"/>
                  </a:lnTo>
                  <a:lnTo>
                    <a:pt x="686213" y="511202"/>
                  </a:lnTo>
                  <a:lnTo>
                    <a:pt x="690649" y="518110"/>
                  </a:lnTo>
                  <a:lnTo>
                    <a:pt x="695138" y="525018"/>
                  </a:lnTo>
                  <a:lnTo>
                    <a:pt x="699755" y="531926"/>
                  </a:lnTo>
                  <a:lnTo>
                    <a:pt x="704438" y="538834"/>
                  </a:lnTo>
                  <a:lnTo>
                    <a:pt x="709195" y="545743"/>
                  </a:lnTo>
                  <a:lnTo>
                    <a:pt x="714064" y="552651"/>
                  </a:lnTo>
                  <a:lnTo>
                    <a:pt x="718980" y="559559"/>
                  </a:lnTo>
                  <a:lnTo>
                    <a:pt x="724001" y="566467"/>
                  </a:lnTo>
                  <a:lnTo>
                    <a:pt x="729089" y="573375"/>
                  </a:lnTo>
                  <a:lnTo>
                    <a:pt x="734233" y="580283"/>
                  </a:lnTo>
                  <a:lnTo>
                    <a:pt x="739481" y="587191"/>
                  </a:lnTo>
                  <a:lnTo>
                    <a:pt x="744768" y="594100"/>
                  </a:lnTo>
                  <a:lnTo>
                    <a:pt x="750134" y="601008"/>
                  </a:lnTo>
                  <a:lnTo>
                    <a:pt x="755562" y="607916"/>
                  </a:lnTo>
                  <a:lnTo>
                    <a:pt x="761028" y="614824"/>
                  </a:lnTo>
                  <a:lnTo>
                    <a:pt x="766581" y="621732"/>
                  </a:lnTo>
                  <a:lnTo>
                    <a:pt x="772164" y="628640"/>
                  </a:lnTo>
                  <a:lnTo>
                    <a:pt x="777800" y="635548"/>
                  </a:lnTo>
                  <a:lnTo>
                    <a:pt x="783485" y="642457"/>
                  </a:lnTo>
                  <a:lnTo>
                    <a:pt x="789195" y="649365"/>
                  </a:lnTo>
                  <a:lnTo>
                    <a:pt x="794961" y="656273"/>
                  </a:lnTo>
                  <a:lnTo>
                    <a:pt x="800748" y="663181"/>
                  </a:lnTo>
                  <a:lnTo>
                    <a:pt x="806563" y="670089"/>
                  </a:lnTo>
                  <a:lnTo>
                    <a:pt x="812408" y="676997"/>
                  </a:lnTo>
                  <a:lnTo>
                    <a:pt x="818266" y="683905"/>
                  </a:lnTo>
                  <a:lnTo>
                    <a:pt x="824145" y="690814"/>
                  </a:lnTo>
                  <a:lnTo>
                    <a:pt x="830033" y="697722"/>
                  </a:lnTo>
                  <a:lnTo>
                    <a:pt x="835928" y="704630"/>
                  </a:lnTo>
                  <a:lnTo>
                    <a:pt x="841826" y="711538"/>
                  </a:lnTo>
                  <a:lnTo>
                    <a:pt x="847722" y="718446"/>
                  </a:lnTo>
                  <a:lnTo>
                    <a:pt x="853612" y="725354"/>
                  </a:lnTo>
                  <a:lnTo>
                    <a:pt x="859491" y="732262"/>
                  </a:lnTo>
                  <a:lnTo>
                    <a:pt x="865361" y="739171"/>
                  </a:lnTo>
                  <a:lnTo>
                    <a:pt x="871202" y="746079"/>
                  </a:lnTo>
                  <a:lnTo>
                    <a:pt x="877028" y="752987"/>
                  </a:lnTo>
                  <a:lnTo>
                    <a:pt x="882825" y="759895"/>
                  </a:lnTo>
                  <a:lnTo>
                    <a:pt x="888585" y="766803"/>
                  </a:lnTo>
                  <a:lnTo>
                    <a:pt x="894327" y="773711"/>
                  </a:lnTo>
                  <a:lnTo>
                    <a:pt x="900005" y="780619"/>
                  </a:lnTo>
                  <a:lnTo>
                    <a:pt x="905656" y="787528"/>
                  </a:lnTo>
                  <a:lnTo>
                    <a:pt x="911260" y="794436"/>
                  </a:lnTo>
                  <a:lnTo>
                    <a:pt x="916802" y="801344"/>
                  </a:lnTo>
                  <a:lnTo>
                    <a:pt x="922312" y="808252"/>
                  </a:lnTo>
                  <a:lnTo>
                    <a:pt x="927739" y="815160"/>
                  </a:lnTo>
                  <a:lnTo>
                    <a:pt x="933119" y="822068"/>
                  </a:lnTo>
                  <a:lnTo>
                    <a:pt x="938444" y="828976"/>
                  </a:lnTo>
                  <a:lnTo>
                    <a:pt x="943679" y="835884"/>
                  </a:lnTo>
                  <a:lnTo>
                    <a:pt x="948873" y="842793"/>
                  </a:lnTo>
                  <a:lnTo>
                    <a:pt x="953971" y="849701"/>
                  </a:lnTo>
                  <a:lnTo>
                    <a:pt x="959003" y="856609"/>
                  </a:lnTo>
                  <a:lnTo>
                    <a:pt x="963978" y="863517"/>
                  </a:lnTo>
                  <a:lnTo>
                    <a:pt x="968837" y="870425"/>
                  </a:lnTo>
                  <a:lnTo>
                    <a:pt x="973649" y="877333"/>
                  </a:lnTo>
                  <a:lnTo>
                    <a:pt x="978361" y="884241"/>
                  </a:lnTo>
                  <a:lnTo>
                    <a:pt x="982988" y="891150"/>
                  </a:lnTo>
                  <a:lnTo>
                    <a:pt x="987562" y="898058"/>
                  </a:lnTo>
                  <a:lnTo>
                    <a:pt x="991999" y="904966"/>
                  </a:lnTo>
                  <a:lnTo>
                    <a:pt x="996383" y="911874"/>
                  </a:lnTo>
                  <a:lnTo>
                    <a:pt x="1000673" y="918782"/>
                  </a:lnTo>
                  <a:lnTo>
                    <a:pt x="1004862" y="925690"/>
                  </a:lnTo>
                  <a:lnTo>
                    <a:pt x="1008998" y="932598"/>
                  </a:lnTo>
                  <a:lnTo>
                    <a:pt x="1012997" y="939507"/>
                  </a:lnTo>
                  <a:lnTo>
                    <a:pt x="1016934" y="946415"/>
                  </a:lnTo>
                  <a:lnTo>
                    <a:pt x="1020787" y="953323"/>
                  </a:lnTo>
                  <a:lnTo>
                    <a:pt x="1024526" y="960231"/>
                  </a:lnTo>
                  <a:lnTo>
                    <a:pt x="1028214" y="967139"/>
                  </a:lnTo>
                  <a:lnTo>
                    <a:pt x="1031776" y="974047"/>
                  </a:lnTo>
                  <a:lnTo>
                    <a:pt x="1035268" y="980955"/>
                  </a:lnTo>
                  <a:lnTo>
                    <a:pt x="1038689" y="987864"/>
                  </a:lnTo>
                  <a:lnTo>
                    <a:pt x="1041990" y="994772"/>
                  </a:lnTo>
                  <a:lnTo>
                    <a:pt x="1045240" y="1001680"/>
                  </a:lnTo>
                  <a:lnTo>
                    <a:pt x="1048384" y="1008588"/>
                  </a:lnTo>
                  <a:lnTo>
                    <a:pt x="1051451" y="1015496"/>
                  </a:lnTo>
                  <a:lnTo>
                    <a:pt x="1054461" y="1022404"/>
                  </a:lnTo>
                  <a:lnTo>
                    <a:pt x="1057349" y="1029312"/>
                  </a:lnTo>
                  <a:lnTo>
                    <a:pt x="1060192" y="1036221"/>
                  </a:lnTo>
                  <a:lnTo>
                    <a:pt x="1062946" y="1043129"/>
                  </a:lnTo>
                  <a:lnTo>
                    <a:pt x="1065621" y="1050037"/>
                  </a:lnTo>
                  <a:lnTo>
                    <a:pt x="1068251" y="1056945"/>
                  </a:lnTo>
                  <a:lnTo>
                    <a:pt x="1070766" y="1063853"/>
                  </a:lnTo>
                  <a:lnTo>
                    <a:pt x="1073239" y="1070761"/>
                  </a:lnTo>
                  <a:lnTo>
                    <a:pt x="1075642" y="1077669"/>
                  </a:lnTo>
                  <a:lnTo>
                    <a:pt x="1077964" y="1084578"/>
                  </a:lnTo>
                  <a:lnTo>
                    <a:pt x="1080248" y="1091486"/>
                  </a:lnTo>
                  <a:lnTo>
                    <a:pt x="1082437" y="1098394"/>
                  </a:lnTo>
                  <a:lnTo>
                    <a:pt x="1084581" y="1105302"/>
                  </a:lnTo>
                  <a:lnTo>
                    <a:pt x="1086671" y="1112210"/>
                  </a:lnTo>
                  <a:lnTo>
                    <a:pt x="1088682" y="1119118"/>
                  </a:lnTo>
                  <a:lnTo>
                    <a:pt x="1090659" y="1126026"/>
                  </a:lnTo>
                  <a:lnTo>
                    <a:pt x="1092559" y="1132935"/>
                  </a:lnTo>
                  <a:lnTo>
                    <a:pt x="1094412" y="1139843"/>
                  </a:lnTo>
                  <a:lnTo>
                    <a:pt x="1096223" y="1146751"/>
                  </a:lnTo>
                  <a:lnTo>
                    <a:pt x="1097956" y="1153659"/>
                  </a:lnTo>
                  <a:lnTo>
                    <a:pt x="1099659" y="1160567"/>
                  </a:lnTo>
                  <a:lnTo>
                    <a:pt x="1101300" y="1167475"/>
                  </a:lnTo>
                  <a:lnTo>
                    <a:pt x="1102889" y="1174383"/>
                  </a:lnTo>
                  <a:lnTo>
                    <a:pt x="1104447" y="1181292"/>
                  </a:lnTo>
                  <a:lnTo>
                    <a:pt x="1105927" y="1188200"/>
                  </a:lnTo>
                  <a:lnTo>
                    <a:pt x="1107377" y="1195108"/>
                  </a:lnTo>
                  <a:lnTo>
                    <a:pt x="1108774" y="1202016"/>
                  </a:lnTo>
                  <a:lnTo>
                    <a:pt x="1110116" y="1208924"/>
                  </a:lnTo>
                  <a:lnTo>
                    <a:pt x="1111430" y="1215832"/>
                  </a:lnTo>
                  <a:lnTo>
                    <a:pt x="1112667" y="1222740"/>
                  </a:lnTo>
                  <a:lnTo>
                    <a:pt x="1113872" y="1229648"/>
                  </a:lnTo>
                  <a:lnTo>
                    <a:pt x="1115029" y="1236557"/>
                  </a:lnTo>
                  <a:lnTo>
                    <a:pt x="1116123" y="1243465"/>
                  </a:lnTo>
                  <a:lnTo>
                    <a:pt x="1117187" y="1250373"/>
                  </a:lnTo>
                  <a:lnTo>
                    <a:pt x="1118179" y="1257281"/>
                  </a:lnTo>
                  <a:lnTo>
                    <a:pt x="1119128" y="1264189"/>
                  </a:lnTo>
                  <a:lnTo>
                    <a:pt x="1120034" y="1271097"/>
                  </a:lnTo>
                  <a:lnTo>
                    <a:pt x="1120864" y="1278005"/>
                  </a:lnTo>
                  <a:lnTo>
                    <a:pt x="1121662" y="1284914"/>
                  </a:lnTo>
                  <a:lnTo>
                    <a:pt x="1122387" y="1291822"/>
                  </a:lnTo>
                  <a:lnTo>
                    <a:pt x="1123058" y="1298730"/>
                  </a:lnTo>
                  <a:lnTo>
                    <a:pt x="1123688" y="1305638"/>
                  </a:lnTo>
                  <a:lnTo>
                    <a:pt x="1124226" y="1312546"/>
                  </a:lnTo>
                  <a:lnTo>
                    <a:pt x="1124728" y="1319454"/>
                  </a:lnTo>
                  <a:lnTo>
                    <a:pt x="1125156" y="1326362"/>
                  </a:lnTo>
                  <a:lnTo>
                    <a:pt x="1125514" y="1333271"/>
                  </a:lnTo>
                  <a:lnTo>
                    <a:pt x="1125834" y="1340179"/>
                  </a:lnTo>
                  <a:lnTo>
                    <a:pt x="1126044" y="1347087"/>
                  </a:lnTo>
                  <a:lnTo>
                    <a:pt x="1126210" y="1353995"/>
                  </a:lnTo>
                  <a:lnTo>
                    <a:pt x="1126304" y="1360903"/>
                  </a:lnTo>
                  <a:lnTo>
                    <a:pt x="1126310" y="1367811"/>
                  </a:lnTo>
                  <a:lnTo>
                    <a:pt x="1126272" y="1374719"/>
                  </a:lnTo>
                  <a:lnTo>
                    <a:pt x="1126121" y="1381628"/>
                  </a:lnTo>
                  <a:lnTo>
                    <a:pt x="1125913" y="1388536"/>
                  </a:lnTo>
                  <a:lnTo>
                    <a:pt x="1125633" y="1395444"/>
                  </a:lnTo>
                  <a:lnTo>
                    <a:pt x="1125247" y="1402352"/>
                  </a:lnTo>
                  <a:lnTo>
                    <a:pt x="1124813" y="1409260"/>
                  </a:lnTo>
                  <a:lnTo>
                    <a:pt x="1124265" y="1416168"/>
                  </a:lnTo>
                  <a:lnTo>
                    <a:pt x="1123644" y="1423076"/>
                  </a:lnTo>
                  <a:lnTo>
                    <a:pt x="1122957" y="1429985"/>
                  </a:lnTo>
                  <a:lnTo>
                    <a:pt x="1122145" y="1436893"/>
                  </a:lnTo>
                  <a:lnTo>
                    <a:pt x="1121281" y="1443801"/>
                  </a:lnTo>
                  <a:lnTo>
                    <a:pt x="1120308" y="1450709"/>
                  </a:lnTo>
                  <a:lnTo>
                    <a:pt x="1119247" y="1457617"/>
                  </a:lnTo>
                  <a:lnTo>
                    <a:pt x="1118129" y="1464525"/>
                  </a:lnTo>
                  <a:lnTo>
                    <a:pt x="1116868" y="1471433"/>
                  </a:lnTo>
                  <a:lnTo>
                    <a:pt x="1115554" y="1478342"/>
                  </a:lnTo>
                  <a:lnTo>
                    <a:pt x="1114141" y="1485250"/>
                  </a:lnTo>
                  <a:lnTo>
                    <a:pt x="1112626" y="1492158"/>
                  </a:lnTo>
                  <a:lnTo>
                    <a:pt x="1111059" y="1499066"/>
                  </a:lnTo>
                  <a:lnTo>
                    <a:pt x="1109351" y="1505974"/>
                  </a:lnTo>
                  <a:lnTo>
                    <a:pt x="1107583" y="1512882"/>
                  </a:lnTo>
                  <a:lnTo>
                    <a:pt x="1105730" y="1519790"/>
                  </a:lnTo>
                  <a:lnTo>
                    <a:pt x="1103766" y="1526699"/>
                  </a:lnTo>
                  <a:lnTo>
                    <a:pt x="1101751" y="1533607"/>
                  </a:lnTo>
                  <a:lnTo>
                    <a:pt x="1099612" y="1540515"/>
                  </a:lnTo>
                  <a:lnTo>
                    <a:pt x="1097407" y="1547423"/>
                  </a:lnTo>
                  <a:lnTo>
                    <a:pt x="1095131" y="1554331"/>
                  </a:lnTo>
                  <a:lnTo>
                    <a:pt x="1092743" y="1561239"/>
                  </a:lnTo>
                  <a:lnTo>
                    <a:pt x="1090307" y="1568147"/>
                  </a:lnTo>
                  <a:lnTo>
                    <a:pt x="1087769" y="1575056"/>
                  </a:lnTo>
                  <a:lnTo>
                    <a:pt x="1085161" y="1581964"/>
                  </a:lnTo>
                  <a:lnTo>
                    <a:pt x="1082499" y="1588872"/>
                  </a:lnTo>
                  <a:lnTo>
                    <a:pt x="1079729" y="1595780"/>
                  </a:lnTo>
                  <a:lnTo>
                    <a:pt x="1076918" y="1602688"/>
                  </a:lnTo>
                  <a:lnTo>
                    <a:pt x="1074028" y="1609596"/>
                  </a:lnTo>
                  <a:lnTo>
                    <a:pt x="1071071" y="1616504"/>
                  </a:lnTo>
                  <a:lnTo>
                    <a:pt x="1068077" y="1623412"/>
                  </a:lnTo>
                  <a:lnTo>
                    <a:pt x="1064986" y="1630321"/>
                  </a:lnTo>
                  <a:lnTo>
                    <a:pt x="1061864" y="1637229"/>
                  </a:lnTo>
                  <a:lnTo>
                    <a:pt x="1058685" y="1644137"/>
                  </a:lnTo>
                  <a:lnTo>
                    <a:pt x="1055448" y="1651045"/>
                  </a:lnTo>
                  <a:lnTo>
                    <a:pt x="1052183" y="1657953"/>
                  </a:lnTo>
                  <a:lnTo>
                    <a:pt x="1048853" y="1664861"/>
                  </a:lnTo>
                  <a:lnTo>
                    <a:pt x="1045494" y="1671769"/>
                  </a:lnTo>
                  <a:lnTo>
                    <a:pt x="1042101" y="1678678"/>
                  </a:lnTo>
                  <a:lnTo>
                    <a:pt x="1038665" y="1685586"/>
                  </a:lnTo>
                  <a:lnTo>
                    <a:pt x="1035211" y="1692494"/>
                  </a:lnTo>
                  <a:lnTo>
                    <a:pt x="1031720" y="1699402"/>
                  </a:lnTo>
                  <a:lnTo>
                    <a:pt x="1028211" y="1706310"/>
                  </a:lnTo>
                  <a:lnTo>
                    <a:pt x="1024686" y="1713218"/>
                  </a:lnTo>
                  <a:lnTo>
                    <a:pt x="1021138" y="1720126"/>
                  </a:lnTo>
                  <a:lnTo>
                    <a:pt x="1017583" y="1727035"/>
                  </a:lnTo>
                  <a:lnTo>
                    <a:pt x="1014017" y="1733943"/>
                  </a:lnTo>
                  <a:lnTo>
                    <a:pt x="1010446" y="1740851"/>
                  </a:lnTo>
                  <a:lnTo>
                    <a:pt x="1006873" y="1747759"/>
                  </a:lnTo>
                  <a:lnTo>
                    <a:pt x="1003302" y="1754667"/>
                  </a:lnTo>
                  <a:lnTo>
                    <a:pt x="999736" y="1761575"/>
                  </a:lnTo>
                  <a:lnTo>
                    <a:pt x="996178" y="1768483"/>
                  </a:lnTo>
                  <a:lnTo>
                    <a:pt x="992634" y="1775392"/>
                  </a:lnTo>
                  <a:lnTo>
                    <a:pt x="989098" y="1782300"/>
                  </a:lnTo>
                  <a:lnTo>
                    <a:pt x="985590" y="1789208"/>
                  </a:lnTo>
                  <a:lnTo>
                    <a:pt x="982098" y="1796116"/>
                  </a:lnTo>
                  <a:lnTo>
                    <a:pt x="978630" y="1803024"/>
                  </a:lnTo>
                  <a:lnTo>
                    <a:pt x="975196" y="1809932"/>
                  </a:lnTo>
                  <a:lnTo>
                    <a:pt x="971780" y="1816840"/>
                  </a:lnTo>
                  <a:lnTo>
                    <a:pt x="968413" y="1823749"/>
                  </a:lnTo>
                  <a:lnTo>
                    <a:pt x="965075" y="1830657"/>
                  </a:lnTo>
                  <a:lnTo>
                    <a:pt x="961770" y="1837565"/>
                  </a:lnTo>
                  <a:lnTo>
                    <a:pt x="958524" y="1844473"/>
                  </a:lnTo>
                  <a:lnTo>
                    <a:pt x="955304" y="1851381"/>
                  </a:lnTo>
                  <a:lnTo>
                    <a:pt x="952146" y="1858289"/>
                  </a:lnTo>
                  <a:lnTo>
                    <a:pt x="949035" y="1865197"/>
                  </a:lnTo>
                  <a:lnTo>
                    <a:pt x="945960" y="1872106"/>
                  </a:lnTo>
                  <a:lnTo>
                    <a:pt x="942969" y="1879014"/>
                  </a:lnTo>
                  <a:lnTo>
                    <a:pt x="940011" y="1885922"/>
                  </a:lnTo>
                  <a:lnTo>
                    <a:pt x="937124" y="1892830"/>
                  </a:lnTo>
                  <a:lnTo>
                    <a:pt x="934301" y="1899738"/>
                  </a:lnTo>
                  <a:lnTo>
                    <a:pt x="931516" y="1906646"/>
                  </a:lnTo>
                  <a:lnTo>
                    <a:pt x="928838" y="1913554"/>
                  </a:lnTo>
                  <a:lnTo>
                    <a:pt x="926201" y="1920463"/>
                  </a:lnTo>
                  <a:lnTo>
                    <a:pt x="923637" y="1927371"/>
                  </a:lnTo>
                  <a:lnTo>
                    <a:pt x="921158" y="1934279"/>
                  </a:lnTo>
                  <a:lnTo>
                    <a:pt x="918721" y="1941187"/>
                  </a:lnTo>
                  <a:lnTo>
                    <a:pt x="916399" y="1948095"/>
                  </a:lnTo>
                  <a:lnTo>
                    <a:pt x="914132" y="1955003"/>
                  </a:lnTo>
                  <a:lnTo>
                    <a:pt x="911937" y="1961911"/>
                  </a:lnTo>
                  <a:lnTo>
                    <a:pt x="909847" y="1968820"/>
                  </a:lnTo>
                  <a:lnTo>
                    <a:pt x="907805" y="1975728"/>
                  </a:lnTo>
                  <a:lnTo>
                    <a:pt x="905879" y="1982636"/>
                  </a:lnTo>
                  <a:lnTo>
                    <a:pt x="904024" y="1989544"/>
                  </a:lnTo>
                  <a:lnTo>
                    <a:pt x="902238" y="1996452"/>
                  </a:lnTo>
                  <a:lnTo>
                    <a:pt x="900578" y="2003360"/>
                  </a:lnTo>
                  <a:lnTo>
                    <a:pt x="898970" y="2010268"/>
                  </a:lnTo>
                  <a:lnTo>
                    <a:pt x="897476" y="2017176"/>
                  </a:lnTo>
                  <a:lnTo>
                    <a:pt x="896071" y="2024085"/>
                  </a:lnTo>
                  <a:lnTo>
                    <a:pt x="894728" y="2030993"/>
                  </a:lnTo>
                  <a:lnTo>
                    <a:pt x="893532" y="2037901"/>
                  </a:lnTo>
                  <a:lnTo>
                    <a:pt x="892392" y="2044809"/>
                  </a:lnTo>
                  <a:lnTo>
                    <a:pt x="891361" y="2051717"/>
                  </a:lnTo>
                  <a:lnTo>
                    <a:pt x="890438" y="2058625"/>
                  </a:lnTo>
                  <a:lnTo>
                    <a:pt x="889573" y="2065533"/>
                  </a:lnTo>
                  <a:lnTo>
                    <a:pt x="888865" y="2072442"/>
                  </a:lnTo>
                  <a:lnTo>
                    <a:pt x="888222" y="2079350"/>
                  </a:lnTo>
                  <a:lnTo>
                    <a:pt x="887680" y="2086258"/>
                  </a:lnTo>
                  <a:lnTo>
                    <a:pt x="887264" y="2093166"/>
                  </a:lnTo>
                  <a:lnTo>
                    <a:pt x="886909" y="2100074"/>
                  </a:lnTo>
                  <a:lnTo>
                    <a:pt x="886705" y="2106982"/>
                  </a:lnTo>
                  <a:lnTo>
                    <a:pt x="886581" y="2113890"/>
                  </a:lnTo>
                  <a:lnTo>
                    <a:pt x="886548" y="2120799"/>
                  </a:lnTo>
                  <a:lnTo>
                    <a:pt x="886659" y="2127707"/>
                  </a:lnTo>
                  <a:lnTo>
                    <a:pt x="886831" y="2134615"/>
                  </a:lnTo>
                  <a:lnTo>
                    <a:pt x="887144" y="2141523"/>
                  </a:lnTo>
                  <a:lnTo>
                    <a:pt x="887553" y="2148431"/>
                  </a:lnTo>
                  <a:lnTo>
                    <a:pt x="888040" y="2155339"/>
                  </a:lnTo>
                  <a:lnTo>
                    <a:pt x="888685" y="2162247"/>
                  </a:lnTo>
                  <a:lnTo>
                    <a:pt x="889392" y="2169156"/>
                  </a:lnTo>
                  <a:lnTo>
                    <a:pt x="890225" y="2176064"/>
                  </a:lnTo>
                  <a:lnTo>
                    <a:pt x="891167" y="2182972"/>
                  </a:lnTo>
                  <a:lnTo>
                    <a:pt x="892172" y="2189880"/>
                  </a:lnTo>
                  <a:lnTo>
                    <a:pt x="893346" y="2196788"/>
                  </a:lnTo>
                  <a:lnTo>
                    <a:pt x="894579" y="2203696"/>
                  </a:lnTo>
                  <a:lnTo>
                    <a:pt x="895921" y="2210604"/>
                  </a:lnTo>
                  <a:lnTo>
                    <a:pt x="897380" y="2217513"/>
                  </a:lnTo>
                  <a:lnTo>
                    <a:pt x="898897" y="2224421"/>
                  </a:lnTo>
                  <a:lnTo>
                    <a:pt x="900563" y="2231329"/>
                  </a:lnTo>
                  <a:lnTo>
                    <a:pt x="902295" y="2238237"/>
                  </a:lnTo>
                  <a:lnTo>
                    <a:pt x="904116" y="2245145"/>
                  </a:lnTo>
                  <a:lnTo>
                    <a:pt x="906053" y="2252053"/>
                  </a:lnTo>
                  <a:lnTo>
                    <a:pt x="908044" y="2258961"/>
                  </a:lnTo>
                  <a:lnTo>
                    <a:pt x="910155" y="2265870"/>
                  </a:lnTo>
                  <a:lnTo>
                    <a:pt x="912334" y="2272778"/>
                  </a:lnTo>
                  <a:lnTo>
                    <a:pt x="914579" y="2279686"/>
                  </a:lnTo>
                  <a:lnTo>
                    <a:pt x="916933" y="2286594"/>
                  </a:lnTo>
                  <a:lnTo>
                    <a:pt x="919331" y="2293502"/>
                  </a:lnTo>
                  <a:lnTo>
                    <a:pt x="921817" y="2300410"/>
                  </a:lnTo>
                  <a:lnTo>
                    <a:pt x="924365" y="2307318"/>
                  </a:lnTo>
                  <a:lnTo>
                    <a:pt x="926956" y="2314227"/>
                  </a:lnTo>
                  <a:lnTo>
                    <a:pt x="929636" y="2321135"/>
                  </a:lnTo>
                  <a:lnTo>
                    <a:pt x="932346" y="2328043"/>
                  </a:lnTo>
                  <a:lnTo>
                    <a:pt x="935111" y="2334951"/>
                  </a:lnTo>
                  <a:lnTo>
                    <a:pt x="937922" y="2341859"/>
                  </a:lnTo>
                  <a:lnTo>
                    <a:pt x="940756" y="2348767"/>
                  </a:lnTo>
                  <a:lnTo>
                    <a:pt x="943642" y="2355675"/>
                  </a:lnTo>
                  <a:lnTo>
                    <a:pt x="946542" y="2362584"/>
                  </a:lnTo>
                  <a:lnTo>
                    <a:pt x="949465" y="2369492"/>
                  </a:lnTo>
                  <a:lnTo>
                    <a:pt x="952404" y="2376400"/>
                  </a:lnTo>
                  <a:lnTo>
                    <a:pt x="955349" y="2383308"/>
                  </a:lnTo>
                  <a:lnTo>
                    <a:pt x="958299" y="2390216"/>
                  </a:lnTo>
                  <a:lnTo>
                    <a:pt x="961242" y="2397124"/>
                  </a:lnTo>
                  <a:lnTo>
                    <a:pt x="964179" y="2404032"/>
                  </a:lnTo>
                  <a:lnTo>
                    <a:pt x="967090" y="2410940"/>
                  </a:lnTo>
                  <a:lnTo>
                    <a:pt x="969987" y="2417849"/>
                  </a:lnTo>
                  <a:lnTo>
                    <a:pt x="972844" y="2424757"/>
                  </a:lnTo>
                  <a:lnTo>
                    <a:pt x="975664" y="2431665"/>
                  </a:lnTo>
                  <a:lnTo>
                    <a:pt x="978453" y="2438573"/>
                  </a:lnTo>
                  <a:lnTo>
                    <a:pt x="981164" y="2445481"/>
                  </a:lnTo>
                  <a:lnTo>
                    <a:pt x="983838" y="2452389"/>
                  </a:lnTo>
                  <a:lnTo>
                    <a:pt x="986435" y="2459297"/>
                  </a:lnTo>
                  <a:lnTo>
                    <a:pt x="988954" y="2466206"/>
                  </a:lnTo>
                  <a:lnTo>
                    <a:pt x="991426" y="2473114"/>
                  </a:lnTo>
                  <a:lnTo>
                    <a:pt x="993757" y="2480022"/>
                  </a:lnTo>
                  <a:lnTo>
                    <a:pt x="996029" y="2486930"/>
                  </a:lnTo>
                  <a:lnTo>
                    <a:pt x="998195" y="2493838"/>
                  </a:lnTo>
                  <a:lnTo>
                    <a:pt x="1000234" y="2500746"/>
                  </a:lnTo>
                  <a:lnTo>
                    <a:pt x="1002207" y="2507654"/>
                  </a:lnTo>
                  <a:lnTo>
                    <a:pt x="1003995" y="2514563"/>
                  </a:lnTo>
                  <a:lnTo>
                    <a:pt x="1005691" y="2521471"/>
                  </a:lnTo>
                  <a:lnTo>
                    <a:pt x="1007264" y="2528379"/>
                  </a:lnTo>
                  <a:lnTo>
                    <a:pt x="1008656" y="2535287"/>
                  </a:lnTo>
                  <a:lnTo>
                    <a:pt x="1009962" y="2542195"/>
                  </a:lnTo>
                  <a:lnTo>
                    <a:pt x="1011057" y="2549103"/>
                  </a:lnTo>
                  <a:lnTo>
                    <a:pt x="1012021" y="2556011"/>
                  </a:lnTo>
                  <a:lnTo>
                    <a:pt x="1012857" y="2562920"/>
                  </a:lnTo>
                  <a:lnTo>
                    <a:pt x="1013456" y="2569828"/>
                  </a:lnTo>
                  <a:lnTo>
                    <a:pt x="1013954" y="2576736"/>
                  </a:lnTo>
                  <a:lnTo>
                    <a:pt x="1014231" y="2583644"/>
                  </a:lnTo>
                  <a:lnTo>
                    <a:pt x="1014336" y="2590552"/>
                  </a:lnTo>
                  <a:lnTo>
                    <a:pt x="1014318" y="2597460"/>
                  </a:lnTo>
                  <a:lnTo>
                    <a:pt x="1014014" y="2604368"/>
                  </a:lnTo>
                  <a:lnTo>
                    <a:pt x="1013598" y="2611277"/>
                  </a:lnTo>
                  <a:lnTo>
                    <a:pt x="1012965" y="2618185"/>
                  </a:lnTo>
                  <a:lnTo>
                    <a:pt x="1012122" y="2625093"/>
                  </a:lnTo>
                  <a:lnTo>
                    <a:pt x="1011165" y="2632001"/>
                  </a:lnTo>
                  <a:lnTo>
                    <a:pt x="1009895" y="2638909"/>
                  </a:lnTo>
                  <a:lnTo>
                    <a:pt x="1008502" y="2645817"/>
                  </a:lnTo>
                  <a:lnTo>
                    <a:pt x="1006909" y="2652725"/>
                  </a:lnTo>
                  <a:lnTo>
                    <a:pt x="1005076" y="2659634"/>
                  </a:lnTo>
                  <a:lnTo>
                    <a:pt x="1003127" y="2666542"/>
                  </a:lnTo>
                  <a:lnTo>
                    <a:pt x="1000888" y="2673450"/>
                  </a:lnTo>
                  <a:lnTo>
                    <a:pt x="998502" y="2680358"/>
                  </a:lnTo>
                  <a:lnTo>
                    <a:pt x="995944" y="2687266"/>
                  </a:lnTo>
                  <a:lnTo>
                    <a:pt x="993127" y="2694174"/>
                  </a:lnTo>
                  <a:lnTo>
                    <a:pt x="990198" y="2701082"/>
                  </a:lnTo>
                  <a:lnTo>
                    <a:pt x="987017" y="2707991"/>
                  </a:lnTo>
                  <a:lnTo>
                    <a:pt x="983672" y="2714899"/>
                  </a:lnTo>
                  <a:lnTo>
                    <a:pt x="980190" y="2721807"/>
                  </a:lnTo>
                  <a:lnTo>
                    <a:pt x="976445" y="2728715"/>
                  </a:lnTo>
                  <a:lnTo>
                    <a:pt x="972598" y="2735623"/>
                  </a:lnTo>
                  <a:lnTo>
                    <a:pt x="968544" y="2742531"/>
                  </a:lnTo>
                  <a:lnTo>
                    <a:pt x="964323" y="2749439"/>
                  </a:lnTo>
                  <a:lnTo>
                    <a:pt x="960000" y="2756348"/>
                  </a:lnTo>
                  <a:lnTo>
                    <a:pt x="955427" y="2763256"/>
                  </a:lnTo>
                  <a:lnTo>
                    <a:pt x="950768" y="2770164"/>
                  </a:lnTo>
                  <a:lnTo>
                    <a:pt x="945950" y="2777072"/>
                  </a:lnTo>
                  <a:lnTo>
                    <a:pt x="940974" y="2783980"/>
                  </a:lnTo>
                  <a:lnTo>
                    <a:pt x="935919" y="2790888"/>
                  </a:lnTo>
                  <a:lnTo>
                    <a:pt x="930669" y="2797796"/>
                  </a:lnTo>
                  <a:lnTo>
                    <a:pt x="925338" y="2804704"/>
                  </a:lnTo>
                  <a:lnTo>
                    <a:pt x="919897" y="2811613"/>
                  </a:lnTo>
                  <a:lnTo>
                    <a:pt x="914322" y="2818521"/>
                  </a:lnTo>
                  <a:lnTo>
                    <a:pt x="908687" y="2825429"/>
                  </a:lnTo>
                  <a:lnTo>
                    <a:pt x="902921" y="2832337"/>
                  </a:lnTo>
                  <a:lnTo>
                    <a:pt x="897087" y="2839245"/>
                  </a:lnTo>
                  <a:lnTo>
                    <a:pt x="891185" y="2846153"/>
                  </a:lnTo>
                  <a:lnTo>
                    <a:pt x="885185" y="2853061"/>
                  </a:lnTo>
                  <a:lnTo>
                    <a:pt x="879148" y="2859970"/>
                  </a:lnTo>
                  <a:lnTo>
                    <a:pt x="873037" y="2866878"/>
                  </a:lnTo>
                  <a:lnTo>
                    <a:pt x="866881" y="2873786"/>
                  </a:lnTo>
                  <a:lnTo>
                    <a:pt x="860694" y="2880694"/>
                  </a:lnTo>
                  <a:lnTo>
                    <a:pt x="854454" y="2887602"/>
                  </a:lnTo>
                  <a:lnTo>
                    <a:pt x="848199" y="2894510"/>
                  </a:lnTo>
                  <a:lnTo>
                    <a:pt x="841918" y="2901418"/>
                  </a:lnTo>
                  <a:lnTo>
                    <a:pt x="835625" y="2908327"/>
                  </a:lnTo>
                  <a:lnTo>
                    <a:pt x="829326" y="2915235"/>
                  </a:lnTo>
                  <a:lnTo>
                    <a:pt x="823027" y="2922143"/>
                  </a:lnTo>
                  <a:lnTo>
                    <a:pt x="816735" y="2929051"/>
                  </a:lnTo>
                  <a:lnTo>
                    <a:pt x="810455" y="2935959"/>
                  </a:lnTo>
                  <a:lnTo>
                    <a:pt x="804200" y="2942867"/>
                  </a:lnTo>
                  <a:lnTo>
                    <a:pt x="797960" y="2949775"/>
                  </a:lnTo>
                  <a:lnTo>
                    <a:pt x="791767" y="2956684"/>
                  </a:lnTo>
                  <a:lnTo>
                    <a:pt x="785604" y="2963592"/>
                  </a:lnTo>
                  <a:lnTo>
                    <a:pt x="779478" y="2970500"/>
                  </a:lnTo>
                  <a:lnTo>
                    <a:pt x="773419" y="2977408"/>
                  </a:lnTo>
                  <a:lnTo>
                    <a:pt x="767393" y="2984316"/>
                  </a:lnTo>
                  <a:lnTo>
                    <a:pt x="761445" y="2991224"/>
                  </a:lnTo>
                  <a:lnTo>
                    <a:pt x="755556" y="2998132"/>
                  </a:lnTo>
                  <a:lnTo>
                    <a:pt x="749717" y="3005041"/>
                  </a:lnTo>
                  <a:lnTo>
                    <a:pt x="743986" y="3011949"/>
                  </a:lnTo>
                  <a:lnTo>
                    <a:pt x="738302" y="3018857"/>
                  </a:lnTo>
                  <a:lnTo>
                    <a:pt x="732715" y="3025765"/>
                  </a:lnTo>
                  <a:lnTo>
                    <a:pt x="727215" y="3032673"/>
                  </a:lnTo>
                  <a:lnTo>
                    <a:pt x="721770" y="3039581"/>
                  </a:lnTo>
                  <a:lnTo>
                    <a:pt x="716470" y="3046489"/>
                  </a:lnTo>
                  <a:lnTo>
                    <a:pt x="711226" y="3053398"/>
                  </a:lnTo>
                  <a:lnTo>
                    <a:pt x="706087" y="3060306"/>
                  </a:lnTo>
                  <a:lnTo>
                    <a:pt x="701062" y="3067214"/>
                  </a:lnTo>
                  <a:lnTo>
                    <a:pt x="696096" y="3074122"/>
                  </a:lnTo>
                  <a:lnTo>
                    <a:pt x="691289" y="3081030"/>
                  </a:lnTo>
                  <a:lnTo>
                    <a:pt x="686554" y="3087938"/>
                  </a:lnTo>
                  <a:lnTo>
                    <a:pt x="681921" y="3094846"/>
                  </a:lnTo>
                  <a:lnTo>
                    <a:pt x="677424" y="3101755"/>
                  </a:lnTo>
                  <a:lnTo>
                    <a:pt x="672991" y="3108663"/>
                  </a:lnTo>
                  <a:lnTo>
                    <a:pt x="668713" y="3115571"/>
                  </a:lnTo>
                  <a:lnTo>
                    <a:pt x="664523" y="3122479"/>
                  </a:lnTo>
                  <a:lnTo>
                    <a:pt x="660425" y="3129387"/>
                  </a:lnTo>
                  <a:lnTo>
                    <a:pt x="656481" y="3136295"/>
                  </a:lnTo>
                  <a:lnTo>
                    <a:pt x="652602" y="3143203"/>
                  </a:lnTo>
                  <a:lnTo>
                    <a:pt x="648865" y="3150112"/>
                  </a:lnTo>
                  <a:lnTo>
                    <a:pt x="645231" y="3157020"/>
                  </a:lnTo>
                  <a:lnTo>
                    <a:pt x="641674" y="3163928"/>
                  </a:lnTo>
                  <a:lnTo>
                    <a:pt x="638282" y="3170836"/>
                  </a:lnTo>
                  <a:lnTo>
                    <a:pt x="634953" y="3177744"/>
                  </a:lnTo>
                  <a:lnTo>
                    <a:pt x="631748" y="3184652"/>
                  </a:lnTo>
                  <a:lnTo>
                    <a:pt x="628655" y="3191560"/>
                  </a:lnTo>
                  <a:lnTo>
                    <a:pt x="625624" y="3198468"/>
                  </a:lnTo>
                  <a:lnTo>
                    <a:pt x="622759" y="3205377"/>
                  </a:lnTo>
                  <a:lnTo>
                    <a:pt x="619956" y="3212285"/>
                  </a:lnTo>
                  <a:lnTo>
                    <a:pt x="617256" y="3219193"/>
                  </a:lnTo>
                  <a:lnTo>
                    <a:pt x="614673" y="3226101"/>
                  </a:lnTo>
                  <a:lnTo>
                    <a:pt x="612146" y="3233009"/>
                  </a:lnTo>
                  <a:lnTo>
                    <a:pt x="609761" y="3239917"/>
                  </a:lnTo>
                  <a:lnTo>
                    <a:pt x="607443" y="3246825"/>
                  </a:lnTo>
                  <a:lnTo>
                    <a:pt x="605208" y="3253734"/>
                  </a:lnTo>
                  <a:lnTo>
                    <a:pt x="603090" y="3260642"/>
                  </a:lnTo>
                  <a:lnTo>
                    <a:pt x="601022" y="3267550"/>
                  </a:lnTo>
                  <a:lnTo>
                    <a:pt x="599070" y="3274458"/>
                  </a:lnTo>
                  <a:lnTo>
                    <a:pt x="597188" y="3281366"/>
                  </a:lnTo>
                  <a:lnTo>
                    <a:pt x="595369" y="3288274"/>
                  </a:lnTo>
                  <a:lnTo>
                    <a:pt x="593662" y="3295182"/>
                  </a:lnTo>
                  <a:lnTo>
                    <a:pt x="592000" y="3302091"/>
                  </a:lnTo>
                  <a:lnTo>
                    <a:pt x="590429" y="3308999"/>
                  </a:lnTo>
                  <a:lnTo>
                    <a:pt x="588929" y="3315907"/>
                  </a:lnTo>
                  <a:lnTo>
                    <a:pt x="587473" y="3322815"/>
                  </a:lnTo>
                  <a:lnTo>
                    <a:pt x="586123" y="3329723"/>
                  </a:lnTo>
                  <a:lnTo>
                    <a:pt x="584810" y="3336631"/>
                  </a:lnTo>
                  <a:lnTo>
                    <a:pt x="583567" y="3343539"/>
                  </a:lnTo>
                  <a:lnTo>
                    <a:pt x="582390" y="3350448"/>
                  </a:lnTo>
                  <a:lnTo>
                    <a:pt x="581249" y="3357356"/>
                  </a:lnTo>
                  <a:lnTo>
                    <a:pt x="580195" y="3364264"/>
                  </a:lnTo>
                  <a:lnTo>
                    <a:pt x="579176" y="3371172"/>
                  </a:lnTo>
                  <a:lnTo>
                    <a:pt x="578208" y="3378080"/>
                  </a:lnTo>
                  <a:lnTo>
                    <a:pt x="577302" y="3384988"/>
                  </a:lnTo>
                  <a:lnTo>
                    <a:pt x="576425" y="3391896"/>
                  </a:lnTo>
                  <a:lnTo>
                    <a:pt x="575613" y="3398805"/>
                  </a:lnTo>
                  <a:lnTo>
                    <a:pt x="574836" y="3405713"/>
                  </a:lnTo>
                  <a:lnTo>
                    <a:pt x="574094" y="3412621"/>
                  </a:lnTo>
                  <a:lnTo>
                    <a:pt x="573409" y="3419529"/>
                  </a:lnTo>
                  <a:lnTo>
                    <a:pt x="572745" y="3426437"/>
                  </a:lnTo>
                  <a:lnTo>
                    <a:pt x="572130" y="3433345"/>
                  </a:lnTo>
                  <a:lnTo>
                    <a:pt x="571547" y="3440253"/>
                  </a:lnTo>
                  <a:lnTo>
                    <a:pt x="570989" y="3447162"/>
                  </a:lnTo>
                  <a:lnTo>
                    <a:pt x="570478" y="3454070"/>
                  </a:lnTo>
                  <a:lnTo>
                    <a:pt x="569985" y="3460978"/>
                  </a:lnTo>
                  <a:lnTo>
                    <a:pt x="569527" y="3467886"/>
                  </a:lnTo>
                  <a:lnTo>
                    <a:pt x="569097" y="3474794"/>
                  </a:lnTo>
                  <a:lnTo>
                    <a:pt x="568683" y="3481702"/>
                  </a:lnTo>
                  <a:lnTo>
                    <a:pt x="568309" y="3488610"/>
                  </a:lnTo>
                  <a:lnTo>
                    <a:pt x="567949" y="3495519"/>
                  </a:lnTo>
                  <a:lnTo>
                    <a:pt x="567612" y="3502427"/>
                  </a:lnTo>
                  <a:lnTo>
                    <a:pt x="567301" y="3509335"/>
                  </a:lnTo>
                  <a:lnTo>
                    <a:pt x="567001" y="3516243"/>
                  </a:lnTo>
                  <a:lnTo>
                    <a:pt x="566729" y="3523151"/>
                  </a:lnTo>
                  <a:lnTo>
                    <a:pt x="566471" y="35300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28233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8233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282335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282335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2793759"/>
              <a:ext cx="0" cy="454593"/>
            </a:xfrm>
            <a:custGeom>
              <a:avLst/>
              <a:pathLst>
                <a:path w="0" h="454593">
                  <a:moveTo>
                    <a:pt x="0" y="4545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157539"/>
              <a:ext cx="0" cy="454593"/>
            </a:xfrm>
            <a:custGeom>
              <a:avLst/>
              <a:pathLst>
                <a:path w="0" h="454593">
                  <a:moveTo>
                    <a:pt x="0" y="0"/>
                  </a:moveTo>
                  <a:lnTo>
                    <a:pt x="0" y="4545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3248352"/>
              <a:ext cx="125145" cy="909186"/>
            </a:xfrm>
            <a:custGeom>
              <a:avLst/>
              <a:pathLst>
                <a:path w="125145" h="909186">
                  <a:moveTo>
                    <a:pt x="0" y="0"/>
                  </a:moveTo>
                  <a:lnTo>
                    <a:pt x="0" y="909186"/>
                  </a:lnTo>
                  <a:lnTo>
                    <a:pt x="125145" y="909186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370294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2788209"/>
              <a:ext cx="0" cy="383375"/>
            </a:xfrm>
            <a:custGeom>
              <a:avLst/>
              <a:pathLst>
                <a:path w="0" h="383375">
                  <a:moveTo>
                    <a:pt x="0" y="3833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4472008"/>
              <a:ext cx="0" cy="151222"/>
            </a:xfrm>
            <a:custGeom>
              <a:avLst/>
              <a:pathLst>
                <a:path w="0" h="151222">
                  <a:moveTo>
                    <a:pt x="0" y="0"/>
                  </a:moveTo>
                  <a:lnTo>
                    <a:pt x="0" y="1512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3171585"/>
              <a:ext cx="125145" cy="1300423"/>
            </a:xfrm>
            <a:custGeom>
              <a:avLst/>
              <a:pathLst>
                <a:path w="125145" h="1300423">
                  <a:moveTo>
                    <a:pt x="0" y="0"/>
                  </a:moveTo>
                  <a:lnTo>
                    <a:pt x="0" y="1300423"/>
                  </a:lnTo>
                  <a:lnTo>
                    <a:pt x="125145" y="130042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3516114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226710" y="3039354"/>
              <a:ext cx="26759" cy="267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90202" y="4524468"/>
              <a:ext cx="56939" cy="56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04625" y="4500965"/>
              <a:ext cx="103945" cy="103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47393" y="4564958"/>
              <a:ext cx="98047" cy="98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055009" y="4557158"/>
              <a:ext cx="109947" cy="109947"/>
            </a:xfrm>
            <a:custGeom>
              <a:avLst/>
              <a:pathLst>
                <a:path w="109947" h="109947">
                  <a:moveTo>
                    <a:pt x="0" y="54973"/>
                  </a:moveTo>
                  <a:lnTo>
                    <a:pt x="54973" y="0"/>
                  </a:lnTo>
                  <a:lnTo>
                    <a:pt x="109947" y="54973"/>
                  </a:lnTo>
                  <a:lnTo>
                    <a:pt x="54973" y="10994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14835" y="4029606"/>
              <a:ext cx="103255" cy="103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67570" y="3306275"/>
              <a:ext cx="103358" cy="1033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899710" y="3231585"/>
              <a:ext cx="82555" cy="82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41096" y="3439733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97140" y="3635165"/>
              <a:ext cx="100414" cy="1004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683767" y="2737552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30708" y="3665013"/>
              <a:ext cx="103612" cy="1036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890434" y="3216102"/>
              <a:ext cx="113520" cy="113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37567" y="3458614"/>
              <a:ext cx="72453" cy="72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19766" y="3303946"/>
              <a:ext cx="104316" cy="1043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97878" y="2776665"/>
              <a:ext cx="93382" cy="93382"/>
            </a:xfrm>
            <a:custGeom>
              <a:avLst/>
              <a:pathLst>
                <a:path w="93382" h="93382">
                  <a:moveTo>
                    <a:pt x="0" y="46691"/>
                  </a:moveTo>
                  <a:lnTo>
                    <a:pt x="46691" y="0"/>
                  </a:lnTo>
                  <a:lnTo>
                    <a:pt x="93382" y="46691"/>
                  </a:lnTo>
                  <a:lnTo>
                    <a:pt x="46691" y="933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14014" y="3443547"/>
              <a:ext cx="102588" cy="1025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14010" y="3515226"/>
              <a:ext cx="103514" cy="1035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18254" y="4014876"/>
              <a:ext cx="103117" cy="1031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13492" y="3487337"/>
              <a:ext cx="100098" cy="1000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15275" y="4558007"/>
              <a:ext cx="104550" cy="104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14129" y="3919165"/>
              <a:ext cx="68862" cy="68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99267" y="4029126"/>
              <a:ext cx="104215" cy="104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36099" y="4559166"/>
              <a:ext cx="102232" cy="102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16570" y="4570940"/>
              <a:ext cx="104581" cy="104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10929" y="4542847"/>
              <a:ext cx="123772" cy="123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52434" y="2817938"/>
              <a:ext cx="103327" cy="1033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11930" y="4416100"/>
              <a:ext cx="103492" cy="103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70532" y="4423116"/>
              <a:ext cx="100558" cy="100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41338" y="4571585"/>
              <a:ext cx="103291" cy="103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65189" y="3372418"/>
              <a:ext cx="156054" cy="1560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64866" y="3167414"/>
              <a:ext cx="144303" cy="1443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015688" y="2738072"/>
              <a:ext cx="100275" cy="100275"/>
            </a:xfrm>
            <a:custGeom>
              <a:avLst/>
              <a:pathLst>
                <a:path w="100275" h="100275">
                  <a:moveTo>
                    <a:pt x="0" y="50137"/>
                  </a:moveTo>
                  <a:lnTo>
                    <a:pt x="50137" y="0"/>
                  </a:lnTo>
                  <a:lnTo>
                    <a:pt x="100275" y="50137"/>
                  </a:lnTo>
                  <a:lnTo>
                    <a:pt x="50137" y="1002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48980" y="2833957"/>
              <a:ext cx="100886" cy="1008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34510" y="2826498"/>
              <a:ext cx="60308" cy="603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87721" y="2804585"/>
              <a:ext cx="104135" cy="1041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222651" y="3098587"/>
              <a:ext cx="100674" cy="1006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053540" y="2798237"/>
              <a:ext cx="102033" cy="1020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912723" y="2773693"/>
              <a:ext cx="54930" cy="54930"/>
            </a:xfrm>
            <a:custGeom>
              <a:avLst/>
              <a:pathLst>
                <a:path w="54930" h="54930">
                  <a:moveTo>
                    <a:pt x="0" y="27465"/>
                  </a:moveTo>
                  <a:lnTo>
                    <a:pt x="27465" y="0"/>
                  </a:lnTo>
                  <a:lnTo>
                    <a:pt x="54930" y="27465"/>
                  </a:lnTo>
                  <a:lnTo>
                    <a:pt x="27465" y="5493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355651" y="3354701"/>
              <a:ext cx="102696" cy="1026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005969" y="2744101"/>
              <a:ext cx="99316" cy="99316"/>
            </a:xfrm>
            <a:custGeom>
              <a:avLst/>
              <a:pathLst>
                <a:path w="99316" h="99316">
                  <a:moveTo>
                    <a:pt x="0" y="49658"/>
                  </a:moveTo>
                  <a:lnTo>
                    <a:pt x="49658" y="0"/>
                  </a:lnTo>
                  <a:lnTo>
                    <a:pt x="99316" y="49658"/>
                  </a:lnTo>
                  <a:lnTo>
                    <a:pt x="49658" y="9931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74887" y="3830568"/>
              <a:ext cx="112869" cy="112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62660" y="4539342"/>
              <a:ext cx="104884" cy="1048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92806" y="2987703"/>
              <a:ext cx="100463" cy="100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64884" y="4570927"/>
              <a:ext cx="75009" cy="75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179430" y="2591707"/>
              <a:ext cx="12367" cy="182495"/>
            </a:xfrm>
            <a:custGeom>
              <a:avLst/>
              <a:pathLst>
                <a:path w="12367" h="182495">
                  <a:moveTo>
                    <a:pt x="12367" y="0"/>
                  </a:moveTo>
                  <a:lnTo>
                    <a:pt x="0" y="182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072023" y="2734395"/>
              <a:ext cx="97152" cy="60927"/>
            </a:xfrm>
            <a:custGeom>
              <a:avLst/>
              <a:pathLst>
                <a:path w="97152" h="60927">
                  <a:moveTo>
                    <a:pt x="0" y="0"/>
                  </a:moveTo>
                  <a:lnTo>
                    <a:pt x="97152" y="60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824710" y="2582363"/>
              <a:ext cx="96647" cy="199685"/>
            </a:xfrm>
            <a:custGeom>
              <a:avLst/>
              <a:pathLst>
                <a:path w="96647" h="199685">
                  <a:moveTo>
                    <a:pt x="0" y="0"/>
                  </a:moveTo>
                  <a:lnTo>
                    <a:pt x="96647" y="199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4143800" y="466430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chr3:10141852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500077" y="287736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chr3:10141962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500077" y="242901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chr3:10149855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665606" y="265217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chr3:10149897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418292" y="248540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chr3:10149921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2448133" y="596382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448133" y="550137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448133" y="503891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503125" y="457646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503125" y="411400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503125" y="365155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503125" y="318909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503125" y="272664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2880411" y="60235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880411" y="556109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880411" y="509863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880411" y="46361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880411" y="41737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880411" y="371127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880411" y="324881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880411" y="27863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106490" y="2136732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98" name="pt98"/>
            <p:cNvSpPr/>
            <p:nvPr/>
          </p:nvSpPr>
          <p:spPr>
            <a:xfrm>
              <a:off x="7179089" y="248846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179089" y="268331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179089" y="287815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7389908" y="2421348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389908" y="2616198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389908" y="2811047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106490" y="3196038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05" name="pt105"/>
            <p:cNvSpPr/>
            <p:nvPr/>
          </p:nvSpPr>
          <p:spPr>
            <a:xfrm>
              <a:off x="7161660" y="3479767"/>
              <a:ext cx="100744" cy="10074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7207532" y="372048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7161660" y="3869466"/>
              <a:ext cx="100744" cy="10074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7142659" y="4045314"/>
              <a:ext cx="138745" cy="1387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7128079" y="4233700"/>
              <a:ext cx="167905" cy="1679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7406141" y="3474589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406141" y="366527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406141" y="386428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406141" y="4057128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406141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106490" y="4596857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16" name="pt116"/>
            <p:cNvSpPr/>
            <p:nvPr/>
          </p:nvSpPr>
          <p:spPr>
            <a:xfrm>
              <a:off x="7179089" y="4928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7179089" y="5122947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7389908" y="4890527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7389908" y="5085376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924695" y="619487"/>
              <a:ext cx="7636470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VHL,Prostate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225112" y="1198960"/>
              <a:ext cx="1583525" cy="5007971"/>
            </a:xfrm>
            <a:custGeom>
              <a:avLst/>
              <a:pathLst>
                <a:path w="1583525" h="5007971">
                  <a:moveTo>
                    <a:pt x="786610" y="5007971"/>
                  </a:moveTo>
                  <a:lnTo>
                    <a:pt x="786315" y="4998171"/>
                  </a:lnTo>
                  <a:lnTo>
                    <a:pt x="785993" y="4988370"/>
                  </a:lnTo>
                  <a:lnTo>
                    <a:pt x="785667" y="4978570"/>
                  </a:lnTo>
                  <a:lnTo>
                    <a:pt x="785313" y="4968770"/>
                  </a:lnTo>
                  <a:lnTo>
                    <a:pt x="784949" y="4958969"/>
                  </a:lnTo>
                  <a:lnTo>
                    <a:pt x="784563" y="4949169"/>
                  </a:lnTo>
                  <a:lnTo>
                    <a:pt x="784160" y="4939369"/>
                  </a:lnTo>
                  <a:lnTo>
                    <a:pt x="783738" y="4929568"/>
                  </a:lnTo>
                  <a:lnTo>
                    <a:pt x="783291" y="4919768"/>
                  </a:lnTo>
                  <a:lnTo>
                    <a:pt x="782831" y="4909968"/>
                  </a:lnTo>
                  <a:lnTo>
                    <a:pt x="782338" y="4900167"/>
                  </a:lnTo>
                  <a:lnTo>
                    <a:pt x="781838" y="4890367"/>
                  </a:lnTo>
                  <a:lnTo>
                    <a:pt x="781294" y="4880567"/>
                  </a:lnTo>
                  <a:lnTo>
                    <a:pt x="780742" y="4870766"/>
                  </a:lnTo>
                  <a:lnTo>
                    <a:pt x="780151" y="4860966"/>
                  </a:lnTo>
                  <a:lnTo>
                    <a:pt x="779543" y="4851166"/>
                  </a:lnTo>
                  <a:lnTo>
                    <a:pt x="778903" y="4841365"/>
                  </a:lnTo>
                  <a:lnTo>
                    <a:pt x="778235" y="4831565"/>
                  </a:lnTo>
                  <a:lnTo>
                    <a:pt x="777542" y="4821765"/>
                  </a:lnTo>
                  <a:lnTo>
                    <a:pt x="776810" y="4811964"/>
                  </a:lnTo>
                  <a:lnTo>
                    <a:pt x="776061" y="4802164"/>
                  </a:lnTo>
                  <a:lnTo>
                    <a:pt x="775260" y="4792364"/>
                  </a:lnTo>
                  <a:lnTo>
                    <a:pt x="774448" y="4782563"/>
                  </a:lnTo>
                  <a:lnTo>
                    <a:pt x="773576" y="4772763"/>
                  </a:lnTo>
                  <a:lnTo>
                    <a:pt x="772689" y="4762963"/>
                  </a:lnTo>
                  <a:lnTo>
                    <a:pt x="771750" y="4753162"/>
                  </a:lnTo>
                  <a:lnTo>
                    <a:pt x="770783" y="4743362"/>
                  </a:lnTo>
                  <a:lnTo>
                    <a:pt x="769774" y="4733562"/>
                  </a:lnTo>
                  <a:lnTo>
                    <a:pt x="768722" y="4723761"/>
                  </a:lnTo>
                  <a:lnTo>
                    <a:pt x="767638" y="4713961"/>
                  </a:lnTo>
                  <a:lnTo>
                    <a:pt x="766496" y="4704161"/>
                  </a:lnTo>
                  <a:lnTo>
                    <a:pt x="765334" y="4694360"/>
                  </a:lnTo>
                  <a:lnTo>
                    <a:pt x="764096" y="4684560"/>
                  </a:lnTo>
                  <a:lnTo>
                    <a:pt x="762844" y="4674760"/>
                  </a:lnTo>
                  <a:lnTo>
                    <a:pt x="761514" y="4664959"/>
                  </a:lnTo>
                  <a:lnTo>
                    <a:pt x="760160" y="4655159"/>
                  </a:lnTo>
                  <a:lnTo>
                    <a:pt x="758740" y="4645359"/>
                  </a:lnTo>
                  <a:lnTo>
                    <a:pt x="757278" y="4635558"/>
                  </a:lnTo>
                  <a:lnTo>
                    <a:pt x="755765" y="4625758"/>
                  </a:lnTo>
                  <a:lnTo>
                    <a:pt x="754190" y="4615958"/>
                  </a:lnTo>
                  <a:lnTo>
                    <a:pt x="752580" y="4606157"/>
                  </a:lnTo>
                  <a:lnTo>
                    <a:pt x="750887" y="4596357"/>
                  </a:lnTo>
                  <a:lnTo>
                    <a:pt x="749175" y="4586557"/>
                  </a:lnTo>
                  <a:lnTo>
                    <a:pt x="747359" y="4576756"/>
                  </a:lnTo>
                  <a:lnTo>
                    <a:pt x="745524" y="4566956"/>
                  </a:lnTo>
                  <a:lnTo>
                    <a:pt x="743599" y="4557156"/>
                  </a:lnTo>
                  <a:lnTo>
                    <a:pt x="741634" y="4547355"/>
                  </a:lnTo>
                  <a:lnTo>
                    <a:pt x="739596" y="4537555"/>
                  </a:lnTo>
                  <a:lnTo>
                    <a:pt x="737498" y="4527755"/>
                  </a:lnTo>
                  <a:lnTo>
                    <a:pt x="735344" y="4517954"/>
                  </a:lnTo>
                  <a:lnTo>
                    <a:pt x="733107" y="4508154"/>
                  </a:lnTo>
                  <a:lnTo>
                    <a:pt x="730834" y="4498354"/>
                  </a:lnTo>
                  <a:lnTo>
                    <a:pt x="728455" y="4488553"/>
                  </a:lnTo>
                  <a:lnTo>
                    <a:pt x="726054" y="4478753"/>
                  </a:lnTo>
                  <a:lnTo>
                    <a:pt x="723534" y="4468953"/>
                  </a:lnTo>
                  <a:lnTo>
                    <a:pt x="720986" y="4459152"/>
                  </a:lnTo>
                  <a:lnTo>
                    <a:pt x="718339" y="4449352"/>
                  </a:lnTo>
                  <a:lnTo>
                    <a:pt x="715640" y="4439552"/>
                  </a:lnTo>
                  <a:lnTo>
                    <a:pt x="712863" y="4429751"/>
                  </a:lnTo>
                  <a:lnTo>
                    <a:pt x="710011" y="4419951"/>
                  </a:lnTo>
                  <a:lnTo>
                    <a:pt x="707103" y="4410151"/>
                  </a:lnTo>
                  <a:lnTo>
                    <a:pt x="704095" y="4400350"/>
                  </a:lnTo>
                  <a:lnTo>
                    <a:pt x="701054" y="4390550"/>
                  </a:lnTo>
                  <a:lnTo>
                    <a:pt x="697889" y="4380750"/>
                  </a:lnTo>
                  <a:lnTo>
                    <a:pt x="694700" y="4370949"/>
                  </a:lnTo>
                  <a:lnTo>
                    <a:pt x="691390" y="4361149"/>
                  </a:lnTo>
                  <a:lnTo>
                    <a:pt x="688042" y="4351349"/>
                  </a:lnTo>
                  <a:lnTo>
                    <a:pt x="684597" y="4341548"/>
                  </a:lnTo>
                  <a:lnTo>
                    <a:pt x="681091" y="4331748"/>
                  </a:lnTo>
                  <a:lnTo>
                    <a:pt x="677511" y="4321948"/>
                  </a:lnTo>
                  <a:lnTo>
                    <a:pt x="673846" y="4312147"/>
                  </a:lnTo>
                  <a:lnTo>
                    <a:pt x="670132" y="4302347"/>
                  </a:lnTo>
                  <a:lnTo>
                    <a:pt x="666311" y="4292547"/>
                  </a:lnTo>
                  <a:lnTo>
                    <a:pt x="662464" y="4282746"/>
                  </a:lnTo>
                  <a:lnTo>
                    <a:pt x="658488" y="4272946"/>
                  </a:lnTo>
                  <a:lnTo>
                    <a:pt x="654490" y="4263146"/>
                  </a:lnTo>
                  <a:lnTo>
                    <a:pt x="650383" y="4253345"/>
                  </a:lnTo>
                  <a:lnTo>
                    <a:pt x="646234" y="4243545"/>
                  </a:lnTo>
                  <a:lnTo>
                    <a:pt x="642001" y="4233745"/>
                  </a:lnTo>
                  <a:lnTo>
                    <a:pt x="637706" y="4223944"/>
                  </a:lnTo>
                  <a:lnTo>
                    <a:pt x="633351" y="4214144"/>
                  </a:lnTo>
                  <a:lnTo>
                    <a:pt x="628916" y="4204344"/>
                  </a:lnTo>
                  <a:lnTo>
                    <a:pt x="624443" y="4194543"/>
                  </a:lnTo>
                  <a:lnTo>
                    <a:pt x="619872" y="4184743"/>
                  </a:lnTo>
                  <a:lnTo>
                    <a:pt x="615282" y="4174943"/>
                  </a:lnTo>
                  <a:lnTo>
                    <a:pt x="610589" y="4165142"/>
                  </a:lnTo>
                  <a:lnTo>
                    <a:pt x="605874" y="4155342"/>
                  </a:lnTo>
                  <a:lnTo>
                    <a:pt x="601079" y="4145542"/>
                  </a:lnTo>
                  <a:lnTo>
                    <a:pt x="596247" y="4135741"/>
                  </a:lnTo>
                  <a:lnTo>
                    <a:pt x="591357" y="4125941"/>
                  </a:lnTo>
                  <a:lnTo>
                    <a:pt x="586418" y="4116141"/>
                  </a:lnTo>
                  <a:lnTo>
                    <a:pt x="581441" y="4106340"/>
                  </a:lnTo>
                  <a:lnTo>
                    <a:pt x="576405" y="4096540"/>
                  </a:lnTo>
                  <a:lnTo>
                    <a:pt x="571349" y="4086740"/>
                  </a:lnTo>
                  <a:lnTo>
                    <a:pt x="566228" y="4076939"/>
                  </a:lnTo>
                  <a:lnTo>
                    <a:pt x="561096" y="4067139"/>
                  </a:lnTo>
                  <a:lnTo>
                    <a:pt x="555908" y="4057339"/>
                  </a:lnTo>
                  <a:lnTo>
                    <a:pt x="550706" y="4047538"/>
                  </a:lnTo>
                  <a:lnTo>
                    <a:pt x="545467" y="4037738"/>
                  </a:lnTo>
                  <a:lnTo>
                    <a:pt x="540210" y="4027938"/>
                  </a:lnTo>
                  <a:lnTo>
                    <a:pt x="534930" y="4018137"/>
                  </a:lnTo>
                  <a:lnTo>
                    <a:pt x="529631" y="4008337"/>
                  </a:lnTo>
                  <a:lnTo>
                    <a:pt x="524321" y="3998537"/>
                  </a:lnTo>
                  <a:lnTo>
                    <a:pt x="518996" y="3988736"/>
                  </a:lnTo>
                  <a:lnTo>
                    <a:pt x="513667" y="3978936"/>
                  </a:lnTo>
                  <a:lnTo>
                    <a:pt x="508332" y="3969136"/>
                  </a:lnTo>
                  <a:lnTo>
                    <a:pt x="502997" y="3959335"/>
                  </a:lnTo>
                  <a:lnTo>
                    <a:pt x="497667" y="3949535"/>
                  </a:lnTo>
                  <a:lnTo>
                    <a:pt x="492343" y="3939735"/>
                  </a:lnTo>
                  <a:lnTo>
                    <a:pt x="487031" y="3929934"/>
                  </a:lnTo>
                  <a:lnTo>
                    <a:pt x="481735" y="3920134"/>
                  </a:lnTo>
                  <a:lnTo>
                    <a:pt x="476454" y="3910334"/>
                  </a:lnTo>
                  <a:lnTo>
                    <a:pt x="471202" y="3900533"/>
                  </a:lnTo>
                  <a:lnTo>
                    <a:pt x="465965" y="3890733"/>
                  </a:lnTo>
                  <a:lnTo>
                    <a:pt x="460777" y="3880933"/>
                  </a:lnTo>
                  <a:lnTo>
                    <a:pt x="455599" y="3871132"/>
                  </a:lnTo>
                  <a:lnTo>
                    <a:pt x="450490" y="3861332"/>
                  </a:lnTo>
                  <a:lnTo>
                    <a:pt x="445398" y="3851532"/>
                  </a:lnTo>
                  <a:lnTo>
                    <a:pt x="440372" y="3841731"/>
                  </a:lnTo>
                  <a:lnTo>
                    <a:pt x="435384" y="3831931"/>
                  </a:lnTo>
                  <a:lnTo>
                    <a:pt x="430456" y="3822131"/>
                  </a:lnTo>
                  <a:lnTo>
                    <a:pt x="425589" y="3812330"/>
                  </a:lnTo>
                  <a:lnTo>
                    <a:pt x="420771" y="3802530"/>
                  </a:lnTo>
                  <a:lnTo>
                    <a:pt x="416044" y="3792729"/>
                  </a:lnTo>
                  <a:lnTo>
                    <a:pt x="411350" y="3782929"/>
                  </a:lnTo>
                  <a:lnTo>
                    <a:pt x="406779" y="3773129"/>
                  </a:lnTo>
                  <a:lnTo>
                    <a:pt x="402234" y="3763328"/>
                  </a:lnTo>
                  <a:lnTo>
                    <a:pt x="397824" y="3753528"/>
                  </a:lnTo>
                  <a:lnTo>
                    <a:pt x="393456" y="3743728"/>
                  </a:lnTo>
                  <a:lnTo>
                    <a:pt x="389206" y="3733927"/>
                  </a:lnTo>
                  <a:lnTo>
                    <a:pt x="385032" y="3724127"/>
                  </a:lnTo>
                  <a:lnTo>
                    <a:pt x="380955" y="3714327"/>
                  </a:lnTo>
                  <a:lnTo>
                    <a:pt x="376989" y="3704526"/>
                  </a:lnTo>
                  <a:lnTo>
                    <a:pt x="373094" y="3694726"/>
                  </a:lnTo>
                  <a:lnTo>
                    <a:pt x="369352" y="3684926"/>
                  </a:lnTo>
                  <a:lnTo>
                    <a:pt x="365650" y="3675125"/>
                  </a:lnTo>
                  <a:lnTo>
                    <a:pt x="362143" y="3665325"/>
                  </a:lnTo>
                  <a:lnTo>
                    <a:pt x="358674" y="3655525"/>
                  </a:lnTo>
                  <a:lnTo>
                    <a:pt x="355385" y="3645724"/>
                  </a:lnTo>
                  <a:lnTo>
                    <a:pt x="352166" y="3635924"/>
                  </a:lnTo>
                  <a:lnTo>
                    <a:pt x="349096" y="3626124"/>
                  </a:lnTo>
                  <a:lnTo>
                    <a:pt x="346138" y="3616323"/>
                  </a:lnTo>
                  <a:lnTo>
                    <a:pt x="343294" y="3606523"/>
                  </a:lnTo>
                  <a:lnTo>
                    <a:pt x="340606" y="3596723"/>
                  </a:lnTo>
                  <a:lnTo>
                    <a:pt x="337993" y="3586922"/>
                  </a:lnTo>
                  <a:lnTo>
                    <a:pt x="335581" y="3577122"/>
                  </a:lnTo>
                  <a:lnTo>
                    <a:pt x="333211" y="3567322"/>
                  </a:lnTo>
                  <a:lnTo>
                    <a:pt x="331075" y="3557521"/>
                  </a:lnTo>
                  <a:lnTo>
                    <a:pt x="328988" y="3547721"/>
                  </a:lnTo>
                  <a:lnTo>
                    <a:pt x="327095" y="3537921"/>
                  </a:lnTo>
                  <a:lnTo>
                    <a:pt x="325295" y="3528120"/>
                  </a:lnTo>
                  <a:lnTo>
                    <a:pt x="323647" y="3518320"/>
                  </a:lnTo>
                  <a:lnTo>
                    <a:pt x="322134" y="3508520"/>
                  </a:lnTo>
                  <a:lnTo>
                    <a:pt x="320730" y="3498719"/>
                  </a:lnTo>
                  <a:lnTo>
                    <a:pt x="319505" y="3488919"/>
                  </a:lnTo>
                  <a:lnTo>
                    <a:pt x="318346" y="3479119"/>
                  </a:lnTo>
                  <a:lnTo>
                    <a:pt x="317405" y="3469318"/>
                  </a:lnTo>
                  <a:lnTo>
                    <a:pt x="316507" y="3459518"/>
                  </a:lnTo>
                  <a:lnTo>
                    <a:pt x="315828" y="3449718"/>
                  </a:lnTo>
                  <a:lnTo>
                    <a:pt x="315209" y="3439917"/>
                  </a:lnTo>
                  <a:lnTo>
                    <a:pt x="314765" y="3430117"/>
                  </a:lnTo>
                  <a:lnTo>
                    <a:pt x="314419" y="3420317"/>
                  </a:lnTo>
                  <a:lnTo>
                    <a:pt x="314203" y="3410516"/>
                  </a:lnTo>
                  <a:lnTo>
                    <a:pt x="314121" y="3400716"/>
                  </a:lnTo>
                  <a:lnTo>
                    <a:pt x="314126" y="3390916"/>
                  </a:lnTo>
                  <a:lnTo>
                    <a:pt x="314298" y="3381115"/>
                  </a:lnTo>
                  <a:lnTo>
                    <a:pt x="314517" y="3371315"/>
                  </a:lnTo>
                  <a:lnTo>
                    <a:pt x="314931" y="3361515"/>
                  </a:lnTo>
                  <a:lnTo>
                    <a:pt x="315379" y="3351714"/>
                  </a:lnTo>
                  <a:lnTo>
                    <a:pt x="315995" y="3341914"/>
                  </a:lnTo>
                  <a:lnTo>
                    <a:pt x="316668" y="3332114"/>
                  </a:lnTo>
                  <a:lnTo>
                    <a:pt x="317466" y="3322313"/>
                  </a:lnTo>
                  <a:lnTo>
                    <a:pt x="318347" y="3312513"/>
                  </a:lnTo>
                  <a:lnTo>
                    <a:pt x="319314" y="3302713"/>
                  </a:lnTo>
                  <a:lnTo>
                    <a:pt x="320385" y="3292912"/>
                  </a:lnTo>
                  <a:lnTo>
                    <a:pt x="321509" y="3283112"/>
                  </a:lnTo>
                  <a:lnTo>
                    <a:pt x="322752" y="3273312"/>
                  </a:lnTo>
                  <a:lnTo>
                    <a:pt x="324020" y="3263511"/>
                  </a:lnTo>
                  <a:lnTo>
                    <a:pt x="325413" y="3253711"/>
                  </a:lnTo>
                  <a:lnTo>
                    <a:pt x="326827" y="3243911"/>
                  </a:lnTo>
                  <a:lnTo>
                    <a:pt x="328330" y="3234110"/>
                  </a:lnTo>
                  <a:lnTo>
                    <a:pt x="329868" y="3224310"/>
                  </a:lnTo>
                  <a:lnTo>
                    <a:pt x="331466" y="3214510"/>
                  </a:lnTo>
                  <a:lnTo>
                    <a:pt x="333107" y="3204709"/>
                  </a:lnTo>
                  <a:lnTo>
                    <a:pt x="334782" y="3194909"/>
                  </a:lnTo>
                  <a:lnTo>
                    <a:pt x="336500" y="3185109"/>
                  </a:lnTo>
                  <a:lnTo>
                    <a:pt x="338236" y="3175308"/>
                  </a:lnTo>
                  <a:lnTo>
                    <a:pt x="340009" y="3165508"/>
                  </a:lnTo>
                  <a:lnTo>
                    <a:pt x="341788" y="3155708"/>
                  </a:lnTo>
                  <a:lnTo>
                    <a:pt x="343588" y="3145907"/>
                  </a:lnTo>
                  <a:lnTo>
                    <a:pt x="345391" y="3136107"/>
                  </a:lnTo>
                  <a:lnTo>
                    <a:pt x="347197" y="3126307"/>
                  </a:lnTo>
                  <a:lnTo>
                    <a:pt x="348997" y="3116506"/>
                  </a:lnTo>
                  <a:lnTo>
                    <a:pt x="350790" y="3106706"/>
                  </a:lnTo>
                  <a:lnTo>
                    <a:pt x="352564" y="3096906"/>
                  </a:lnTo>
                  <a:lnTo>
                    <a:pt x="354326" y="3087105"/>
                  </a:lnTo>
                  <a:lnTo>
                    <a:pt x="356048" y="3077305"/>
                  </a:lnTo>
                  <a:lnTo>
                    <a:pt x="357759" y="3067505"/>
                  </a:lnTo>
                  <a:lnTo>
                    <a:pt x="359405" y="3057704"/>
                  </a:lnTo>
                  <a:lnTo>
                    <a:pt x="361037" y="3047904"/>
                  </a:lnTo>
                  <a:lnTo>
                    <a:pt x="362594" y="3038104"/>
                  </a:lnTo>
                  <a:lnTo>
                    <a:pt x="364119" y="3028303"/>
                  </a:lnTo>
                  <a:lnTo>
                    <a:pt x="365572" y="3018503"/>
                  </a:lnTo>
                  <a:lnTo>
                    <a:pt x="366967" y="3008703"/>
                  </a:lnTo>
                  <a:lnTo>
                    <a:pt x="368299" y="2998902"/>
                  </a:lnTo>
                  <a:lnTo>
                    <a:pt x="369541" y="2989102"/>
                  </a:lnTo>
                  <a:lnTo>
                    <a:pt x="370737" y="2979302"/>
                  </a:lnTo>
                  <a:lnTo>
                    <a:pt x="371805" y="2969501"/>
                  </a:lnTo>
                  <a:lnTo>
                    <a:pt x="372846" y="2959701"/>
                  </a:lnTo>
                  <a:lnTo>
                    <a:pt x="373721" y="2949901"/>
                  </a:lnTo>
                  <a:lnTo>
                    <a:pt x="374562" y="2940100"/>
                  </a:lnTo>
                  <a:lnTo>
                    <a:pt x="375256" y="2930300"/>
                  </a:lnTo>
                  <a:lnTo>
                    <a:pt x="375878" y="2920500"/>
                  </a:lnTo>
                  <a:lnTo>
                    <a:pt x="376376" y="2910699"/>
                  </a:lnTo>
                  <a:lnTo>
                    <a:pt x="376763" y="2900899"/>
                  </a:lnTo>
                  <a:lnTo>
                    <a:pt x="377054" y="2891099"/>
                  </a:lnTo>
                  <a:lnTo>
                    <a:pt x="377189" y="2881298"/>
                  </a:lnTo>
                  <a:lnTo>
                    <a:pt x="377262" y="2871498"/>
                  </a:lnTo>
                  <a:lnTo>
                    <a:pt x="377131" y="2861698"/>
                  </a:lnTo>
                  <a:lnTo>
                    <a:pt x="376959" y="2851897"/>
                  </a:lnTo>
                  <a:lnTo>
                    <a:pt x="376565" y="2842097"/>
                  </a:lnTo>
                  <a:lnTo>
                    <a:pt x="376113" y="2832297"/>
                  </a:lnTo>
                  <a:lnTo>
                    <a:pt x="375474" y="2822496"/>
                  </a:lnTo>
                  <a:lnTo>
                    <a:pt x="374730" y="2812696"/>
                  </a:lnTo>
                  <a:lnTo>
                    <a:pt x="373840" y="2802896"/>
                  </a:lnTo>
                  <a:lnTo>
                    <a:pt x="372797" y="2793095"/>
                  </a:lnTo>
                  <a:lnTo>
                    <a:pt x="371650" y="2783295"/>
                  </a:lnTo>
                  <a:lnTo>
                    <a:pt x="370301" y="2773495"/>
                  </a:lnTo>
                  <a:lnTo>
                    <a:pt x="368893" y="2763694"/>
                  </a:lnTo>
                  <a:lnTo>
                    <a:pt x="367236" y="2753894"/>
                  </a:lnTo>
                  <a:lnTo>
                    <a:pt x="365532" y="2744094"/>
                  </a:lnTo>
                  <a:lnTo>
                    <a:pt x="363595" y="2734293"/>
                  </a:lnTo>
                  <a:lnTo>
                    <a:pt x="361580" y="2724493"/>
                  </a:lnTo>
                  <a:lnTo>
                    <a:pt x="359378" y="2714693"/>
                  </a:lnTo>
                  <a:lnTo>
                    <a:pt x="357052" y="2704892"/>
                  </a:lnTo>
                  <a:lnTo>
                    <a:pt x="354587" y="2695092"/>
                  </a:lnTo>
                  <a:lnTo>
                    <a:pt x="351952" y="2685292"/>
                  </a:lnTo>
                  <a:lnTo>
                    <a:pt x="349226" y="2675491"/>
                  </a:lnTo>
                  <a:lnTo>
                    <a:pt x="346287" y="2665691"/>
                  </a:lnTo>
                  <a:lnTo>
                    <a:pt x="343303" y="2655891"/>
                  </a:lnTo>
                  <a:lnTo>
                    <a:pt x="340067" y="2646090"/>
                  </a:lnTo>
                  <a:lnTo>
                    <a:pt x="336788" y="2636290"/>
                  </a:lnTo>
                  <a:lnTo>
                    <a:pt x="333307" y="2626490"/>
                  </a:lnTo>
                  <a:lnTo>
                    <a:pt x="329741" y="2616689"/>
                  </a:lnTo>
                  <a:lnTo>
                    <a:pt x="326021" y="2606889"/>
                  </a:lnTo>
                  <a:lnTo>
                    <a:pt x="322180" y="2597089"/>
                  </a:lnTo>
                  <a:lnTo>
                    <a:pt x="318231" y="2587288"/>
                  </a:lnTo>
                  <a:lnTo>
                    <a:pt x="314126" y="2577488"/>
                  </a:lnTo>
                  <a:lnTo>
                    <a:pt x="309957" y="2567688"/>
                  </a:lnTo>
                  <a:lnTo>
                    <a:pt x="305604" y="2557887"/>
                  </a:lnTo>
                  <a:lnTo>
                    <a:pt x="301214" y="2548087"/>
                  </a:lnTo>
                  <a:lnTo>
                    <a:pt x="296639" y="2538286"/>
                  </a:lnTo>
                  <a:lnTo>
                    <a:pt x="292020" y="2528486"/>
                  </a:lnTo>
                  <a:lnTo>
                    <a:pt x="287261" y="2518686"/>
                  </a:lnTo>
                  <a:lnTo>
                    <a:pt x="282431" y="2508885"/>
                  </a:lnTo>
                  <a:lnTo>
                    <a:pt x="277500" y="2499085"/>
                  </a:lnTo>
                  <a:lnTo>
                    <a:pt x="272477" y="2489285"/>
                  </a:lnTo>
                  <a:lnTo>
                    <a:pt x="267390" y="2479484"/>
                  </a:lnTo>
                  <a:lnTo>
                    <a:pt x="262195" y="2469684"/>
                  </a:lnTo>
                  <a:lnTo>
                    <a:pt x="256967" y="2459884"/>
                  </a:lnTo>
                  <a:lnTo>
                    <a:pt x="251620" y="2450083"/>
                  </a:lnTo>
                  <a:lnTo>
                    <a:pt x="246254" y="2440283"/>
                  </a:lnTo>
                  <a:lnTo>
                    <a:pt x="240791" y="2430483"/>
                  </a:lnTo>
                  <a:lnTo>
                    <a:pt x="235301" y="2420682"/>
                  </a:lnTo>
                  <a:lnTo>
                    <a:pt x="229745" y="2410882"/>
                  </a:lnTo>
                  <a:lnTo>
                    <a:pt x="224155" y="2401082"/>
                  </a:lnTo>
                  <a:lnTo>
                    <a:pt x="218524" y="2391281"/>
                  </a:lnTo>
                  <a:lnTo>
                    <a:pt x="212857" y="2381481"/>
                  </a:lnTo>
                  <a:lnTo>
                    <a:pt x="207170" y="2371681"/>
                  </a:lnTo>
                  <a:lnTo>
                    <a:pt x="201450" y="2361880"/>
                  </a:lnTo>
                  <a:lnTo>
                    <a:pt x="195724" y="2352080"/>
                  </a:lnTo>
                  <a:lnTo>
                    <a:pt x="189976" y="2342280"/>
                  </a:lnTo>
                  <a:lnTo>
                    <a:pt x="184228" y="2332479"/>
                  </a:lnTo>
                  <a:lnTo>
                    <a:pt x="178478" y="2322679"/>
                  </a:lnTo>
                  <a:lnTo>
                    <a:pt x="172734" y="2312879"/>
                  </a:lnTo>
                  <a:lnTo>
                    <a:pt x="167000" y="2303078"/>
                  </a:lnTo>
                  <a:lnTo>
                    <a:pt x="161284" y="2293278"/>
                  </a:lnTo>
                  <a:lnTo>
                    <a:pt x="155584" y="2283478"/>
                  </a:lnTo>
                  <a:lnTo>
                    <a:pt x="149921" y="2273677"/>
                  </a:lnTo>
                  <a:lnTo>
                    <a:pt x="144274" y="2263877"/>
                  </a:lnTo>
                  <a:lnTo>
                    <a:pt x="138690" y="2254077"/>
                  </a:lnTo>
                  <a:lnTo>
                    <a:pt x="133118" y="2244276"/>
                  </a:lnTo>
                  <a:lnTo>
                    <a:pt x="127631" y="2234476"/>
                  </a:lnTo>
                  <a:lnTo>
                    <a:pt x="122169" y="2224676"/>
                  </a:lnTo>
                  <a:lnTo>
                    <a:pt x="116789" y="2214875"/>
                  </a:lnTo>
                  <a:lnTo>
                    <a:pt x="111459" y="2205075"/>
                  </a:lnTo>
                  <a:lnTo>
                    <a:pt x="106204" y="2195275"/>
                  </a:lnTo>
                  <a:lnTo>
                    <a:pt x="101030" y="2185474"/>
                  </a:lnTo>
                  <a:lnTo>
                    <a:pt x="95916" y="2175674"/>
                  </a:lnTo>
                  <a:lnTo>
                    <a:pt x="90921" y="2165874"/>
                  </a:lnTo>
                  <a:lnTo>
                    <a:pt x="85965" y="2156073"/>
                  </a:lnTo>
                  <a:lnTo>
                    <a:pt x="81171" y="2146273"/>
                  </a:lnTo>
                  <a:lnTo>
                    <a:pt x="76409" y="2136473"/>
                  </a:lnTo>
                  <a:lnTo>
                    <a:pt x="71817" y="2126672"/>
                  </a:lnTo>
                  <a:lnTo>
                    <a:pt x="67283" y="2116872"/>
                  </a:lnTo>
                  <a:lnTo>
                    <a:pt x="62896" y="2107072"/>
                  </a:lnTo>
                  <a:lnTo>
                    <a:pt x="58609" y="2097271"/>
                  </a:lnTo>
                  <a:lnTo>
                    <a:pt x="54441" y="2087471"/>
                  </a:lnTo>
                  <a:lnTo>
                    <a:pt x="50421" y="2077671"/>
                  </a:lnTo>
                  <a:lnTo>
                    <a:pt x="46486" y="2067870"/>
                  </a:lnTo>
                  <a:lnTo>
                    <a:pt x="42751" y="2058070"/>
                  </a:lnTo>
                  <a:lnTo>
                    <a:pt x="39062" y="2048270"/>
                  </a:lnTo>
                  <a:lnTo>
                    <a:pt x="35628" y="2038469"/>
                  </a:lnTo>
                  <a:lnTo>
                    <a:pt x="32242" y="2028669"/>
                  </a:lnTo>
                  <a:lnTo>
                    <a:pt x="29081" y="2018869"/>
                  </a:lnTo>
                  <a:lnTo>
                    <a:pt x="26016" y="2009068"/>
                  </a:lnTo>
                  <a:lnTo>
                    <a:pt x="23136" y="1999268"/>
                  </a:lnTo>
                  <a:lnTo>
                    <a:pt x="20406" y="1989468"/>
                  </a:lnTo>
                  <a:lnTo>
                    <a:pt x="17816" y="1979667"/>
                  </a:lnTo>
                  <a:lnTo>
                    <a:pt x="15435" y="1969867"/>
                  </a:lnTo>
                  <a:lnTo>
                    <a:pt x="13145" y="1960067"/>
                  </a:lnTo>
                  <a:lnTo>
                    <a:pt x="11123" y="1950266"/>
                  </a:lnTo>
                  <a:lnTo>
                    <a:pt x="9156" y="1940466"/>
                  </a:lnTo>
                  <a:lnTo>
                    <a:pt x="7490" y="1930666"/>
                  </a:lnTo>
                  <a:lnTo>
                    <a:pt x="5895" y="1920865"/>
                  </a:lnTo>
                  <a:lnTo>
                    <a:pt x="4551" y="1911065"/>
                  </a:lnTo>
                  <a:lnTo>
                    <a:pt x="3337" y="1901265"/>
                  </a:lnTo>
                  <a:lnTo>
                    <a:pt x="2321" y="1891464"/>
                  </a:lnTo>
                  <a:lnTo>
                    <a:pt x="1495" y="1881664"/>
                  </a:lnTo>
                  <a:lnTo>
                    <a:pt x="811" y="1871864"/>
                  </a:lnTo>
                  <a:lnTo>
                    <a:pt x="380" y="1862063"/>
                  </a:lnTo>
                  <a:lnTo>
                    <a:pt x="32" y="1852263"/>
                  </a:lnTo>
                  <a:lnTo>
                    <a:pt x="0" y="1842463"/>
                  </a:lnTo>
                  <a:lnTo>
                    <a:pt x="26" y="1832662"/>
                  </a:lnTo>
                  <a:lnTo>
                    <a:pt x="360" y="1822862"/>
                  </a:lnTo>
                  <a:lnTo>
                    <a:pt x="789" y="1813062"/>
                  </a:lnTo>
                  <a:lnTo>
                    <a:pt x="1465" y="1803261"/>
                  </a:lnTo>
                  <a:lnTo>
                    <a:pt x="2298" y="1793461"/>
                  </a:lnTo>
                  <a:lnTo>
                    <a:pt x="3317" y="1783661"/>
                  </a:lnTo>
                  <a:lnTo>
                    <a:pt x="4552" y="1773860"/>
                  </a:lnTo>
                  <a:lnTo>
                    <a:pt x="5914" y="1764060"/>
                  </a:lnTo>
                  <a:lnTo>
                    <a:pt x="7551" y="1754260"/>
                  </a:lnTo>
                  <a:lnTo>
                    <a:pt x="9254" y="1744459"/>
                  </a:lnTo>
                  <a:lnTo>
                    <a:pt x="11290" y="1734659"/>
                  </a:lnTo>
                  <a:lnTo>
                    <a:pt x="13385" y="1724859"/>
                  </a:lnTo>
                  <a:lnTo>
                    <a:pt x="15763" y="1715058"/>
                  </a:lnTo>
                  <a:lnTo>
                    <a:pt x="18251" y="1705258"/>
                  </a:lnTo>
                  <a:lnTo>
                    <a:pt x="20960" y="1695458"/>
                  </a:lnTo>
                  <a:lnTo>
                    <a:pt x="23837" y="1685657"/>
                  </a:lnTo>
                  <a:lnTo>
                    <a:pt x="26873" y="1675857"/>
                  </a:lnTo>
                  <a:lnTo>
                    <a:pt x="30129" y="1666057"/>
                  </a:lnTo>
                  <a:lnTo>
                    <a:pt x="33487" y="1656256"/>
                  </a:lnTo>
                  <a:lnTo>
                    <a:pt x="37116" y="1646456"/>
                  </a:lnTo>
                  <a:lnTo>
                    <a:pt x="40801" y="1636656"/>
                  </a:lnTo>
                  <a:lnTo>
                    <a:pt x="44781" y="1626855"/>
                  </a:lnTo>
                  <a:lnTo>
                    <a:pt x="48826" y="1617055"/>
                  </a:lnTo>
                  <a:lnTo>
                    <a:pt x="53107" y="1607255"/>
                  </a:lnTo>
                  <a:lnTo>
                    <a:pt x="57501" y="1597454"/>
                  </a:lnTo>
                  <a:lnTo>
                    <a:pt x="62073" y="1587654"/>
                  </a:lnTo>
                  <a:lnTo>
                    <a:pt x="66806" y="1577854"/>
                  </a:lnTo>
                  <a:lnTo>
                    <a:pt x="71660" y="1568053"/>
                  </a:lnTo>
                  <a:lnTo>
                    <a:pt x="76717" y="1558253"/>
                  </a:lnTo>
                  <a:lnTo>
                    <a:pt x="81844" y="1548453"/>
                  </a:lnTo>
                  <a:lnTo>
                    <a:pt x="87212" y="1538652"/>
                  </a:lnTo>
                  <a:lnTo>
                    <a:pt x="92625" y="1528852"/>
                  </a:lnTo>
                  <a:lnTo>
                    <a:pt x="98266" y="1519052"/>
                  </a:lnTo>
                  <a:lnTo>
                    <a:pt x="103971" y="1509251"/>
                  </a:lnTo>
                  <a:lnTo>
                    <a:pt x="109851" y="1499451"/>
                  </a:lnTo>
                  <a:lnTo>
                    <a:pt x="115832" y="1489651"/>
                  </a:lnTo>
                  <a:lnTo>
                    <a:pt x="121940" y="1479850"/>
                  </a:lnTo>
                  <a:lnTo>
                    <a:pt x="128181" y="1470050"/>
                  </a:lnTo>
                  <a:lnTo>
                    <a:pt x="134504" y="1460250"/>
                  </a:lnTo>
                  <a:lnTo>
                    <a:pt x="140988" y="1450449"/>
                  </a:lnTo>
                  <a:lnTo>
                    <a:pt x="147512" y="1440649"/>
                  </a:lnTo>
                  <a:lnTo>
                    <a:pt x="154221" y="1430849"/>
                  </a:lnTo>
                  <a:lnTo>
                    <a:pt x="160961" y="1421048"/>
                  </a:lnTo>
                  <a:lnTo>
                    <a:pt x="167850" y="1411248"/>
                  </a:lnTo>
                  <a:lnTo>
                    <a:pt x="174791" y="1401448"/>
                  </a:lnTo>
                  <a:lnTo>
                    <a:pt x="181841" y="1391647"/>
                  </a:lnTo>
                  <a:lnTo>
                    <a:pt x="188965" y="1381847"/>
                  </a:lnTo>
                  <a:lnTo>
                    <a:pt x="196163" y="1372047"/>
                  </a:lnTo>
                  <a:lnTo>
                    <a:pt x="203450" y="1362246"/>
                  </a:lnTo>
                  <a:lnTo>
                    <a:pt x="210780" y="1352446"/>
                  </a:lnTo>
                  <a:lnTo>
                    <a:pt x="218212" y="1342646"/>
                  </a:lnTo>
                  <a:lnTo>
                    <a:pt x="225664" y="1332845"/>
                  </a:lnTo>
                  <a:lnTo>
                    <a:pt x="233216" y="1323045"/>
                  </a:lnTo>
                  <a:lnTo>
                    <a:pt x="240787" y="1313245"/>
                  </a:lnTo>
                  <a:lnTo>
                    <a:pt x="248428" y="1303444"/>
                  </a:lnTo>
                  <a:lnTo>
                    <a:pt x="256099" y="1293644"/>
                  </a:lnTo>
                  <a:lnTo>
                    <a:pt x="263815" y="1283844"/>
                  </a:lnTo>
                  <a:lnTo>
                    <a:pt x="271565" y="1274043"/>
                  </a:lnTo>
                  <a:lnTo>
                    <a:pt x="279341" y="1264243"/>
                  </a:lnTo>
                  <a:lnTo>
                    <a:pt x="287151" y="1254442"/>
                  </a:lnTo>
                  <a:lnTo>
                    <a:pt x="294973" y="1244642"/>
                  </a:lnTo>
                  <a:lnTo>
                    <a:pt x="302823" y="1234842"/>
                  </a:lnTo>
                  <a:lnTo>
                    <a:pt x="310678" y="1225041"/>
                  </a:lnTo>
                  <a:lnTo>
                    <a:pt x="318549" y="1215241"/>
                  </a:lnTo>
                  <a:lnTo>
                    <a:pt x="326420" y="1205441"/>
                  </a:lnTo>
                  <a:lnTo>
                    <a:pt x="334294" y="1195640"/>
                  </a:lnTo>
                  <a:lnTo>
                    <a:pt x="342163" y="1185840"/>
                  </a:lnTo>
                  <a:lnTo>
                    <a:pt x="350026" y="1176040"/>
                  </a:lnTo>
                  <a:lnTo>
                    <a:pt x="357875" y="1166239"/>
                  </a:lnTo>
                  <a:lnTo>
                    <a:pt x="365714" y="1156439"/>
                  </a:lnTo>
                  <a:lnTo>
                    <a:pt x="373525" y="1146639"/>
                  </a:lnTo>
                  <a:lnTo>
                    <a:pt x="381328" y="1136838"/>
                  </a:lnTo>
                  <a:lnTo>
                    <a:pt x="389084" y="1127038"/>
                  </a:lnTo>
                  <a:lnTo>
                    <a:pt x="396829" y="1117238"/>
                  </a:lnTo>
                  <a:lnTo>
                    <a:pt x="404522" y="1107437"/>
                  </a:lnTo>
                  <a:lnTo>
                    <a:pt x="412192" y="1097637"/>
                  </a:lnTo>
                  <a:lnTo>
                    <a:pt x="419812" y="1087837"/>
                  </a:lnTo>
                  <a:lnTo>
                    <a:pt x="427390" y="1078036"/>
                  </a:lnTo>
                  <a:lnTo>
                    <a:pt x="434926" y="1068236"/>
                  </a:lnTo>
                  <a:lnTo>
                    <a:pt x="442399" y="1058436"/>
                  </a:lnTo>
                  <a:lnTo>
                    <a:pt x="449841" y="1048635"/>
                  </a:lnTo>
                  <a:lnTo>
                    <a:pt x="457193" y="1038835"/>
                  </a:lnTo>
                  <a:lnTo>
                    <a:pt x="464528" y="1029035"/>
                  </a:lnTo>
                  <a:lnTo>
                    <a:pt x="471751" y="1019234"/>
                  </a:lnTo>
                  <a:lnTo>
                    <a:pt x="478949" y="1009434"/>
                  </a:lnTo>
                  <a:lnTo>
                    <a:pt x="486049" y="999634"/>
                  </a:lnTo>
                  <a:lnTo>
                    <a:pt x="493100" y="989833"/>
                  </a:lnTo>
                  <a:lnTo>
                    <a:pt x="500069" y="980033"/>
                  </a:lnTo>
                  <a:lnTo>
                    <a:pt x="506961" y="970233"/>
                  </a:lnTo>
                  <a:lnTo>
                    <a:pt x="513791" y="960432"/>
                  </a:lnTo>
                  <a:lnTo>
                    <a:pt x="520515" y="950632"/>
                  </a:lnTo>
                  <a:lnTo>
                    <a:pt x="527199" y="940832"/>
                  </a:lnTo>
                  <a:lnTo>
                    <a:pt x="533746" y="931031"/>
                  </a:lnTo>
                  <a:lnTo>
                    <a:pt x="540265" y="921231"/>
                  </a:lnTo>
                  <a:lnTo>
                    <a:pt x="546640" y="911431"/>
                  </a:lnTo>
                  <a:lnTo>
                    <a:pt x="552972" y="901630"/>
                  </a:lnTo>
                  <a:lnTo>
                    <a:pt x="559183" y="891830"/>
                  </a:lnTo>
                  <a:lnTo>
                    <a:pt x="565322" y="882030"/>
                  </a:lnTo>
                  <a:lnTo>
                    <a:pt x="571366" y="872229"/>
                  </a:lnTo>
                  <a:lnTo>
                    <a:pt x="577306" y="862429"/>
                  </a:lnTo>
                  <a:lnTo>
                    <a:pt x="583179" y="852629"/>
                  </a:lnTo>
                  <a:lnTo>
                    <a:pt x="588914" y="842828"/>
                  </a:lnTo>
                  <a:lnTo>
                    <a:pt x="594613" y="833028"/>
                  </a:lnTo>
                  <a:lnTo>
                    <a:pt x="600141" y="823228"/>
                  </a:lnTo>
                  <a:lnTo>
                    <a:pt x="605638" y="813427"/>
                  </a:lnTo>
                  <a:lnTo>
                    <a:pt x="610980" y="803627"/>
                  </a:lnTo>
                  <a:lnTo>
                    <a:pt x="616266" y="793827"/>
                  </a:lnTo>
                  <a:lnTo>
                    <a:pt x="621429" y="784026"/>
                  </a:lnTo>
                  <a:lnTo>
                    <a:pt x="626502" y="774226"/>
                  </a:lnTo>
                  <a:lnTo>
                    <a:pt x="631483" y="764426"/>
                  </a:lnTo>
                  <a:lnTo>
                    <a:pt x="636344" y="754625"/>
                  </a:lnTo>
                  <a:lnTo>
                    <a:pt x="641144" y="744825"/>
                  </a:lnTo>
                  <a:lnTo>
                    <a:pt x="645791" y="735025"/>
                  </a:lnTo>
                  <a:lnTo>
                    <a:pt x="650406" y="725224"/>
                  </a:lnTo>
                  <a:lnTo>
                    <a:pt x="654845" y="715424"/>
                  </a:lnTo>
                  <a:lnTo>
                    <a:pt x="659248" y="705624"/>
                  </a:lnTo>
                  <a:lnTo>
                    <a:pt x="663508" y="695823"/>
                  </a:lnTo>
                  <a:lnTo>
                    <a:pt x="667701" y="686023"/>
                  </a:lnTo>
                  <a:lnTo>
                    <a:pt x="671783" y="676223"/>
                  </a:lnTo>
                  <a:lnTo>
                    <a:pt x="675769" y="666422"/>
                  </a:lnTo>
                  <a:lnTo>
                    <a:pt x="679676" y="656622"/>
                  </a:lnTo>
                  <a:lnTo>
                    <a:pt x="683457" y="646822"/>
                  </a:lnTo>
                  <a:lnTo>
                    <a:pt x="687191" y="637021"/>
                  </a:lnTo>
                  <a:lnTo>
                    <a:pt x="690772" y="627221"/>
                  </a:lnTo>
                  <a:lnTo>
                    <a:pt x="694323" y="617421"/>
                  </a:lnTo>
                  <a:lnTo>
                    <a:pt x="697720" y="607620"/>
                  </a:lnTo>
                  <a:lnTo>
                    <a:pt x="701076" y="597820"/>
                  </a:lnTo>
                  <a:lnTo>
                    <a:pt x="704309" y="588020"/>
                  </a:lnTo>
                  <a:lnTo>
                    <a:pt x="707474" y="578219"/>
                  </a:lnTo>
                  <a:lnTo>
                    <a:pt x="710548" y="568419"/>
                  </a:lnTo>
                  <a:lnTo>
                    <a:pt x="713528" y="558619"/>
                  </a:lnTo>
                  <a:lnTo>
                    <a:pt x="716445" y="548818"/>
                  </a:lnTo>
                  <a:lnTo>
                    <a:pt x="719245" y="539018"/>
                  </a:lnTo>
                  <a:lnTo>
                    <a:pt x="722012" y="529218"/>
                  </a:lnTo>
                  <a:lnTo>
                    <a:pt x="724638" y="519417"/>
                  </a:lnTo>
                  <a:lnTo>
                    <a:pt x="727238" y="509617"/>
                  </a:lnTo>
                  <a:lnTo>
                    <a:pt x="729715" y="499817"/>
                  </a:lnTo>
                  <a:lnTo>
                    <a:pt x="732149" y="490016"/>
                  </a:lnTo>
                  <a:lnTo>
                    <a:pt x="734488" y="480216"/>
                  </a:lnTo>
                  <a:lnTo>
                    <a:pt x="736763" y="470416"/>
                  </a:lnTo>
                  <a:lnTo>
                    <a:pt x="738968" y="460615"/>
                  </a:lnTo>
                  <a:lnTo>
                    <a:pt x="741089" y="450815"/>
                  </a:lnTo>
                  <a:lnTo>
                    <a:pt x="743166" y="441015"/>
                  </a:lnTo>
                  <a:lnTo>
                    <a:pt x="745140" y="431214"/>
                  </a:lnTo>
                  <a:lnTo>
                    <a:pt x="747093" y="421414"/>
                  </a:lnTo>
                  <a:lnTo>
                    <a:pt x="748928" y="411614"/>
                  </a:lnTo>
                  <a:lnTo>
                    <a:pt x="750742" y="401813"/>
                  </a:lnTo>
                  <a:lnTo>
                    <a:pt x="752463" y="392013"/>
                  </a:lnTo>
                  <a:lnTo>
                    <a:pt x="754145" y="382213"/>
                  </a:lnTo>
                  <a:lnTo>
                    <a:pt x="755758" y="372412"/>
                  </a:lnTo>
                  <a:lnTo>
                    <a:pt x="757315" y="362612"/>
                  </a:lnTo>
                  <a:lnTo>
                    <a:pt x="758823" y="352812"/>
                  </a:lnTo>
                  <a:lnTo>
                    <a:pt x="760262" y="343011"/>
                  </a:lnTo>
                  <a:lnTo>
                    <a:pt x="761671" y="333211"/>
                  </a:lnTo>
                  <a:lnTo>
                    <a:pt x="762997" y="323411"/>
                  </a:lnTo>
                  <a:lnTo>
                    <a:pt x="764307" y="313610"/>
                  </a:lnTo>
                  <a:lnTo>
                    <a:pt x="765533" y="303810"/>
                  </a:lnTo>
                  <a:lnTo>
                    <a:pt x="766738" y="294010"/>
                  </a:lnTo>
                  <a:lnTo>
                    <a:pt x="767880" y="284209"/>
                  </a:lnTo>
                  <a:lnTo>
                    <a:pt x="768987" y="274409"/>
                  </a:lnTo>
                  <a:lnTo>
                    <a:pt x="770048" y="264609"/>
                  </a:lnTo>
                  <a:lnTo>
                    <a:pt x="771063" y="254808"/>
                  </a:lnTo>
                  <a:lnTo>
                    <a:pt x="772048" y="245008"/>
                  </a:lnTo>
                  <a:lnTo>
                    <a:pt x="772977" y="235208"/>
                  </a:lnTo>
                  <a:lnTo>
                    <a:pt x="773890" y="225407"/>
                  </a:lnTo>
                  <a:lnTo>
                    <a:pt x="774739" y="215607"/>
                  </a:lnTo>
                  <a:lnTo>
                    <a:pt x="775576" y="205807"/>
                  </a:lnTo>
                  <a:lnTo>
                    <a:pt x="776357" y="196006"/>
                  </a:lnTo>
                  <a:lnTo>
                    <a:pt x="777121" y="186206"/>
                  </a:lnTo>
                  <a:lnTo>
                    <a:pt x="777843" y="176406"/>
                  </a:lnTo>
                  <a:lnTo>
                    <a:pt x="778538" y="166605"/>
                  </a:lnTo>
                  <a:lnTo>
                    <a:pt x="779203" y="156805"/>
                  </a:lnTo>
                  <a:lnTo>
                    <a:pt x="779834" y="147005"/>
                  </a:lnTo>
                  <a:lnTo>
                    <a:pt x="780448" y="137204"/>
                  </a:lnTo>
                  <a:lnTo>
                    <a:pt x="781020" y="127404"/>
                  </a:lnTo>
                  <a:lnTo>
                    <a:pt x="781584" y="117604"/>
                  </a:lnTo>
                  <a:lnTo>
                    <a:pt x="782102" y="107803"/>
                  </a:lnTo>
                  <a:lnTo>
                    <a:pt x="782612" y="98003"/>
                  </a:lnTo>
                  <a:lnTo>
                    <a:pt x="783088" y="88203"/>
                  </a:lnTo>
                  <a:lnTo>
                    <a:pt x="783549" y="78402"/>
                  </a:lnTo>
                  <a:lnTo>
                    <a:pt x="783984" y="68602"/>
                  </a:lnTo>
                  <a:lnTo>
                    <a:pt x="784400" y="58802"/>
                  </a:lnTo>
                  <a:lnTo>
                    <a:pt x="784799" y="49001"/>
                  </a:lnTo>
                  <a:lnTo>
                    <a:pt x="785173" y="39201"/>
                  </a:lnTo>
                  <a:lnTo>
                    <a:pt x="785537" y="29401"/>
                  </a:lnTo>
                  <a:lnTo>
                    <a:pt x="785874" y="19600"/>
                  </a:lnTo>
                  <a:lnTo>
                    <a:pt x="786204" y="9800"/>
                  </a:lnTo>
                  <a:lnTo>
                    <a:pt x="786507" y="0"/>
                  </a:lnTo>
                  <a:lnTo>
                    <a:pt x="797017" y="0"/>
                  </a:lnTo>
                  <a:lnTo>
                    <a:pt x="797320" y="9800"/>
                  </a:lnTo>
                  <a:lnTo>
                    <a:pt x="797651" y="19600"/>
                  </a:lnTo>
                  <a:lnTo>
                    <a:pt x="797987" y="29401"/>
                  </a:lnTo>
                  <a:lnTo>
                    <a:pt x="798352" y="39201"/>
                  </a:lnTo>
                  <a:lnTo>
                    <a:pt x="798726" y="49001"/>
                  </a:lnTo>
                  <a:lnTo>
                    <a:pt x="799125" y="58802"/>
                  </a:lnTo>
                  <a:lnTo>
                    <a:pt x="799541" y="68602"/>
                  </a:lnTo>
                  <a:lnTo>
                    <a:pt x="799976" y="78402"/>
                  </a:lnTo>
                  <a:lnTo>
                    <a:pt x="800437" y="88203"/>
                  </a:lnTo>
                  <a:lnTo>
                    <a:pt x="800913" y="98003"/>
                  </a:lnTo>
                  <a:lnTo>
                    <a:pt x="801423" y="107803"/>
                  </a:lnTo>
                  <a:lnTo>
                    <a:pt x="801941" y="117604"/>
                  </a:lnTo>
                  <a:lnTo>
                    <a:pt x="802505" y="127404"/>
                  </a:lnTo>
                  <a:lnTo>
                    <a:pt x="803077" y="137204"/>
                  </a:lnTo>
                  <a:lnTo>
                    <a:pt x="803690" y="147005"/>
                  </a:lnTo>
                  <a:lnTo>
                    <a:pt x="804322" y="156805"/>
                  </a:lnTo>
                  <a:lnTo>
                    <a:pt x="804987" y="166605"/>
                  </a:lnTo>
                  <a:lnTo>
                    <a:pt x="805682" y="176406"/>
                  </a:lnTo>
                  <a:lnTo>
                    <a:pt x="806404" y="186206"/>
                  </a:lnTo>
                  <a:lnTo>
                    <a:pt x="807167" y="196006"/>
                  </a:lnTo>
                  <a:lnTo>
                    <a:pt x="807949" y="205807"/>
                  </a:lnTo>
                  <a:lnTo>
                    <a:pt x="808786" y="215607"/>
                  </a:lnTo>
                  <a:lnTo>
                    <a:pt x="809635" y="225407"/>
                  </a:lnTo>
                  <a:lnTo>
                    <a:pt x="810548" y="235208"/>
                  </a:lnTo>
                  <a:lnTo>
                    <a:pt x="811477" y="245008"/>
                  </a:lnTo>
                  <a:lnTo>
                    <a:pt x="812462" y="254808"/>
                  </a:lnTo>
                  <a:lnTo>
                    <a:pt x="813477" y="264609"/>
                  </a:lnTo>
                  <a:lnTo>
                    <a:pt x="814538" y="274409"/>
                  </a:lnTo>
                  <a:lnTo>
                    <a:pt x="815645" y="284209"/>
                  </a:lnTo>
                  <a:lnTo>
                    <a:pt x="816786" y="294010"/>
                  </a:lnTo>
                  <a:lnTo>
                    <a:pt x="817992" y="303810"/>
                  </a:lnTo>
                  <a:lnTo>
                    <a:pt x="819218" y="313610"/>
                  </a:lnTo>
                  <a:lnTo>
                    <a:pt x="820527" y="323411"/>
                  </a:lnTo>
                  <a:lnTo>
                    <a:pt x="821853" y="333211"/>
                  </a:lnTo>
                  <a:lnTo>
                    <a:pt x="823263" y="343011"/>
                  </a:lnTo>
                  <a:lnTo>
                    <a:pt x="824701" y="352812"/>
                  </a:lnTo>
                  <a:lnTo>
                    <a:pt x="826210" y="362612"/>
                  </a:lnTo>
                  <a:lnTo>
                    <a:pt x="827767" y="372412"/>
                  </a:lnTo>
                  <a:lnTo>
                    <a:pt x="829380" y="382213"/>
                  </a:lnTo>
                  <a:lnTo>
                    <a:pt x="831062" y="392013"/>
                  </a:lnTo>
                  <a:lnTo>
                    <a:pt x="832783" y="401813"/>
                  </a:lnTo>
                  <a:lnTo>
                    <a:pt x="834597" y="411614"/>
                  </a:lnTo>
                  <a:lnTo>
                    <a:pt x="836432" y="421414"/>
                  </a:lnTo>
                  <a:lnTo>
                    <a:pt x="838385" y="431214"/>
                  </a:lnTo>
                  <a:lnTo>
                    <a:pt x="840359" y="441015"/>
                  </a:lnTo>
                  <a:lnTo>
                    <a:pt x="842436" y="450815"/>
                  </a:lnTo>
                  <a:lnTo>
                    <a:pt x="844557" y="460615"/>
                  </a:lnTo>
                  <a:lnTo>
                    <a:pt x="846762" y="470416"/>
                  </a:lnTo>
                  <a:lnTo>
                    <a:pt x="849037" y="480216"/>
                  </a:lnTo>
                  <a:lnTo>
                    <a:pt x="851375" y="490016"/>
                  </a:lnTo>
                  <a:lnTo>
                    <a:pt x="853810" y="499817"/>
                  </a:lnTo>
                  <a:lnTo>
                    <a:pt x="856286" y="509617"/>
                  </a:lnTo>
                  <a:lnTo>
                    <a:pt x="858887" y="519417"/>
                  </a:lnTo>
                  <a:lnTo>
                    <a:pt x="861513" y="529218"/>
                  </a:lnTo>
                  <a:lnTo>
                    <a:pt x="864279" y="539018"/>
                  </a:lnTo>
                  <a:lnTo>
                    <a:pt x="867079" y="548818"/>
                  </a:lnTo>
                  <a:lnTo>
                    <a:pt x="869997" y="558619"/>
                  </a:lnTo>
                  <a:lnTo>
                    <a:pt x="872977" y="568419"/>
                  </a:lnTo>
                  <a:lnTo>
                    <a:pt x="876051" y="578219"/>
                  </a:lnTo>
                  <a:lnTo>
                    <a:pt x="879216" y="588020"/>
                  </a:lnTo>
                  <a:lnTo>
                    <a:pt x="882449" y="597820"/>
                  </a:lnTo>
                  <a:lnTo>
                    <a:pt x="885805" y="607620"/>
                  </a:lnTo>
                  <a:lnTo>
                    <a:pt x="889202" y="617421"/>
                  </a:lnTo>
                  <a:lnTo>
                    <a:pt x="892753" y="627221"/>
                  </a:lnTo>
                  <a:lnTo>
                    <a:pt x="896334" y="637021"/>
                  </a:lnTo>
                  <a:lnTo>
                    <a:pt x="900067" y="646822"/>
                  </a:lnTo>
                  <a:lnTo>
                    <a:pt x="903849" y="656622"/>
                  </a:lnTo>
                  <a:lnTo>
                    <a:pt x="907755" y="666422"/>
                  </a:lnTo>
                  <a:lnTo>
                    <a:pt x="911742" y="676223"/>
                  </a:lnTo>
                  <a:lnTo>
                    <a:pt x="915823" y="686023"/>
                  </a:lnTo>
                  <a:lnTo>
                    <a:pt x="920017" y="695823"/>
                  </a:lnTo>
                  <a:lnTo>
                    <a:pt x="924276" y="705624"/>
                  </a:lnTo>
                  <a:lnTo>
                    <a:pt x="928680" y="715424"/>
                  </a:lnTo>
                  <a:lnTo>
                    <a:pt x="933118" y="725224"/>
                  </a:lnTo>
                  <a:lnTo>
                    <a:pt x="937734" y="735025"/>
                  </a:lnTo>
                  <a:lnTo>
                    <a:pt x="942381" y="744825"/>
                  </a:lnTo>
                  <a:lnTo>
                    <a:pt x="947181" y="754625"/>
                  </a:lnTo>
                  <a:lnTo>
                    <a:pt x="952041" y="764426"/>
                  </a:lnTo>
                  <a:lnTo>
                    <a:pt x="957023" y="774226"/>
                  </a:lnTo>
                  <a:lnTo>
                    <a:pt x="962096" y="784026"/>
                  </a:lnTo>
                  <a:lnTo>
                    <a:pt x="967259" y="793827"/>
                  </a:lnTo>
                  <a:lnTo>
                    <a:pt x="972545" y="803627"/>
                  </a:lnTo>
                  <a:lnTo>
                    <a:pt x="977887" y="813427"/>
                  </a:lnTo>
                  <a:lnTo>
                    <a:pt x="983384" y="823228"/>
                  </a:lnTo>
                  <a:lnTo>
                    <a:pt x="988912" y="833028"/>
                  </a:lnTo>
                  <a:lnTo>
                    <a:pt x="994611" y="842828"/>
                  </a:lnTo>
                  <a:lnTo>
                    <a:pt x="1000346" y="852629"/>
                  </a:lnTo>
                  <a:lnTo>
                    <a:pt x="1006219" y="862429"/>
                  </a:lnTo>
                  <a:lnTo>
                    <a:pt x="1012159" y="872229"/>
                  </a:lnTo>
                  <a:lnTo>
                    <a:pt x="1018203" y="882030"/>
                  </a:lnTo>
                  <a:lnTo>
                    <a:pt x="1024341" y="891830"/>
                  </a:lnTo>
                  <a:lnTo>
                    <a:pt x="1030553" y="901630"/>
                  </a:lnTo>
                  <a:lnTo>
                    <a:pt x="1036885" y="911431"/>
                  </a:lnTo>
                  <a:lnTo>
                    <a:pt x="1043259" y="921231"/>
                  </a:lnTo>
                  <a:lnTo>
                    <a:pt x="1049779" y="931031"/>
                  </a:lnTo>
                  <a:lnTo>
                    <a:pt x="1056325" y="940832"/>
                  </a:lnTo>
                  <a:lnTo>
                    <a:pt x="1063010" y="950632"/>
                  </a:lnTo>
                  <a:lnTo>
                    <a:pt x="1069734" y="960432"/>
                  </a:lnTo>
                  <a:lnTo>
                    <a:pt x="1076564" y="970233"/>
                  </a:lnTo>
                  <a:lnTo>
                    <a:pt x="1083456" y="980033"/>
                  </a:lnTo>
                  <a:lnTo>
                    <a:pt x="1090425" y="989833"/>
                  </a:lnTo>
                  <a:lnTo>
                    <a:pt x="1097476" y="999634"/>
                  </a:lnTo>
                  <a:lnTo>
                    <a:pt x="1104576" y="1009434"/>
                  </a:lnTo>
                  <a:lnTo>
                    <a:pt x="1111774" y="1019234"/>
                  </a:lnTo>
                  <a:lnTo>
                    <a:pt x="1118997" y="1029035"/>
                  </a:lnTo>
                  <a:lnTo>
                    <a:pt x="1126331" y="1038835"/>
                  </a:lnTo>
                  <a:lnTo>
                    <a:pt x="1133684" y="1048635"/>
                  </a:lnTo>
                  <a:lnTo>
                    <a:pt x="1141126" y="1058436"/>
                  </a:lnTo>
                  <a:lnTo>
                    <a:pt x="1148598" y="1068236"/>
                  </a:lnTo>
                  <a:lnTo>
                    <a:pt x="1156135" y="1078036"/>
                  </a:lnTo>
                  <a:lnTo>
                    <a:pt x="1163713" y="1087837"/>
                  </a:lnTo>
                  <a:lnTo>
                    <a:pt x="1171333" y="1097637"/>
                  </a:lnTo>
                  <a:lnTo>
                    <a:pt x="1179003" y="1107437"/>
                  </a:lnTo>
                  <a:lnTo>
                    <a:pt x="1186696" y="1117238"/>
                  </a:lnTo>
                  <a:lnTo>
                    <a:pt x="1194441" y="1127038"/>
                  </a:lnTo>
                  <a:lnTo>
                    <a:pt x="1202196" y="1136838"/>
                  </a:lnTo>
                  <a:lnTo>
                    <a:pt x="1210000" y="1146639"/>
                  </a:lnTo>
                  <a:lnTo>
                    <a:pt x="1217810" y="1156439"/>
                  </a:lnTo>
                  <a:lnTo>
                    <a:pt x="1225650" y="1166239"/>
                  </a:lnTo>
                  <a:lnTo>
                    <a:pt x="1233499" y="1176040"/>
                  </a:lnTo>
                  <a:lnTo>
                    <a:pt x="1241362" y="1185840"/>
                  </a:lnTo>
                  <a:lnTo>
                    <a:pt x="1249231" y="1195640"/>
                  </a:lnTo>
                  <a:lnTo>
                    <a:pt x="1257105" y="1205441"/>
                  </a:lnTo>
                  <a:lnTo>
                    <a:pt x="1264976" y="1215241"/>
                  </a:lnTo>
                  <a:lnTo>
                    <a:pt x="1272847" y="1225041"/>
                  </a:lnTo>
                  <a:lnTo>
                    <a:pt x="1280701" y="1234842"/>
                  </a:lnTo>
                  <a:lnTo>
                    <a:pt x="1288552" y="1244642"/>
                  </a:lnTo>
                  <a:lnTo>
                    <a:pt x="1296374" y="1254442"/>
                  </a:lnTo>
                  <a:lnTo>
                    <a:pt x="1304184" y="1264243"/>
                  </a:lnTo>
                  <a:lnTo>
                    <a:pt x="1311960" y="1274043"/>
                  </a:lnTo>
                  <a:lnTo>
                    <a:pt x="1319710" y="1283844"/>
                  </a:lnTo>
                  <a:lnTo>
                    <a:pt x="1327426" y="1293644"/>
                  </a:lnTo>
                  <a:lnTo>
                    <a:pt x="1335096" y="1303444"/>
                  </a:lnTo>
                  <a:lnTo>
                    <a:pt x="1342738" y="1313245"/>
                  </a:lnTo>
                  <a:lnTo>
                    <a:pt x="1350309" y="1323045"/>
                  </a:lnTo>
                  <a:lnTo>
                    <a:pt x="1357861" y="1332845"/>
                  </a:lnTo>
                  <a:lnTo>
                    <a:pt x="1365313" y="1342646"/>
                  </a:lnTo>
                  <a:lnTo>
                    <a:pt x="1372744" y="1352446"/>
                  </a:lnTo>
                  <a:lnTo>
                    <a:pt x="1380075" y="1362246"/>
                  </a:lnTo>
                  <a:lnTo>
                    <a:pt x="1387362" y="1372047"/>
                  </a:lnTo>
                  <a:lnTo>
                    <a:pt x="1394559" y="1381847"/>
                  </a:lnTo>
                  <a:lnTo>
                    <a:pt x="1401684" y="1391647"/>
                  </a:lnTo>
                  <a:lnTo>
                    <a:pt x="1408733" y="1401448"/>
                  </a:lnTo>
                  <a:lnTo>
                    <a:pt x="1415675" y="1411248"/>
                  </a:lnTo>
                  <a:lnTo>
                    <a:pt x="1422564" y="1421048"/>
                  </a:lnTo>
                  <a:lnTo>
                    <a:pt x="1429304" y="1430849"/>
                  </a:lnTo>
                  <a:lnTo>
                    <a:pt x="1436013" y="1440649"/>
                  </a:lnTo>
                  <a:lnTo>
                    <a:pt x="1442537" y="1450449"/>
                  </a:lnTo>
                  <a:lnTo>
                    <a:pt x="1449021" y="1460250"/>
                  </a:lnTo>
                  <a:lnTo>
                    <a:pt x="1455344" y="1470050"/>
                  </a:lnTo>
                  <a:lnTo>
                    <a:pt x="1461585" y="1479850"/>
                  </a:lnTo>
                  <a:lnTo>
                    <a:pt x="1467692" y="1489651"/>
                  </a:lnTo>
                  <a:lnTo>
                    <a:pt x="1473674" y="1499451"/>
                  </a:lnTo>
                  <a:lnTo>
                    <a:pt x="1479554" y="1509251"/>
                  </a:lnTo>
                  <a:lnTo>
                    <a:pt x="1485259" y="1519052"/>
                  </a:lnTo>
                  <a:lnTo>
                    <a:pt x="1490899" y="1528852"/>
                  </a:lnTo>
                  <a:lnTo>
                    <a:pt x="1496313" y="1538652"/>
                  </a:lnTo>
                  <a:lnTo>
                    <a:pt x="1501681" y="1548453"/>
                  </a:lnTo>
                  <a:lnTo>
                    <a:pt x="1506808" y="1558253"/>
                  </a:lnTo>
                  <a:lnTo>
                    <a:pt x="1511865" y="1568053"/>
                  </a:lnTo>
                  <a:lnTo>
                    <a:pt x="1516719" y="1577854"/>
                  </a:lnTo>
                  <a:lnTo>
                    <a:pt x="1521451" y="1587654"/>
                  </a:lnTo>
                  <a:lnTo>
                    <a:pt x="1526024" y="1597454"/>
                  </a:lnTo>
                  <a:lnTo>
                    <a:pt x="1530418" y="1607255"/>
                  </a:lnTo>
                  <a:lnTo>
                    <a:pt x="1534699" y="1617055"/>
                  </a:lnTo>
                  <a:lnTo>
                    <a:pt x="1538744" y="1626855"/>
                  </a:lnTo>
                  <a:lnTo>
                    <a:pt x="1542724" y="1636656"/>
                  </a:lnTo>
                  <a:lnTo>
                    <a:pt x="1546408" y="1646456"/>
                  </a:lnTo>
                  <a:lnTo>
                    <a:pt x="1550038" y="1656256"/>
                  </a:lnTo>
                  <a:lnTo>
                    <a:pt x="1553395" y="1666057"/>
                  </a:lnTo>
                  <a:lnTo>
                    <a:pt x="1556652" y="1675857"/>
                  </a:lnTo>
                  <a:lnTo>
                    <a:pt x="1559688" y="1685657"/>
                  </a:lnTo>
                  <a:lnTo>
                    <a:pt x="1562564" y="1695458"/>
                  </a:lnTo>
                  <a:lnTo>
                    <a:pt x="1565274" y="1705258"/>
                  </a:lnTo>
                  <a:lnTo>
                    <a:pt x="1567762" y="1715058"/>
                  </a:lnTo>
                  <a:lnTo>
                    <a:pt x="1570140" y="1724859"/>
                  </a:lnTo>
                  <a:lnTo>
                    <a:pt x="1572235" y="1734659"/>
                  </a:lnTo>
                  <a:lnTo>
                    <a:pt x="1574271" y="1744459"/>
                  </a:lnTo>
                  <a:lnTo>
                    <a:pt x="1575974" y="1754260"/>
                  </a:lnTo>
                  <a:lnTo>
                    <a:pt x="1577611" y="1764060"/>
                  </a:lnTo>
                  <a:lnTo>
                    <a:pt x="1578973" y="1773860"/>
                  </a:lnTo>
                  <a:lnTo>
                    <a:pt x="1580208" y="1783661"/>
                  </a:lnTo>
                  <a:lnTo>
                    <a:pt x="1581227" y="1793461"/>
                  </a:lnTo>
                  <a:lnTo>
                    <a:pt x="1582059" y="1803261"/>
                  </a:lnTo>
                  <a:lnTo>
                    <a:pt x="1582736" y="1813062"/>
                  </a:lnTo>
                  <a:lnTo>
                    <a:pt x="1583165" y="1822862"/>
                  </a:lnTo>
                  <a:lnTo>
                    <a:pt x="1583498" y="1832662"/>
                  </a:lnTo>
                  <a:lnTo>
                    <a:pt x="1583525" y="1842463"/>
                  </a:lnTo>
                  <a:lnTo>
                    <a:pt x="1583492" y="1852263"/>
                  </a:lnTo>
                  <a:lnTo>
                    <a:pt x="1583145" y="1862063"/>
                  </a:lnTo>
                  <a:lnTo>
                    <a:pt x="1582713" y="1871864"/>
                  </a:lnTo>
                  <a:lnTo>
                    <a:pt x="1582030" y="1881664"/>
                  </a:lnTo>
                  <a:lnTo>
                    <a:pt x="1581204" y="1891464"/>
                  </a:lnTo>
                  <a:lnTo>
                    <a:pt x="1580188" y="1901265"/>
                  </a:lnTo>
                  <a:lnTo>
                    <a:pt x="1578974" y="1911065"/>
                  </a:lnTo>
                  <a:lnTo>
                    <a:pt x="1577630" y="1920865"/>
                  </a:lnTo>
                  <a:lnTo>
                    <a:pt x="1576035" y="1930666"/>
                  </a:lnTo>
                  <a:lnTo>
                    <a:pt x="1574369" y="1940466"/>
                  </a:lnTo>
                  <a:lnTo>
                    <a:pt x="1572402" y="1950266"/>
                  </a:lnTo>
                  <a:lnTo>
                    <a:pt x="1570380" y="1960067"/>
                  </a:lnTo>
                  <a:lnTo>
                    <a:pt x="1568090" y="1969867"/>
                  </a:lnTo>
                  <a:lnTo>
                    <a:pt x="1565709" y="1979667"/>
                  </a:lnTo>
                  <a:lnTo>
                    <a:pt x="1563119" y="1989468"/>
                  </a:lnTo>
                  <a:lnTo>
                    <a:pt x="1560389" y="1999268"/>
                  </a:lnTo>
                  <a:lnTo>
                    <a:pt x="1557509" y="2009068"/>
                  </a:lnTo>
                  <a:lnTo>
                    <a:pt x="1554444" y="2018869"/>
                  </a:lnTo>
                  <a:lnTo>
                    <a:pt x="1551283" y="2028669"/>
                  </a:lnTo>
                  <a:lnTo>
                    <a:pt x="1547897" y="2038469"/>
                  </a:lnTo>
                  <a:lnTo>
                    <a:pt x="1544463" y="2048270"/>
                  </a:lnTo>
                  <a:lnTo>
                    <a:pt x="1540774" y="2058070"/>
                  </a:lnTo>
                  <a:lnTo>
                    <a:pt x="1537039" y="2067870"/>
                  </a:lnTo>
                  <a:lnTo>
                    <a:pt x="1533103" y="2077671"/>
                  </a:lnTo>
                  <a:lnTo>
                    <a:pt x="1529084" y="2087471"/>
                  </a:lnTo>
                  <a:lnTo>
                    <a:pt x="1524915" y="2097271"/>
                  </a:lnTo>
                  <a:lnTo>
                    <a:pt x="1520629" y="2107072"/>
                  </a:lnTo>
                  <a:lnTo>
                    <a:pt x="1516242" y="2116872"/>
                  </a:lnTo>
                  <a:lnTo>
                    <a:pt x="1511708" y="2126672"/>
                  </a:lnTo>
                  <a:lnTo>
                    <a:pt x="1507115" y="2136473"/>
                  </a:lnTo>
                  <a:lnTo>
                    <a:pt x="1502354" y="2146273"/>
                  </a:lnTo>
                  <a:lnTo>
                    <a:pt x="1497560" y="2156073"/>
                  </a:lnTo>
                  <a:lnTo>
                    <a:pt x="1492604" y="2165874"/>
                  </a:lnTo>
                  <a:lnTo>
                    <a:pt x="1487609" y="2175674"/>
                  </a:lnTo>
                  <a:lnTo>
                    <a:pt x="1482495" y="2185474"/>
                  </a:lnTo>
                  <a:lnTo>
                    <a:pt x="1477321" y="2195275"/>
                  </a:lnTo>
                  <a:lnTo>
                    <a:pt x="1472066" y="2205075"/>
                  </a:lnTo>
                  <a:lnTo>
                    <a:pt x="1466736" y="2214875"/>
                  </a:lnTo>
                  <a:lnTo>
                    <a:pt x="1461356" y="2224676"/>
                  </a:lnTo>
                  <a:lnTo>
                    <a:pt x="1455893" y="2234476"/>
                  </a:lnTo>
                  <a:lnTo>
                    <a:pt x="1450406" y="2244276"/>
                  </a:lnTo>
                  <a:lnTo>
                    <a:pt x="1444835" y="2254077"/>
                  </a:lnTo>
                  <a:lnTo>
                    <a:pt x="1439251" y="2263877"/>
                  </a:lnTo>
                  <a:lnTo>
                    <a:pt x="1433604" y="2273677"/>
                  </a:lnTo>
                  <a:lnTo>
                    <a:pt x="1427941" y="2283478"/>
                  </a:lnTo>
                  <a:lnTo>
                    <a:pt x="1422241" y="2293278"/>
                  </a:lnTo>
                  <a:lnTo>
                    <a:pt x="1416525" y="2303078"/>
                  </a:lnTo>
                  <a:lnTo>
                    <a:pt x="1410791" y="2312879"/>
                  </a:lnTo>
                  <a:lnTo>
                    <a:pt x="1405046" y="2322679"/>
                  </a:lnTo>
                  <a:lnTo>
                    <a:pt x="1399296" y="2332479"/>
                  </a:lnTo>
                  <a:lnTo>
                    <a:pt x="1393548" y="2342280"/>
                  </a:lnTo>
                  <a:lnTo>
                    <a:pt x="1387801" y="2352080"/>
                  </a:lnTo>
                  <a:lnTo>
                    <a:pt x="1382074" y="2361880"/>
                  </a:lnTo>
                  <a:lnTo>
                    <a:pt x="1376355" y="2371681"/>
                  </a:lnTo>
                  <a:lnTo>
                    <a:pt x="1370667" y="2381481"/>
                  </a:lnTo>
                  <a:lnTo>
                    <a:pt x="1365000" y="2391281"/>
                  </a:lnTo>
                  <a:lnTo>
                    <a:pt x="1359370" y="2401082"/>
                  </a:lnTo>
                  <a:lnTo>
                    <a:pt x="1353780" y="2410882"/>
                  </a:lnTo>
                  <a:lnTo>
                    <a:pt x="1348224" y="2420682"/>
                  </a:lnTo>
                  <a:lnTo>
                    <a:pt x="1342734" y="2430483"/>
                  </a:lnTo>
                  <a:lnTo>
                    <a:pt x="1337271" y="2440283"/>
                  </a:lnTo>
                  <a:lnTo>
                    <a:pt x="1331904" y="2450083"/>
                  </a:lnTo>
                  <a:lnTo>
                    <a:pt x="1326558" y="2459884"/>
                  </a:lnTo>
                  <a:lnTo>
                    <a:pt x="1321329" y="2469684"/>
                  </a:lnTo>
                  <a:lnTo>
                    <a:pt x="1316134" y="2479484"/>
                  </a:lnTo>
                  <a:lnTo>
                    <a:pt x="1311047" y="2489285"/>
                  </a:lnTo>
                  <a:lnTo>
                    <a:pt x="1306025" y="2499085"/>
                  </a:lnTo>
                  <a:lnTo>
                    <a:pt x="1301094" y="2508885"/>
                  </a:lnTo>
                  <a:lnTo>
                    <a:pt x="1296264" y="2518686"/>
                  </a:lnTo>
                  <a:lnTo>
                    <a:pt x="1291504" y="2528486"/>
                  </a:lnTo>
                  <a:lnTo>
                    <a:pt x="1286886" y="2538286"/>
                  </a:lnTo>
                  <a:lnTo>
                    <a:pt x="1282311" y="2548087"/>
                  </a:lnTo>
                  <a:lnTo>
                    <a:pt x="1277921" y="2557887"/>
                  </a:lnTo>
                  <a:lnTo>
                    <a:pt x="1273567" y="2567688"/>
                  </a:lnTo>
                  <a:lnTo>
                    <a:pt x="1269398" y="2577488"/>
                  </a:lnTo>
                  <a:lnTo>
                    <a:pt x="1265294" y="2587288"/>
                  </a:lnTo>
                  <a:lnTo>
                    <a:pt x="1261345" y="2597089"/>
                  </a:lnTo>
                  <a:lnTo>
                    <a:pt x="1257503" y="2606889"/>
                  </a:lnTo>
                  <a:lnTo>
                    <a:pt x="1253784" y="2616689"/>
                  </a:lnTo>
                  <a:lnTo>
                    <a:pt x="1250218" y="2626490"/>
                  </a:lnTo>
                  <a:lnTo>
                    <a:pt x="1246737" y="2636290"/>
                  </a:lnTo>
                  <a:lnTo>
                    <a:pt x="1243458" y="2646090"/>
                  </a:lnTo>
                  <a:lnTo>
                    <a:pt x="1240222" y="2655891"/>
                  </a:lnTo>
                  <a:lnTo>
                    <a:pt x="1237238" y="2665691"/>
                  </a:lnTo>
                  <a:lnTo>
                    <a:pt x="1234299" y="2675491"/>
                  </a:lnTo>
                  <a:lnTo>
                    <a:pt x="1231573" y="2685292"/>
                  </a:lnTo>
                  <a:lnTo>
                    <a:pt x="1228938" y="2695092"/>
                  </a:lnTo>
                  <a:lnTo>
                    <a:pt x="1226473" y="2704892"/>
                  </a:lnTo>
                  <a:lnTo>
                    <a:pt x="1224147" y="2714693"/>
                  </a:lnTo>
                  <a:lnTo>
                    <a:pt x="1221945" y="2724493"/>
                  </a:lnTo>
                  <a:lnTo>
                    <a:pt x="1219930" y="2734293"/>
                  </a:lnTo>
                  <a:lnTo>
                    <a:pt x="1217993" y="2744094"/>
                  </a:lnTo>
                  <a:lnTo>
                    <a:pt x="1216289" y="2753894"/>
                  </a:lnTo>
                  <a:lnTo>
                    <a:pt x="1214631" y="2763694"/>
                  </a:lnTo>
                  <a:lnTo>
                    <a:pt x="1213223" y="2773495"/>
                  </a:lnTo>
                  <a:lnTo>
                    <a:pt x="1211875" y="2783295"/>
                  </a:lnTo>
                  <a:lnTo>
                    <a:pt x="1210728" y="2793095"/>
                  </a:lnTo>
                  <a:lnTo>
                    <a:pt x="1209685" y="2802896"/>
                  </a:lnTo>
                  <a:lnTo>
                    <a:pt x="1208795" y="2812696"/>
                  </a:lnTo>
                  <a:lnTo>
                    <a:pt x="1208051" y="2822496"/>
                  </a:lnTo>
                  <a:lnTo>
                    <a:pt x="1207412" y="2832297"/>
                  </a:lnTo>
                  <a:lnTo>
                    <a:pt x="1206959" y="2842097"/>
                  </a:lnTo>
                  <a:lnTo>
                    <a:pt x="1206566" y="2851897"/>
                  </a:lnTo>
                  <a:lnTo>
                    <a:pt x="1206394" y="2861698"/>
                  </a:lnTo>
                  <a:lnTo>
                    <a:pt x="1206263" y="2871498"/>
                  </a:lnTo>
                  <a:lnTo>
                    <a:pt x="1206336" y="2881298"/>
                  </a:lnTo>
                  <a:lnTo>
                    <a:pt x="1206471" y="2891099"/>
                  </a:lnTo>
                  <a:lnTo>
                    <a:pt x="1206762" y="2900899"/>
                  </a:lnTo>
                  <a:lnTo>
                    <a:pt x="1207148" y="2910699"/>
                  </a:lnTo>
                  <a:lnTo>
                    <a:pt x="1207647" y="2920500"/>
                  </a:lnTo>
                  <a:lnTo>
                    <a:pt x="1208269" y="2930300"/>
                  </a:lnTo>
                  <a:lnTo>
                    <a:pt x="1208963" y="2940100"/>
                  </a:lnTo>
                  <a:lnTo>
                    <a:pt x="1209804" y="2949901"/>
                  </a:lnTo>
                  <a:lnTo>
                    <a:pt x="1210679" y="2959701"/>
                  </a:lnTo>
                  <a:lnTo>
                    <a:pt x="1211720" y="2969501"/>
                  </a:lnTo>
                  <a:lnTo>
                    <a:pt x="1212788" y="2979302"/>
                  </a:lnTo>
                  <a:lnTo>
                    <a:pt x="1213983" y="2989102"/>
                  </a:lnTo>
                  <a:lnTo>
                    <a:pt x="1215226" y="2998902"/>
                  </a:lnTo>
                  <a:lnTo>
                    <a:pt x="1216558" y="3008703"/>
                  </a:lnTo>
                  <a:lnTo>
                    <a:pt x="1217953" y="3018503"/>
                  </a:lnTo>
                  <a:lnTo>
                    <a:pt x="1219406" y="3028303"/>
                  </a:lnTo>
                  <a:lnTo>
                    <a:pt x="1220931" y="3038104"/>
                  </a:lnTo>
                  <a:lnTo>
                    <a:pt x="1222488" y="3047904"/>
                  </a:lnTo>
                  <a:lnTo>
                    <a:pt x="1224120" y="3057704"/>
                  </a:lnTo>
                  <a:lnTo>
                    <a:pt x="1225766" y="3067505"/>
                  </a:lnTo>
                  <a:lnTo>
                    <a:pt x="1227477" y="3077305"/>
                  </a:lnTo>
                  <a:lnTo>
                    <a:pt x="1229199" y="3087105"/>
                  </a:lnTo>
                  <a:lnTo>
                    <a:pt x="1230960" y="3096906"/>
                  </a:lnTo>
                  <a:lnTo>
                    <a:pt x="1232734" y="3106706"/>
                  </a:lnTo>
                  <a:lnTo>
                    <a:pt x="1234527" y="3116506"/>
                  </a:lnTo>
                  <a:lnTo>
                    <a:pt x="1236328" y="3126307"/>
                  </a:lnTo>
                  <a:lnTo>
                    <a:pt x="1238134" y="3136107"/>
                  </a:lnTo>
                  <a:lnTo>
                    <a:pt x="1239936" y="3145907"/>
                  </a:lnTo>
                  <a:lnTo>
                    <a:pt x="1241737" y="3155708"/>
                  </a:lnTo>
                  <a:lnTo>
                    <a:pt x="1243516" y="3165508"/>
                  </a:lnTo>
                  <a:lnTo>
                    <a:pt x="1245289" y="3175308"/>
                  </a:lnTo>
                  <a:lnTo>
                    <a:pt x="1247024" y="3185109"/>
                  </a:lnTo>
                  <a:lnTo>
                    <a:pt x="1248743" y="3194909"/>
                  </a:lnTo>
                  <a:lnTo>
                    <a:pt x="1250418" y="3204709"/>
                  </a:lnTo>
                  <a:lnTo>
                    <a:pt x="1252058" y="3214510"/>
                  </a:lnTo>
                  <a:lnTo>
                    <a:pt x="1253656" y="3224310"/>
                  </a:lnTo>
                  <a:lnTo>
                    <a:pt x="1255195" y="3234110"/>
                  </a:lnTo>
                  <a:lnTo>
                    <a:pt x="1256698" y="3243911"/>
                  </a:lnTo>
                  <a:lnTo>
                    <a:pt x="1258112" y="3253711"/>
                  </a:lnTo>
                  <a:lnTo>
                    <a:pt x="1259505" y="3263511"/>
                  </a:lnTo>
                  <a:lnTo>
                    <a:pt x="1260773" y="3273312"/>
                  </a:lnTo>
                  <a:lnTo>
                    <a:pt x="1262016" y="3283112"/>
                  </a:lnTo>
                  <a:lnTo>
                    <a:pt x="1263139" y="3292912"/>
                  </a:lnTo>
                  <a:lnTo>
                    <a:pt x="1264211" y="3302713"/>
                  </a:lnTo>
                  <a:lnTo>
                    <a:pt x="1265178" y="3312513"/>
                  </a:lnTo>
                  <a:lnTo>
                    <a:pt x="1266059" y="3322313"/>
                  </a:lnTo>
                  <a:lnTo>
                    <a:pt x="1266857" y="3332114"/>
                  </a:lnTo>
                  <a:lnTo>
                    <a:pt x="1267530" y="3341914"/>
                  </a:lnTo>
                  <a:lnTo>
                    <a:pt x="1268145" y="3351714"/>
                  </a:lnTo>
                  <a:lnTo>
                    <a:pt x="1268594" y="3361515"/>
                  </a:lnTo>
                  <a:lnTo>
                    <a:pt x="1269008" y="3371315"/>
                  </a:lnTo>
                  <a:lnTo>
                    <a:pt x="1269226" y="3381115"/>
                  </a:lnTo>
                  <a:lnTo>
                    <a:pt x="1269399" y="3390916"/>
                  </a:lnTo>
                  <a:lnTo>
                    <a:pt x="1269404" y="3400716"/>
                  </a:lnTo>
                  <a:lnTo>
                    <a:pt x="1269322" y="3410516"/>
                  </a:lnTo>
                  <a:lnTo>
                    <a:pt x="1269106" y="3420317"/>
                  </a:lnTo>
                  <a:lnTo>
                    <a:pt x="1268760" y="3430117"/>
                  </a:lnTo>
                  <a:lnTo>
                    <a:pt x="1268315" y="3439917"/>
                  </a:lnTo>
                  <a:lnTo>
                    <a:pt x="1267697" y="3449718"/>
                  </a:lnTo>
                  <a:lnTo>
                    <a:pt x="1267018" y="3459518"/>
                  </a:lnTo>
                  <a:lnTo>
                    <a:pt x="1266120" y="3469318"/>
                  </a:lnTo>
                  <a:lnTo>
                    <a:pt x="1265179" y="3479119"/>
                  </a:lnTo>
                  <a:lnTo>
                    <a:pt x="1264020" y="3488919"/>
                  </a:lnTo>
                  <a:lnTo>
                    <a:pt x="1262794" y="3498719"/>
                  </a:lnTo>
                  <a:lnTo>
                    <a:pt x="1261391" y="3508520"/>
                  </a:lnTo>
                  <a:lnTo>
                    <a:pt x="1259878" y="3518320"/>
                  </a:lnTo>
                  <a:lnTo>
                    <a:pt x="1258230" y="3528120"/>
                  </a:lnTo>
                  <a:lnTo>
                    <a:pt x="1256429" y="3537921"/>
                  </a:lnTo>
                  <a:lnTo>
                    <a:pt x="1254537" y="3547721"/>
                  </a:lnTo>
                  <a:lnTo>
                    <a:pt x="1252450" y="3557521"/>
                  </a:lnTo>
                  <a:lnTo>
                    <a:pt x="1250314" y="3567322"/>
                  </a:lnTo>
                  <a:lnTo>
                    <a:pt x="1247944" y="3577122"/>
                  </a:lnTo>
                  <a:lnTo>
                    <a:pt x="1245532" y="3586922"/>
                  </a:lnTo>
                  <a:lnTo>
                    <a:pt x="1242919" y="3596723"/>
                  </a:lnTo>
                  <a:lnTo>
                    <a:pt x="1240231" y="3606523"/>
                  </a:lnTo>
                  <a:lnTo>
                    <a:pt x="1237386" y="3616323"/>
                  </a:lnTo>
                  <a:lnTo>
                    <a:pt x="1234428" y="3626124"/>
                  </a:lnTo>
                  <a:lnTo>
                    <a:pt x="1231359" y="3635924"/>
                  </a:lnTo>
                  <a:lnTo>
                    <a:pt x="1228140" y="3645724"/>
                  </a:lnTo>
                  <a:lnTo>
                    <a:pt x="1224851" y="3655525"/>
                  </a:lnTo>
                  <a:lnTo>
                    <a:pt x="1221381" y="3665325"/>
                  </a:lnTo>
                  <a:lnTo>
                    <a:pt x="1217875" y="3675125"/>
                  </a:lnTo>
                  <a:lnTo>
                    <a:pt x="1214173" y="3684926"/>
                  </a:lnTo>
                  <a:lnTo>
                    <a:pt x="1210430" y="3694726"/>
                  </a:lnTo>
                  <a:lnTo>
                    <a:pt x="1206535" y="3704526"/>
                  </a:lnTo>
                  <a:lnTo>
                    <a:pt x="1202570" y="3714327"/>
                  </a:lnTo>
                  <a:lnTo>
                    <a:pt x="1198492" y="3724127"/>
                  </a:lnTo>
                  <a:lnTo>
                    <a:pt x="1194318" y="3733927"/>
                  </a:lnTo>
                  <a:lnTo>
                    <a:pt x="1190069" y="3743728"/>
                  </a:lnTo>
                  <a:lnTo>
                    <a:pt x="1185701" y="3753528"/>
                  </a:lnTo>
                  <a:lnTo>
                    <a:pt x="1181291" y="3763328"/>
                  </a:lnTo>
                  <a:lnTo>
                    <a:pt x="1176746" y="3773129"/>
                  </a:lnTo>
                  <a:lnTo>
                    <a:pt x="1172175" y="3782929"/>
                  </a:lnTo>
                  <a:lnTo>
                    <a:pt x="1167480" y="3792729"/>
                  </a:lnTo>
                  <a:lnTo>
                    <a:pt x="1162753" y="3802530"/>
                  </a:lnTo>
                  <a:lnTo>
                    <a:pt x="1157935" y="3812330"/>
                  </a:lnTo>
                  <a:lnTo>
                    <a:pt x="1153069" y="3822131"/>
                  </a:lnTo>
                  <a:lnTo>
                    <a:pt x="1148141" y="3831931"/>
                  </a:lnTo>
                  <a:lnTo>
                    <a:pt x="1143152" y="3841731"/>
                  </a:lnTo>
                  <a:lnTo>
                    <a:pt x="1138127" y="3851532"/>
                  </a:lnTo>
                  <a:lnTo>
                    <a:pt x="1133035" y="3861332"/>
                  </a:lnTo>
                  <a:lnTo>
                    <a:pt x="1127925" y="3871132"/>
                  </a:lnTo>
                  <a:lnTo>
                    <a:pt x="1122748" y="3880933"/>
                  </a:lnTo>
                  <a:lnTo>
                    <a:pt x="1117560" y="3890733"/>
                  </a:lnTo>
                  <a:lnTo>
                    <a:pt x="1112322" y="3900533"/>
                  </a:lnTo>
                  <a:lnTo>
                    <a:pt x="1107071" y="3910334"/>
                  </a:lnTo>
                  <a:lnTo>
                    <a:pt x="1101790" y="3920134"/>
                  </a:lnTo>
                  <a:lnTo>
                    <a:pt x="1096494" y="3929934"/>
                  </a:lnTo>
                  <a:lnTo>
                    <a:pt x="1091182" y="3939735"/>
                  </a:lnTo>
                  <a:lnTo>
                    <a:pt x="1085858" y="3949535"/>
                  </a:lnTo>
                  <a:lnTo>
                    <a:pt x="1080528" y="3959335"/>
                  </a:lnTo>
                  <a:lnTo>
                    <a:pt x="1075193" y="3969136"/>
                  </a:lnTo>
                  <a:lnTo>
                    <a:pt x="1069858" y="3978936"/>
                  </a:lnTo>
                  <a:lnTo>
                    <a:pt x="1064529" y="3988736"/>
                  </a:lnTo>
                  <a:lnTo>
                    <a:pt x="1059204" y="3998537"/>
                  </a:lnTo>
                  <a:lnTo>
                    <a:pt x="1053894" y="4008337"/>
                  </a:lnTo>
                  <a:lnTo>
                    <a:pt x="1048595" y="4018137"/>
                  </a:lnTo>
                  <a:lnTo>
                    <a:pt x="1043315" y="4027938"/>
                  </a:lnTo>
                  <a:lnTo>
                    <a:pt x="1038057" y="4037738"/>
                  </a:lnTo>
                  <a:lnTo>
                    <a:pt x="1032818" y="4047538"/>
                  </a:lnTo>
                  <a:lnTo>
                    <a:pt x="1027617" y="4057339"/>
                  </a:lnTo>
                  <a:lnTo>
                    <a:pt x="1022429" y="4067139"/>
                  </a:lnTo>
                  <a:lnTo>
                    <a:pt x="1017296" y="4076939"/>
                  </a:lnTo>
                  <a:lnTo>
                    <a:pt x="1012176" y="4086740"/>
                  </a:lnTo>
                  <a:lnTo>
                    <a:pt x="1007119" y="4096540"/>
                  </a:lnTo>
                  <a:lnTo>
                    <a:pt x="1002084" y="4106340"/>
                  </a:lnTo>
                  <a:lnTo>
                    <a:pt x="997107" y="4116141"/>
                  </a:lnTo>
                  <a:lnTo>
                    <a:pt x="992168" y="4125941"/>
                  </a:lnTo>
                  <a:lnTo>
                    <a:pt x="987278" y="4135741"/>
                  </a:lnTo>
                  <a:lnTo>
                    <a:pt x="982446" y="4145542"/>
                  </a:lnTo>
                  <a:lnTo>
                    <a:pt x="977651" y="4155342"/>
                  </a:lnTo>
                  <a:lnTo>
                    <a:pt x="972936" y="4165142"/>
                  </a:lnTo>
                  <a:lnTo>
                    <a:pt x="968242" y="4174943"/>
                  </a:lnTo>
                  <a:lnTo>
                    <a:pt x="963652" y="4184743"/>
                  </a:lnTo>
                  <a:lnTo>
                    <a:pt x="959082" y="4194543"/>
                  </a:lnTo>
                  <a:lnTo>
                    <a:pt x="954609" y="4204344"/>
                  </a:lnTo>
                  <a:lnTo>
                    <a:pt x="950173" y="4214144"/>
                  </a:lnTo>
                  <a:lnTo>
                    <a:pt x="945819" y="4223944"/>
                  </a:lnTo>
                  <a:lnTo>
                    <a:pt x="941524" y="4233745"/>
                  </a:lnTo>
                  <a:lnTo>
                    <a:pt x="937291" y="4243545"/>
                  </a:lnTo>
                  <a:lnTo>
                    <a:pt x="933142" y="4253345"/>
                  </a:lnTo>
                  <a:lnTo>
                    <a:pt x="929035" y="4263146"/>
                  </a:lnTo>
                  <a:lnTo>
                    <a:pt x="925037" y="4272946"/>
                  </a:lnTo>
                  <a:lnTo>
                    <a:pt x="921061" y="4282746"/>
                  </a:lnTo>
                  <a:lnTo>
                    <a:pt x="917214" y="4292547"/>
                  </a:lnTo>
                  <a:lnTo>
                    <a:pt x="913393" y="4302347"/>
                  </a:lnTo>
                  <a:lnTo>
                    <a:pt x="909678" y="4312147"/>
                  </a:lnTo>
                  <a:lnTo>
                    <a:pt x="906014" y="4321948"/>
                  </a:lnTo>
                  <a:lnTo>
                    <a:pt x="902434" y="4331748"/>
                  </a:lnTo>
                  <a:lnTo>
                    <a:pt x="898928" y="4341548"/>
                  </a:lnTo>
                  <a:lnTo>
                    <a:pt x="895483" y="4351349"/>
                  </a:lnTo>
                  <a:lnTo>
                    <a:pt x="892135" y="4361149"/>
                  </a:lnTo>
                  <a:lnTo>
                    <a:pt x="888825" y="4370949"/>
                  </a:lnTo>
                  <a:lnTo>
                    <a:pt x="885636" y="4380750"/>
                  </a:lnTo>
                  <a:lnTo>
                    <a:pt x="882471" y="4390550"/>
                  </a:lnTo>
                  <a:lnTo>
                    <a:pt x="879430" y="4400350"/>
                  </a:lnTo>
                  <a:lnTo>
                    <a:pt x="876422" y="4410151"/>
                  </a:lnTo>
                  <a:lnTo>
                    <a:pt x="873514" y="4419951"/>
                  </a:lnTo>
                  <a:lnTo>
                    <a:pt x="870662" y="4429751"/>
                  </a:lnTo>
                  <a:lnTo>
                    <a:pt x="867885" y="4439552"/>
                  </a:lnTo>
                  <a:lnTo>
                    <a:pt x="865186" y="4449352"/>
                  </a:lnTo>
                  <a:lnTo>
                    <a:pt x="862539" y="4459152"/>
                  </a:lnTo>
                  <a:lnTo>
                    <a:pt x="859991" y="4468953"/>
                  </a:lnTo>
                  <a:lnTo>
                    <a:pt x="857471" y="4478753"/>
                  </a:lnTo>
                  <a:lnTo>
                    <a:pt x="855070" y="4488553"/>
                  </a:lnTo>
                  <a:lnTo>
                    <a:pt x="852691" y="4498354"/>
                  </a:lnTo>
                  <a:lnTo>
                    <a:pt x="850418" y="4508154"/>
                  </a:lnTo>
                  <a:lnTo>
                    <a:pt x="848181" y="4517954"/>
                  </a:lnTo>
                  <a:lnTo>
                    <a:pt x="846027" y="4527755"/>
                  </a:lnTo>
                  <a:lnTo>
                    <a:pt x="843929" y="4537555"/>
                  </a:lnTo>
                  <a:lnTo>
                    <a:pt x="841890" y="4547355"/>
                  </a:lnTo>
                  <a:lnTo>
                    <a:pt x="839926" y="4557156"/>
                  </a:lnTo>
                  <a:lnTo>
                    <a:pt x="838000" y="4566956"/>
                  </a:lnTo>
                  <a:lnTo>
                    <a:pt x="836165" y="4576756"/>
                  </a:lnTo>
                  <a:lnTo>
                    <a:pt x="834350" y="4586557"/>
                  </a:lnTo>
                  <a:lnTo>
                    <a:pt x="832638" y="4596357"/>
                  </a:lnTo>
                  <a:lnTo>
                    <a:pt x="830945" y="4606157"/>
                  </a:lnTo>
                  <a:lnTo>
                    <a:pt x="829334" y="4615958"/>
                  </a:lnTo>
                  <a:lnTo>
                    <a:pt x="827759" y="4625758"/>
                  </a:lnTo>
                  <a:lnTo>
                    <a:pt x="826247" y="4635558"/>
                  </a:lnTo>
                  <a:lnTo>
                    <a:pt x="824784" y="4645359"/>
                  </a:lnTo>
                  <a:lnTo>
                    <a:pt x="823365" y="4655159"/>
                  </a:lnTo>
                  <a:lnTo>
                    <a:pt x="822010" y="4664959"/>
                  </a:lnTo>
                  <a:lnTo>
                    <a:pt x="820681" y="4674760"/>
                  </a:lnTo>
                  <a:lnTo>
                    <a:pt x="819428" y="4684560"/>
                  </a:lnTo>
                  <a:lnTo>
                    <a:pt x="818191" y="4694360"/>
                  </a:lnTo>
                  <a:lnTo>
                    <a:pt x="817029" y="4704161"/>
                  </a:lnTo>
                  <a:lnTo>
                    <a:pt x="815887" y="4713961"/>
                  </a:lnTo>
                  <a:lnTo>
                    <a:pt x="814803" y="4723761"/>
                  </a:lnTo>
                  <a:lnTo>
                    <a:pt x="813751" y="4733562"/>
                  </a:lnTo>
                  <a:lnTo>
                    <a:pt x="812742" y="4743362"/>
                  </a:lnTo>
                  <a:lnTo>
                    <a:pt x="811775" y="4753162"/>
                  </a:lnTo>
                  <a:lnTo>
                    <a:pt x="810836" y="4762963"/>
                  </a:lnTo>
                  <a:lnTo>
                    <a:pt x="809949" y="4772763"/>
                  </a:lnTo>
                  <a:lnTo>
                    <a:pt x="809077" y="4782563"/>
                  </a:lnTo>
                  <a:lnTo>
                    <a:pt x="808265" y="4792364"/>
                  </a:lnTo>
                  <a:lnTo>
                    <a:pt x="807464" y="4802164"/>
                  </a:lnTo>
                  <a:lnTo>
                    <a:pt x="806715" y="4811964"/>
                  </a:lnTo>
                  <a:lnTo>
                    <a:pt x="805982" y="4821765"/>
                  </a:lnTo>
                  <a:lnTo>
                    <a:pt x="805289" y="4831565"/>
                  </a:lnTo>
                  <a:lnTo>
                    <a:pt x="804622" y="4841365"/>
                  </a:lnTo>
                  <a:lnTo>
                    <a:pt x="803981" y="4851166"/>
                  </a:lnTo>
                  <a:lnTo>
                    <a:pt x="803374" y="4860966"/>
                  </a:lnTo>
                  <a:lnTo>
                    <a:pt x="802783" y="4870766"/>
                  </a:lnTo>
                  <a:lnTo>
                    <a:pt x="802231" y="4880567"/>
                  </a:lnTo>
                  <a:lnTo>
                    <a:pt x="801687" y="4890367"/>
                  </a:lnTo>
                  <a:lnTo>
                    <a:pt x="801187" y="4900167"/>
                  </a:lnTo>
                  <a:lnTo>
                    <a:pt x="800693" y="4909968"/>
                  </a:lnTo>
                  <a:lnTo>
                    <a:pt x="800233" y="4919768"/>
                  </a:lnTo>
                  <a:lnTo>
                    <a:pt x="799787" y="4929568"/>
                  </a:lnTo>
                  <a:lnTo>
                    <a:pt x="799365" y="4939369"/>
                  </a:lnTo>
                  <a:lnTo>
                    <a:pt x="798962" y="4949169"/>
                  </a:lnTo>
                  <a:lnTo>
                    <a:pt x="798575" y="4958969"/>
                  </a:lnTo>
                  <a:lnTo>
                    <a:pt x="798212" y="4968770"/>
                  </a:lnTo>
                  <a:lnTo>
                    <a:pt x="797858" y="4978570"/>
                  </a:lnTo>
                  <a:lnTo>
                    <a:pt x="797531" y="4988370"/>
                  </a:lnTo>
                  <a:lnTo>
                    <a:pt x="797210" y="4998171"/>
                  </a:lnTo>
                  <a:lnTo>
                    <a:pt x="796915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722674"/>
              <a:ext cx="1638269" cy="3940756"/>
            </a:xfrm>
            <a:custGeom>
              <a:avLst/>
              <a:pathLst>
                <a:path w="1638269" h="3940756">
                  <a:moveTo>
                    <a:pt x="813945" y="3940756"/>
                  </a:moveTo>
                  <a:lnTo>
                    <a:pt x="813563" y="3933044"/>
                  </a:lnTo>
                  <a:lnTo>
                    <a:pt x="813154" y="3925332"/>
                  </a:lnTo>
                  <a:lnTo>
                    <a:pt x="812715" y="3917621"/>
                  </a:lnTo>
                  <a:lnTo>
                    <a:pt x="812260" y="3909909"/>
                  </a:lnTo>
                  <a:lnTo>
                    <a:pt x="811757" y="3902197"/>
                  </a:lnTo>
                  <a:lnTo>
                    <a:pt x="811235" y="3894485"/>
                  </a:lnTo>
                  <a:lnTo>
                    <a:pt x="810679" y="3886773"/>
                  </a:lnTo>
                  <a:lnTo>
                    <a:pt x="810082" y="3879061"/>
                  </a:lnTo>
                  <a:lnTo>
                    <a:pt x="809466" y="3871349"/>
                  </a:lnTo>
                  <a:lnTo>
                    <a:pt x="808787" y="3863638"/>
                  </a:lnTo>
                  <a:lnTo>
                    <a:pt x="808085" y="3855926"/>
                  </a:lnTo>
                  <a:lnTo>
                    <a:pt x="807337" y="3848214"/>
                  </a:lnTo>
                  <a:lnTo>
                    <a:pt x="806540" y="3840502"/>
                  </a:lnTo>
                  <a:lnTo>
                    <a:pt x="805718" y="3832790"/>
                  </a:lnTo>
                  <a:lnTo>
                    <a:pt x="804815" y="3825078"/>
                  </a:lnTo>
                  <a:lnTo>
                    <a:pt x="803884" y="3817366"/>
                  </a:lnTo>
                  <a:lnTo>
                    <a:pt x="802895" y="3809655"/>
                  </a:lnTo>
                  <a:lnTo>
                    <a:pt x="801845" y="3801943"/>
                  </a:lnTo>
                  <a:lnTo>
                    <a:pt x="800763" y="3794231"/>
                  </a:lnTo>
                  <a:lnTo>
                    <a:pt x="799582" y="3786519"/>
                  </a:lnTo>
                  <a:lnTo>
                    <a:pt x="798367" y="3778807"/>
                  </a:lnTo>
                  <a:lnTo>
                    <a:pt x="797078" y="3771095"/>
                  </a:lnTo>
                  <a:lnTo>
                    <a:pt x="795716" y="3763383"/>
                  </a:lnTo>
                  <a:lnTo>
                    <a:pt x="794313" y="3755672"/>
                  </a:lnTo>
                  <a:lnTo>
                    <a:pt x="792792" y="3747960"/>
                  </a:lnTo>
                  <a:lnTo>
                    <a:pt x="791229" y="3740248"/>
                  </a:lnTo>
                  <a:lnTo>
                    <a:pt x="789575" y="3732536"/>
                  </a:lnTo>
                  <a:lnTo>
                    <a:pt x="787835" y="3724824"/>
                  </a:lnTo>
                  <a:lnTo>
                    <a:pt x="786044" y="3717112"/>
                  </a:lnTo>
                  <a:lnTo>
                    <a:pt x="784115" y="3709401"/>
                  </a:lnTo>
                  <a:lnTo>
                    <a:pt x="782136" y="3701689"/>
                  </a:lnTo>
                  <a:lnTo>
                    <a:pt x="780047" y="3693977"/>
                  </a:lnTo>
                  <a:lnTo>
                    <a:pt x="777859" y="3686265"/>
                  </a:lnTo>
                  <a:lnTo>
                    <a:pt x="775609" y="3678553"/>
                  </a:lnTo>
                  <a:lnTo>
                    <a:pt x="773199" y="3670841"/>
                  </a:lnTo>
                  <a:lnTo>
                    <a:pt x="770731" y="3663129"/>
                  </a:lnTo>
                  <a:lnTo>
                    <a:pt x="768134" y="3655418"/>
                  </a:lnTo>
                  <a:lnTo>
                    <a:pt x="765425" y="3647706"/>
                  </a:lnTo>
                  <a:lnTo>
                    <a:pt x="762642" y="3639994"/>
                  </a:lnTo>
                  <a:lnTo>
                    <a:pt x="759680" y="3632282"/>
                  </a:lnTo>
                  <a:lnTo>
                    <a:pt x="756651" y="3624570"/>
                  </a:lnTo>
                  <a:lnTo>
                    <a:pt x="753473" y="3616858"/>
                  </a:lnTo>
                  <a:lnTo>
                    <a:pt x="750173" y="3609146"/>
                  </a:lnTo>
                  <a:lnTo>
                    <a:pt x="746786" y="3601435"/>
                  </a:lnTo>
                  <a:lnTo>
                    <a:pt x="743201" y="3593723"/>
                  </a:lnTo>
                  <a:lnTo>
                    <a:pt x="739544" y="3586011"/>
                  </a:lnTo>
                  <a:lnTo>
                    <a:pt x="735718" y="3578299"/>
                  </a:lnTo>
                  <a:lnTo>
                    <a:pt x="731761" y="3570587"/>
                  </a:lnTo>
                  <a:lnTo>
                    <a:pt x="727706" y="3562875"/>
                  </a:lnTo>
                  <a:lnTo>
                    <a:pt x="723439" y="3555163"/>
                  </a:lnTo>
                  <a:lnTo>
                    <a:pt x="719094" y="3547452"/>
                  </a:lnTo>
                  <a:lnTo>
                    <a:pt x="714564" y="3539740"/>
                  </a:lnTo>
                  <a:lnTo>
                    <a:pt x="709897" y="3532028"/>
                  </a:lnTo>
                  <a:lnTo>
                    <a:pt x="705122" y="3524316"/>
                  </a:lnTo>
                  <a:lnTo>
                    <a:pt x="700127" y="3516604"/>
                  </a:lnTo>
                  <a:lnTo>
                    <a:pt x="695050" y="3508892"/>
                  </a:lnTo>
                  <a:lnTo>
                    <a:pt x="689776" y="3501180"/>
                  </a:lnTo>
                  <a:lnTo>
                    <a:pt x="684364" y="3493469"/>
                  </a:lnTo>
                  <a:lnTo>
                    <a:pt x="678837" y="3485757"/>
                  </a:lnTo>
                  <a:lnTo>
                    <a:pt x="673088" y="3478045"/>
                  </a:lnTo>
                  <a:lnTo>
                    <a:pt x="667256" y="3470333"/>
                  </a:lnTo>
                  <a:lnTo>
                    <a:pt x="661221" y="3462621"/>
                  </a:lnTo>
                  <a:lnTo>
                    <a:pt x="655052" y="3454909"/>
                  </a:lnTo>
                  <a:lnTo>
                    <a:pt x="648765" y="3447198"/>
                  </a:lnTo>
                  <a:lnTo>
                    <a:pt x="642263" y="3439486"/>
                  </a:lnTo>
                  <a:lnTo>
                    <a:pt x="635679" y="3431774"/>
                  </a:lnTo>
                  <a:lnTo>
                    <a:pt x="628896" y="3424062"/>
                  </a:lnTo>
                  <a:lnTo>
                    <a:pt x="621988" y="3416350"/>
                  </a:lnTo>
                  <a:lnTo>
                    <a:pt x="614963" y="3408638"/>
                  </a:lnTo>
                  <a:lnTo>
                    <a:pt x="607740" y="3400926"/>
                  </a:lnTo>
                  <a:lnTo>
                    <a:pt x="600442" y="3393215"/>
                  </a:lnTo>
                  <a:lnTo>
                    <a:pt x="592956" y="3385503"/>
                  </a:lnTo>
                  <a:lnTo>
                    <a:pt x="585360" y="3377791"/>
                  </a:lnTo>
                  <a:lnTo>
                    <a:pt x="577657" y="3370079"/>
                  </a:lnTo>
                  <a:lnTo>
                    <a:pt x="569781" y="3362367"/>
                  </a:lnTo>
                  <a:lnTo>
                    <a:pt x="561840" y="3354655"/>
                  </a:lnTo>
                  <a:lnTo>
                    <a:pt x="553735" y="3346943"/>
                  </a:lnTo>
                  <a:lnTo>
                    <a:pt x="545541" y="3339232"/>
                  </a:lnTo>
                  <a:lnTo>
                    <a:pt x="537255" y="3331520"/>
                  </a:lnTo>
                  <a:lnTo>
                    <a:pt x="528834" y="3323808"/>
                  </a:lnTo>
                  <a:lnTo>
                    <a:pt x="520360" y="3316096"/>
                  </a:lnTo>
                  <a:lnTo>
                    <a:pt x="511758" y="3308384"/>
                  </a:lnTo>
                  <a:lnTo>
                    <a:pt x="503094" y="3300672"/>
                  </a:lnTo>
                  <a:lnTo>
                    <a:pt x="494361" y="3292960"/>
                  </a:lnTo>
                  <a:lnTo>
                    <a:pt x="485537" y="3285249"/>
                  </a:lnTo>
                  <a:lnTo>
                    <a:pt x="476678" y="3277537"/>
                  </a:lnTo>
                  <a:lnTo>
                    <a:pt x="467740" y="3269825"/>
                  </a:lnTo>
                  <a:lnTo>
                    <a:pt x="458769" y="3262113"/>
                  </a:lnTo>
                  <a:lnTo>
                    <a:pt x="449760" y="3254401"/>
                  </a:lnTo>
                  <a:lnTo>
                    <a:pt x="440712" y="3246689"/>
                  </a:lnTo>
                  <a:lnTo>
                    <a:pt x="431652" y="3238978"/>
                  </a:lnTo>
                  <a:lnTo>
                    <a:pt x="422570" y="3231266"/>
                  </a:lnTo>
                  <a:lnTo>
                    <a:pt x="413488" y="3223554"/>
                  </a:lnTo>
                  <a:lnTo>
                    <a:pt x="404405" y="3215842"/>
                  </a:lnTo>
                  <a:lnTo>
                    <a:pt x="395342" y="3208130"/>
                  </a:lnTo>
                  <a:lnTo>
                    <a:pt x="386290" y="3200418"/>
                  </a:lnTo>
                  <a:lnTo>
                    <a:pt x="377283" y="3192706"/>
                  </a:lnTo>
                  <a:lnTo>
                    <a:pt x="368310" y="3184995"/>
                  </a:lnTo>
                  <a:lnTo>
                    <a:pt x="359380" y="3177283"/>
                  </a:lnTo>
                  <a:lnTo>
                    <a:pt x="350529" y="3169571"/>
                  </a:lnTo>
                  <a:lnTo>
                    <a:pt x="341715" y="3161859"/>
                  </a:lnTo>
                  <a:lnTo>
                    <a:pt x="333018" y="3154147"/>
                  </a:lnTo>
                  <a:lnTo>
                    <a:pt x="324388" y="3146435"/>
                  </a:lnTo>
                  <a:lnTo>
                    <a:pt x="315848" y="3138723"/>
                  </a:lnTo>
                  <a:lnTo>
                    <a:pt x="307445" y="3131012"/>
                  </a:lnTo>
                  <a:lnTo>
                    <a:pt x="299105" y="3123300"/>
                  </a:lnTo>
                  <a:lnTo>
                    <a:pt x="290958" y="3115588"/>
                  </a:lnTo>
                  <a:lnTo>
                    <a:pt x="282905" y="3107876"/>
                  </a:lnTo>
                  <a:lnTo>
                    <a:pt x="274993" y="3100164"/>
                  </a:lnTo>
                  <a:lnTo>
                    <a:pt x="267271" y="3092452"/>
                  </a:lnTo>
                  <a:lnTo>
                    <a:pt x="259635" y="3084740"/>
                  </a:lnTo>
                  <a:lnTo>
                    <a:pt x="252265" y="3077029"/>
                  </a:lnTo>
                  <a:lnTo>
                    <a:pt x="245015" y="3069317"/>
                  </a:lnTo>
                  <a:lnTo>
                    <a:pt x="237951" y="3061605"/>
                  </a:lnTo>
                  <a:lnTo>
                    <a:pt x="231123" y="3053893"/>
                  </a:lnTo>
                  <a:lnTo>
                    <a:pt x="224404" y="3046181"/>
                  </a:lnTo>
                  <a:lnTo>
                    <a:pt x="218015" y="3038469"/>
                  </a:lnTo>
                  <a:lnTo>
                    <a:pt x="211765" y="3030757"/>
                  </a:lnTo>
                  <a:lnTo>
                    <a:pt x="205743" y="3023046"/>
                  </a:lnTo>
                  <a:lnTo>
                    <a:pt x="199991" y="3015334"/>
                  </a:lnTo>
                  <a:lnTo>
                    <a:pt x="194366" y="3007622"/>
                  </a:lnTo>
                  <a:lnTo>
                    <a:pt x="189126" y="2999910"/>
                  </a:lnTo>
                  <a:lnTo>
                    <a:pt x="184035" y="2992198"/>
                  </a:lnTo>
                  <a:lnTo>
                    <a:pt x="179205" y="2984486"/>
                  </a:lnTo>
                  <a:lnTo>
                    <a:pt x="174669" y="2976775"/>
                  </a:lnTo>
                  <a:lnTo>
                    <a:pt x="170272" y="2969063"/>
                  </a:lnTo>
                  <a:lnTo>
                    <a:pt x="166296" y="2961351"/>
                  </a:lnTo>
                  <a:lnTo>
                    <a:pt x="162475" y="2953639"/>
                  </a:lnTo>
                  <a:lnTo>
                    <a:pt x="158938" y="2945927"/>
                  </a:lnTo>
                  <a:lnTo>
                    <a:pt x="155702" y="2938215"/>
                  </a:lnTo>
                  <a:lnTo>
                    <a:pt x="152612" y="2930503"/>
                  </a:lnTo>
                  <a:lnTo>
                    <a:pt x="149963" y="2922792"/>
                  </a:lnTo>
                  <a:lnTo>
                    <a:pt x="147464" y="2915080"/>
                  </a:lnTo>
                  <a:lnTo>
                    <a:pt x="145260" y="2907368"/>
                  </a:lnTo>
                  <a:lnTo>
                    <a:pt x="143351" y="2899656"/>
                  </a:lnTo>
                  <a:lnTo>
                    <a:pt x="141589" y="2891944"/>
                  </a:lnTo>
                  <a:lnTo>
                    <a:pt x="140264" y="2884232"/>
                  </a:lnTo>
                  <a:lnTo>
                    <a:pt x="139080" y="2876520"/>
                  </a:lnTo>
                  <a:lnTo>
                    <a:pt x="138188" y="2868809"/>
                  </a:lnTo>
                  <a:lnTo>
                    <a:pt x="137571" y="2861097"/>
                  </a:lnTo>
                  <a:lnTo>
                    <a:pt x="137101" y="2853385"/>
                  </a:lnTo>
                  <a:lnTo>
                    <a:pt x="137034" y="2845673"/>
                  </a:lnTo>
                  <a:lnTo>
                    <a:pt x="137097" y="2837961"/>
                  </a:lnTo>
                  <a:lnTo>
                    <a:pt x="137435" y="2830249"/>
                  </a:lnTo>
                  <a:lnTo>
                    <a:pt x="138018" y="2822537"/>
                  </a:lnTo>
                  <a:lnTo>
                    <a:pt x="138738" y="2814826"/>
                  </a:lnTo>
                  <a:lnTo>
                    <a:pt x="139812" y="2807114"/>
                  </a:lnTo>
                  <a:lnTo>
                    <a:pt x="141000" y="2799402"/>
                  </a:lnTo>
                  <a:lnTo>
                    <a:pt x="142433" y="2791690"/>
                  </a:lnTo>
                  <a:lnTo>
                    <a:pt x="144069" y="2783978"/>
                  </a:lnTo>
                  <a:lnTo>
                    <a:pt x="145828" y="2776266"/>
                  </a:lnTo>
                  <a:lnTo>
                    <a:pt x="147877" y="2768555"/>
                  </a:lnTo>
                  <a:lnTo>
                    <a:pt x="150020" y="2760843"/>
                  </a:lnTo>
                  <a:lnTo>
                    <a:pt x="152366" y="2753131"/>
                  </a:lnTo>
                  <a:lnTo>
                    <a:pt x="154869" y="2745419"/>
                  </a:lnTo>
                  <a:lnTo>
                    <a:pt x="157473" y="2737707"/>
                  </a:lnTo>
                  <a:lnTo>
                    <a:pt x="160296" y="2729995"/>
                  </a:lnTo>
                  <a:lnTo>
                    <a:pt x="163189" y="2722283"/>
                  </a:lnTo>
                  <a:lnTo>
                    <a:pt x="166234" y="2714572"/>
                  </a:lnTo>
                  <a:lnTo>
                    <a:pt x="169387" y="2706860"/>
                  </a:lnTo>
                  <a:lnTo>
                    <a:pt x="172614" y="2699148"/>
                  </a:lnTo>
                  <a:lnTo>
                    <a:pt x="175985" y="2691436"/>
                  </a:lnTo>
                  <a:lnTo>
                    <a:pt x="179400" y="2683724"/>
                  </a:lnTo>
                  <a:lnTo>
                    <a:pt x="182911" y="2676012"/>
                  </a:lnTo>
                  <a:lnTo>
                    <a:pt x="186483" y="2668300"/>
                  </a:lnTo>
                  <a:lnTo>
                    <a:pt x="190097" y="2660589"/>
                  </a:lnTo>
                  <a:lnTo>
                    <a:pt x="193781" y="2652877"/>
                  </a:lnTo>
                  <a:lnTo>
                    <a:pt x="197484" y="2645165"/>
                  </a:lnTo>
                  <a:lnTo>
                    <a:pt x="201225" y="2637453"/>
                  </a:lnTo>
                  <a:lnTo>
                    <a:pt x="204980" y="2629741"/>
                  </a:lnTo>
                  <a:lnTo>
                    <a:pt x="208747" y="2622029"/>
                  </a:lnTo>
                  <a:lnTo>
                    <a:pt x="212514" y="2614317"/>
                  </a:lnTo>
                  <a:lnTo>
                    <a:pt x="216275" y="2606606"/>
                  </a:lnTo>
                  <a:lnTo>
                    <a:pt x="220019" y="2598894"/>
                  </a:lnTo>
                  <a:lnTo>
                    <a:pt x="223737" y="2591182"/>
                  </a:lnTo>
                  <a:lnTo>
                    <a:pt x="227434" y="2583470"/>
                  </a:lnTo>
                  <a:lnTo>
                    <a:pt x="231071" y="2575758"/>
                  </a:lnTo>
                  <a:lnTo>
                    <a:pt x="234681" y="2568046"/>
                  </a:lnTo>
                  <a:lnTo>
                    <a:pt x="238221" y="2560334"/>
                  </a:lnTo>
                  <a:lnTo>
                    <a:pt x="241702" y="2552623"/>
                  </a:lnTo>
                  <a:lnTo>
                    <a:pt x="245133" y="2544911"/>
                  </a:lnTo>
                  <a:lnTo>
                    <a:pt x="248454" y="2537199"/>
                  </a:lnTo>
                  <a:lnTo>
                    <a:pt x="251730" y="2529487"/>
                  </a:lnTo>
                  <a:lnTo>
                    <a:pt x="254891" y="2521775"/>
                  </a:lnTo>
                  <a:lnTo>
                    <a:pt x="257968" y="2514063"/>
                  </a:lnTo>
                  <a:lnTo>
                    <a:pt x="260970" y="2506352"/>
                  </a:lnTo>
                  <a:lnTo>
                    <a:pt x="263823" y="2498640"/>
                  </a:lnTo>
                  <a:lnTo>
                    <a:pt x="266618" y="2490928"/>
                  </a:lnTo>
                  <a:lnTo>
                    <a:pt x="269262" y="2483216"/>
                  </a:lnTo>
                  <a:lnTo>
                    <a:pt x="271804" y="2475504"/>
                  </a:lnTo>
                  <a:lnTo>
                    <a:pt x="274252" y="2467792"/>
                  </a:lnTo>
                  <a:lnTo>
                    <a:pt x="276525" y="2460080"/>
                  </a:lnTo>
                  <a:lnTo>
                    <a:pt x="278730" y="2452369"/>
                  </a:lnTo>
                  <a:lnTo>
                    <a:pt x="280758" y="2444657"/>
                  </a:lnTo>
                  <a:lnTo>
                    <a:pt x="282676" y="2436945"/>
                  </a:lnTo>
                  <a:lnTo>
                    <a:pt x="284484" y="2429233"/>
                  </a:lnTo>
                  <a:lnTo>
                    <a:pt x="286105" y="2421521"/>
                  </a:lnTo>
                  <a:lnTo>
                    <a:pt x="287651" y="2413809"/>
                  </a:lnTo>
                  <a:lnTo>
                    <a:pt x="289005" y="2406097"/>
                  </a:lnTo>
                  <a:lnTo>
                    <a:pt x="290246" y="2398386"/>
                  </a:lnTo>
                  <a:lnTo>
                    <a:pt x="291368" y="2390674"/>
                  </a:lnTo>
                  <a:lnTo>
                    <a:pt x="292301" y="2382962"/>
                  </a:lnTo>
                  <a:lnTo>
                    <a:pt x="293158" y="2375250"/>
                  </a:lnTo>
                  <a:lnTo>
                    <a:pt x="293816" y="2367538"/>
                  </a:lnTo>
                  <a:lnTo>
                    <a:pt x="294365" y="2359826"/>
                  </a:lnTo>
                  <a:lnTo>
                    <a:pt x="294793" y="2352114"/>
                  </a:lnTo>
                  <a:lnTo>
                    <a:pt x="295037" y="2344403"/>
                  </a:lnTo>
                  <a:lnTo>
                    <a:pt x="295207" y="2336691"/>
                  </a:lnTo>
                  <a:lnTo>
                    <a:pt x="295181" y="2328979"/>
                  </a:lnTo>
                  <a:lnTo>
                    <a:pt x="295054" y="2321267"/>
                  </a:lnTo>
                  <a:lnTo>
                    <a:pt x="294808" y="2313555"/>
                  </a:lnTo>
                  <a:lnTo>
                    <a:pt x="294392" y="2305843"/>
                  </a:lnTo>
                  <a:lnTo>
                    <a:pt x="293906" y="2298132"/>
                  </a:lnTo>
                  <a:lnTo>
                    <a:pt x="293235" y="2290420"/>
                  </a:lnTo>
                  <a:lnTo>
                    <a:pt x="292474" y="2282708"/>
                  </a:lnTo>
                  <a:lnTo>
                    <a:pt x="291600" y="2274996"/>
                  </a:lnTo>
                  <a:lnTo>
                    <a:pt x="290575" y="2267284"/>
                  </a:lnTo>
                  <a:lnTo>
                    <a:pt x="289486" y="2259572"/>
                  </a:lnTo>
                  <a:lnTo>
                    <a:pt x="288230" y="2251860"/>
                  </a:lnTo>
                  <a:lnTo>
                    <a:pt x="286895" y="2244149"/>
                  </a:lnTo>
                  <a:lnTo>
                    <a:pt x="285459" y="2236437"/>
                  </a:lnTo>
                  <a:lnTo>
                    <a:pt x="283893" y="2228725"/>
                  </a:lnTo>
                  <a:lnTo>
                    <a:pt x="282271" y="2221013"/>
                  </a:lnTo>
                  <a:lnTo>
                    <a:pt x="280502" y="2213301"/>
                  </a:lnTo>
                  <a:lnTo>
                    <a:pt x="278669" y="2205589"/>
                  </a:lnTo>
                  <a:lnTo>
                    <a:pt x="276747" y="2197877"/>
                  </a:lnTo>
                  <a:lnTo>
                    <a:pt x="274718" y="2190166"/>
                  </a:lnTo>
                  <a:lnTo>
                    <a:pt x="272643" y="2182454"/>
                  </a:lnTo>
                  <a:lnTo>
                    <a:pt x="270444" y="2174742"/>
                  </a:lnTo>
                  <a:lnTo>
                    <a:pt x="268195" y="2167030"/>
                  </a:lnTo>
                  <a:lnTo>
                    <a:pt x="265872" y="2159318"/>
                  </a:lnTo>
                  <a:lnTo>
                    <a:pt x="263465" y="2151606"/>
                  </a:lnTo>
                  <a:lnTo>
                    <a:pt x="261020" y="2143894"/>
                  </a:lnTo>
                  <a:lnTo>
                    <a:pt x="258477" y="2136183"/>
                  </a:lnTo>
                  <a:lnTo>
                    <a:pt x="255897" y="2128471"/>
                  </a:lnTo>
                  <a:lnTo>
                    <a:pt x="253259" y="2120759"/>
                  </a:lnTo>
                  <a:lnTo>
                    <a:pt x="250558" y="2113047"/>
                  </a:lnTo>
                  <a:lnTo>
                    <a:pt x="247829" y="2105335"/>
                  </a:lnTo>
                  <a:lnTo>
                    <a:pt x="245027" y="2097623"/>
                  </a:lnTo>
                  <a:lnTo>
                    <a:pt x="242200" y="2089911"/>
                  </a:lnTo>
                  <a:lnTo>
                    <a:pt x="239329" y="2082200"/>
                  </a:lnTo>
                  <a:lnTo>
                    <a:pt x="236417" y="2074488"/>
                  </a:lnTo>
                  <a:lnTo>
                    <a:pt x="233486" y="2066776"/>
                  </a:lnTo>
                  <a:lnTo>
                    <a:pt x="230506" y="2059064"/>
                  </a:lnTo>
                  <a:lnTo>
                    <a:pt x="227510" y="2051352"/>
                  </a:lnTo>
                  <a:lnTo>
                    <a:pt x="224487" y="2043640"/>
                  </a:lnTo>
                  <a:lnTo>
                    <a:pt x="221440" y="2035929"/>
                  </a:lnTo>
                  <a:lnTo>
                    <a:pt x="218382" y="2028217"/>
                  </a:lnTo>
                  <a:lnTo>
                    <a:pt x="215298" y="2020505"/>
                  </a:lnTo>
                  <a:lnTo>
                    <a:pt x="212206" y="2012793"/>
                  </a:lnTo>
                  <a:lnTo>
                    <a:pt x="209101" y="2005081"/>
                  </a:lnTo>
                  <a:lnTo>
                    <a:pt x="205988" y="1997369"/>
                  </a:lnTo>
                  <a:lnTo>
                    <a:pt x="202870" y="1989657"/>
                  </a:lnTo>
                  <a:lnTo>
                    <a:pt x="199746" y="1981946"/>
                  </a:lnTo>
                  <a:lnTo>
                    <a:pt x="196621" y="1974234"/>
                  </a:lnTo>
                  <a:lnTo>
                    <a:pt x="193497" y="1966522"/>
                  </a:lnTo>
                  <a:lnTo>
                    <a:pt x="190375" y="1958810"/>
                  </a:lnTo>
                  <a:lnTo>
                    <a:pt x="187256" y="1951098"/>
                  </a:lnTo>
                  <a:lnTo>
                    <a:pt x="184146" y="1943386"/>
                  </a:lnTo>
                  <a:lnTo>
                    <a:pt x="181042" y="1935674"/>
                  </a:lnTo>
                  <a:lnTo>
                    <a:pt x="177947" y="1927963"/>
                  </a:lnTo>
                  <a:lnTo>
                    <a:pt x="174866" y="1920251"/>
                  </a:lnTo>
                  <a:lnTo>
                    <a:pt x="171791" y="1912539"/>
                  </a:lnTo>
                  <a:lnTo>
                    <a:pt x="168739" y="1904827"/>
                  </a:lnTo>
                  <a:lnTo>
                    <a:pt x="165695" y="1897115"/>
                  </a:lnTo>
                  <a:lnTo>
                    <a:pt x="162670" y="1889403"/>
                  </a:lnTo>
                  <a:lnTo>
                    <a:pt x="159665" y="1881691"/>
                  </a:lnTo>
                  <a:lnTo>
                    <a:pt x="156669" y="1873980"/>
                  </a:lnTo>
                  <a:lnTo>
                    <a:pt x="153705" y="1866268"/>
                  </a:lnTo>
                  <a:lnTo>
                    <a:pt x="150753" y="1858556"/>
                  </a:lnTo>
                  <a:lnTo>
                    <a:pt x="147824" y="1850844"/>
                  </a:lnTo>
                  <a:lnTo>
                    <a:pt x="144918" y="1843132"/>
                  </a:lnTo>
                  <a:lnTo>
                    <a:pt x="142025" y="1835420"/>
                  </a:lnTo>
                  <a:lnTo>
                    <a:pt x="139168" y="1827709"/>
                  </a:lnTo>
                  <a:lnTo>
                    <a:pt x="136324" y="1819997"/>
                  </a:lnTo>
                  <a:lnTo>
                    <a:pt x="133507" y="1812285"/>
                  </a:lnTo>
                  <a:lnTo>
                    <a:pt x="130713" y="1804573"/>
                  </a:lnTo>
                  <a:lnTo>
                    <a:pt x="127935" y="1796861"/>
                  </a:lnTo>
                  <a:lnTo>
                    <a:pt x="125193" y="1789149"/>
                  </a:lnTo>
                  <a:lnTo>
                    <a:pt x="122463" y="1781437"/>
                  </a:lnTo>
                  <a:lnTo>
                    <a:pt x="119762" y="1773726"/>
                  </a:lnTo>
                  <a:lnTo>
                    <a:pt x="117084" y="1766014"/>
                  </a:lnTo>
                  <a:lnTo>
                    <a:pt x="114421" y="1758302"/>
                  </a:lnTo>
                  <a:lnTo>
                    <a:pt x="111792" y="1750590"/>
                  </a:lnTo>
                  <a:lnTo>
                    <a:pt x="109176" y="1742878"/>
                  </a:lnTo>
                  <a:lnTo>
                    <a:pt x="106586" y="1735166"/>
                  </a:lnTo>
                  <a:lnTo>
                    <a:pt x="104017" y="1727454"/>
                  </a:lnTo>
                  <a:lnTo>
                    <a:pt x="101463" y="1719743"/>
                  </a:lnTo>
                  <a:lnTo>
                    <a:pt x="98939" y="1712031"/>
                  </a:lnTo>
                  <a:lnTo>
                    <a:pt x="96427" y="1704319"/>
                  </a:lnTo>
                  <a:lnTo>
                    <a:pt x="93938" y="1696607"/>
                  </a:lnTo>
                  <a:lnTo>
                    <a:pt x="91468" y="1688895"/>
                  </a:lnTo>
                  <a:lnTo>
                    <a:pt x="89011" y="1681183"/>
                  </a:lnTo>
                  <a:lnTo>
                    <a:pt x="86580" y="1673471"/>
                  </a:lnTo>
                  <a:lnTo>
                    <a:pt x="84159" y="1665760"/>
                  </a:lnTo>
                  <a:lnTo>
                    <a:pt x="81760" y="1658048"/>
                  </a:lnTo>
                  <a:lnTo>
                    <a:pt x="79376" y="1650336"/>
                  </a:lnTo>
                  <a:lnTo>
                    <a:pt x="77003" y="1642624"/>
                  </a:lnTo>
                  <a:lnTo>
                    <a:pt x="74654" y="1634912"/>
                  </a:lnTo>
                  <a:lnTo>
                    <a:pt x="72313" y="1627200"/>
                  </a:lnTo>
                  <a:lnTo>
                    <a:pt x="69992" y="1619489"/>
                  </a:lnTo>
                  <a:lnTo>
                    <a:pt x="67684" y="1611777"/>
                  </a:lnTo>
                  <a:lnTo>
                    <a:pt x="65388" y="1604065"/>
                  </a:lnTo>
                  <a:lnTo>
                    <a:pt x="63113" y="1596353"/>
                  </a:lnTo>
                  <a:lnTo>
                    <a:pt x="60847" y="1588641"/>
                  </a:lnTo>
                  <a:lnTo>
                    <a:pt x="58600" y="1580929"/>
                  </a:lnTo>
                  <a:lnTo>
                    <a:pt x="56367" y="1573217"/>
                  </a:lnTo>
                  <a:lnTo>
                    <a:pt x="54146" y="1565506"/>
                  </a:lnTo>
                  <a:lnTo>
                    <a:pt x="51949" y="1557794"/>
                  </a:lnTo>
                  <a:lnTo>
                    <a:pt x="49761" y="1550082"/>
                  </a:lnTo>
                  <a:lnTo>
                    <a:pt x="47596" y="1542370"/>
                  </a:lnTo>
                  <a:lnTo>
                    <a:pt x="45448" y="1534658"/>
                  </a:lnTo>
                  <a:lnTo>
                    <a:pt x="43316" y="1526946"/>
                  </a:lnTo>
                  <a:lnTo>
                    <a:pt x="41212" y="1519234"/>
                  </a:lnTo>
                  <a:lnTo>
                    <a:pt x="39122" y="1511523"/>
                  </a:lnTo>
                  <a:lnTo>
                    <a:pt x="37063" y="1503811"/>
                  </a:lnTo>
                  <a:lnTo>
                    <a:pt x="35026" y="1496099"/>
                  </a:lnTo>
                  <a:lnTo>
                    <a:pt x="33011" y="1488387"/>
                  </a:lnTo>
                  <a:lnTo>
                    <a:pt x="31037" y="1480675"/>
                  </a:lnTo>
                  <a:lnTo>
                    <a:pt x="29080" y="1472963"/>
                  </a:lnTo>
                  <a:lnTo>
                    <a:pt x="27170" y="1465251"/>
                  </a:lnTo>
                  <a:lnTo>
                    <a:pt x="25290" y="1457540"/>
                  </a:lnTo>
                  <a:lnTo>
                    <a:pt x="23442" y="1449828"/>
                  </a:lnTo>
                  <a:lnTo>
                    <a:pt x="21651" y="1442116"/>
                  </a:lnTo>
                  <a:lnTo>
                    <a:pt x="19885" y="1434404"/>
                  </a:lnTo>
                  <a:lnTo>
                    <a:pt x="18186" y="1426692"/>
                  </a:lnTo>
                  <a:lnTo>
                    <a:pt x="16530" y="1418980"/>
                  </a:lnTo>
                  <a:lnTo>
                    <a:pt x="14919" y="1411268"/>
                  </a:lnTo>
                  <a:lnTo>
                    <a:pt x="13387" y="1403557"/>
                  </a:lnTo>
                  <a:lnTo>
                    <a:pt x="11890" y="1395845"/>
                  </a:lnTo>
                  <a:lnTo>
                    <a:pt x="10487" y="1388133"/>
                  </a:lnTo>
                  <a:lnTo>
                    <a:pt x="9139" y="1380421"/>
                  </a:lnTo>
                  <a:lnTo>
                    <a:pt x="7856" y="1372709"/>
                  </a:lnTo>
                  <a:lnTo>
                    <a:pt x="6678" y="1364997"/>
                  </a:lnTo>
                  <a:lnTo>
                    <a:pt x="5544" y="1357286"/>
                  </a:lnTo>
                  <a:lnTo>
                    <a:pt x="4539" y="1349574"/>
                  </a:lnTo>
                  <a:lnTo>
                    <a:pt x="3604" y="1341862"/>
                  </a:lnTo>
                  <a:lnTo>
                    <a:pt x="2757" y="1334150"/>
                  </a:lnTo>
                  <a:lnTo>
                    <a:pt x="2042" y="1326438"/>
                  </a:lnTo>
                  <a:lnTo>
                    <a:pt x="1384" y="1318726"/>
                  </a:lnTo>
                  <a:lnTo>
                    <a:pt x="893" y="1311014"/>
                  </a:lnTo>
                  <a:lnTo>
                    <a:pt x="486" y="1303303"/>
                  </a:lnTo>
                  <a:lnTo>
                    <a:pt x="193" y="1295591"/>
                  </a:lnTo>
                  <a:lnTo>
                    <a:pt x="61" y="1287879"/>
                  </a:lnTo>
                  <a:lnTo>
                    <a:pt x="0" y="1280167"/>
                  </a:lnTo>
                  <a:lnTo>
                    <a:pt x="144" y="1272455"/>
                  </a:lnTo>
                  <a:lnTo>
                    <a:pt x="389" y="1264743"/>
                  </a:lnTo>
                  <a:lnTo>
                    <a:pt x="773" y="1257031"/>
                  </a:lnTo>
                  <a:lnTo>
                    <a:pt x="1346" y="1249320"/>
                  </a:lnTo>
                  <a:lnTo>
                    <a:pt x="2003" y="1241608"/>
                  </a:lnTo>
                  <a:lnTo>
                    <a:pt x="2906" y="1233896"/>
                  </a:lnTo>
                  <a:lnTo>
                    <a:pt x="3921" y="1226184"/>
                  </a:lnTo>
                  <a:lnTo>
                    <a:pt x="5102" y="1218472"/>
                  </a:lnTo>
                  <a:lnTo>
                    <a:pt x="6495" y="1210760"/>
                  </a:lnTo>
                  <a:lnTo>
                    <a:pt x="7985" y="1203048"/>
                  </a:lnTo>
                  <a:lnTo>
                    <a:pt x="9757" y="1195337"/>
                  </a:lnTo>
                  <a:lnTo>
                    <a:pt x="11651" y="1187625"/>
                  </a:lnTo>
                  <a:lnTo>
                    <a:pt x="13735" y="1179913"/>
                  </a:lnTo>
                  <a:lnTo>
                    <a:pt x="16049" y="1172201"/>
                  </a:lnTo>
                  <a:lnTo>
                    <a:pt x="18469" y="1164489"/>
                  </a:lnTo>
                  <a:lnTo>
                    <a:pt x="21203" y="1156777"/>
                  </a:lnTo>
                  <a:lnTo>
                    <a:pt x="24063" y="1149066"/>
                  </a:lnTo>
                  <a:lnTo>
                    <a:pt x="27133" y="1141354"/>
                  </a:lnTo>
                  <a:lnTo>
                    <a:pt x="30444" y="1133642"/>
                  </a:lnTo>
                  <a:lnTo>
                    <a:pt x="33867" y="1125930"/>
                  </a:lnTo>
                  <a:lnTo>
                    <a:pt x="37626" y="1118218"/>
                  </a:lnTo>
                  <a:lnTo>
                    <a:pt x="41511" y="1110506"/>
                  </a:lnTo>
                  <a:lnTo>
                    <a:pt x="45620" y="1102794"/>
                  </a:lnTo>
                  <a:lnTo>
                    <a:pt x="49971" y="1095083"/>
                  </a:lnTo>
                  <a:lnTo>
                    <a:pt x="54438" y="1087371"/>
                  </a:lnTo>
                  <a:lnTo>
                    <a:pt x="59250" y="1079659"/>
                  </a:lnTo>
                  <a:lnTo>
                    <a:pt x="64184" y="1071947"/>
                  </a:lnTo>
                  <a:lnTo>
                    <a:pt x="69346" y="1064235"/>
                  </a:lnTo>
                  <a:lnTo>
                    <a:pt x="74744" y="1056523"/>
                  </a:lnTo>
                  <a:lnTo>
                    <a:pt x="80255" y="1048811"/>
                  </a:lnTo>
                  <a:lnTo>
                    <a:pt x="86109" y="1041100"/>
                  </a:lnTo>
                  <a:lnTo>
                    <a:pt x="92074" y="1033388"/>
                  </a:lnTo>
                  <a:lnTo>
                    <a:pt x="98265" y="1025676"/>
                  </a:lnTo>
                  <a:lnTo>
                    <a:pt x="104673" y="1017964"/>
                  </a:lnTo>
                  <a:lnTo>
                    <a:pt x="111193" y="1010252"/>
                  </a:lnTo>
                  <a:lnTo>
                    <a:pt x="118031" y="1002540"/>
                  </a:lnTo>
                  <a:lnTo>
                    <a:pt x="124970" y="994828"/>
                  </a:lnTo>
                  <a:lnTo>
                    <a:pt x="132120" y="987117"/>
                  </a:lnTo>
                  <a:lnTo>
                    <a:pt x="139463" y="979405"/>
                  </a:lnTo>
                  <a:lnTo>
                    <a:pt x="146910" y="971693"/>
                  </a:lnTo>
                  <a:lnTo>
                    <a:pt x="154636" y="963981"/>
                  </a:lnTo>
                  <a:lnTo>
                    <a:pt x="162450" y="956269"/>
                  </a:lnTo>
                  <a:lnTo>
                    <a:pt x="170451" y="948557"/>
                  </a:lnTo>
                  <a:lnTo>
                    <a:pt x="178613" y="940845"/>
                  </a:lnTo>
                  <a:lnTo>
                    <a:pt x="186867" y="933134"/>
                  </a:lnTo>
                  <a:lnTo>
                    <a:pt x="195349" y="925422"/>
                  </a:lnTo>
                  <a:lnTo>
                    <a:pt x="203903" y="917710"/>
                  </a:lnTo>
                  <a:lnTo>
                    <a:pt x="212611" y="909998"/>
                  </a:lnTo>
                  <a:lnTo>
                    <a:pt x="221443" y="902286"/>
                  </a:lnTo>
                  <a:lnTo>
                    <a:pt x="230350" y="894574"/>
                  </a:lnTo>
                  <a:lnTo>
                    <a:pt x="239426" y="886863"/>
                  </a:lnTo>
                  <a:lnTo>
                    <a:pt x="248556" y="879151"/>
                  </a:lnTo>
                  <a:lnTo>
                    <a:pt x="257799" y="871439"/>
                  </a:lnTo>
                  <a:lnTo>
                    <a:pt x="267126" y="863727"/>
                  </a:lnTo>
                  <a:lnTo>
                    <a:pt x="276506" y="856015"/>
                  </a:lnTo>
                  <a:lnTo>
                    <a:pt x="285994" y="848303"/>
                  </a:lnTo>
                  <a:lnTo>
                    <a:pt x="295513" y="840591"/>
                  </a:lnTo>
                  <a:lnTo>
                    <a:pt x="305101" y="832880"/>
                  </a:lnTo>
                  <a:lnTo>
                    <a:pt x="314731" y="825168"/>
                  </a:lnTo>
                  <a:lnTo>
                    <a:pt x="324390" y="817456"/>
                  </a:lnTo>
                  <a:lnTo>
                    <a:pt x="334093" y="809744"/>
                  </a:lnTo>
                  <a:lnTo>
                    <a:pt x="343807" y="802032"/>
                  </a:lnTo>
                  <a:lnTo>
                    <a:pt x="353541" y="794320"/>
                  </a:lnTo>
                  <a:lnTo>
                    <a:pt x="363276" y="786608"/>
                  </a:lnTo>
                  <a:lnTo>
                    <a:pt x="373014" y="778897"/>
                  </a:lnTo>
                  <a:lnTo>
                    <a:pt x="382736" y="771185"/>
                  </a:lnTo>
                  <a:lnTo>
                    <a:pt x="392447" y="763473"/>
                  </a:lnTo>
                  <a:lnTo>
                    <a:pt x="402129" y="755761"/>
                  </a:lnTo>
                  <a:lnTo>
                    <a:pt x="411778" y="748049"/>
                  </a:lnTo>
                  <a:lnTo>
                    <a:pt x="421400" y="740337"/>
                  </a:lnTo>
                  <a:lnTo>
                    <a:pt x="430952" y="732625"/>
                  </a:lnTo>
                  <a:lnTo>
                    <a:pt x="440474" y="724914"/>
                  </a:lnTo>
                  <a:lnTo>
                    <a:pt x="449919" y="717202"/>
                  </a:lnTo>
                  <a:lnTo>
                    <a:pt x="459299" y="709490"/>
                  </a:lnTo>
                  <a:lnTo>
                    <a:pt x="468628" y="701778"/>
                  </a:lnTo>
                  <a:lnTo>
                    <a:pt x="477838" y="694066"/>
                  </a:lnTo>
                  <a:lnTo>
                    <a:pt x="487001" y="686354"/>
                  </a:lnTo>
                  <a:lnTo>
                    <a:pt x="496044" y="678643"/>
                  </a:lnTo>
                  <a:lnTo>
                    <a:pt x="504999" y="670931"/>
                  </a:lnTo>
                  <a:lnTo>
                    <a:pt x="513876" y="663219"/>
                  </a:lnTo>
                  <a:lnTo>
                    <a:pt x="522597" y="655507"/>
                  </a:lnTo>
                  <a:lnTo>
                    <a:pt x="531257" y="647795"/>
                  </a:lnTo>
                  <a:lnTo>
                    <a:pt x="539761" y="640083"/>
                  </a:lnTo>
                  <a:lnTo>
                    <a:pt x="548157" y="632371"/>
                  </a:lnTo>
                  <a:lnTo>
                    <a:pt x="556456" y="624660"/>
                  </a:lnTo>
                  <a:lnTo>
                    <a:pt x="564570" y="616948"/>
                  </a:lnTo>
                  <a:lnTo>
                    <a:pt x="572612" y="609236"/>
                  </a:lnTo>
                  <a:lnTo>
                    <a:pt x="580470" y="601524"/>
                  </a:lnTo>
                  <a:lnTo>
                    <a:pt x="588208" y="593812"/>
                  </a:lnTo>
                  <a:lnTo>
                    <a:pt x="595831" y="586100"/>
                  </a:lnTo>
                  <a:lnTo>
                    <a:pt x="603253" y="578388"/>
                  </a:lnTo>
                  <a:lnTo>
                    <a:pt x="610594" y="570677"/>
                  </a:lnTo>
                  <a:lnTo>
                    <a:pt x="617731" y="562965"/>
                  </a:lnTo>
                  <a:lnTo>
                    <a:pt x="624743" y="555253"/>
                  </a:lnTo>
                  <a:lnTo>
                    <a:pt x="631628" y="547541"/>
                  </a:lnTo>
                  <a:lnTo>
                    <a:pt x="638304" y="539829"/>
                  </a:lnTo>
                  <a:lnTo>
                    <a:pt x="644895" y="532117"/>
                  </a:lnTo>
                  <a:lnTo>
                    <a:pt x="651269" y="524405"/>
                  </a:lnTo>
                  <a:lnTo>
                    <a:pt x="657518" y="516694"/>
                  </a:lnTo>
                  <a:lnTo>
                    <a:pt x="663634" y="508982"/>
                  </a:lnTo>
                  <a:lnTo>
                    <a:pt x="669540" y="501270"/>
                  </a:lnTo>
                  <a:lnTo>
                    <a:pt x="675362" y="493558"/>
                  </a:lnTo>
                  <a:lnTo>
                    <a:pt x="680962" y="485846"/>
                  </a:lnTo>
                  <a:lnTo>
                    <a:pt x="686442" y="478134"/>
                  </a:lnTo>
                  <a:lnTo>
                    <a:pt x="691786" y="470422"/>
                  </a:lnTo>
                  <a:lnTo>
                    <a:pt x="696928" y="462711"/>
                  </a:lnTo>
                  <a:lnTo>
                    <a:pt x="701988" y="454999"/>
                  </a:lnTo>
                  <a:lnTo>
                    <a:pt x="706829" y="447287"/>
                  </a:lnTo>
                  <a:lnTo>
                    <a:pt x="711558" y="439575"/>
                  </a:lnTo>
                  <a:lnTo>
                    <a:pt x="716153" y="431863"/>
                  </a:lnTo>
                  <a:lnTo>
                    <a:pt x="720559" y="424151"/>
                  </a:lnTo>
                  <a:lnTo>
                    <a:pt x="724887" y="416440"/>
                  </a:lnTo>
                  <a:lnTo>
                    <a:pt x="729006" y="408728"/>
                  </a:lnTo>
                  <a:lnTo>
                    <a:pt x="733023" y="401016"/>
                  </a:lnTo>
                  <a:lnTo>
                    <a:pt x="736912" y="393304"/>
                  </a:lnTo>
                  <a:lnTo>
                    <a:pt x="740629" y="385592"/>
                  </a:lnTo>
                  <a:lnTo>
                    <a:pt x="744273" y="377880"/>
                  </a:lnTo>
                  <a:lnTo>
                    <a:pt x="747723" y="370168"/>
                  </a:lnTo>
                  <a:lnTo>
                    <a:pt x="751082" y="362457"/>
                  </a:lnTo>
                  <a:lnTo>
                    <a:pt x="754322" y="354745"/>
                  </a:lnTo>
                  <a:lnTo>
                    <a:pt x="757410" y="347033"/>
                  </a:lnTo>
                  <a:lnTo>
                    <a:pt x="760431" y="339321"/>
                  </a:lnTo>
                  <a:lnTo>
                    <a:pt x="763275" y="331609"/>
                  </a:lnTo>
                  <a:lnTo>
                    <a:pt x="766042" y="323897"/>
                  </a:lnTo>
                  <a:lnTo>
                    <a:pt x="768700" y="316185"/>
                  </a:lnTo>
                  <a:lnTo>
                    <a:pt x="771226" y="308474"/>
                  </a:lnTo>
                  <a:lnTo>
                    <a:pt x="773693" y="300762"/>
                  </a:lnTo>
                  <a:lnTo>
                    <a:pt x="776002" y="293050"/>
                  </a:lnTo>
                  <a:lnTo>
                    <a:pt x="778246" y="285338"/>
                  </a:lnTo>
                  <a:lnTo>
                    <a:pt x="780393" y="277626"/>
                  </a:lnTo>
                  <a:lnTo>
                    <a:pt x="782428" y="269914"/>
                  </a:lnTo>
                  <a:lnTo>
                    <a:pt x="784412" y="262202"/>
                  </a:lnTo>
                  <a:lnTo>
                    <a:pt x="786258" y="254491"/>
                  </a:lnTo>
                  <a:lnTo>
                    <a:pt x="788051" y="246779"/>
                  </a:lnTo>
                  <a:lnTo>
                    <a:pt x="789759" y="239067"/>
                  </a:lnTo>
                  <a:lnTo>
                    <a:pt x="791374" y="231355"/>
                  </a:lnTo>
                  <a:lnTo>
                    <a:pt x="792946" y="223643"/>
                  </a:lnTo>
                  <a:lnTo>
                    <a:pt x="794400" y="215931"/>
                  </a:lnTo>
                  <a:lnTo>
                    <a:pt x="795811" y="208220"/>
                  </a:lnTo>
                  <a:lnTo>
                    <a:pt x="797150" y="200508"/>
                  </a:lnTo>
                  <a:lnTo>
                    <a:pt x="798412" y="192796"/>
                  </a:lnTo>
                  <a:lnTo>
                    <a:pt x="799639" y="185084"/>
                  </a:lnTo>
                  <a:lnTo>
                    <a:pt x="800767" y="177372"/>
                  </a:lnTo>
                  <a:lnTo>
                    <a:pt x="801861" y="169660"/>
                  </a:lnTo>
                  <a:lnTo>
                    <a:pt x="802895" y="161948"/>
                  </a:lnTo>
                  <a:lnTo>
                    <a:pt x="803867" y="154237"/>
                  </a:lnTo>
                  <a:lnTo>
                    <a:pt x="804811" y="146525"/>
                  </a:lnTo>
                  <a:lnTo>
                    <a:pt x="805673" y="138813"/>
                  </a:lnTo>
                  <a:lnTo>
                    <a:pt x="806509" y="131101"/>
                  </a:lnTo>
                  <a:lnTo>
                    <a:pt x="807295" y="123389"/>
                  </a:lnTo>
                  <a:lnTo>
                    <a:pt x="808033" y="115677"/>
                  </a:lnTo>
                  <a:lnTo>
                    <a:pt x="808748" y="107965"/>
                  </a:lnTo>
                  <a:lnTo>
                    <a:pt x="809397" y="100254"/>
                  </a:lnTo>
                  <a:lnTo>
                    <a:pt x="810027" y="92542"/>
                  </a:lnTo>
                  <a:lnTo>
                    <a:pt x="810616" y="84830"/>
                  </a:lnTo>
                  <a:lnTo>
                    <a:pt x="811168" y="77118"/>
                  </a:lnTo>
                  <a:lnTo>
                    <a:pt x="811701" y="69406"/>
                  </a:lnTo>
                  <a:lnTo>
                    <a:pt x="812183" y="61694"/>
                  </a:lnTo>
                  <a:lnTo>
                    <a:pt x="812650" y="53982"/>
                  </a:lnTo>
                  <a:lnTo>
                    <a:pt x="813085" y="46271"/>
                  </a:lnTo>
                  <a:lnTo>
                    <a:pt x="813492" y="38559"/>
                  </a:lnTo>
                  <a:lnTo>
                    <a:pt x="813884" y="30847"/>
                  </a:lnTo>
                  <a:lnTo>
                    <a:pt x="814237" y="23135"/>
                  </a:lnTo>
                  <a:lnTo>
                    <a:pt x="814579" y="15423"/>
                  </a:lnTo>
                  <a:lnTo>
                    <a:pt x="814895" y="7711"/>
                  </a:lnTo>
                  <a:lnTo>
                    <a:pt x="815191" y="0"/>
                  </a:lnTo>
                  <a:lnTo>
                    <a:pt x="823078" y="0"/>
                  </a:lnTo>
                  <a:lnTo>
                    <a:pt x="823374" y="7711"/>
                  </a:lnTo>
                  <a:lnTo>
                    <a:pt x="823690" y="15423"/>
                  </a:lnTo>
                  <a:lnTo>
                    <a:pt x="824032" y="23135"/>
                  </a:lnTo>
                  <a:lnTo>
                    <a:pt x="824385" y="30847"/>
                  </a:lnTo>
                  <a:lnTo>
                    <a:pt x="824777" y="38559"/>
                  </a:lnTo>
                  <a:lnTo>
                    <a:pt x="825184" y="46271"/>
                  </a:lnTo>
                  <a:lnTo>
                    <a:pt x="825619" y="53982"/>
                  </a:lnTo>
                  <a:lnTo>
                    <a:pt x="826085" y="61694"/>
                  </a:lnTo>
                  <a:lnTo>
                    <a:pt x="826568" y="69406"/>
                  </a:lnTo>
                  <a:lnTo>
                    <a:pt x="827101" y="77118"/>
                  </a:lnTo>
                  <a:lnTo>
                    <a:pt x="827653" y="84830"/>
                  </a:lnTo>
                  <a:lnTo>
                    <a:pt x="828242" y="92542"/>
                  </a:lnTo>
                  <a:lnTo>
                    <a:pt x="828872" y="100254"/>
                  </a:lnTo>
                  <a:lnTo>
                    <a:pt x="829521" y="107965"/>
                  </a:lnTo>
                  <a:lnTo>
                    <a:pt x="830236" y="115677"/>
                  </a:lnTo>
                  <a:lnTo>
                    <a:pt x="830974" y="123389"/>
                  </a:lnTo>
                  <a:lnTo>
                    <a:pt x="831760" y="131101"/>
                  </a:lnTo>
                  <a:lnTo>
                    <a:pt x="832596" y="138813"/>
                  </a:lnTo>
                  <a:lnTo>
                    <a:pt x="833458" y="146525"/>
                  </a:lnTo>
                  <a:lnTo>
                    <a:pt x="834402" y="154237"/>
                  </a:lnTo>
                  <a:lnTo>
                    <a:pt x="835374" y="161948"/>
                  </a:lnTo>
                  <a:lnTo>
                    <a:pt x="836407" y="169660"/>
                  </a:lnTo>
                  <a:lnTo>
                    <a:pt x="837501" y="177372"/>
                  </a:lnTo>
                  <a:lnTo>
                    <a:pt x="838630" y="185084"/>
                  </a:lnTo>
                  <a:lnTo>
                    <a:pt x="839857" y="192796"/>
                  </a:lnTo>
                  <a:lnTo>
                    <a:pt x="841119" y="200508"/>
                  </a:lnTo>
                  <a:lnTo>
                    <a:pt x="842457" y="208220"/>
                  </a:lnTo>
                  <a:lnTo>
                    <a:pt x="843869" y="215931"/>
                  </a:lnTo>
                  <a:lnTo>
                    <a:pt x="845323" y="223643"/>
                  </a:lnTo>
                  <a:lnTo>
                    <a:pt x="846895" y="231355"/>
                  </a:lnTo>
                  <a:lnTo>
                    <a:pt x="848509" y="239067"/>
                  </a:lnTo>
                  <a:lnTo>
                    <a:pt x="850217" y="246779"/>
                  </a:lnTo>
                  <a:lnTo>
                    <a:pt x="852010" y="254491"/>
                  </a:lnTo>
                  <a:lnTo>
                    <a:pt x="853857" y="262202"/>
                  </a:lnTo>
                  <a:lnTo>
                    <a:pt x="855841" y="269914"/>
                  </a:lnTo>
                  <a:lnTo>
                    <a:pt x="857876" y="277626"/>
                  </a:lnTo>
                  <a:lnTo>
                    <a:pt x="860023" y="285338"/>
                  </a:lnTo>
                  <a:lnTo>
                    <a:pt x="862267" y="293050"/>
                  </a:lnTo>
                  <a:lnTo>
                    <a:pt x="864576" y="300762"/>
                  </a:lnTo>
                  <a:lnTo>
                    <a:pt x="867043" y="308474"/>
                  </a:lnTo>
                  <a:lnTo>
                    <a:pt x="869568" y="316185"/>
                  </a:lnTo>
                  <a:lnTo>
                    <a:pt x="872226" y="323897"/>
                  </a:lnTo>
                  <a:lnTo>
                    <a:pt x="874993" y="331609"/>
                  </a:lnTo>
                  <a:lnTo>
                    <a:pt x="877837" y="339321"/>
                  </a:lnTo>
                  <a:lnTo>
                    <a:pt x="880859" y="347033"/>
                  </a:lnTo>
                  <a:lnTo>
                    <a:pt x="883946" y="354745"/>
                  </a:lnTo>
                  <a:lnTo>
                    <a:pt x="887186" y="362457"/>
                  </a:lnTo>
                  <a:lnTo>
                    <a:pt x="890546" y="370168"/>
                  </a:lnTo>
                  <a:lnTo>
                    <a:pt x="893996" y="377880"/>
                  </a:lnTo>
                  <a:lnTo>
                    <a:pt x="897640" y="385592"/>
                  </a:lnTo>
                  <a:lnTo>
                    <a:pt x="901357" y="393304"/>
                  </a:lnTo>
                  <a:lnTo>
                    <a:pt x="905246" y="401016"/>
                  </a:lnTo>
                  <a:lnTo>
                    <a:pt x="909263" y="408728"/>
                  </a:lnTo>
                  <a:lnTo>
                    <a:pt x="913382" y="416440"/>
                  </a:lnTo>
                  <a:lnTo>
                    <a:pt x="917709" y="424151"/>
                  </a:lnTo>
                  <a:lnTo>
                    <a:pt x="922116" y="431863"/>
                  </a:lnTo>
                  <a:lnTo>
                    <a:pt x="926711" y="439575"/>
                  </a:lnTo>
                  <a:lnTo>
                    <a:pt x="931440" y="447287"/>
                  </a:lnTo>
                  <a:lnTo>
                    <a:pt x="936281" y="454999"/>
                  </a:lnTo>
                  <a:lnTo>
                    <a:pt x="941340" y="462711"/>
                  </a:lnTo>
                  <a:lnTo>
                    <a:pt x="946482" y="470422"/>
                  </a:lnTo>
                  <a:lnTo>
                    <a:pt x="951827" y="478134"/>
                  </a:lnTo>
                  <a:lnTo>
                    <a:pt x="957307" y="485846"/>
                  </a:lnTo>
                  <a:lnTo>
                    <a:pt x="962907" y="493558"/>
                  </a:lnTo>
                  <a:lnTo>
                    <a:pt x="968728" y="501270"/>
                  </a:lnTo>
                  <a:lnTo>
                    <a:pt x="974634" y="508982"/>
                  </a:lnTo>
                  <a:lnTo>
                    <a:pt x="980751" y="516694"/>
                  </a:lnTo>
                  <a:lnTo>
                    <a:pt x="987000" y="524405"/>
                  </a:lnTo>
                  <a:lnTo>
                    <a:pt x="993374" y="532117"/>
                  </a:lnTo>
                  <a:lnTo>
                    <a:pt x="999965" y="539829"/>
                  </a:lnTo>
                  <a:lnTo>
                    <a:pt x="1006640" y="547541"/>
                  </a:lnTo>
                  <a:lnTo>
                    <a:pt x="1013526" y="555253"/>
                  </a:lnTo>
                  <a:lnTo>
                    <a:pt x="1020538" y="562965"/>
                  </a:lnTo>
                  <a:lnTo>
                    <a:pt x="1027674" y="570677"/>
                  </a:lnTo>
                  <a:lnTo>
                    <a:pt x="1035016" y="578388"/>
                  </a:lnTo>
                  <a:lnTo>
                    <a:pt x="1042437" y="586100"/>
                  </a:lnTo>
                  <a:lnTo>
                    <a:pt x="1050061" y="593812"/>
                  </a:lnTo>
                  <a:lnTo>
                    <a:pt x="1057799" y="601524"/>
                  </a:lnTo>
                  <a:lnTo>
                    <a:pt x="1065657" y="609236"/>
                  </a:lnTo>
                  <a:lnTo>
                    <a:pt x="1073698" y="616948"/>
                  </a:lnTo>
                  <a:lnTo>
                    <a:pt x="1081813" y="624660"/>
                  </a:lnTo>
                  <a:lnTo>
                    <a:pt x="1090112" y="632371"/>
                  </a:lnTo>
                  <a:lnTo>
                    <a:pt x="1098508" y="640083"/>
                  </a:lnTo>
                  <a:lnTo>
                    <a:pt x="1107012" y="647795"/>
                  </a:lnTo>
                  <a:lnTo>
                    <a:pt x="1115671" y="655507"/>
                  </a:lnTo>
                  <a:lnTo>
                    <a:pt x="1124393" y="663219"/>
                  </a:lnTo>
                  <a:lnTo>
                    <a:pt x="1133270" y="670931"/>
                  </a:lnTo>
                  <a:lnTo>
                    <a:pt x="1142224" y="678643"/>
                  </a:lnTo>
                  <a:lnTo>
                    <a:pt x="1151268" y="686354"/>
                  </a:lnTo>
                  <a:lnTo>
                    <a:pt x="1160431" y="694066"/>
                  </a:lnTo>
                  <a:lnTo>
                    <a:pt x="1169641" y="701778"/>
                  </a:lnTo>
                  <a:lnTo>
                    <a:pt x="1178969" y="709490"/>
                  </a:lnTo>
                  <a:lnTo>
                    <a:pt x="1188350" y="717202"/>
                  </a:lnTo>
                  <a:lnTo>
                    <a:pt x="1197795" y="724914"/>
                  </a:lnTo>
                  <a:lnTo>
                    <a:pt x="1207317" y="732625"/>
                  </a:lnTo>
                  <a:lnTo>
                    <a:pt x="1216868" y="740337"/>
                  </a:lnTo>
                  <a:lnTo>
                    <a:pt x="1226491" y="748049"/>
                  </a:lnTo>
                  <a:lnTo>
                    <a:pt x="1236140" y="755761"/>
                  </a:lnTo>
                  <a:lnTo>
                    <a:pt x="1245821" y="763473"/>
                  </a:lnTo>
                  <a:lnTo>
                    <a:pt x="1255533" y="771185"/>
                  </a:lnTo>
                  <a:lnTo>
                    <a:pt x="1265255" y="778897"/>
                  </a:lnTo>
                  <a:lnTo>
                    <a:pt x="1274992" y="786608"/>
                  </a:lnTo>
                  <a:lnTo>
                    <a:pt x="1284728" y="794320"/>
                  </a:lnTo>
                  <a:lnTo>
                    <a:pt x="1294462" y="802032"/>
                  </a:lnTo>
                  <a:lnTo>
                    <a:pt x="1304175" y="809744"/>
                  </a:lnTo>
                  <a:lnTo>
                    <a:pt x="1313879" y="817456"/>
                  </a:lnTo>
                  <a:lnTo>
                    <a:pt x="1323538" y="825168"/>
                  </a:lnTo>
                  <a:lnTo>
                    <a:pt x="1333167" y="832880"/>
                  </a:lnTo>
                  <a:lnTo>
                    <a:pt x="1342755" y="840591"/>
                  </a:lnTo>
                  <a:lnTo>
                    <a:pt x="1352275" y="848303"/>
                  </a:lnTo>
                  <a:lnTo>
                    <a:pt x="1361763" y="856015"/>
                  </a:lnTo>
                  <a:lnTo>
                    <a:pt x="1371143" y="863727"/>
                  </a:lnTo>
                  <a:lnTo>
                    <a:pt x="1380469" y="871439"/>
                  </a:lnTo>
                  <a:lnTo>
                    <a:pt x="1389713" y="879151"/>
                  </a:lnTo>
                  <a:lnTo>
                    <a:pt x="1398842" y="886863"/>
                  </a:lnTo>
                  <a:lnTo>
                    <a:pt x="1407919" y="894574"/>
                  </a:lnTo>
                  <a:lnTo>
                    <a:pt x="1416826" y="902286"/>
                  </a:lnTo>
                  <a:lnTo>
                    <a:pt x="1425657" y="909998"/>
                  </a:lnTo>
                  <a:lnTo>
                    <a:pt x="1434365" y="917710"/>
                  </a:lnTo>
                  <a:lnTo>
                    <a:pt x="1442920" y="925422"/>
                  </a:lnTo>
                  <a:lnTo>
                    <a:pt x="1451401" y="933134"/>
                  </a:lnTo>
                  <a:lnTo>
                    <a:pt x="1459656" y="940845"/>
                  </a:lnTo>
                  <a:lnTo>
                    <a:pt x="1467818" y="948557"/>
                  </a:lnTo>
                  <a:lnTo>
                    <a:pt x="1475819" y="956269"/>
                  </a:lnTo>
                  <a:lnTo>
                    <a:pt x="1483633" y="963981"/>
                  </a:lnTo>
                  <a:lnTo>
                    <a:pt x="1491358" y="971693"/>
                  </a:lnTo>
                  <a:lnTo>
                    <a:pt x="1498806" y="979405"/>
                  </a:lnTo>
                  <a:lnTo>
                    <a:pt x="1506149" y="987117"/>
                  </a:lnTo>
                  <a:lnTo>
                    <a:pt x="1513299" y="994828"/>
                  </a:lnTo>
                  <a:lnTo>
                    <a:pt x="1520238" y="1002540"/>
                  </a:lnTo>
                  <a:lnTo>
                    <a:pt x="1527076" y="1010252"/>
                  </a:lnTo>
                  <a:lnTo>
                    <a:pt x="1533595" y="1017964"/>
                  </a:lnTo>
                  <a:lnTo>
                    <a:pt x="1540004" y="1025676"/>
                  </a:lnTo>
                  <a:lnTo>
                    <a:pt x="1546194" y="1033388"/>
                  </a:lnTo>
                  <a:lnTo>
                    <a:pt x="1552160" y="1041100"/>
                  </a:lnTo>
                  <a:lnTo>
                    <a:pt x="1558013" y="1048811"/>
                  </a:lnTo>
                  <a:lnTo>
                    <a:pt x="1563525" y="1056523"/>
                  </a:lnTo>
                  <a:lnTo>
                    <a:pt x="1568923" y="1064235"/>
                  </a:lnTo>
                  <a:lnTo>
                    <a:pt x="1574085" y="1071947"/>
                  </a:lnTo>
                  <a:lnTo>
                    <a:pt x="1579019" y="1079659"/>
                  </a:lnTo>
                  <a:lnTo>
                    <a:pt x="1583831" y="1087371"/>
                  </a:lnTo>
                  <a:lnTo>
                    <a:pt x="1588298" y="1095083"/>
                  </a:lnTo>
                  <a:lnTo>
                    <a:pt x="1592649" y="1102794"/>
                  </a:lnTo>
                  <a:lnTo>
                    <a:pt x="1596758" y="1110506"/>
                  </a:lnTo>
                  <a:lnTo>
                    <a:pt x="1600643" y="1118218"/>
                  </a:lnTo>
                  <a:lnTo>
                    <a:pt x="1604402" y="1125930"/>
                  </a:lnTo>
                  <a:lnTo>
                    <a:pt x="1607825" y="1133642"/>
                  </a:lnTo>
                  <a:lnTo>
                    <a:pt x="1611136" y="1141354"/>
                  </a:lnTo>
                  <a:lnTo>
                    <a:pt x="1614206" y="1149066"/>
                  </a:lnTo>
                  <a:lnTo>
                    <a:pt x="1617066" y="1156777"/>
                  </a:lnTo>
                  <a:lnTo>
                    <a:pt x="1619800" y="1164489"/>
                  </a:lnTo>
                  <a:lnTo>
                    <a:pt x="1622220" y="1172201"/>
                  </a:lnTo>
                  <a:lnTo>
                    <a:pt x="1624534" y="1179913"/>
                  </a:lnTo>
                  <a:lnTo>
                    <a:pt x="1626618" y="1187625"/>
                  </a:lnTo>
                  <a:lnTo>
                    <a:pt x="1628512" y="1195337"/>
                  </a:lnTo>
                  <a:lnTo>
                    <a:pt x="1630284" y="1203048"/>
                  </a:lnTo>
                  <a:lnTo>
                    <a:pt x="1631774" y="1210760"/>
                  </a:lnTo>
                  <a:lnTo>
                    <a:pt x="1633167" y="1218472"/>
                  </a:lnTo>
                  <a:lnTo>
                    <a:pt x="1634348" y="1226184"/>
                  </a:lnTo>
                  <a:lnTo>
                    <a:pt x="1635363" y="1233896"/>
                  </a:lnTo>
                  <a:lnTo>
                    <a:pt x="1636266" y="1241608"/>
                  </a:lnTo>
                  <a:lnTo>
                    <a:pt x="1636923" y="1249320"/>
                  </a:lnTo>
                  <a:lnTo>
                    <a:pt x="1637496" y="1257031"/>
                  </a:lnTo>
                  <a:lnTo>
                    <a:pt x="1637880" y="1264743"/>
                  </a:lnTo>
                  <a:lnTo>
                    <a:pt x="1638124" y="1272455"/>
                  </a:lnTo>
                  <a:lnTo>
                    <a:pt x="1638269" y="1280167"/>
                  </a:lnTo>
                  <a:lnTo>
                    <a:pt x="1638208" y="1287879"/>
                  </a:lnTo>
                  <a:lnTo>
                    <a:pt x="1638076" y="1295591"/>
                  </a:lnTo>
                  <a:lnTo>
                    <a:pt x="1637783" y="1303303"/>
                  </a:lnTo>
                  <a:lnTo>
                    <a:pt x="1637376" y="1311014"/>
                  </a:lnTo>
                  <a:lnTo>
                    <a:pt x="1636885" y="1318726"/>
                  </a:lnTo>
                  <a:lnTo>
                    <a:pt x="1636227" y="1326438"/>
                  </a:lnTo>
                  <a:lnTo>
                    <a:pt x="1635512" y="1334150"/>
                  </a:lnTo>
                  <a:lnTo>
                    <a:pt x="1634665" y="1341862"/>
                  </a:lnTo>
                  <a:lnTo>
                    <a:pt x="1633729" y="1349574"/>
                  </a:lnTo>
                  <a:lnTo>
                    <a:pt x="1632724" y="1357286"/>
                  </a:lnTo>
                  <a:lnTo>
                    <a:pt x="1631591" y="1364997"/>
                  </a:lnTo>
                  <a:lnTo>
                    <a:pt x="1630413" y="1372709"/>
                  </a:lnTo>
                  <a:lnTo>
                    <a:pt x="1629130" y="1380421"/>
                  </a:lnTo>
                  <a:lnTo>
                    <a:pt x="1627782" y="1388133"/>
                  </a:lnTo>
                  <a:lnTo>
                    <a:pt x="1626379" y="1395845"/>
                  </a:lnTo>
                  <a:lnTo>
                    <a:pt x="1624881" y="1403557"/>
                  </a:lnTo>
                  <a:lnTo>
                    <a:pt x="1623350" y="1411268"/>
                  </a:lnTo>
                  <a:lnTo>
                    <a:pt x="1621739" y="1418980"/>
                  </a:lnTo>
                  <a:lnTo>
                    <a:pt x="1620082" y="1426692"/>
                  </a:lnTo>
                  <a:lnTo>
                    <a:pt x="1618384" y="1434404"/>
                  </a:lnTo>
                  <a:lnTo>
                    <a:pt x="1616617" y="1442116"/>
                  </a:lnTo>
                  <a:lnTo>
                    <a:pt x="1614827" y="1449828"/>
                  </a:lnTo>
                  <a:lnTo>
                    <a:pt x="1612979" y="1457540"/>
                  </a:lnTo>
                  <a:lnTo>
                    <a:pt x="1611099" y="1465251"/>
                  </a:lnTo>
                  <a:lnTo>
                    <a:pt x="1609189" y="1472963"/>
                  </a:lnTo>
                  <a:lnTo>
                    <a:pt x="1607232" y="1480675"/>
                  </a:lnTo>
                  <a:lnTo>
                    <a:pt x="1605258" y="1488387"/>
                  </a:lnTo>
                  <a:lnTo>
                    <a:pt x="1603243" y="1496099"/>
                  </a:lnTo>
                  <a:lnTo>
                    <a:pt x="1601206" y="1503811"/>
                  </a:lnTo>
                  <a:lnTo>
                    <a:pt x="1599147" y="1511523"/>
                  </a:lnTo>
                  <a:lnTo>
                    <a:pt x="1597056" y="1519234"/>
                  </a:lnTo>
                  <a:lnTo>
                    <a:pt x="1594953" y="1526946"/>
                  </a:lnTo>
                  <a:lnTo>
                    <a:pt x="1592820" y="1534658"/>
                  </a:lnTo>
                  <a:lnTo>
                    <a:pt x="1590672" y="1542370"/>
                  </a:lnTo>
                  <a:lnTo>
                    <a:pt x="1588508" y="1550082"/>
                  </a:lnTo>
                  <a:lnTo>
                    <a:pt x="1586320" y="1557794"/>
                  </a:lnTo>
                  <a:lnTo>
                    <a:pt x="1584122" y="1565506"/>
                  </a:lnTo>
                  <a:lnTo>
                    <a:pt x="1581902" y="1573217"/>
                  </a:lnTo>
                  <a:lnTo>
                    <a:pt x="1579669" y="1580929"/>
                  </a:lnTo>
                  <a:lnTo>
                    <a:pt x="1577422" y="1588641"/>
                  </a:lnTo>
                  <a:lnTo>
                    <a:pt x="1575155" y="1596353"/>
                  </a:lnTo>
                  <a:lnTo>
                    <a:pt x="1572881" y="1604065"/>
                  </a:lnTo>
                  <a:lnTo>
                    <a:pt x="1570584" y="1611777"/>
                  </a:lnTo>
                  <a:lnTo>
                    <a:pt x="1568277" y="1619489"/>
                  </a:lnTo>
                  <a:lnTo>
                    <a:pt x="1565956" y="1627200"/>
                  </a:lnTo>
                  <a:lnTo>
                    <a:pt x="1563615" y="1634912"/>
                  </a:lnTo>
                  <a:lnTo>
                    <a:pt x="1561265" y="1642624"/>
                  </a:lnTo>
                  <a:lnTo>
                    <a:pt x="1558893" y="1650336"/>
                  </a:lnTo>
                  <a:lnTo>
                    <a:pt x="1556509" y="1658048"/>
                  </a:lnTo>
                  <a:lnTo>
                    <a:pt x="1554110" y="1665760"/>
                  </a:lnTo>
                  <a:lnTo>
                    <a:pt x="1551688" y="1673471"/>
                  </a:lnTo>
                  <a:lnTo>
                    <a:pt x="1549258" y="1681183"/>
                  </a:lnTo>
                  <a:lnTo>
                    <a:pt x="1546801" y="1688895"/>
                  </a:lnTo>
                  <a:lnTo>
                    <a:pt x="1544330" y="1696607"/>
                  </a:lnTo>
                  <a:lnTo>
                    <a:pt x="1541842" y="1704319"/>
                  </a:lnTo>
                  <a:lnTo>
                    <a:pt x="1539329" y="1712031"/>
                  </a:lnTo>
                  <a:lnTo>
                    <a:pt x="1536806" y="1719743"/>
                  </a:lnTo>
                  <a:lnTo>
                    <a:pt x="1534252" y="1727454"/>
                  </a:lnTo>
                  <a:lnTo>
                    <a:pt x="1531683" y="1735166"/>
                  </a:lnTo>
                  <a:lnTo>
                    <a:pt x="1529093" y="1742878"/>
                  </a:lnTo>
                  <a:lnTo>
                    <a:pt x="1526477" y="1750590"/>
                  </a:lnTo>
                  <a:lnTo>
                    <a:pt x="1523848" y="1758302"/>
                  </a:lnTo>
                  <a:lnTo>
                    <a:pt x="1521185" y="1766014"/>
                  </a:lnTo>
                  <a:lnTo>
                    <a:pt x="1518506" y="1773726"/>
                  </a:lnTo>
                  <a:lnTo>
                    <a:pt x="1515805" y="1781437"/>
                  </a:lnTo>
                  <a:lnTo>
                    <a:pt x="1513076" y="1789149"/>
                  </a:lnTo>
                  <a:lnTo>
                    <a:pt x="1510334" y="1796861"/>
                  </a:lnTo>
                  <a:lnTo>
                    <a:pt x="1507555" y="1804573"/>
                  </a:lnTo>
                  <a:lnTo>
                    <a:pt x="1504762" y="1812285"/>
                  </a:lnTo>
                  <a:lnTo>
                    <a:pt x="1501945" y="1819997"/>
                  </a:lnTo>
                  <a:lnTo>
                    <a:pt x="1499100" y="1827709"/>
                  </a:lnTo>
                  <a:lnTo>
                    <a:pt x="1496243" y="1835420"/>
                  </a:lnTo>
                  <a:lnTo>
                    <a:pt x="1493351" y="1843132"/>
                  </a:lnTo>
                  <a:lnTo>
                    <a:pt x="1490445" y="1850844"/>
                  </a:lnTo>
                  <a:lnTo>
                    <a:pt x="1487516" y="1858556"/>
                  </a:lnTo>
                  <a:lnTo>
                    <a:pt x="1484563" y="1866268"/>
                  </a:lnTo>
                  <a:lnTo>
                    <a:pt x="1481599" y="1873980"/>
                  </a:lnTo>
                  <a:lnTo>
                    <a:pt x="1478604" y="1881691"/>
                  </a:lnTo>
                  <a:lnTo>
                    <a:pt x="1475598" y="1889403"/>
                  </a:lnTo>
                  <a:lnTo>
                    <a:pt x="1472573" y="1897115"/>
                  </a:lnTo>
                  <a:lnTo>
                    <a:pt x="1469530" y="1904827"/>
                  </a:lnTo>
                  <a:lnTo>
                    <a:pt x="1466478" y="1912539"/>
                  </a:lnTo>
                  <a:lnTo>
                    <a:pt x="1463403" y="1920251"/>
                  </a:lnTo>
                  <a:lnTo>
                    <a:pt x="1460321" y="1927963"/>
                  </a:lnTo>
                  <a:lnTo>
                    <a:pt x="1457227" y="1935674"/>
                  </a:lnTo>
                  <a:lnTo>
                    <a:pt x="1454123" y="1943386"/>
                  </a:lnTo>
                  <a:lnTo>
                    <a:pt x="1451013" y="1951098"/>
                  </a:lnTo>
                  <a:lnTo>
                    <a:pt x="1447893" y="1958810"/>
                  </a:lnTo>
                  <a:lnTo>
                    <a:pt x="1444772" y="1966522"/>
                  </a:lnTo>
                  <a:lnTo>
                    <a:pt x="1441647" y="1974234"/>
                  </a:lnTo>
                  <a:lnTo>
                    <a:pt x="1438523" y="1981946"/>
                  </a:lnTo>
                  <a:lnTo>
                    <a:pt x="1435399" y="1989657"/>
                  </a:lnTo>
                  <a:lnTo>
                    <a:pt x="1432281" y="1997369"/>
                  </a:lnTo>
                  <a:lnTo>
                    <a:pt x="1429167" y="2005081"/>
                  </a:lnTo>
                  <a:lnTo>
                    <a:pt x="1426063" y="2012793"/>
                  </a:lnTo>
                  <a:lnTo>
                    <a:pt x="1422971" y="2020505"/>
                  </a:lnTo>
                  <a:lnTo>
                    <a:pt x="1419887" y="2028217"/>
                  </a:lnTo>
                  <a:lnTo>
                    <a:pt x="1416828" y="2035929"/>
                  </a:lnTo>
                  <a:lnTo>
                    <a:pt x="1413781" y="2043640"/>
                  </a:lnTo>
                  <a:lnTo>
                    <a:pt x="1410759" y="2051352"/>
                  </a:lnTo>
                  <a:lnTo>
                    <a:pt x="1407763" y="2059064"/>
                  </a:lnTo>
                  <a:lnTo>
                    <a:pt x="1404783" y="2066776"/>
                  </a:lnTo>
                  <a:lnTo>
                    <a:pt x="1401851" y="2074488"/>
                  </a:lnTo>
                  <a:lnTo>
                    <a:pt x="1398939" y="2082200"/>
                  </a:lnTo>
                  <a:lnTo>
                    <a:pt x="1396069" y="2089911"/>
                  </a:lnTo>
                  <a:lnTo>
                    <a:pt x="1393242" y="2097623"/>
                  </a:lnTo>
                  <a:lnTo>
                    <a:pt x="1390440" y="2105335"/>
                  </a:lnTo>
                  <a:lnTo>
                    <a:pt x="1387711" y="2113047"/>
                  </a:lnTo>
                  <a:lnTo>
                    <a:pt x="1385010" y="2120759"/>
                  </a:lnTo>
                  <a:lnTo>
                    <a:pt x="1382372" y="2128471"/>
                  </a:lnTo>
                  <a:lnTo>
                    <a:pt x="1379791" y="2136183"/>
                  </a:lnTo>
                  <a:lnTo>
                    <a:pt x="1377248" y="2143894"/>
                  </a:lnTo>
                  <a:lnTo>
                    <a:pt x="1374804" y="2151606"/>
                  </a:lnTo>
                  <a:lnTo>
                    <a:pt x="1372397" y="2159318"/>
                  </a:lnTo>
                  <a:lnTo>
                    <a:pt x="1370074" y="2167030"/>
                  </a:lnTo>
                  <a:lnTo>
                    <a:pt x="1367824" y="2174742"/>
                  </a:lnTo>
                  <a:lnTo>
                    <a:pt x="1365626" y="2182454"/>
                  </a:lnTo>
                  <a:lnTo>
                    <a:pt x="1363550" y="2190166"/>
                  </a:lnTo>
                  <a:lnTo>
                    <a:pt x="1361522" y="2197877"/>
                  </a:lnTo>
                  <a:lnTo>
                    <a:pt x="1359600" y="2205589"/>
                  </a:lnTo>
                  <a:lnTo>
                    <a:pt x="1357767" y="2213301"/>
                  </a:lnTo>
                  <a:lnTo>
                    <a:pt x="1355998" y="2221013"/>
                  </a:lnTo>
                  <a:lnTo>
                    <a:pt x="1354376" y="2228725"/>
                  </a:lnTo>
                  <a:lnTo>
                    <a:pt x="1352810" y="2236437"/>
                  </a:lnTo>
                  <a:lnTo>
                    <a:pt x="1351374" y="2244149"/>
                  </a:lnTo>
                  <a:lnTo>
                    <a:pt x="1350039" y="2251860"/>
                  </a:lnTo>
                  <a:lnTo>
                    <a:pt x="1348782" y="2259572"/>
                  </a:lnTo>
                  <a:lnTo>
                    <a:pt x="1347694" y="2267284"/>
                  </a:lnTo>
                  <a:lnTo>
                    <a:pt x="1346669" y="2274996"/>
                  </a:lnTo>
                  <a:lnTo>
                    <a:pt x="1345795" y="2282708"/>
                  </a:lnTo>
                  <a:lnTo>
                    <a:pt x="1345034" y="2290420"/>
                  </a:lnTo>
                  <a:lnTo>
                    <a:pt x="1344363" y="2298132"/>
                  </a:lnTo>
                  <a:lnTo>
                    <a:pt x="1343877" y="2305843"/>
                  </a:lnTo>
                  <a:lnTo>
                    <a:pt x="1343461" y="2313555"/>
                  </a:lnTo>
                  <a:lnTo>
                    <a:pt x="1343215" y="2321267"/>
                  </a:lnTo>
                  <a:lnTo>
                    <a:pt x="1343088" y="2328979"/>
                  </a:lnTo>
                  <a:lnTo>
                    <a:pt x="1343062" y="2336691"/>
                  </a:lnTo>
                  <a:lnTo>
                    <a:pt x="1343232" y="2344403"/>
                  </a:lnTo>
                  <a:lnTo>
                    <a:pt x="1343476" y="2352114"/>
                  </a:lnTo>
                  <a:lnTo>
                    <a:pt x="1343904" y="2359826"/>
                  </a:lnTo>
                  <a:lnTo>
                    <a:pt x="1344453" y="2367538"/>
                  </a:lnTo>
                  <a:lnTo>
                    <a:pt x="1345111" y="2375250"/>
                  </a:lnTo>
                  <a:lnTo>
                    <a:pt x="1345968" y="2382962"/>
                  </a:lnTo>
                  <a:lnTo>
                    <a:pt x="1346901" y="2390674"/>
                  </a:lnTo>
                  <a:lnTo>
                    <a:pt x="1348023" y="2398386"/>
                  </a:lnTo>
                  <a:lnTo>
                    <a:pt x="1349264" y="2406097"/>
                  </a:lnTo>
                  <a:lnTo>
                    <a:pt x="1350618" y="2413809"/>
                  </a:lnTo>
                  <a:lnTo>
                    <a:pt x="1352164" y="2421521"/>
                  </a:lnTo>
                  <a:lnTo>
                    <a:pt x="1353785" y="2429233"/>
                  </a:lnTo>
                  <a:lnTo>
                    <a:pt x="1355593" y="2436945"/>
                  </a:lnTo>
                  <a:lnTo>
                    <a:pt x="1357511" y="2444657"/>
                  </a:lnTo>
                  <a:lnTo>
                    <a:pt x="1359538" y="2452369"/>
                  </a:lnTo>
                  <a:lnTo>
                    <a:pt x="1361743" y="2460080"/>
                  </a:lnTo>
                  <a:lnTo>
                    <a:pt x="1364017" y="2467792"/>
                  </a:lnTo>
                  <a:lnTo>
                    <a:pt x="1366464" y="2475504"/>
                  </a:lnTo>
                  <a:lnTo>
                    <a:pt x="1369007" y="2483216"/>
                  </a:lnTo>
                  <a:lnTo>
                    <a:pt x="1371651" y="2490928"/>
                  </a:lnTo>
                  <a:lnTo>
                    <a:pt x="1374445" y="2498640"/>
                  </a:lnTo>
                  <a:lnTo>
                    <a:pt x="1377299" y="2506352"/>
                  </a:lnTo>
                  <a:lnTo>
                    <a:pt x="1380301" y="2514063"/>
                  </a:lnTo>
                  <a:lnTo>
                    <a:pt x="1383378" y="2521775"/>
                  </a:lnTo>
                  <a:lnTo>
                    <a:pt x="1386539" y="2529487"/>
                  </a:lnTo>
                  <a:lnTo>
                    <a:pt x="1389815" y="2537199"/>
                  </a:lnTo>
                  <a:lnTo>
                    <a:pt x="1393136" y="2544911"/>
                  </a:lnTo>
                  <a:lnTo>
                    <a:pt x="1396567" y="2552623"/>
                  </a:lnTo>
                  <a:lnTo>
                    <a:pt x="1400048" y="2560334"/>
                  </a:lnTo>
                  <a:lnTo>
                    <a:pt x="1403588" y="2568046"/>
                  </a:lnTo>
                  <a:lnTo>
                    <a:pt x="1407198" y="2575758"/>
                  </a:lnTo>
                  <a:lnTo>
                    <a:pt x="1410835" y="2583470"/>
                  </a:lnTo>
                  <a:lnTo>
                    <a:pt x="1414532" y="2591182"/>
                  </a:lnTo>
                  <a:lnTo>
                    <a:pt x="1418250" y="2598894"/>
                  </a:lnTo>
                  <a:lnTo>
                    <a:pt x="1421993" y="2606606"/>
                  </a:lnTo>
                  <a:lnTo>
                    <a:pt x="1425755" y="2614317"/>
                  </a:lnTo>
                  <a:lnTo>
                    <a:pt x="1429522" y="2622029"/>
                  </a:lnTo>
                  <a:lnTo>
                    <a:pt x="1433288" y="2629741"/>
                  </a:lnTo>
                  <a:lnTo>
                    <a:pt x="1437044" y="2637453"/>
                  </a:lnTo>
                  <a:lnTo>
                    <a:pt x="1440785" y="2645165"/>
                  </a:lnTo>
                  <a:lnTo>
                    <a:pt x="1444488" y="2652877"/>
                  </a:lnTo>
                  <a:lnTo>
                    <a:pt x="1448172" y="2660589"/>
                  </a:lnTo>
                  <a:lnTo>
                    <a:pt x="1451786" y="2668300"/>
                  </a:lnTo>
                  <a:lnTo>
                    <a:pt x="1455358" y="2676012"/>
                  </a:lnTo>
                  <a:lnTo>
                    <a:pt x="1458869" y="2683724"/>
                  </a:lnTo>
                  <a:lnTo>
                    <a:pt x="1462284" y="2691436"/>
                  </a:lnTo>
                  <a:lnTo>
                    <a:pt x="1465655" y="2699148"/>
                  </a:lnTo>
                  <a:lnTo>
                    <a:pt x="1468882" y="2706860"/>
                  </a:lnTo>
                  <a:lnTo>
                    <a:pt x="1472035" y="2714572"/>
                  </a:lnTo>
                  <a:lnTo>
                    <a:pt x="1475080" y="2722283"/>
                  </a:lnTo>
                  <a:lnTo>
                    <a:pt x="1477973" y="2729995"/>
                  </a:lnTo>
                  <a:lnTo>
                    <a:pt x="1480796" y="2737707"/>
                  </a:lnTo>
                  <a:lnTo>
                    <a:pt x="1483399" y="2745419"/>
                  </a:lnTo>
                  <a:lnTo>
                    <a:pt x="1485903" y="2753131"/>
                  </a:lnTo>
                  <a:lnTo>
                    <a:pt x="1488248" y="2760843"/>
                  </a:lnTo>
                  <a:lnTo>
                    <a:pt x="1490391" y="2768555"/>
                  </a:lnTo>
                  <a:lnTo>
                    <a:pt x="1492441" y="2776266"/>
                  </a:lnTo>
                  <a:lnTo>
                    <a:pt x="1494200" y="2783978"/>
                  </a:lnTo>
                  <a:lnTo>
                    <a:pt x="1495836" y="2791690"/>
                  </a:lnTo>
                  <a:lnTo>
                    <a:pt x="1497268" y="2799402"/>
                  </a:lnTo>
                  <a:lnTo>
                    <a:pt x="1498457" y="2807114"/>
                  </a:lnTo>
                  <a:lnTo>
                    <a:pt x="1499531" y="2814826"/>
                  </a:lnTo>
                  <a:lnTo>
                    <a:pt x="1500251" y="2822537"/>
                  </a:lnTo>
                  <a:lnTo>
                    <a:pt x="1500833" y="2830249"/>
                  </a:lnTo>
                  <a:lnTo>
                    <a:pt x="1501171" y="2837961"/>
                  </a:lnTo>
                  <a:lnTo>
                    <a:pt x="1501235" y="2845673"/>
                  </a:lnTo>
                  <a:lnTo>
                    <a:pt x="1501168" y="2853385"/>
                  </a:lnTo>
                  <a:lnTo>
                    <a:pt x="1500698" y="2861097"/>
                  </a:lnTo>
                  <a:lnTo>
                    <a:pt x="1500081" y="2868809"/>
                  </a:lnTo>
                  <a:lnTo>
                    <a:pt x="1499189" y="2876520"/>
                  </a:lnTo>
                  <a:lnTo>
                    <a:pt x="1498005" y="2884232"/>
                  </a:lnTo>
                  <a:lnTo>
                    <a:pt x="1496679" y="2891944"/>
                  </a:lnTo>
                  <a:lnTo>
                    <a:pt x="1494918" y="2899656"/>
                  </a:lnTo>
                  <a:lnTo>
                    <a:pt x="1493009" y="2907368"/>
                  </a:lnTo>
                  <a:lnTo>
                    <a:pt x="1490805" y="2915080"/>
                  </a:lnTo>
                  <a:lnTo>
                    <a:pt x="1488306" y="2922792"/>
                  </a:lnTo>
                  <a:lnTo>
                    <a:pt x="1485657" y="2930503"/>
                  </a:lnTo>
                  <a:lnTo>
                    <a:pt x="1482567" y="2938215"/>
                  </a:lnTo>
                  <a:lnTo>
                    <a:pt x="1479331" y="2945927"/>
                  </a:lnTo>
                  <a:lnTo>
                    <a:pt x="1475794" y="2953639"/>
                  </a:lnTo>
                  <a:lnTo>
                    <a:pt x="1471972" y="2961351"/>
                  </a:lnTo>
                  <a:lnTo>
                    <a:pt x="1467997" y="2969063"/>
                  </a:lnTo>
                  <a:lnTo>
                    <a:pt x="1463600" y="2976775"/>
                  </a:lnTo>
                  <a:lnTo>
                    <a:pt x="1459063" y="2984486"/>
                  </a:lnTo>
                  <a:lnTo>
                    <a:pt x="1454234" y="2992198"/>
                  </a:lnTo>
                  <a:lnTo>
                    <a:pt x="1449143" y="2999910"/>
                  </a:lnTo>
                  <a:lnTo>
                    <a:pt x="1443902" y="3007622"/>
                  </a:lnTo>
                  <a:lnTo>
                    <a:pt x="1438278" y="3015334"/>
                  </a:lnTo>
                  <a:lnTo>
                    <a:pt x="1432526" y="3023046"/>
                  </a:lnTo>
                  <a:lnTo>
                    <a:pt x="1426504" y="3030757"/>
                  </a:lnTo>
                  <a:lnTo>
                    <a:pt x="1420254" y="3038469"/>
                  </a:lnTo>
                  <a:lnTo>
                    <a:pt x="1413865" y="3046181"/>
                  </a:lnTo>
                  <a:lnTo>
                    <a:pt x="1407146" y="3053893"/>
                  </a:lnTo>
                  <a:lnTo>
                    <a:pt x="1400318" y="3061605"/>
                  </a:lnTo>
                  <a:lnTo>
                    <a:pt x="1393254" y="3069317"/>
                  </a:lnTo>
                  <a:lnTo>
                    <a:pt x="1386004" y="3077029"/>
                  </a:lnTo>
                  <a:lnTo>
                    <a:pt x="1378634" y="3084740"/>
                  </a:lnTo>
                  <a:lnTo>
                    <a:pt x="1370998" y="3092452"/>
                  </a:lnTo>
                  <a:lnTo>
                    <a:pt x="1363276" y="3100164"/>
                  </a:lnTo>
                  <a:lnTo>
                    <a:pt x="1355363" y="3107876"/>
                  </a:lnTo>
                  <a:lnTo>
                    <a:pt x="1347311" y="3115588"/>
                  </a:lnTo>
                  <a:lnTo>
                    <a:pt x="1339164" y="3123300"/>
                  </a:lnTo>
                  <a:lnTo>
                    <a:pt x="1330823" y="3131012"/>
                  </a:lnTo>
                  <a:lnTo>
                    <a:pt x="1322421" y="3138723"/>
                  </a:lnTo>
                  <a:lnTo>
                    <a:pt x="1313881" y="3146435"/>
                  </a:lnTo>
                  <a:lnTo>
                    <a:pt x="1305251" y="3154147"/>
                  </a:lnTo>
                  <a:lnTo>
                    <a:pt x="1296554" y="3161859"/>
                  </a:lnTo>
                  <a:lnTo>
                    <a:pt x="1287740" y="3169571"/>
                  </a:lnTo>
                  <a:lnTo>
                    <a:pt x="1278889" y="3177283"/>
                  </a:lnTo>
                  <a:lnTo>
                    <a:pt x="1269959" y="3184995"/>
                  </a:lnTo>
                  <a:lnTo>
                    <a:pt x="1260985" y="3192706"/>
                  </a:lnTo>
                  <a:lnTo>
                    <a:pt x="1251979" y="3200418"/>
                  </a:lnTo>
                  <a:lnTo>
                    <a:pt x="1242927" y="3208130"/>
                  </a:lnTo>
                  <a:lnTo>
                    <a:pt x="1233864" y="3215842"/>
                  </a:lnTo>
                  <a:lnTo>
                    <a:pt x="1224781" y="3223554"/>
                  </a:lnTo>
                  <a:lnTo>
                    <a:pt x="1215699" y="3231266"/>
                  </a:lnTo>
                  <a:lnTo>
                    <a:pt x="1206617" y="3238978"/>
                  </a:lnTo>
                  <a:lnTo>
                    <a:pt x="1197557" y="3246689"/>
                  </a:lnTo>
                  <a:lnTo>
                    <a:pt x="1188509" y="3254401"/>
                  </a:lnTo>
                  <a:lnTo>
                    <a:pt x="1179500" y="3262113"/>
                  </a:lnTo>
                  <a:lnTo>
                    <a:pt x="1170529" y="3269825"/>
                  </a:lnTo>
                  <a:lnTo>
                    <a:pt x="1161590" y="3277537"/>
                  </a:lnTo>
                  <a:lnTo>
                    <a:pt x="1152732" y="3285249"/>
                  </a:lnTo>
                  <a:lnTo>
                    <a:pt x="1143908" y="3292960"/>
                  </a:lnTo>
                  <a:lnTo>
                    <a:pt x="1135175" y="3300672"/>
                  </a:lnTo>
                  <a:lnTo>
                    <a:pt x="1126511" y="3308384"/>
                  </a:lnTo>
                  <a:lnTo>
                    <a:pt x="1117909" y="3316096"/>
                  </a:lnTo>
                  <a:lnTo>
                    <a:pt x="1109435" y="3323808"/>
                  </a:lnTo>
                  <a:lnTo>
                    <a:pt x="1101013" y="3331520"/>
                  </a:lnTo>
                  <a:lnTo>
                    <a:pt x="1092727" y="3339232"/>
                  </a:lnTo>
                  <a:lnTo>
                    <a:pt x="1084534" y="3346943"/>
                  </a:lnTo>
                  <a:lnTo>
                    <a:pt x="1076429" y="3354655"/>
                  </a:lnTo>
                  <a:lnTo>
                    <a:pt x="1068487" y="3362367"/>
                  </a:lnTo>
                  <a:lnTo>
                    <a:pt x="1060612" y="3370079"/>
                  </a:lnTo>
                  <a:lnTo>
                    <a:pt x="1052909" y="3377791"/>
                  </a:lnTo>
                  <a:lnTo>
                    <a:pt x="1045313" y="3385503"/>
                  </a:lnTo>
                  <a:lnTo>
                    <a:pt x="1037827" y="3393215"/>
                  </a:lnTo>
                  <a:lnTo>
                    <a:pt x="1030529" y="3400926"/>
                  </a:lnTo>
                  <a:lnTo>
                    <a:pt x="1023306" y="3408638"/>
                  </a:lnTo>
                  <a:lnTo>
                    <a:pt x="1016281" y="3416350"/>
                  </a:lnTo>
                  <a:lnTo>
                    <a:pt x="1009373" y="3424062"/>
                  </a:lnTo>
                  <a:lnTo>
                    <a:pt x="1002590" y="3431774"/>
                  </a:lnTo>
                  <a:lnTo>
                    <a:pt x="996006" y="3439486"/>
                  </a:lnTo>
                  <a:lnTo>
                    <a:pt x="989504" y="3447198"/>
                  </a:lnTo>
                  <a:lnTo>
                    <a:pt x="983217" y="3454909"/>
                  </a:lnTo>
                  <a:lnTo>
                    <a:pt x="977048" y="3462621"/>
                  </a:lnTo>
                  <a:lnTo>
                    <a:pt x="971013" y="3470333"/>
                  </a:lnTo>
                  <a:lnTo>
                    <a:pt x="965181" y="3478045"/>
                  </a:lnTo>
                  <a:lnTo>
                    <a:pt x="959432" y="3485757"/>
                  </a:lnTo>
                  <a:lnTo>
                    <a:pt x="953905" y="3493469"/>
                  </a:lnTo>
                  <a:lnTo>
                    <a:pt x="948493" y="3501180"/>
                  </a:lnTo>
                  <a:lnTo>
                    <a:pt x="943219" y="3508892"/>
                  </a:lnTo>
                  <a:lnTo>
                    <a:pt x="938141" y="3516604"/>
                  </a:lnTo>
                  <a:lnTo>
                    <a:pt x="933147" y="3524316"/>
                  </a:lnTo>
                  <a:lnTo>
                    <a:pt x="928372" y="3532028"/>
                  </a:lnTo>
                  <a:lnTo>
                    <a:pt x="923705" y="3539740"/>
                  </a:lnTo>
                  <a:lnTo>
                    <a:pt x="919175" y="3547452"/>
                  </a:lnTo>
                  <a:lnTo>
                    <a:pt x="914830" y="3555163"/>
                  </a:lnTo>
                  <a:lnTo>
                    <a:pt x="910563" y="3562875"/>
                  </a:lnTo>
                  <a:lnTo>
                    <a:pt x="906508" y="3570587"/>
                  </a:lnTo>
                  <a:lnTo>
                    <a:pt x="902551" y="3578299"/>
                  </a:lnTo>
                  <a:lnTo>
                    <a:pt x="898725" y="3586011"/>
                  </a:lnTo>
                  <a:lnTo>
                    <a:pt x="895068" y="3593723"/>
                  </a:lnTo>
                  <a:lnTo>
                    <a:pt x="891483" y="3601435"/>
                  </a:lnTo>
                  <a:lnTo>
                    <a:pt x="888096" y="3609146"/>
                  </a:lnTo>
                  <a:lnTo>
                    <a:pt x="884796" y="3616858"/>
                  </a:lnTo>
                  <a:lnTo>
                    <a:pt x="881618" y="3624570"/>
                  </a:lnTo>
                  <a:lnTo>
                    <a:pt x="878589" y="3632282"/>
                  </a:lnTo>
                  <a:lnTo>
                    <a:pt x="875627" y="3639994"/>
                  </a:lnTo>
                  <a:lnTo>
                    <a:pt x="872843" y="3647706"/>
                  </a:lnTo>
                  <a:lnTo>
                    <a:pt x="870135" y="3655418"/>
                  </a:lnTo>
                  <a:lnTo>
                    <a:pt x="867538" y="3663129"/>
                  </a:lnTo>
                  <a:lnTo>
                    <a:pt x="865070" y="3670841"/>
                  </a:lnTo>
                  <a:lnTo>
                    <a:pt x="862660" y="3678553"/>
                  </a:lnTo>
                  <a:lnTo>
                    <a:pt x="860410" y="3686265"/>
                  </a:lnTo>
                  <a:lnTo>
                    <a:pt x="858222" y="3693977"/>
                  </a:lnTo>
                  <a:lnTo>
                    <a:pt x="856133" y="3701689"/>
                  </a:lnTo>
                  <a:lnTo>
                    <a:pt x="854154" y="3709401"/>
                  </a:lnTo>
                  <a:lnTo>
                    <a:pt x="852224" y="3717112"/>
                  </a:lnTo>
                  <a:lnTo>
                    <a:pt x="850433" y="3724824"/>
                  </a:lnTo>
                  <a:lnTo>
                    <a:pt x="848694" y="3732536"/>
                  </a:lnTo>
                  <a:lnTo>
                    <a:pt x="847040" y="3740248"/>
                  </a:lnTo>
                  <a:lnTo>
                    <a:pt x="845477" y="3747960"/>
                  </a:lnTo>
                  <a:lnTo>
                    <a:pt x="843956" y="3755672"/>
                  </a:lnTo>
                  <a:lnTo>
                    <a:pt x="842553" y="3763383"/>
                  </a:lnTo>
                  <a:lnTo>
                    <a:pt x="841191" y="3771095"/>
                  </a:lnTo>
                  <a:lnTo>
                    <a:pt x="839902" y="3778807"/>
                  </a:lnTo>
                  <a:lnTo>
                    <a:pt x="838687" y="3786519"/>
                  </a:lnTo>
                  <a:lnTo>
                    <a:pt x="837506" y="3794231"/>
                  </a:lnTo>
                  <a:lnTo>
                    <a:pt x="836424" y="3801943"/>
                  </a:lnTo>
                  <a:lnTo>
                    <a:pt x="835374" y="3809655"/>
                  </a:lnTo>
                  <a:lnTo>
                    <a:pt x="834384" y="3817366"/>
                  </a:lnTo>
                  <a:lnTo>
                    <a:pt x="833454" y="3825078"/>
                  </a:lnTo>
                  <a:lnTo>
                    <a:pt x="832551" y="3832790"/>
                  </a:lnTo>
                  <a:lnTo>
                    <a:pt x="831729" y="3840502"/>
                  </a:lnTo>
                  <a:lnTo>
                    <a:pt x="830931" y="3848214"/>
                  </a:lnTo>
                  <a:lnTo>
                    <a:pt x="830184" y="3855926"/>
                  </a:lnTo>
                  <a:lnTo>
                    <a:pt x="829481" y="3863638"/>
                  </a:lnTo>
                  <a:lnTo>
                    <a:pt x="828803" y="3871349"/>
                  </a:lnTo>
                  <a:lnTo>
                    <a:pt x="828187" y="3879061"/>
                  </a:lnTo>
                  <a:lnTo>
                    <a:pt x="827590" y="3886773"/>
                  </a:lnTo>
                  <a:lnTo>
                    <a:pt x="827033" y="3894485"/>
                  </a:lnTo>
                  <a:lnTo>
                    <a:pt x="826512" y="3902197"/>
                  </a:lnTo>
                  <a:lnTo>
                    <a:pt x="826009" y="3909909"/>
                  </a:lnTo>
                  <a:lnTo>
                    <a:pt x="825554" y="3917621"/>
                  </a:lnTo>
                  <a:lnTo>
                    <a:pt x="825114" y="3925332"/>
                  </a:lnTo>
                  <a:lnTo>
                    <a:pt x="824706" y="3933044"/>
                  </a:lnTo>
                  <a:lnTo>
                    <a:pt x="824324" y="39407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746300"/>
              <a:ext cx="0" cy="284916"/>
            </a:xfrm>
            <a:custGeom>
              <a:avLst/>
              <a:pathLst>
                <a:path w="0" h="284916">
                  <a:moveTo>
                    <a:pt x="0" y="2849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3987862"/>
              <a:ext cx="0" cy="671729"/>
            </a:xfrm>
            <a:custGeom>
              <a:avLst/>
              <a:pathLst>
                <a:path w="0" h="671729">
                  <a:moveTo>
                    <a:pt x="0" y="0"/>
                  </a:moveTo>
                  <a:lnTo>
                    <a:pt x="0" y="6717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031216"/>
              <a:ext cx="182029" cy="956645"/>
            </a:xfrm>
            <a:custGeom>
              <a:avLst/>
              <a:pathLst>
                <a:path w="182029" h="956645">
                  <a:moveTo>
                    <a:pt x="0" y="0"/>
                  </a:moveTo>
                  <a:lnTo>
                    <a:pt x="0" y="956645"/>
                  </a:lnTo>
                  <a:lnTo>
                    <a:pt x="182029" y="956645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331613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714642"/>
              <a:ext cx="0" cy="265130"/>
            </a:xfrm>
            <a:custGeom>
              <a:avLst/>
              <a:pathLst>
                <a:path w="0" h="265130">
                  <a:moveTo>
                    <a:pt x="0" y="2651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575007"/>
              <a:ext cx="0" cy="96455"/>
            </a:xfrm>
            <a:custGeom>
              <a:avLst/>
              <a:pathLst>
                <a:path w="0" h="96455">
                  <a:moveTo>
                    <a:pt x="0" y="0"/>
                  </a:moveTo>
                  <a:lnTo>
                    <a:pt x="0" y="964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979773"/>
              <a:ext cx="182029" cy="1595233"/>
            </a:xfrm>
            <a:custGeom>
              <a:avLst/>
              <a:pathLst>
                <a:path w="182029" h="1595233">
                  <a:moveTo>
                    <a:pt x="0" y="0"/>
                  </a:moveTo>
                  <a:lnTo>
                    <a:pt x="0" y="1595233"/>
                  </a:lnTo>
                  <a:lnTo>
                    <a:pt x="182029" y="1595233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352586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893198" y="2969901"/>
              <a:ext cx="43486" cy="434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431055" y="4536627"/>
              <a:ext cx="119298" cy="119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093001" y="4527824"/>
              <a:ext cx="136905" cy="136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616139" y="4606578"/>
              <a:ext cx="109982" cy="109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730648" y="4604268"/>
              <a:ext cx="110645" cy="110645"/>
            </a:xfrm>
            <a:custGeom>
              <a:avLst/>
              <a:pathLst>
                <a:path w="110645" h="110645">
                  <a:moveTo>
                    <a:pt x="0" y="55322"/>
                  </a:moveTo>
                  <a:lnTo>
                    <a:pt x="55322" y="0"/>
                  </a:lnTo>
                  <a:lnTo>
                    <a:pt x="110645" y="55322"/>
                  </a:lnTo>
                  <a:lnTo>
                    <a:pt x="55322" y="11064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592906" y="3249246"/>
              <a:ext cx="137730" cy="1377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21865" y="3172419"/>
              <a:ext cx="109353" cy="1093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91703" y="3400900"/>
              <a:ext cx="71851" cy="718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03370" y="3613429"/>
              <a:ext cx="109781" cy="1097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062670" y="2664488"/>
              <a:ext cx="163622" cy="163622"/>
            </a:xfrm>
            <a:custGeom>
              <a:avLst/>
              <a:pathLst>
                <a:path w="163622" h="163622">
                  <a:moveTo>
                    <a:pt x="0" y="81811"/>
                  </a:moveTo>
                  <a:lnTo>
                    <a:pt x="81811" y="0"/>
                  </a:lnTo>
                  <a:lnTo>
                    <a:pt x="163622" y="81811"/>
                  </a:lnTo>
                  <a:lnTo>
                    <a:pt x="81811" y="1636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470937" y="3659758"/>
              <a:ext cx="84396" cy="843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864375" y="3171954"/>
              <a:ext cx="110283" cy="1102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920131" y="2711245"/>
              <a:ext cx="109680" cy="1096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70879" y="3420223"/>
              <a:ext cx="88605" cy="886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038512" y="3230328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11484" y="2691313"/>
              <a:ext cx="109973" cy="1099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721428" y="3517963"/>
              <a:ext cx="47456" cy="47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635319" y="4010192"/>
              <a:ext cx="131432" cy="131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98460" y="3454975"/>
              <a:ext cx="110116" cy="1101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597455" y="4640871"/>
              <a:ext cx="33483" cy="33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620866" y="3934267"/>
              <a:ext cx="41895" cy="41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487671" y="4036830"/>
              <a:ext cx="109815" cy="109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896175" y="4602938"/>
              <a:ext cx="109348" cy="109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77998" y="4607223"/>
              <a:ext cx="88908" cy="88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868188" y="2752712"/>
              <a:ext cx="86104" cy="861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53604" y="4456439"/>
              <a:ext cx="109517" cy="109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565164" y="4616510"/>
              <a:ext cx="109906" cy="109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52480" y="2764602"/>
              <a:ext cx="34625" cy="346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546292" y="2754612"/>
              <a:ext cx="54604" cy="546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17647" y="3039743"/>
              <a:ext cx="109574" cy="109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22989" y="2719143"/>
              <a:ext cx="109714" cy="1097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850214" y="2679184"/>
              <a:ext cx="86746" cy="867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99608" y="2678134"/>
              <a:ext cx="73017" cy="73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30132" y="3831855"/>
              <a:ext cx="104261" cy="104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839928" y="4582697"/>
              <a:ext cx="110259" cy="110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821979" y="2924640"/>
              <a:ext cx="102350" cy="102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07838" y="4635188"/>
              <a:ext cx="40891" cy="40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414958" y="446106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chr3:10141852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235113" y="279700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chr3:10141887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48133" y="610953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448133" y="561488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448133" y="512024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503125" y="462559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503125" y="413094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503125" y="363630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503125" y="314165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503125" y="264701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2880411" y="61692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880411" y="56746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880411" y="51799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880411" y="46853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880411" y="419066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880411" y="36960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880411" y="32013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880411" y="27067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106490" y="224227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78" name="pt78"/>
            <p:cNvSpPr/>
            <p:nvPr/>
          </p:nvSpPr>
          <p:spPr>
            <a:xfrm>
              <a:off x="7179089" y="25940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179089" y="278885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179089" y="298370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7389908" y="252689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389908" y="272173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89908" y="2916588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106490" y="3301579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85" name="pt85"/>
            <p:cNvSpPr/>
            <p:nvPr/>
          </p:nvSpPr>
          <p:spPr>
            <a:xfrm>
              <a:off x="7150253" y="3582018"/>
              <a:ext cx="107324" cy="10732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199415" y="382603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150253" y="3971717"/>
              <a:ext cx="107324" cy="10732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129889" y="4146202"/>
              <a:ext cx="148051" cy="1480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389908" y="358013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389908" y="377081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389908" y="396982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389908" y="416266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106490" y="449131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94" name="pt94"/>
            <p:cNvSpPr/>
            <p:nvPr/>
          </p:nvSpPr>
          <p:spPr>
            <a:xfrm>
              <a:off x="7179089" y="4822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179089" y="501740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7389908" y="478498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389908" y="497983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24695" y="619487"/>
              <a:ext cx="7189192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VHL,Rare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2024-01-21T17:22:28Z</dcterms:modified>
</cp:coreProperties>
</file>