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112414" y="3095179"/>
              <a:ext cx="1126310" cy="1844453"/>
            </a:xfrm>
            <a:custGeom>
              <a:avLst/>
              <a:pathLst>
                <a:path w="1126310" h="1844453">
                  <a:moveTo>
                    <a:pt x="560500" y="1844453"/>
                  </a:moveTo>
                  <a:lnTo>
                    <a:pt x="560104" y="1840844"/>
                  </a:lnTo>
                  <a:lnTo>
                    <a:pt x="559663" y="1837234"/>
                  </a:lnTo>
                  <a:lnTo>
                    <a:pt x="559150" y="1833625"/>
                  </a:lnTo>
                  <a:lnTo>
                    <a:pt x="558571" y="1830015"/>
                  </a:lnTo>
                  <a:lnTo>
                    <a:pt x="557928" y="1826406"/>
                  </a:lnTo>
                  <a:lnTo>
                    <a:pt x="557217" y="1822796"/>
                  </a:lnTo>
                  <a:lnTo>
                    <a:pt x="556395" y="1819187"/>
                  </a:lnTo>
                  <a:lnTo>
                    <a:pt x="555479" y="1815577"/>
                  </a:lnTo>
                  <a:lnTo>
                    <a:pt x="554471" y="1811968"/>
                  </a:lnTo>
                  <a:lnTo>
                    <a:pt x="553364" y="1808358"/>
                  </a:lnTo>
                  <a:lnTo>
                    <a:pt x="552089" y="1804749"/>
                  </a:lnTo>
                  <a:lnTo>
                    <a:pt x="550690" y="1801139"/>
                  </a:lnTo>
                  <a:lnTo>
                    <a:pt x="549160" y="1797530"/>
                  </a:lnTo>
                  <a:lnTo>
                    <a:pt x="547486" y="1793920"/>
                  </a:lnTo>
                  <a:lnTo>
                    <a:pt x="545586" y="1790311"/>
                  </a:lnTo>
                  <a:lnTo>
                    <a:pt x="543517" y="1786701"/>
                  </a:lnTo>
                  <a:lnTo>
                    <a:pt x="541273" y="1783092"/>
                  </a:lnTo>
                  <a:lnTo>
                    <a:pt x="538827" y="1779482"/>
                  </a:lnTo>
                  <a:lnTo>
                    <a:pt x="536091" y="1775873"/>
                  </a:lnTo>
                  <a:lnTo>
                    <a:pt x="533137" y="1772263"/>
                  </a:lnTo>
                  <a:lnTo>
                    <a:pt x="529957" y="1768654"/>
                  </a:lnTo>
                  <a:lnTo>
                    <a:pt x="526503" y="1765044"/>
                  </a:lnTo>
                  <a:lnTo>
                    <a:pt x="522698" y="1761435"/>
                  </a:lnTo>
                  <a:lnTo>
                    <a:pt x="518622" y="1757825"/>
                  </a:lnTo>
                  <a:lnTo>
                    <a:pt x="514268" y="1754216"/>
                  </a:lnTo>
                  <a:lnTo>
                    <a:pt x="509564" y="1750606"/>
                  </a:lnTo>
                  <a:lnTo>
                    <a:pt x="504453" y="1746997"/>
                  </a:lnTo>
                  <a:lnTo>
                    <a:pt x="499024" y="1743387"/>
                  </a:lnTo>
                  <a:lnTo>
                    <a:pt x="493267" y="1739778"/>
                  </a:lnTo>
                  <a:lnTo>
                    <a:pt x="487086" y="1736168"/>
                  </a:lnTo>
                  <a:lnTo>
                    <a:pt x="480462" y="1732559"/>
                  </a:lnTo>
                  <a:lnTo>
                    <a:pt x="473481" y="1728949"/>
                  </a:lnTo>
                  <a:lnTo>
                    <a:pt x="466138" y="1725340"/>
                  </a:lnTo>
                  <a:lnTo>
                    <a:pt x="458311" y="1721730"/>
                  </a:lnTo>
                  <a:lnTo>
                    <a:pt x="450031" y="1718121"/>
                  </a:lnTo>
                  <a:lnTo>
                    <a:pt x="441376" y="1714511"/>
                  </a:lnTo>
                  <a:lnTo>
                    <a:pt x="432346" y="1710902"/>
                  </a:lnTo>
                  <a:lnTo>
                    <a:pt x="422803" y="1707292"/>
                  </a:lnTo>
                  <a:lnTo>
                    <a:pt x="412833" y="1703683"/>
                  </a:lnTo>
                  <a:lnTo>
                    <a:pt x="402499" y="1700073"/>
                  </a:lnTo>
                  <a:lnTo>
                    <a:pt x="391807" y="1696464"/>
                  </a:lnTo>
                  <a:lnTo>
                    <a:pt x="380621" y="1692854"/>
                  </a:lnTo>
                  <a:lnTo>
                    <a:pt x="369073" y="1689245"/>
                  </a:lnTo>
                  <a:lnTo>
                    <a:pt x="357209" y="1685635"/>
                  </a:lnTo>
                  <a:lnTo>
                    <a:pt x="345041" y="1682026"/>
                  </a:lnTo>
                  <a:lnTo>
                    <a:pt x="332460" y="1678416"/>
                  </a:lnTo>
                  <a:lnTo>
                    <a:pt x="319620" y="1674807"/>
                  </a:lnTo>
                  <a:lnTo>
                    <a:pt x="306552" y="1671197"/>
                  </a:lnTo>
                  <a:lnTo>
                    <a:pt x="293272" y="1667588"/>
                  </a:lnTo>
                  <a:lnTo>
                    <a:pt x="279733" y="1663978"/>
                  </a:lnTo>
                  <a:lnTo>
                    <a:pt x="266069" y="1660369"/>
                  </a:lnTo>
                  <a:lnTo>
                    <a:pt x="252302" y="1656759"/>
                  </a:lnTo>
                  <a:lnTo>
                    <a:pt x="238454" y="1653150"/>
                  </a:lnTo>
                  <a:lnTo>
                    <a:pt x="224570" y="1649540"/>
                  </a:lnTo>
                  <a:lnTo>
                    <a:pt x="210712" y="1645931"/>
                  </a:lnTo>
                  <a:lnTo>
                    <a:pt x="196907" y="1642321"/>
                  </a:lnTo>
                  <a:lnTo>
                    <a:pt x="183198" y="1638712"/>
                  </a:lnTo>
                  <a:lnTo>
                    <a:pt x="169694" y="1635102"/>
                  </a:lnTo>
                  <a:lnTo>
                    <a:pt x="156387" y="1631493"/>
                  </a:lnTo>
                  <a:lnTo>
                    <a:pt x="143306" y="1627883"/>
                  </a:lnTo>
                  <a:lnTo>
                    <a:pt x="130532" y="1624274"/>
                  </a:lnTo>
                  <a:lnTo>
                    <a:pt x="118194" y="1620664"/>
                  </a:lnTo>
                  <a:lnTo>
                    <a:pt x="106226" y="1617055"/>
                  </a:lnTo>
                  <a:lnTo>
                    <a:pt x="94652" y="1613445"/>
                  </a:lnTo>
                  <a:lnTo>
                    <a:pt x="83608" y="1609836"/>
                  </a:lnTo>
                  <a:lnTo>
                    <a:pt x="73196" y="1606226"/>
                  </a:lnTo>
                  <a:lnTo>
                    <a:pt x="63304" y="1602617"/>
                  </a:lnTo>
                  <a:lnTo>
                    <a:pt x="53955" y="1599007"/>
                  </a:lnTo>
                  <a:lnTo>
                    <a:pt x="45340" y="1595398"/>
                  </a:lnTo>
                  <a:lnTo>
                    <a:pt x="37488" y="1591788"/>
                  </a:lnTo>
                  <a:lnTo>
                    <a:pt x="30271" y="1588179"/>
                  </a:lnTo>
                  <a:lnTo>
                    <a:pt x="23702" y="1584569"/>
                  </a:lnTo>
                  <a:lnTo>
                    <a:pt x="18024" y="1580960"/>
                  </a:lnTo>
                  <a:lnTo>
                    <a:pt x="13164" y="1577350"/>
                  </a:lnTo>
                  <a:lnTo>
                    <a:pt x="8998" y="1573741"/>
                  </a:lnTo>
                  <a:lnTo>
                    <a:pt x="5530" y="1570131"/>
                  </a:lnTo>
                  <a:lnTo>
                    <a:pt x="3034" y="1566522"/>
                  </a:lnTo>
                  <a:lnTo>
                    <a:pt x="1334" y="1562912"/>
                  </a:lnTo>
                  <a:lnTo>
                    <a:pt x="324" y="1559303"/>
                  </a:lnTo>
                  <a:lnTo>
                    <a:pt x="0" y="1555693"/>
                  </a:lnTo>
                  <a:lnTo>
                    <a:pt x="641" y="1552084"/>
                  </a:lnTo>
                  <a:lnTo>
                    <a:pt x="1982" y="1548474"/>
                  </a:lnTo>
                  <a:lnTo>
                    <a:pt x="3952" y="1544865"/>
                  </a:lnTo>
                  <a:lnTo>
                    <a:pt x="6535" y="1541255"/>
                  </a:lnTo>
                  <a:lnTo>
                    <a:pt x="9987" y="1537646"/>
                  </a:lnTo>
                  <a:lnTo>
                    <a:pt x="13993" y="1534036"/>
                  </a:lnTo>
                  <a:lnTo>
                    <a:pt x="18517" y="1530427"/>
                  </a:lnTo>
                  <a:lnTo>
                    <a:pt x="23548" y="1526817"/>
                  </a:lnTo>
                  <a:lnTo>
                    <a:pt x="29251" y="1523208"/>
                  </a:lnTo>
                  <a:lnTo>
                    <a:pt x="35352" y="1519598"/>
                  </a:lnTo>
                  <a:lnTo>
                    <a:pt x="41829" y="1515989"/>
                  </a:lnTo>
                  <a:lnTo>
                    <a:pt x="48679" y="1512379"/>
                  </a:lnTo>
                  <a:lnTo>
                    <a:pt x="55956" y="1508770"/>
                  </a:lnTo>
                  <a:lnTo>
                    <a:pt x="63482" y="1505160"/>
                  </a:lnTo>
                  <a:lnTo>
                    <a:pt x="71231" y="1501551"/>
                  </a:lnTo>
                  <a:lnTo>
                    <a:pt x="79201" y="1497941"/>
                  </a:lnTo>
                  <a:lnTo>
                    <a:pt x="87375" y="1494332"/>
                  </a:lnTo>
                  <a:lnTo>
                    <a:pt x="95657" y="1490722"/>
                  </a:lnTo>
                  <a:lnTo>
                    <a:pt x="104026" y="1487113"/>
                  </a:lnTo>
                  <a:lnTo>
                    <a:pt x="112468" y="1483503"/>
                  </a:lnTo>
                  <a:lnTo>
                    <a:pt x="120941" y="1479894"/>
                  </a:lnTo>
                  <a:lnTo>
                    <a:pt x="129411" y="1476284"/>
                  </a:lnTo>
                  <a:lnTo>
                    <a:pt x="137863" y="1472675"/>
                  </a:lnTo>
                  <a:lnTo>
                    <a:pt x="146269" y="1469066"/>
                  </a:lnTo>
                  <a:lnTo>
                    <a:pt x="154598" y="1465456"/>
                  </a:lnTo>
                  <a:lnTo>
                    <a:pt x="162853" y="1461847"/>
                  </a:lnTo>
                  <a:lnTo>
                    <a:pt x="171026" y="1458237"/>
                  </a:lnTo>
                  <a:lnTo>
                    <a:pt x="179080" y="1454628"/>
                  </a:lnTo>
                  <a:lnTo>
                    <a:pt x="187012" y="1451018"/>
                  </a:lnTo>
                  <a:lnTo>
                    <a:pt x="194841" y="1447409"/>
                  </a:lnTo>
                  <a:lnTo>
                    <a:pt x="202566" y="1443799"/>
                  </a:lnTo>
                  <a:lnTo>
                    <a:pt x="210150" y="1440190"/>
                  </a:lnTo>
                  <a:lnTo>
                    <a:pt x="217617" y="1436580"/>
                  </a:lnTo>
                  <a:lnTo>
                    <a:pt x="224988" y="1432971"/>
                  </a:lnTo>
                  <a:lnTo>
                    <a:pt x="232266" y="1429361"/>
                  </a:lnTo>
                  <a:lnTo>
                    <a:pt x="239426" y="1425752"/>
                  </a:lnTo>
                  <a:lnTo>
                    <a:pt x="246503" y="1422142"/>
                  </a:lnTo>
                  <a:lnTo>
                    <a:pt x="253514" y="1418533"/>
                  </a:lnTo>
                  <a:lnTo>
                    <a:pt x="260465" y="1414923"/>
                  </a:lnTo>
                  <a:lnTo>
                    <a:pt x="267344" y="1411314"/>
                  </a:lnTo>
                  <a:lnTo>
                    <a:pt x="274186" y="1407704"/>
                  </a:lnTo>
                  <a:lnTo>
                    <a:pt x="280998" y="1404095"/>
                  </a:lnTo>
                  <a:lnTo>
                    <a:pt x="287787" y="1400485"/>
                  </a:lnTo>
                  <a:lnTo>
                    <a:pt x="294557" y="1396876"/>
                  </a:lnTo>
                  <a:lnTo>
                    <a:pt x="301325" y="1393266"/>
                  </a:lnTo>
                  <a:lnTo>
                    <a:pt x="308093" y="1389657"/>
                  </a:lnTo>
                  <a:lnTo>
                    <a:pt x="314868" y="1386047"/>
                  </a:lnTo>
                  <a:lnTo>
                    <a:pt x="321659" y="1382438"/>
                  </a:lnTo>
                  <a:lnTo>
                    <a:pt x="328465" y="1378828"/>
                  </a:lnTo>
                  <a:lnTo>
                    <a:pt x="335286" y="1375219"/>
                  </a:lnTo>
                  <a:lnTo>
                    <a:pt x="342125" y="1371609"/>
                  </a:lnTo>
                  <a:lnTo>
                    <a:pt x="348985" y="1368000"/>
                  </a:lnTo>
                  <a:lnTo>
                    <a:pt x="355856" y="1364390"/>
                  </a:lnTo>
                  <a:lnTo>
                    <a:pt x="362736" y="1360781"/>
                  </a:lnTo>
                  <a:lnTo>
                    <a:pt x="369622" y="1357171"/>
                  </a:lnTo>
                  <a:lnTo>
                    <a:pt x="376504" y="1353562"/>
                  </a:lnTo>
                  <a:lnTo>
                    <a:pt x="383374" y="1349952"/>
                  </a:lnTo>
                  <a:lnTo>
                    <a:pt x="390229" y="1346343"/>
                  </a:lnTo>
                  <a:lnTo>
                    <a:pt x="397054" y="1342733"/>
                  </a:lnTo>
                  <a:lnTo>
                    <a:pt x="403831" y="1339124"/>
                  </a:lnTo>
                  <a:lnTo>
                    <a:pt x="410561" y="1335514"/>
                  </a:lnTo>
                  <a:lnTo>
                    <a:pt x="417236" y="1331905"/>
                  </a:lnTo>
                  <a:lnTo>
                    <a:pt x="423831" y="1328295"/>
                  </a:lnTo>
                  <a:lnTo>
                    <a:pt x="430326" y="1324686"/>
                  </a:lnTo>
                  <a:lnTo>
                    <a:pt x="436732" y="1321076"/>
                  </a:lnTo>
                  <a:lnTo>
                    <a:pt x="443043" y="1317467"/>
                  </a:lnTo>
                  <a:lnTo>
                    <a:pt x="449213" y="1313857"/>
                  </a:lnTo>
                  <a:lnTo>
                    <a:pt x="455238" y="1310248"/>
                  </a:lnTo>
                  <a:lnTo>
                    <a:pt x="461136" y="1306638"/>
                  </a:lnTo>
                  <a:lnTo>
                    <a:pt x="466901" y="1303029"/>
                  </a:lnTo>
                  <a:lnTo>
                    <a:pt x="472470" y="1299419"/>
                  </a:lnTo>
                  <a:lnTo>
                    <a:pt x="477864" y="1295810"/>
                  </a:lnTo>
                  <a:lnTo>
                    <a:pt x="483101" y="1292200"/>
                  </a:lnTo>
                  <a:lnTo>
                    <a:pt x="488177" y="1288591"/>
                  </a:lnTo>
                  <a:lnTo>
                    <a:pt x="493017" y="1284981"/>
                  </a:lnTo>
                  <a:lnTo>
                    <a:pt x="497668" y="1281372"/>
                  </a:lnTo>
                  <a:lnTo>
                    <a:pt x="502147" y="1277762"/>
                  </a:lnTo>
                  <a:lnTo>
                    <a:pt x="506452" y="1274153"/>
                  </a:lnTo>
                  <a:lnTo>
                    <a:pt x="510497" y="1270543"/>
                  </a:lnTo>
                  <a:lnTo>
                    <a:pt x="514358" y="1266934"/>
                  </a:lnTo>
                  <a:lnTo>
                    <a:pt x="518045" y="1263324"/>
                  </a:lnTo>
                  <a:lnTo>
                    <a:pt x="521557" y="1259715"/>
                  </a:lnTo>
                  <a:lnTo>
                    <a:pt x="524809" y="1256105"/>
                  </a:lnTo>
                  <a:lnTo>
                    <a:pt x="527894" y="1252496"/>
                  </a:lnTo>
                  <a:lnTo>
                    <a:pt x="530815" y="1248886"/>
                  </a:lnTo>
                  <a:lnTo>
                    <a:pt x="533564" y="1245277"/>
                  </a:lnTo>
                  <a:lnTo>
                    <a:pt x="536086" y="1241667"/>
                  </a:lnTo>
                  <a:lnTo>
                    <a:pt x="538459" y="1238058"/>
                  </a:lnTo>
                  <a:lnTo>
                    <a:pt x="540687" y="1234448"/>
                  </a:lnTo>
                  <a:lnTo>
                    <a:pt x="542758" y="1230839"/>
                  </a:lnTo>
                  <a:lnTo>
                    <a:pt x="544641" y="1227229"/>
                  </a:lnTo>
                  <a:lnTo>
                    <a:pt x="546399" y="1223620"/>
                  </a:lnTo>
                  <a:lnTo>
                    <a:pt x="548035" y="1220010"/>
                  </a:lnTo>
                  <a:lnTo>
                    <a:pt x="549535" y="1216401"/>
                  </a:lnTo>
                  <a:lnTo>
                    <a:pt x="550890" y="1212791"/>
                  </a:lnTo>
                  <a:lnTo>
                    <a:pt x="552144" y="1209182"/>
                  </a:lnTo>
                  <a:lnTo>
                    <a:pt x="553301" y="1205572"/>
                  </a:lnTo>
                  <a:lnTo>
                    <a:pt x="554347" y="1201963"/>
                  </a:lnTo>
                  <a:lnTo>
                    <a:pt x="555286" y="1198353"/>
                  </a:lnTo>
                  <a:lnTo>
                    <a:pt x="556148" y="1194744"/>
                  </a:lnTo>
                  <a:lnTo>
                    <a:pt x="556937" y="1191134"/>
                  </a:lnTo>
                  <a:lnTo>
                    <a:pt x="557640" y="1187525"/>
                  </a:lnTo>
                  <a:lnTo>
                    <a:pt x="558267" y="1183915"/>
                  </a:lnTo>
                  <a:lnTo>
                    <a:pt x="558839" y="1180306"/>
                  </a:lnTo>
                  <a:lnTo>
                    <a:pt x="559357" y="1176696"/>
                  </a:lnTo>
                  <a:lnTo>
                    <a:pt x="559812" y="1173087"/>
                  </a:lnTo>
                  <a:lnTo>
                    <a:pt x="560216" y="1169477"/>
                  </a:lnTo>
                  <a:lnTo>
                    <a:pt x="560581" y="1165868"/>
                  </a:lnTo>
                  <a:lnTo>
                    <a:pt x="560910" y="1162258"/>
                  </a:lnTo>
                  <a:lnTo>
                    <a:pt x="561193" y="1158649"/>
                  </a:lnTo>
                  <a:lnTo>
                    <a:pt x="561444" y="1155039"/>
                  </a:lnTo>
                  <a:lnTo>
                    <a:pt x="561669" y="1151430"/>
                  </a:lnTo>
                  <a:lnTo>
                    <a:pt x="561870" y="1147820"/>
                  </a:lnTo>
                  <a:lnTo>
                    <a:pt x="562040" y="1144211"/>
                  </a:lnTo>
                  <a:lnTo>
                    <a:pt x="562191" y="1140601"/>
                  </a:lnTo>
                  <a:lnTo>
                    <a:pt x="562325" y="1136992"/>
                  </a:lnTo>
                  <a:lnTo>
                    <a:pt x="562443" y="1133382"/>
                  </a:lnTo>
                  <a:lnTo>
                    <a:pt x="562542" y="1129773"/>
                  </a:lnTo>
                  <a:lnTo>
                    <a:pt x="562629" y="1126163"/>
                  </a:lnTo>
                  <a:lnTo>
                    <a:pt x="562706" y="1122554"/>
                  </a:lnTo>
                  <a:lnTo>
                    <a:pt x="562773" y="1118944"/>
                  </a:lnTo>
                  <a:lnTo>
                    <a:pt x="562829" y="1115335"/>
                  </a:lnTo>
                  <a:lnTo>
                    <a:pt x="562877" y="1111725"/>
                  </a:lnTo>
                  <a:lnTo>
                    <a:pt x="562920" y="1108116"/>
                  </a:lnTo>
                  <a:lnTo>
                    <a:pt x="562957" y="1104506"/>
                  </a:lnTo>
                  <a:lnTo>
                    <a:pt x="562987" y="1100897"/>
                  </a:lnTo>
                  <a:lnTo>
                    <a:pt x="563013" y="1097287"/>
                  </a:lnTo>
                  <a:lnTo>
                    <a:pt x="563036" y="1093678"/>
                  </a:lnTo>
                  <a:lnTo>
                    <a:pt x="563055" y="1090068"/>
                  </a:lnTo>
                  <a:lnTo>
                    <a:pt x="563071" y="1086459"/>
                  </a:lnTo>
                  <a:lnTo>
                    <a:pt x="563085" y="1082849"/>
                  </a:lnTo>
                  <a:lnTo>
                    <a:pt x="563097" y="1079240"/>
                  </a:lnTo>
                  <a:lnTo>
                    <a:pt x="563106" y="1075630"/>
                  </a:lnTo>
                  <a:lnTo>
                    <a:pt x="563114" y="1072021"/>
                  </a:lnTo>
                  <a:lnTo>
                    <a:pt x="563121" y="1068411"/>
                  </a:lnTo>
                  <a:lnTo>
                    <a:pt x="563127" y="1064802"/>
                  </a:lnTo>
                  <a:lnTo>
                    <a:pt x="563132" y="1061192"/>
                  </a:lnTo>
                  <a:lnTo>
                    <a:pt x="563136" y="1057583"/>
                  </a:lnTo>
                  <a:lnTo>
                    <a:pt x="563139" y="1053973"/>
                  </a:lnTo>
                  <a:lnTo>
                    <a:pt x="563142" y="1050364"/>
                  </a:lnTo>
                  <a:lnTo>
                    <a:pt x="563144" y="1046754"/>
                  </a:lnTo>
                  <a:lnTo>
                    <a:pt x="563146" y="1043145"/>
                  </a:lnTo>
                  <a:lnTo>
                    <a:pt x="563148" y="1039535"/>
                  </a:lnTo>
                  <a:lnTo>
                    <a:pt x="563149" y="1035926"/>
                  </a:lnTo>
                  <a:lnTo>
                    <a:pt x="563150" y="1032316"/>
                  </a:lnTo>
                  <a:lnTo>
                    <a:pt x="563151" y="1028707"/>
                  </a:lnTo>
                  <a:lnTo>
                    <a:pt x="563152" y="1025097"/>
                  </a:lnTo>
                  <a:lnTo>
                    <a:pt x="563152" y="1021488"/>
                  </a:lnTo>
                  <a:lnTo>
                    <a:pt x="563153" y="1017878"/>
                  </a:lnTo>
                  <a:lnTo>
                    <a:pt x="563153" y="1014269"/>
                  </a:lnTo>
                  <a:lnTo>
                    <a:pt x="563153" y="1010659"/>
                  </a:lnTo>
                  <a:lnTo>
                    <a:pt x="563154" y="1007050"/>
                  </a:lnTo>
                  <a:lnTo>
                    <a:pt x="563154" y="1003440"/>
                  </a:lnTo>
                  <a:lnTo>
                    <a:pt x="563154" y="999831"/>
                  </a:lnTo>
                  <a:lnTo>
                    <a:pt x="563154" y="996221"/>
                  </a:lnTo>
                  <a:lnTo>
                    <a:pt x="563154" y="992612"/>
                  </a:lnTo>
                  <a:lnTo>
                    <a:pt x="563154" y="989002"/>
                  </a:lnTo>
                  <a:lnTo>
                    <a:pt x="563154" y="985393"/>
                  </a:lnTo>
                  <a:lnTo>
                    <a:pt x="563155" y="981783"/>
                  </a:lnTo>
                  <a:lnTo>
                    <a:pt x="563155" y="978174"/>
                  </a:lnTo>
                  <a:lnTo>
                    <a:pt x="563155" y="974564"/>
                  </a:lnTo>
                  <a:lnTo>
                    <a:pt x="563155" y="970955"/>
                  </a:lnTo>
                  <a:lnTo>
                    <a:pt x="563155" y="967345"/>
                  </a:lnTo>
                  <a:lnTo>
                    <a:pt x="563155" y="963736"/>
                  </a:lnTo>
                  <a:lnTo>
                    <a:pt x="563155" y="960126"/>
                  </a:lnTo>
                  <a:lnTo>
                    <a:pt x="563155" y="956517"/>
                  </a:lnTo>
                  <a:lnTo>
                    <a:pt x="563155" y="952907"/>
                  </a:lnTo>
                  <a:lnTo>
                    <a:pt x="563155" y="949298"/>
                  </a:lnTo>
                  <a:lnTo>
                    <a:pt x="563155" y="945688"/>
                  </a:lnTo>
                  <a:lnTo>
                    <a:pt x="563155" y="942079"/>
                  </a:lnTo>
                  <a:lnTo>
                    <a:pt x="563155" y="938469"/>
                  </a:lnTo>
                  <a:lnTo>
                    <a:pt x="563155" y="934860"/>
                  </a:lnTo>
                  <a:lnTo>
                    <a:pt x="563155" y="931250"/>
                  </a:lnTo>
                  <a:lnTo>
                    <a:pt x="563155" y="927641"/>
                  </a:lnTo>
                  <a:lnTo>
                    <a:pt x="563155" y="924031"/>
                  </a:lnTo>
                  <a:lnTo>
                    <a:pt x="563155" y="920422"/>
                  </a:lnTo>
                  <a:lnTo>
                    <a:pt x="563155" y="916812"/>
                  </a:lnTo>
                  <a:lnTo>
                    <a:pt x="563155" y="913203"/>
                  </a:lnTo>
                  <a:lnTo>
                    <a:pt x="563155" y="909593"/>
                  </a:lnTo>
                  <a:lnTo>
                    <a:pt x="563155" y="905984"/>
                  </a:lnTo>
                  <a:lnTo>
                    <a:pt x="563155" y="902374"/>
                  </a:lnTo>
                  <a:lnTo>
                    <a:pt x="563155" y="898765"/>
                  </a:lnTo>
                  <a:lnTo>
                    <a:pt x="563155" y="895155"/>
                  </a:lnTo>
                  <a:lnTo>
                    <a:pt x="563155" y="891546"/>
                  </a:lnTo>
                  <a:lnTo>
                    <a:pt x="563155" y="887936"/>
                  </a:lnTo>
                  <a:lnTo>
                    <a:pt x="563155" y="884327"/>
                  </a:lnTo>
                  <a:lnTo>
                    <a:pt x="563155" y="880717"/>
                  </a:lnTo>
                  <a:lnTo>
                    <a:pt x="563155" y="877108"/>
                  </a:lnTo>
                  <a:lnTo>
                    <a:pt x="563155" y="873498"/>
                  </a:lnTo>
                  <a:lnTo>
                    <a:pt x="563155" y="869889"/>
                  </a:lnTo>
                  <a:lnTo>
                    <a:pt x="563155" y="866279"/>
                  </a:lnTo>
                  <a:lnTo>
                    <a:pt x="563155" y="862670"/>
                  </a:lnTo>
                  <a:lnTo>
                    <a:pt x="563155" y="859060"/>
                  </a:lnTo>
                  <a:lnTo>
                    <a:pt x="563155" y="855451"/>
                  </a:lnTo>
                  <a:lnTo>
                    <a:pt x="563155" y="851841"/>
                  </a:lnTo>
                  <a:lnTo>
                    <a:pt x="563155" y="848232"/>
                  </a:lnTo>
                  <a:lnTo>
                    <a:pt x="563155" y="844622"/>
                  </a:lnTo>
                  <a:lnTo>
                    <a:pt x="563155" y="841013"/>
                  </a:lnTo>
                  <a:lnTo>
                    <a:pt x="563155" y="837403"/>
                  </a:lnTo>
                  <a:lnTo>
                    <a:pt x="563155" y="833794"/>
                  </a:lnTo>
                  <a:lnTo>
                    <a:pt x="563155" y="830184"/>
                  </a:lnTo>
                  <a:lnTo>
                    <a:pt x="563155" y="826575"/>
                  </a:lnTo>
                  <a:lnTo>
                    <a:pt x="563155" y="822965"/>
                  </a:lnTo>
                  <a:lnTo>
                    <a:pt x="563155" y="819356"/>
                  </a:lnTo>
                  <a:lnTo>
                    <a:pt x="563155" y="815746"/>
                  </a:lnTo>
                  <a:lnTo>
                    <a:pt x="563155" y="812137"/>
                  </a:lnTo>
                  <a:lnTo>
                    <a:pt x="563155" y="808527"/>
                  </a:lnTo>
                  <a:lnTo>
                    <a:pt x="563155" y="804918"/>
                  </a:lnTo>
                  <a:lnTo>
                    <a:pt x="563155" y="801308"/>
                  </a:lnTo>
                  <a:lnTo>
                    <a:pt x="563155" y="797699"/>
                  </a:lnTo>
                  <a:lnTo>
                    <a:pt x="563155" y="794089"/>
                  </a:lnTo>
                  <a:lnTo>
                    <a:pt x="563155" y="790480"/>
                  </a:lnTo>
                  <a:lnTo>
                    <a:pt x="563155" y="786870"/>
                  </a:lnTo>
                  <a:lnTo>
                    <a:pt x="563155" y="783261"/>
                  </a:lnTo>
                  <a:lnTo>
                    <a:pt x="563155" y="779651"/>
                  </a:lnTo>
                  <a:lnTo>
                    <a:pt x="563155" y="776042"/>
                  </a:lnTo>
                  <a:lnTo>
                    <a:pt x="563155" y="772432"/>
                  </a:lnTo>
                  <a:lnTo>
                    <a:pt x="563155" y="768823"/>
                  </a:lnTo>
                  <a:lnTo>
                    <a:pt x="563155" y="765213"/>
                  </a:lnTo>
                  <a:lnTo>
                    <a:pt x="563155" y="761604"/>
                  </a:lnTo>
                  <a:lnTo>
                    <a:pt x="563155" y="757994"/>
                  </a:lnTo>
                  <a:lnTo>
                    <a:pt x="563155" y="754385"/>
                  </a:lnTo>
                  <a:lnTo>
                    <a:pt x="563155" y="750775"/>
                  </a:lnTo>
                  <a:lnTo>
                    <a:pt x="563155" y="747166"/>
                  </a:lnTo>
                  <a:lnTo>
                    <a:pt x="563155" y="743556"/>
                  </a:lnTo>
                  <a:lnTo>
                    <a:pt x="563155" y="739947"/>
                  </a:lnTo>
                  <a:lnTo>
                    <a:pt x="563155" y="736337"/>
                  </a:lnTo>
                  <a:lnTo>
                    <a:pt x="563155" y="732728"/>
                  </a:lnTo>
                  <a:lnTo>
                    <a:pt x="563155" y="729118"/>
                  </a:lnTo>
                  <a:lnTo>
                    <a:pt x="563155" y="725509"/>
                  </a:lnTo>
                  <a:lnTo>
                    <a:pt x="563155" y="721899"/>
                  </a:lnTo>
                  <a:lnTo>
                    <a:pt x="563155" y="718290"/>
                  </a:lnTo>
                  <a:lnTo>
                    <a:pt x="563155" y="714680"/>
                  </a:lnTo>
                  <a:lnTo>
                    <a:pt x="563155" y="711071"/>
                  </a:lnTo>
                  <a:lnTo>
                    <a:pt x="563155" y="707461"/>
                  </a:lnTo>
                  <a:lnTo>
                    <a:pt x="563155" y="703852"/>
                  </a:lnTo>
                  <a:lnTo>
                    <a:pt x="563155" y="700242"/>
                  </a:lnTo>
                  <a:lnTo>
                    <a:pt x="563155" y="696633"/>
                  </a:lnTo>
                  <a:lnTo>
                    <a:pt x="563155" y="693023"/>
                  </a:lnTo>
                  <a:lnTo>
                    <a:pt x="563155" y="689414"/>
                  </a:lnTo>
                  <a:lnTo>
                    <a:pt x="563155" y="685804"/>
                  </a:lnTo>
                  <a:lnTo>
                    <a:pt x="563155" y="682195"/>
                  </a:lnTo>
                  <a:lnTo>
                    <a:pt x="563155" y="678585"/>
                  </a:lnTo>
                  <a:lnTo>
                    <a:pt x="563155" y="674976"/>
                  </a:lnTo>
                  <a:lnTo>
                    <a:pt x="563155" y="671366"/>
                  </a:lnTo>
                  <a:lnTo>
                    <a:pt x="563155" y="667757"/>
                  </a:lnTo>
                  <a:lnTo>
                    <a:pt x="563155" y="664147"/>
                  </a:lnTo>
                  <a:lnTo>
                    <a:pt x="563155" y="660538"/>
                  </a:lnTo>
                  <a:lnTo>
                    <a:pt x="563155" y="656928"/>
                  </a:lnTo>
                  <a:lnTo>
                    <a:pt x="563154" y="653319"/>
                  </a:lnTo>
                  <a:lnTo>
                    <a:pt x="563154" y="649709"/>
                  </a:lnTo>
                  <a:lnTo>
                    <a:pt x="563154" y="646100"/>
                  </a:lnTo>
                  <a:lnTo>
                    <a:pt x="563154" y="642490"/>
                  </a:lnTo>
                  <a:lnTo>
                    <a:pt x="563154" y="638881"/>
                  </a:lnTo>
                  <a:lnTo>
                    <a:pt x="563154" y="635271"/>
                  </a:lnTo>
                  <a:lnTo>
                    <a:pt x="563154" y="631662"/>
                  </a:lnTo>
                  <a:lnTo>
                    <a:pt x="563153" y="628052"/>
                  </a:lnTo>
                  <a:lnTo>
                    <a:pt x="563153" y="624443"/>
                  </a:lnTo>
                  <a:lnTo>
                    <a:pt x="563153" y="620833"/>
                  </a:lnTo>
                  <a:lnTo>
                    <a:pt x="563152" y="617224"/>
                  </a:lnTo>
                  <a:lnTo>
                    <a:pt x="563152" y="613614"/>
                  </a:lnTo>
                  <a:lnTo>
                    <a:pt x="563151" y="610005"/>
                  </a:lnTo>
                  <a:lnTo>
                    <a:pt x="563150" y="606395"/>
                  </a:lnTo>
                  <a:lnTo>
                    <a:pt x="563149" y="602786"/>
                  </a:lnTo>
                  <a:lnTo>
                    <a:pt x="563148" y="599176"/>
                  </a:lnTo>
                  <a:lnTo>
                    <a:pt x="563146" y="595567"/>
                  </a:lnTo>
                  <a:lnTo>
                    <a:pt x="563144" y="591957"/>
                  </a:lnTo>
                  <a:lnTo>
                    <a:pt x="563142" y="588348"/>
                  </a:lnTo>
                  <a:lnTo>
                    <a:pt x="563139" y="584738"/>
                  </a:lnTo>
                  <a:lnTo>
                    <a:pt x="563136" y="581129"/>
                  </a:lnTo>
                  <a:lnTo>
                    <a:pt x="563131" y="577519"/>
                  </a:lnTo>
                  <a:lnTo>
                    <a:pt x="563127" y="573910"/>
                  </a:lnTo>
                  <a:lnTo>
                    <a:pt x="563121" y="570300"/>
                  </a:lnTo>
                  <a:lnTo>
                    <a:pt x="563114" y="566691"/>
                  </a:lnTo>
                  <a:lnTo>
                    <a:pt x="563105" y="563081"/>
                  </a:lnTo>
                  <a:lnTo>
                    <a:pt x="563095" y="559472"/>
                  </a:lnTo>
                  <a:lnTo>
                    <a:pt x="563084" y="555862"/>
                  </a:lnTo>
                  <a:lnTo>
                    <a:pt x="563070" y="552253"/>
                  </a:lnTo>
                  <a:lnTo>
                    <a:pt x="563053" y="548643"/>
                  </a:lnTo>
                  <a:lnTo>
                    <a:pt x="563034" y="545034"/>
                  </a:lnTo>
                  <a:lnTo>
                    <a:pt x="563011" y="541424"/>
                  </a:lnTo>
                  <a:lnTo>
                    <a:pt x="562984" y="537815"/>
                  </a:lnTo>
                  <a:lnTo>
                    <a:pt x="562953" y="534205"/>
                  </a:lnTo>
                  <a:lnTo>
                    <a:pt x="562917" y="530596"/>
                  </a:lnTo>
                  <a:lnTo>
                    <a:pt x="562874" y="526986"/>
                  </a:lnTo>
                  <a:lnTo>
                    <a:pt x="562824" y="523377"/>
                  </a:lnTo>
                  <a:lnTo>
                    <a:pt x="562766" y="519767"/>
                  </a:lnTo>
                  <a:lnTo>
                    <a:pt x="562700" y="516158"/>
                  </a:lnTo>
                  <a:lnTo>
                    <a:pt x="562623" y="512548"/>
                  </a:lnTo>
                  <a:lnTo>
                    <a:pt x="562533" y="508939"/>
                  </a:lnTo>
                  <a:lnTo>
                    <a:pt x="562431" y="505329"/>
                  </a:lnTo>
                  <a:lnTo>
                    <a:pt x="562316" y="501720"/>
                  </a:lnTo>
                  <a:lnTo>
                    <a:pt x="562181" y="498110"/>
                  </a:lnTo>
                  <a:lnTo>
                    <a:pt x="562025" y="494501"/>
                  </a:lnTo>
                  <a:lnTo>
                    <a:pt x="561851" y="490891"/>
                  </a:lnTo>
                  <a:lnTo>
                    <a:pt x="561655" y="487282"/>
                  </a:lnTo>
                  <a:lnTo>
                    <a:pt x="561428" y="483672"/>
                  </a:lnTo>
                  <a:lnTo>
                    <a:pt x="561169" y="480063"/>
                  </a:lnTo>
                  <a:lnTo>
                    <a:pt x="560881" y="476453"/>
                  </a:lnTo>
                  <a:lnTo>
                    <a:pt x="560561" y="472844"/>
                  </a:lnTo>
                  <a:lnTo>
                    <a:pt x="560191" y="469234"/>
                  </a:lnTo>
                  <a:lnTo>
                    <a:pt x="559776" y="465625"/>
                  </a:lnTo>
                  <a:lnTo>
                    <a:pt x="559318" y="462015"/>
                  </a:lnTo>
                  <a:lnTo>
                    <a:pt x="558814" y="458406"/>
                  </a:lnTo>
                  <a:lnTo>
                    <a:pt x="558233" y="454796"/>
                  </a:lnTo>
                  <a:lnTo>
                    <a:pt x="557592" y="451187"/>
                  </a:lnTo>
                  <a:lnTo>
                    <a:pt x="556889" y="447577"/>
                  </a:lnTo>
                  <a:lnTo>
                    <a:pt x="556122" y="443968"/>
                  </a:lnTo>
                  <a:lnTo>
                    <a:pt x="555246" y="440358"/>
                  </a:lnTo>
                  <a:lnTo>
                    <a:pt x="554291" y="436749"/>
                  </a:lnTo>
                  <a:lnTo>
                    <a:pt x="553254" y="433139"/>
                  </a:lnTo>
                  <a:lnTo>
                    <a:pt x="552124" y="429530"/>
                  </a:lnTo>
                  <a:lnTo>
                    <a:pt x="550856" y="425920"/>
                  </a:lnTo>
                  <a:lnTo>
                    <a:pt x="549487" y="422311"/>
                  </a:lnTo>
                  <a:lnTo>
                    <a:pt x="548012" y="418701"/>
                  </a:lnTo>
                  <a:lnTo>
                    <a:pt x="546413" y="415092"/>
                  </a:lnTo>
                  <a:lnTo>
                    <a:pt x="544649" y="411482"/>
                  </a:lnTo>
                  <a:lnTo>
                    <a:pt x="542759" y="407873"/>
                  </a:lnTo>
                  <a:lnTo>
                    <a:pt x="540742" y="404263"/>
                  </a:lnTo>
                  <a:lnTo>
                    <a:pt x="538569" y="400654"/>
                  </a:lnTo>
                  <a:lnTo>
                    <a:pt x="536207" y="397044"/>
                  </a:lnTo>
                  <a:lnTo>
                    <a:pt x="533702" y="393435"/>
                  </a:lnTo>
                  <a:lnTo>
                    <a:pt x="531050" y="389825"/>
                  </a:lnTo>
                  <a:lnTo>
                    <a:pt x="528215" y="386216"/>
                  </a:lnTo>
                  <a:lnTo>
                    <a:pt x="525182" y="382606"/>
                  </a:lnTo>
                  <a:lnTo>
                    <a:pt x="521994" y="378997"/>
                  </a:lnTo>
                  <a:lnTo>
                    <a:pt x="518650" y="375387"/>
                  </a:lnTo>
                  <a:lnTo>
                    <a:pt x="515107" y="371778"/>
                  </a:lnTo>
                  <a:lnTo>
                    <a:pt x="511372" y="368168"/>
                  </a:lnTo>
                  <a:lnTo>
                    <a:pt x="507486" y="364559"/>
                  </a:lnTo>
                  <a:lnTo>
                    <a:pt x="503449" y="360949"/>
                  </a:lnTo>
                  <a:lnTo>
                    <a:pt x="499216" y="357340"/>
                  </a:lnTo>
                  <a:lnTo>
                    <a:pt x="494820" y="353730"/>
                  </a:lnTo>
                  <a:lnTo>
                    <a:pt x="490291" y="350121"/>
                  </a:lnTo>
                  <a:lnTo>
                    <a:pt x="485636" y="346511"/>
                  </a:lnTo>
                  <a:lnTo>
                    <a:pt x="480819" y="342902"/>
                  </a:lnTo>
                  <a:lnTo>
                    <a:pt x="475886" y="339292"/>
                  </a:lnTo>
                  <a:lnTo>
                    <a:pt x="470861" y="335683"/>
                  </a:lnTo>
                  <a:lnTo>
                    <a:pt x="465754" y="332073"/>
                  </a:lnTo>
                  <a:lnTo>
                    <a:pt x="460551" y="328464"/>
                  </a:lnTo>
                  <a:lnTo>
                    <a:pt x="455301" y="324854"/>
                  </a:lnTo>
                  <a:lnTo>
                    <a:pt x="450019" y="321245"/>
                  </a:lnTo>
                  <a:lnTo>
                    <a:pt x="444717" y="317635"/>
                  </a:lnTo>
                  <a:lnTo>
                    <a:pt x="439422" y="314026"/>
                  </a:lnTo>
                  <a:lnTo>
                    <a:pt x="434159" y="310416"/>
                  </a:lnTo>
                  <a:lnTo>
                    <a:pt x="428941" y="306807"/>
                  </a:lnTo>
                  <a:lnTo>
                    <a:pt x="423784" y="303197"/>
                  </a:lnTo>
                  <a:lnTo>
                    <a:pt x="418758" y="299588"/>
                  </a:lnTo>
                  <a:lnTo>
                    <a:pt x="413849" y="295978"/>
                  </a:lnTo>
                  <a:lnTo>
                    <a:pt x="409070" y="292369"/>
                  </a:lnTo>
                  <a:lnTo>
                    <a:pt x="404449" y="288759"/>
                  </a:lnTo>
                  <a:lnTo>
                    <a:pt x="400081" y="285150"/>
                  </a:lnTo>
                  <a:lnTo>
                    <a:pt x="395914" y="281540"/>
                  </a:lnTo>
                  <a:lnTo>
                    <a:pt x="391961" y="277931"/>
                  </a:lnTo>
                  <a:lnTo>
                    <a:pt x="388269" y="274321"/>
                  </a:lnTo>
                  <a:lnTo>
                    <a:pt x="384930" y="270712"/>
                  </a:lnTo>
                  <a:lnTo>
                    <a:pt x="381866" y="267102"/>
                  </a:lnTo>
                  <a:lnTo>
                    <a:pt x="379086" y="263493"/>
                  </a:lnTo>
                  <a:lnTo>
                    <a:pt x="376660" y="259883"/>
                  </a:lnTo>
                  <a:lnTo>
                    <a:pt x="374654" y="256274"/>
                  </a:lnTo>
                  <a:lnTo>
                    <a:pt x="372974" y="252664"/>
                  </a:lnTo>
                  <a:lnTo>
                    <a:pt x="371626" y="249055"/>
                  </a:lnTo>
                  <a:lnTo>
                    <a:pt x="370700" y="245445"/>
                  </a:lnTo>
                  <a:lnTo>
                    <a:pt x="370216" y="241836"/>
                  </a:lnTo>
                  <a:lnTo>
                    <a:pt x="370081" y="238226"/>
                  </a:lnTo>
                  <a:lnTo>
                    <a:pt x="370293" y="234617"/>
                  </a:lnTo>
                  <a:lnTo>
                    <a:pt x="370958" y="231007"/>
                  </a:lnTo>
                  <a:lnTo>
                    <a:pt x="372043" y="227398"/>
                  </a:lnTo>
                  <a:lnTo>
                    <a:pt x="373464" y="223788"/>
                  </a:lnTo>
                  <a:lnTo>
                    <a:pt x="375217" y="220179"/>
                  </a:lnTo>
                  <a:lnTo>
                    <a:pt x="377408" y="216569"/>
                  </a:lnTo>
                  <a:lnTo>
                    <a:pt x="379956" y="212960"/>
                  </a:lnTo>
                  <a:lnTo>
                    <a:pt x="382799" y="209350"/>
                  </a:lnTo>
                  <a:lnTo>
                    <a:pt x="385927" y="205741"/>
                  </a:lnTo>
                  <a:lnTo>
                    <a:pt x="389431" y="202131"/>
                  </a:lnTo>
                  <a:lnTo>
                    <a:pt x="393205" y="198522"/>
                  </a:lnTo>
                  <a:lnTo>
                    <a:pt x="397206" y="194912"/>
                  </a:lnTo>
                  <a:lnTo>
                    <a:pt x="401422" y="191303"/>
                  </a:lnTo>
                  <a:lnTo>
                    <a:pt x="405916" y="187693"/>
                  </a:lnTo>
                  <a:lnTo>
                    <a:pt x="410579" y="184084"/>
                  </a:lnTo>
                  <a:lnTo>
                    <a:pt x="415389" y="180474"/>
                  </a:lnTo>
                  <a:lnTo>
                    <a:pt x="420329" y="176865"/>
                  </a:lnTo>
                  <a:lnTo>
                    <a:pt x="425425" y="173255"/>
                  </a:lnTo>
                  <a:lnTo>
                    <a:pt x="430595" y="169646"/>
                  </a:lnTo>
                  <a:lnTo>
                    <a:pt x="435825" y="166036"/>
                  </a:lnTo>
                  <a:lnTo>
                    <a:pt x="441101" y="162427"/>
                  </a:lnTo>
                  <a:lnTo>
                    <a:pt x="446404" y="158817"/>
                  </a:lnTo>
                  <a:lnTo>
                    <a:pt x="451699" y="155208"/>
                  </a:lnTo>
                  <a:lnTo>
                    <a:pt x="456975" y="151598"/>
                  </a:lnTo>
                  <a:lnTo>
                    <a:pt x="462216" y="147989"/>
                  </a:lnTo>
                  <a:lnTo>
                    <a:pt x="467377" y="144379"/>
                  </a:lnTo>
                  <a:lnTo>
                    <a:pt x="472466" y="140770"/>
                  </a:lnTo>
                  <a:lnTo>
                    <a:pt x="477471" y="137160"/>
                  </a:lnTo>
                  <a:lnTo>
                    <a:pt x="482369" y="133551"/>
                  </a:lnTo>
                  <a:lnTo>
                    <a:pt x="487116" y="129941"/>
                  </a:lnTo>
                  <a:lnTo>
                    <a:pt x="491743" y="126332"/>
                  </a:lnTo>
                  <a:lnTo>
                    <a:pt x="496244" y="122722"/>
                  </a:lnTo>
                  <a:lnTo>
                    <a:pt x="500582" y="119113"/>
                  </a:lnTo>
                  <a:lnTo>
                    <a:pt x="504734" y="115503"/>
                  </a:lnTo>
                  <a:lnTo>
                    <a:pt x="508737" y="111894"/>
                  </a:lnTo>
                  <a:lnTo>
                    <a:pt x="512591" y="108284"/>
                  </a:lnTo>
                  <a:lnTo>
                    <a:pt x="516251" y="104675"/>
                  </a:lnTo>
                  <a:lnTo>
                    <a:pt x="519716" y="101065"/>
                  </a:lnTo>
                  <a:lnTo>
                    <a:pt x="523025" y="97456"/>
                  </a:lnTo>
                  <a:lnTo>
                    <a:pt x="526179" y="93846"/>
                  </a:lnTo>
                  <a:lnTo>
                    <a:pt x="529130" y="90237"/>
                  </a:lnTo>
                  <a:lnTo>
                    <a:pt x="531898" y="86627"/>
                  </a:lnTo>
                  <a:lnTo>
                    <a:pt x="534517" y="83018"/>
                  </a:lnTo>
                  <a:lnTo>
                    <a:pt x="536990" y="79408"/>
                  </a:lnTo>
                  <a:lnTo>
                    <a:pt x="539267" y="75799"/>
                  </a:lnTo>
                  <a:lnTo>
                    <a:pt x="541388" y="72189"/>
                  </a:lnTo>
                  <a:lnTo>
                    <a:pt x="543378" y="68580"/>
                  </a:lnTo>
                  <a:lnTo>
                    <a:pt x="545239" y="64970"/>
                  </a:lnTo>
                  <a:lnTo>
                    <a:pt x="546925" y="61361"/>
                  </a:lnTo>
                  <a:lnTo>
                    <a:pt x="548486" y="57751"/>
                  </a:lnTo>
                  <a:lnTo>
                    <a:pt x="549938" y="54142"/>
                  </a:lnTo>
                  <a:lnTo>
                    <a:pt x="551284" y="50532"/>
                  </a:lnTo>
                  <a:lnTo>
                    <a:pt x="552483" y="46923"/>
                  </a:lnTo>
                  <a:lnTo>
                    <a:pt x="553588" y="43313"/>
                  </a:lnTo>
                  <a:lnTo>
                    <a:pt x="554607" y="39704"/>
                  </a:lnTo>
                  <a:lnTo>
                    <a:pt x="555543" y="36094"/>
                  </a:lnTo>
                  <a:lnTo>
                    <a:pt x="556364" y="32485"/>
                  </a:lnTo>
                  <a:lnTo>
                    <a:pt x="557117" y="28875"/>
                  </a:lnTo>
                  <a:lnTo>
                    <a:pt x="557806" y="25266"/>
                  </a:lnTo>
                  <a:lnTo>
                    <a:pt x="558429" y="21656"/>
                  </a:lnTo>
                  <a:lnTo>
                    <a:pt x="558973" y="18047"/>
                  </a:lnTo>
                  <a:lnTo>
                    <a:pt x="559467" y="14437"/>
                  </a:lnTo>
                  <a:lnTo>
                    <a:pt x="559915" y="10828"/>
                  </a:lnTo>
                  <a:lnTo>
                    <a:pt x="560315" y="7218"/>
                  </a:lnTo>
                  <a:lnTo>
                    <a:pt x="560662" y="3609"/>
                  </a:lnTo>
                  <a:lnTo>
                    <a:pt x="560975" y="0"/>
                  </a:lnTo>
                  <a:lnTo>
                    <a:pt x="565334" y="0"/>
                  </a:lnTo>
                  <a:lnTo>
                    <a:pt x="565647" y="3609"/>
                  </a:lnTo>
                  <a:lnTo>
                    <a:pt x="565994" y="7218"/>
                  </a:lnTo>
                  <a:lnTo>
                    <a:pt x="566394" y="10828"/>
                  </a:lnTo>
                  <a:lnTo>
                    <a:pt x="566842" y="14437"/>
                  </a:lnTo>
                  <a:lnTo>
                    <a:pt x="567337" y="18047"/>
                  </a:lnTo>
                  <a:lnTo>
                    <a:pt x="567880" y="21656"/>
                  </a:lnTo>
                  <a:lnTo>
                    <a:pt x="568504" y="25266"/>
                  </a:lnTo>
                  <a:lnTo>
                    <a:pt x="569192" y="28875"/>
                  </a:lnTo>
                  <a:lnTo>
                    <a:pt x="569946" y="32485"/>
                  </a:lnTo>
                  <a:lnTo>
                    <a:pt x="570767" y="36094"/>
                  </a:lnTo>
                  <a:lnTo>
                    <a:pt x="571702" y="39704"/>
                  </a:lnTo>
                  <a:lnTo>
                    <a:pt x="572721" y="43313"/>
                  </a:lnTo>
                  <a:lnTo>
                    <a:pt x="573826" y="46923"/>
                  </a:lnTo>
                  <a:lnTo>
                    <a:pt x="575026" y="50532"/>
                  </a:lnTo>
                  <a:lnTo>
                    <a:pt x="576372" y="54142"/>
                  </a:lnTo>
                  <a:lnTo>
                    <a:pt x="577823" y="57751"/>
                  </a:lnTo>
                  <a:lnTo>
                    <a:pt x="579384" y="61361"/>
                  </a:lnTo>
                  <a:lnTo>
                    <a:pt x="581071" y="64970"/>
                  </a:lnTo>
                  <a:lnTo>
                    <a:pt x="582932" y="68580"/>
                  </a:lnTo>
                  <a:lnTo>
                    <a:pt x="584921" y="72189"/>
                  </a:lnTo>
                  <a:lnTo>
                    <a:pt x="587042" y="75799"/>
                  </a:lnTo>
                  <a:lnTo>
                    <a:pt x="589319" y="79408"/>
                  </a:lnTo>
                  <a:lnTo>
                    <a:pt x="591792" y="83018"/>
                  </a:lnTo>
                  <a:lnTo>
                    <a:pt x="594412" y="86627"/>
                  </a:lnTo>
                  <a:lnTo>
                    <a:pt x="597180" y="90237"/>
                  </a:lnTo>
                  <a:lnTo>
                    <a:pt x="600130" y="93846"/>
                  </a:lnTo>
                  <a:lnTo>
                    <a:pt x="603284" y="97456"/>
                  </a:lnTo>
                  <a:lnTo>
                    <a:pt x="606593" y="101065"/>
                  </a:lnTo>
                  <a:lnTo>
                    <a:pt x="610058" y="104675"/>
                  </a:lnTo>
                  <a:lnTo>
                    <a:pt x="613718" y="108284"/>
                  </a:lnTo>
                  <a:lnTo>
                    <a:pt x="617572" y="111894"/>
                  </a:lnTo>
                  <a:lnTo>
                    <a:pt x="621576" y="115503"/>
                  </a:lnTo>
                  <a:lnTo>
                    <a:pt x="625727" y="119113"/>
                  </a:lnTo>
                  <a:lnTo>
                    <a:pt x="630066" y="122722"/>
                  </a:lnTo>
                  <a:lnTo>
                    <a:pt x="634566" y="126332"/>
                  </a:lnTo>
                  <a:lnTo>
                    <a:pt x="639193" y="129941"/>
                  </a:lnTo>
                  <a:lnTo>
                    <a:pt x="643941" y="133551"/>
                  </a:lnTo>
                  <a:lnTo>
                    <a:pt x="648838" y="137160"/>
                  </a:lnTo>
                  <a:lnTo>
                    <a:pt x="653844" y="140770"/>
                  </a:lnTo>
                  <a:lnTo>
                    <a:pt x="658932" y="144379"/>
                  </a:lnTo>
                  <a:lnTo>
                    <a:pt x="664094" y="147989"/>
                  </a:lnTo>
                  <a:lnTo>
                    <a:pt x="669334" y="151598"/>
                  </a:lnTo>
                  <a:lnTo>
                    <a:pt x="674611" y="155208"/>
                  </a:lnTo>
                  <a:lnTo>
                    <a:pt x="679906" y="158817"/>
                  </a:lnTo>
                  <a:lnTo>
                    <a:pt x="685208" y="162427"/>
                  </a:lnTo>
                  <a:lnTo>
                    <a:pt x="690485" y="166036"/>
                  </a:lnTo>
                  <a:lnTo>
                    <a:pt x="695714" y="169646"/>
                  </a:lnTo>
                  <a:lnTo>
                    <a:pt x="700884" y="173255"/>
                  </a:lnTo>
                  <a:lnTo>
                    <a:pt x="705980" y="176865"/>
                  </a:lnTo>
                  <a:lnTo>
                    <a:pt x="710921" y="180474"/>
                  </a:lnTo>
                  <a:lnTo>
                    <a:pt x="715730" y="184084"/>
                  </a:lnTo>
                  <a:lnTo>
                    <a:pt x="720394" y="187693"/>
                  </a:lnTo>
                  <a:lnTo>
                    <a:pt x="724887" y="191303"/>
                  </a:lnTo>
                  <a:lnTo>
                    <a:pt x="729103" y="194912"/>
                  </a:lnTo>
                  <a:lnTo>
                    <a:pt x="733105" y="198522"/>
                  </a:lnTo>
                  <a:lnTo>
                    <a:pt x="736879" y="202131"/>
                  </a:lnTo>
                  <a:lnTo>
                    <a:pt x="740382" y="205741"/>
                  </a:lnTo>
                  <a:lnTo>
                    <a:pt x="743510" y="209350"/>
                  </a:lnTo>
                  <a:lnTo>
                    <a:pt x="746353" y="212960"/>
                  </a:lnTo>
                  <a:lnTo>
                    <a:pt x="748902" y="216569"/>
                  </a:lnTo>
                  <a:lnTo>
                    <a:pt x="751092" y="220179"/>
                  </a:lnTo>
                  <a:lnTo>
                    <a:pt x="752845" y="223788"/>
                  </a:lnTo>
                  <a:lnTo>
                    <a:pt x="754267" y="227398"/>
                  </a:lnTo>
                  <a:lnTo>
                    <a:pt x="755351" y="231007"/>
                  </a:lnTo>
                  <a:lnTo>
                    <a:pt x="756017" y="234617"/>
                  </a:lnTo>
                  <a:lnTo>
                    <a:pt x="756229" y="238226"/>
                  </a:lnTo>
                  <a:lnTo>
                    <a:pt x="756093" y="241836"/>
                  </a:lnTo>
                  <a:lnTo>
                    <a:pt x="755609" y="245445"/>
                  </a:lnTo>
                  <a:lnTo>
                    <a:pt x="754684" y="249055"/>
                  </a:lnTo>
                  <a:lnTo>
                    <a:pt x="753335" y="252664"/>
                  </a:lnTo>
                  <a:lnTo>
                    <a:pt x="751655" y="256274"/>
                  </a:lnTo>
                  <a:lnTo>
                    <a:pt x="749649" y="259883"/>
                  </a:lnTo>
                  <a:lnTo>
                    <a:pt x="747224" y="263493"/>
                  </a:lnTo>
                  <a:lnTo>
                    <a:pt x="744444" y="267102"/>
                  </a:lnTo>
                  <a:lnTo>
                    <a:pt x="741379" y="270712"/>
                  </a:lnTo>
                  <a:lnTo>
                    <a:pt x="738041" y="274321"/>
                  </a:lnTo>
                  <a:lnTo>
                    <a:pt x="734349" y="277931"/>
                  </a:lnTo>
                  <a:lnTo>
                    <a:pt x="730395" y="281540"/>
                  </a:lnTo>
                  <a:lnTo>
                    <a:pt x="726228" y="285150"/>
                  </a:lnTo>
                  <a:lnTo>
                    <a:pt x="721860" y="288759"/>
                  </a:lnTo>
                  <a:lnTo>
                    <a:pt x="717240" y="292369"/>
                  </a:lnTo>
                  <a:lnTo>
                    <a:pt x="712460" y="295978"/>
                  </a:lnTo>
                  <a:lnTo>
                    <a:pt x="707551" y="299588"/>
                  </a:lnTo>
                  <a:lnTo>
                    <a:pt x="702525" y="303197"/>
                  </a:lnTo>
                  <a:lnTo>
                    <a:pt x="697368" y="306807"/>
                  </a:lnTo>
                  <a:lnTo>
                    <a:pt x="692150" y="310416"/>
                  </a:lnTo>
                  <a:lnTo>
                    <a:pt x="686887" y="314026"/>
                  </a:lnTo>
                  <a:lnTo>
                    <a:pt x="681592" y="317635"/>
                  </a:lnTo>
                  <a:lnTo>
                    <a:pt x="676290" y="321245"/>
                  </a:lnTo>
                  <a:lnTo>
                    <a:pt x="671009" y="324854"/>
                  </a:lnTo>
                  <a:lnTo>
                    <a:pt x="665758" y="328464"/>
                  </a:lnTo>
                  <a:lnTo>
                    <a:pt x="660556" y="332073"/>
                  </a:lnTo>
                  <a:lnTo>
                    <a:pt x="655448" y="335683"/>
                  </a:lnTo>
                  <a:lnTo>
                    <a:pt x="650424" y="339292"/>
                  </a:lnTo>
                  <a:lnTo>
                    <a:pt x="645491" y="342902"/>
                  </a:lnTo>
                  <a:lnTo>
                    <a:pt x="640673" y="346511"/>
                  </a:lnTo>
                  <a:lnTo>
                    <a:pt x="636018" y="350121"/>
                  </a:lnTo>
                  <a:lnTo>
                    <a:pt x="631490" y="353730"/>
                  </a:lnTo>
                  <a:lnTo>
                    <a:pt x="627093" y="357340"/>
                  </a:lnTo>
                  <a:lnTo>
                    <a:pt x="622861" y="360949"/>
                  </a:lnTo>
                  <a:lnTo>
                    <a:pt x="618824" y="364559"/>
                  </a:lnTo>
                  <a:lnTo>
                    <a:pt x="614937" y="368168"/>
                  </a:lnTo>
                  <a:lnTo>
                    <a:pt x="611202" y="371778"/>
                  </a:lnTo>
                  <a:lnTo>
                    <a:pt x="607659" y="375387"/>
                  </a:lnTo>
                  <a:lnTo>
                    <a:pt x="604316" y="378997"/>
                  </a:lnTo>
                  <a:lnTo>
                    <a:pt x="601128" y="382606"/>
                  </a:lnTo>
                  <a:lnTo>
                    <a:pt x="598094" y="386216"/>
                  </a:lnTo>
                  <a:lnTo>
                    <a:pt x="595259" y="389825"/>
                  </a:lnTo>
                  <a:lnTo>
                    <a:pt x="592608" y="393435"/>
                  </a:lnTo>
                  <a:lnTo>
                    <a:pt x="590102" y="397044"/>
                  </a:lnTo>
                  <a:lnTo>
                    <a:pt x="587741" y="400654"/>
                  </a:lnTo>
                  <a:lnTo>
                    <a:pt x="585568" y="404263"/>
                  </a:lnTo>
                  <a:lnTo>
                    <a:pt x="583550" y="407873"/>
                  </a:lnTo>
                  <a:lnTo>
                    <a:pt x="581661" y="411482"/>
                  </a:lnTo>
                  <a:lnTo>
                    <a:pt x="579896" y="415092"/>
                  </a:lnTo>
                  <a:lnTo>
                    <a:pt x="578297" y="418701"/>
                  </a:lnTo>
                  <a:lnTo>
                    <a:pt x="576822" y="422311"/>
                  </a:lnTo>
                  <a:lnTo>
                    <a:pt x="575453" y="425920"/>
                  </a:lnTo>
                  <a:lnTo>
                    <a:pt x="574185" y="429530"/>
                  </a:lnTo>
                  <a:lnTo>
                    <a:pt x="573056" y="433139"/>
                  </a:lnTo>
                  <a:lnTo>
                    <a:pt x="572019" y="436749"/>
                  </a:lnTo>
                  <a:lnTo>
                    <a:pt x="571064" y="440358"/>
                  </a:lnTo>
                  <a:lnTo>
                    <a:pt x="570188" y="443968"/>
                  </a:lnTo>
                  <a:lnTo>
                    <a:pt x="569420" y="447577"/>
                  </a:lnTo>
                  <a:lnTo>
                    <a:pt x="568718" y="451187"/>
                  </a:lnTo>
                  <a:lnTo>
                    <a:pt x="568077" y="454796"/>
                  </a:lnTo>
                  <a:lnTo>
                    <a:pt x="567496" y="458406"/>
                  </a:lnTo>
                  <a:lnTo>
                    <a:pt x="566992" y="462015"/>
                  </a:lnTo>
                  <a:lnTo>
                    <a:pt x="566533" y="465625"/>
                  </a:lnTo>
                  <a:lnTo>
                    <a:pt x="566119" y="469234"/>
                  </a:lnTo>
                  <a:lnTo>
                    <a:pt x="565748" y="472844"/>
                  </a:lnTo>
                  <a:lnTo>
                    <a:pt x="565429" y="476453"/>
                  </a:lnTo>
                  <a:lnTo>
                    <a:pt x="565140" y="480063"/>
                  </a:lnTo>
                  <a:lnTo>
                    <a:pt x="564882" y="483672"/>
                  </a:lnTo>
                  <a:lnTo>
                    <a:pt x="564654" y="487282"/>
                  </a:lnTo>
                  <a:lnTo>
                    <a:pt x="564459" y="490891"/>
                  </a:lnTo>
                  <a:lnTo>
                    <a:pt x="564284" y="494501"/>
                  </a:lnTo>
                  <a:lnTo>
                    <a:pt x="564129" y="498110"/>
                  </a:lnTo>
                  <a:lnTo>
                    <a:pt x="563994" y="501720"/>
                  </a:lnTo>
                  <a:lnTo>
                    <a:pt x="563879" y="505329"/>
                  </a:lnTo>
                  <a:lnTo>
                    <a:pt x="563776" y="508939"/>
                  </a:lnTo>
                  <a:lnTo>
                    <a:pt x="563686" y="512548"/>
                  </a:lnTo>
                  <a:lnTo>
                    <a:pt x="563609" y="516158"/>
                  </a:lnTo>
                  <a:lnTo>
                    <a:pt x="563544" y="519767"/>
                  </a:lnTo>
                  <a:lnTo>
                    <a:pt x="563486" y="523377"/>
                  </a:lnTo>
                  <a:lnTo>
                    <a:pt x="563435" y="526986"/>
                  </a:lnTo>
                  <a:lnTo>
                    <a:pt x="563393" y="530596"/>
                  </a:lnTo>
                  <a:lnTo>
                    <a:pt x="563357" y="534205"/>
                  </a:lnTo>
                  <a:lnTo>
                    <a:pt x="563325" y="537815"/>
                  </a:lnTo>
                  <a:lnTo>
                    <a:pt x="563298" y="541424"/>
                  </a:lnTo>
                  <a:lnTo>
                    <a:pt x="563276" y="545034"/>
                  </a:lnTo>
                  <a:lnTo>
                    <a:pt x="563256" y="548643"/>
                  </a:lnTo>
                  <a:lnTo>
                    <a:pt x="563240" y="552253"/>
                  </a:lnTo>
                  <a:lnTo>
                    <a:pt x="563226" y="555862"/>
                  </a:lnTo>
                  <a:lnTo>
                    <a:pt x="563214" y="559472"/>
                  </a:lnTo>
                  <a:lnTo>
                    <a:pt x="563204" y="563081"/>
                  </a:lnTo>
                  <a:lnTo>
                    <a:pt x="563196" y="566691"/>
                  </a:lnTo>
                  <a:lnTo>
                    <a:pt x="563189" y="570300"/>
                  </a:lnTo>
                  <a:lnTo>
                    <a:pt x="563183" y="573910"/>
                  </a:lnTo>
                  <a:lnTo>
                    <a:pt x="563178" y="577519"/>
                  </a:lnTo>
                  <a:lnTo>
                    <a:pt x="563174" y="581129"/>
                  </a:lnTo>
                  <a:lnTo>
                    <a:pt x="563170" y="584738"/>
                  </a:lnTo>
                  <a:lnTo>
                    <a:pt x="563168" y="588348"/>
                  </a:lnTo>
                  <a:lnTo>
                    <a:pt x="563165" y="591957"/>
                  </a:lnTo>
                  <a:lnTo>
                    <a:pt x="563163" y="595567"/>
                  </a:lnTo>
                  <a:lnTo>
                    <a:pt x="563162" y="599176"/>
                  </a:lnTo>
                  <a:lnTo>
                    <a:pt x="563160" y="602786"/>
                  </a:lnTo>
                  <a:lnTo>
                    <a:pt x="563159" y="606395"/>
                  </a:lnTo>
                  <a:lnTo>
                    <a:pt x="563159" y="610005"/>
                  </a:lnTo>
                  <a:lnTo>
                    <a:pt x="563158" y="613614"/>
                  </a:lnTo>
                  <a:lnTo>
                    <a:pt x="563157" y="617224"/>
                  </a:lnTo>
                  <a:lnTo>
                    <a:pt x="563157" y="620833"/>
                  </a:lnTo>
                  <a:lnTo>
                    <a:pt x="563156" y="624443"/>
                  </a:lnTo>
                  <a:lnTo>
                    <a:pt x="563156" y="628052"/>
                  </a:lnTo>
                  <a:lnTo>
                    <a:pt x="563156" y="631662"/>
                  </a:lnTo>
                  <a:lnTo>
                    <a:pt x="563156" y="635271"/>
                  </a:lnTo>
                  <a:lnTo>
                    <a:pt x="563155" y="638881"/>
                  </a:lnTo>
                  <a:lnTo>
                    <a:pt x="563155" y="642490"/>
                  </a:lnTo>
                  <a:lnTo>
                    <a:pt x="563155" y="646100"/>
                  </a:lnTo>
                  <a:lnTo>
                    <a:pt x="563155" y="649709"/>
                  </a:lnTo>
                  <a:lnTo>
                    <a:pt x="563155" y="653319"/>
                  </a:lnTo>
                  <a:lnTo>
                    <a:pt x="563155" y="656928"/>
                  </a:lnTo>
                  <a:lnTo>
                    <a:pt x="563155" y="660538"/>
                  </a:lnTo>
                  <a:lnTo>
                    <a:pt x="563155" y="664147"/>
                  </a:lnTo>
                  <a:lnTo>
                    <a:pt x="563155" y="667757"/>
                  </a:lnTo>
                  <a:lnTo>
                    <a:pt x="563155" y="671366"/>
                  </a:lnTo>
                  <a:lnTo>
                    <a:pt x="563155" y="674976"/>
                  </a:lnTo>
                  <a:lnTo>
                    <a:pt x="563155" y="678585"/>
                  </a:lnTo>
                  <a:lnTo>
                    <a:pt x="563155" y="682195"/>
                  </a:lnTo>
                  <a:lnTo>
                    <a:pt x="563155" y="685804"/>
                  </a:lnTo>
                  <a:lnTo>
                    <a:pt x="563155" y="689414"/>
                  </a:lnTo>
                  <a:lnTo>
                    <a:pt x="563155" y="693023"/>
                  </a:lnTo>
                  <a:lnTo>
                    <a:pt x="563155" y="696633"/>
                  </a:lnTo>
                  <a:lnTo>
                    <a:pt x="563155" y="700242"/>
                  </a:lnTo>
                  <a:lnTo>
                    <a:pt x="563155" y="703852"/>
                  </a:lnTo>
                  <a:lnTo>
                    <a:pt x="563155" y="707461"/>
                  </a:lnTo>
                  <a:lnTo>
                    <a:pt x="563155" y="711071"/>
                  </a:lnTo>
                  <a:lnTo>
                    <a:pt x="563155" y="714680"/>
                  </a:lnTo>
                  <a:lnTo>
                    <a:pt x="563155" y="718290"/>
                  </a:lnTo>
                  <a:lnTo>
                    <a:pt x="563155" y="721899"/>
                  </a:lnTo>
                  <a:lnTo>
                    <a:pt x="563155" y="725509"/>
                  </a:lnTo>
                  <a:lnTo>
                    <a:pt x="563155" y="729118"/>
                  </a:lnTo>
                  <a:lnTo>
                    <a:pt x="563155" y="732728"/>
                  </a:lnTo>
                  <a:lnTo>
                    <a:pt x="563155" y="736337"/>
                  </a:lnTo>
                  <a:lnTo>
                    <a:pt x="563155" y="739947"/>
                  </a:lnTo>
                  <a:lnTo>
                    <a:pt x="563155" y="743556"/>
                  </a:lnTo>
                  <a:lnTo>
                    <a:pt x="563155" y="747166"/>
                  </a:lnTo>
                  <a:lnTo>
                    <a:pt x="563155" y="750775"/>
                  </a:lnTo>
                  <a:lnTo>
                    <a:pt x="563155" y="754385"/>
                  </a:lnTo>
                  <a:lnTo>
                    <a:pt x="563155" y="757994"/>
                  </a:lnTo>
                  <a:lnTo>
                    <a:pt x="563155" y="761604"/>
                  </a:lnTo>
                  <a:lnTo>
                    <a:pt x="563155" y="765213"/>
                  </a:lnTo>
                  <a:lnTo>
                    <a:pt x="563155" y="768823"/>
                  </a:lnTo>
                  <a:lnTo>
                    <a:pt x="563155" y="772432"/>
                  </a:lnTo>
                  <a:lnTo>
                    <a:pt x="563155" y="776042"/>
                  </a:lnTo>
                  <a:lnTo>
                    <a:pt x="563155" y="779651"/>
                  </a:lnTo>
                  <a:lnTo>
                    <a:pt x="563155" y="783261"/>
                  </a:lnTo>
                  <a:lnTo>
                    <a:pt x="563155" y="786870"/>
                  </a:lnTo>
                  <a:lnTo>
                    <a:pt x="563155" y="790480"/>
                  </a:lnTo>
                  <a:lnTo>
                    <a:pt x="563155" y="794089"/>
                  </a:lnTo>
                  <a:lnTo>
                    <a:pt x="563155" y="797699"/>
                  </a:lnTo>
                  <a:lnTo>
                    <a:pt x="563155" y="801308"/>
                  </a:lnTo>
                  <a:lnTo>
                    <a:pt x="563155" y="804918"/>
                  </a:lnTo>
                  <a:lnTo>
                    <a:pt x="563155" y="808527"/>
                  </a:lnTo>
                  <a:lnTo>
                    <a:pt x="563155" y="812137"/>
                  </a:lnTo>
                  <a:lnTo>
                    <a:pt x="563155" y="815746"/>
                  </a:lnTo>
                  <a:lnTo>
                    <a:pt x="563155" y="819356"/>
                  </a:lnTo>
                  <a:lnTo>
                    <a:pt x="563155" y="822965"/>
                  </a:lnTo>
                  <a:lnTo>
                    <a:pt x="563155" y="826575"/>
                  </a:lnTo>
                  <a:lnTo>
                    <a:pt x="563155" y="830184"/>
                  </a:lnTo>
                  <a:lnTo>
                    <a:pt x="563155" y="833794"/>
                  </a:lnTo>
                  <a:lnTo>
                    <a:pt x="563155" y="837403"/>
                  </a:lnTo>
                  <a:lnTo>
                    <a:pt x="563155" y="841013"/>
                  </a:lnTo>
                  <a:lnTo>
                    <a:pt x="563155" y="844622"/>
                  </a:lnTo>
                  <a:lnTo>
                    <a:pt x="563155" y="848232"/>
                  </a:lnTo>
                  <a:lnTo>
                    <a:pt x="563155" y="851841"/>
                  </a:lnTo>
                  <a:lnTo>
                    <a:pt x="563155" y="855451"/>
                  </a:lnTo>
                  <a:lnTo>
                    <a:pt x="563155" y="859060"/>
                  </a:lnTo>
                  <a:lnTo>
                    <a:pt x="563155" y="862670"/>
                  </a:lnTo>
                  <a:lnTo>
                    <a:pt x="563155" y="866279"/>
                  </a:lnTo>
                  <a:lnTo>
                    <a:pt x="563155" y="869889"/>
                  </a:lnTo>
                  <a:lnTo>
                    <a:pt x="563155" y="873498"/>
                  </a:lnTo>
                  <a:lnTo>
                    <a:pt x="563155" y="877108"/>
                  </a:lnTo>
                  <a:lnTo>
                    <a:pt x="563155" y="880717"/>
                  </a:lnTo>
                  <a:lnTo>
                    <a:pt x="563155" y="884327"/>
                  </a:lnTo>
                  <a:lnTo>
                    <a:pt x="563155" y="887936"/>
                  </a:lnTo>
                  <a:lnTo>
                    <a:pt x="563155" y="891546"/>
                  </a:lnTo>
                  <a:lnTo>
                    <a:pt x="563155" y="895155"/>
                  </a:lnTo>
                  <a:lnTo>
                    <a:pt x="563155" y="898765"/>
                  </a:lnTo>
                  <a:lnTo>
                    <a:pt x="563155" y="902374"/>
                  </a:lnTo>
                  <a:lnTo>
                    <a:pt x="563155" y="905984"/>
                  </a:lnTo>
                  <a:lnTo>
                    <a:pt x="563155" y="909593"/>
                  </a:lnTo>
                  <a:lnTo>
                    <a:pt x="563155" y="913203"/>
                  </a:lnTo>
                  <a:lnTo>
                    <a:pt x="563155" y="916812"/>
                  </a:lnTo>
                  <a:lnTo>
                    <a:pt x="563155" y="920422"/>
                  </a:lnTo>
                  <a:lnTo>
                    <a:pt x="563155" y="924031"/>
                  </a:lnTo>
                  <a:lnTo>
                    <a:pt x="563155" y="927641"/>
                  </a:lnTo>
                  <a:lnTo>
                    <a:pt x="563155" y="931250"/>
                  </a:lnTo>
                  <a:lnTo>
                    <a:pt x="563155" y="934860"/>
                  </a:lnTo>
                  <a:lnTo>
                    <a:pt x="563155" y="938469"/>
                  </a:lnTo>
                  <a:lnTo>
                    <a:pt x="563155" y="942079"/>
                  </a:lnTo>
                  <a:lnTo>
                    <a:pt x="563155" y="945688"/>
                  </a:lnTo>
                  <a:lnTo>
                    <a:pt x="563155" y="949298"/>
                  </a:lnTo>
                  <a:lnTo>
                    <a:pt x="563155" y="952907"/>
                  </a:lnTo>
                  <a:lnTo>
                    <a:pt x="563155" y="956517"/>
                  </a:lnTo>
                  <a:lnTo>
                    <a:pt x="563155" y="960126"/>
                  </a:lnTo>
                  <a:lnTo>
                    <a:pt x="563155" y="963736"/>
                  </a:lnTo>
                  <a:lnTo>
                    <a:pt x="563155" y="967345"/>
                  </a:lnTo>
                  <a:lnTo>
                    <a:pt x="563155" y="970955"/>
                  </a:lnTo>
                  <a:lnTo>
                    <a:pt x="563155" y="974564"/>
                  </a:lnTo>
                  <a:lnTo>
                    <a:pt x="563155" y="978174"/>
                  </a:lnTo>
                  <a:lnTo>
                    <a:pt x="563155" y="981783"/>
                  </a:lnTo>
                  <a:lnTo>
                    <a:pt x="563155" y="985393"/>
                  </a:lnTo>
                  <a:lnTo>
                    <a:pt x="563155" y="989002"/>
                  </a:lnTo>
                  <a:lnTo>
                    <a:pt x="563155" y="992612"/>
                  </a:lnTo>
                  <a:lnTo>
                    <a:pt x="563155" y="996221"/>
                  </a:lnTo>
                  <a:lnTo>
                    <a:pt x="563155" y="999831"/>
                  </a:lnTo>
                  <a:lnTo>
                    <a:pt x="563156" y="1003440"/>
                  </a:lnTo>
                  <a:lnTo>
                    <a:pt x="563156" y="1007050"/>
                  </a:lnTo>
                  <a:lnTo>
                    <a:pt x="563156" y="1010659"/>
                  </a:lnTo>
                  <a:lnTo>
                    <a:pt x="563156" y="1014269"/>
                  </a:lnTo>
                  <a:lnTo>
                    <a:pt x="563157" y="1017878"/>
                  </a:lnTo>
                  <a:lnTo>
                    <a:pt x="563157" y="1021488"/>
                  </a:lnTo>
                  <a:lnTo>
                    <a:pt x="563158" y="1025097"/>
                  </a:lnTo>
                  <a:lnTo>
                    <a:pt x="563158" y="1028707"/>
                  </a:lnTo>
                  <a:lnTo>
                    <a:pt x="563159" y="1032316"/>
                  </a:lnTo>
                  <a:lnTo>
                    <a:pt x="563160" y="1035926"/>
                  </a:lnTo>
                  <a:lnTo>
                    <a:pt x="563162" y="1039535"/>
                  </a:lnTo>
                  <a:lnTo>
                    <a:pt x="563163" y="1043145"/>
                  </a:lnTo>
                  <a:lnTo>
                    <a:pt x="563165" y="1046754"/>
                  </a:lnTo>
                  <a:lnTo>
                    <a:pt x="563167" y="1050364"/>
                  </a:lnTo>
                  <a:lnTo>
                    <a:pt x="563170" y="1053973"/>
                  </a:lnTo>
                  <a:lnTo>
                    <a:pt x="563174" y="1057583"/>
                  </a:lnTo>
                  <a:lnTo>
                    <a:pt x="563178" y="1061192"/>
                  </a:lnTo>
                  <a:lnTo>
                    <a:pt x="563182" y="1064802"/>
                  </a:lnTo>
                  <a:lnTo>
                    <a:pt x="563188" y="1068411"/>
                  </a:lnTo>
                  <a:lnTo>
                    <a:pt x="563195" y="1072021"/>
                  </a:lnTo>
                  <a:lnTo>
                    <a:pt x="563203" y="1075630"/>
                  </a:lnTo>
                  <a:lnTo>
                    <a:pt x="563213" y="1079240"/>
                  </a:lnTo>
                  <a:lnTo>
                    <a:pt x="563225" y="1082849"/>
                  </a:lnTo>
                  <a:lnTo>
                    <a:pt x="563238" y="1086459"/>
                  </a:lnTo>
                  <a:lnTo>
                    <a:pt x="563254" y="1090068"/>
                  </a:lnTo>
                  <a:lnTo>
                    <a:pt x="563274" y="1093678"/>
                  </a:lnTo>
                  <a:lnTo>
                    <a:pt x="563296" y="1097287"/>
                  </a:lnTo>
                  <a:lnTo>
                    <a:pt x="563323" y="1100897"/>
                  </a:lnTo>
                  <a:lnTo>
                    <a:pt x="563353" y="1104506"/>
                  </a:lnTo>
                  <a:lnTo>
                    <a:pt x="563389" y="1108116"/>
                  </a:lnTo>
                  <a:lnTo>
                    <a:pt x="563432" y="1111725"/>
                  </a:lnTo>
                  <a:lnTo>
                    <a:pt x="563481" y="1115335"/>
                  </a:lnTo>
                  <a:lnTo>
                    <a:pt x="563536" y="1118944"/>
                  </a:lnTo>
                  <a:lnTo>
                    <a:pt x="563603" y="1122554"/>
                  </a:lnTo>
                  <a:lnTo>
                    <a:pt x="563680" y="1126163"/>
                  </a:lnTo>
                  <a:lnTo>
                    <a:pt x="563767" y="1129773"/>
                  </a:lnTo>
                  <a:lnTo>
                    <a:pt x="563866" y="1133382"/>
                  </a:lnTo>
                  <a:lnTo>
                    <a:pt x="563985" y="1136992"/>
                  </a:lnTo>
                  <a:lnTo>
                    <a:pt x="564118" y="1140601"/>
                  </a:lnTo>
                  <a:lnTo>
                    <a:pt x="564269" y="1144211"/>
                  </a:lnTo>
                  <a:lnTo>
                    <a:pt x="564439" y="1147820"/>
                  </a:lnTo>
                  <a:lnTo>
                    <a:pt x="564640" y="1151430"/>
                  </a:lnTo>
                  <a:lnTo>
                    <a:pt x="564865" y="1155039"/>
                  </a:lnTo>
                  <a:lnTo>
                    <a:pt x="565116" y="1158649"/>
                  </a:lnTo>
                  <a:lnTo>
                    <a:pt x="565400" y="1162258"/>
                  </a:lnTo>
                  <a:lnTo>
                    <a:pt x="565728" y="1165868"/>
                  </a:lnTo>
                  <a:lnTo>
                    <a:pt x="566094" y="1169477"/>
                  </a:lnTo>
                  <a:lnTo>
                    <a:pt x="566498" y="1173087"/>
                  </a:lnTo>
                  <a:lnTo>
                    <a:pt x="566952" y="1176696"/>
                  </a:lnTo>
                  <a:lnTo>
                    <a:pt x="567471" y="1180306"/>
                  </a:lnTo>
                  <a:lnTo>
                    <a:pt x="568042" y="1183915"/>
                  </a:lnTo>
                  <a:lnTo>
                    <a:pt x="568669" y="1187525"/>
                  </a:lnTo>
                  <a:lnTo>
                    <a:pt x="569372" y="1191134"/>
                  </a:lnTo>
                  <a:lnTo>
                    <a:pt x="570161" y="1194744"/>
                  </a:lnTo>
                  <a:lnTo>
                    <a:pt x="571023" y="1198353"/>
                  </a:lnTo>
                  <a:lnTo>
                    <a:pt x="571962" y="1201963"/>
                  </a:lnTo>
                  <a:lnTo>
                    <a:pt x="573008" y="1205572"/>
                  </a:lnTo>
                  <a:lnTo>
                    <a:pt x="574166" y="1209182"/>
                  </a:lnTo>
                  <a:lnTo>
                    <a:pt x="575420" y="1212791"/>
                  </a:lnTo>
                  <a:lnTo>
                    <a:pt x="576774" y="1216401"/>
                  </a:lnTo>
                  <a:lnTo>
                    <a:pt x="578275" y="1220010"/>
                  </a:lnTo>
                  <a:lnTo>
                    <a:pt x="579911" y="1223620"/>
                  </a:lnTo>
                  <a:lnTo>
                    <a:pt x="581668" y="1227229"/>
                  </a:lnTo>
                  <a:lnTo>
                    <a:pt x="583552" y="1230839"/>
                  </a:lnTo>
                  <a:lnTo>
                    <a:pt x="585622" y="1234448"/>
                  </a:lnTo>
                  <a:lnTo>
                    <a:pt x="587850" y="1238058"/>
                  </a:lnTo>
                  <a:lnTo>
                    <a:pt x="590223" y="1241667"/>
                  </a:lnTo>
                  <a:lnTo>
                    <a:pt x="592745" y="1245277"/>
                  </a:lnTo>
                  <a:lnTo>
                    <a:pt x="595495" y="1248886"/>
                  </a:lnTo>
                  <a:lnTo>
                    <a:pt x="598416" y="1252496"/>
                  </a:lnTo>
                  <a:lnTo>
                    <a:pt x="601501" y="1256105"/>
                  </a:lnTo>
                  <a:lnTo>
                    <a:pt x="604753" y="1259715"/>
                  </a:lnTo>
                  <a:lnTo>
                    <a:pt x="608265" y="1263324"/>
                  </a:lnTo>
                  <a:lnTo>
                    <a:pt x="611951" y="1266934"/>
                  </a:lnTo>
                  <a:lnTo>
                    <a:pt x="615813" y="1270543"/>
                  </a:lnTo>
                  <a:lnTo>
                    <a:pt x="619858" y="1274153"/>
                  </a:lnTo>
                  <a:lnTo>
                    <a:pt x="624162" y="1277762"/>
                  </a:lnTo>
                  <a:lnTo>
                    <a:pt x="628641" y="1281372"/>
                  </a:lnTo>
                  <a:lnTo>
                    <a:pt x="633292" y="1284981"/>
                  </a:lnTo>
                  <a:lnTo>
                    <a:pt x="638132" y="1288591"/>
                  </a:lnTo>
                  <a:lnTo>
                    <a:pt x="643209" y="1292200"/>
                  </a:lnTo>
                  <a:lnTo>
                    <a:pt x="648446" y="1295810"/>
                  </a:lnTo>
                  <a:lnTo>
                    <a:pt x="653839" y="1299419"/>
                  </a:lnTo>
                  <a:lnTo>
                    <a:pt x="659409" y="1303029"/>
                  </a:lnTo>
                  <a:lnTo>
                    <a:pt x="665173" y="1306638"/>
                  </a:lnTo>
                  <a:lnTo>
                    <a:pt x="671071" y="1310248"/>
                  </a:lnTo>
                  <a:lnTo>
                    <a:pt x="677097" y="1313857"/>
                  </a:lnTo>
                  <a:lnTo>
                    <a:pt x="683267" y="1317467"/>
                  </a:lnTo>
                  <a:lnTo>
                    <a:pt x="689577" y="1321076"/>
                  </a:lnTo>
                  <a:lnTo>
                    <a:pt x="695983" y="1324686"/>
                  </a:lnTo>
                  <a:lnTo>
                    <a:pt x="702478" y="1328295"/>
                  </a:lnTo>
                  <a:lnTo>
                    <a:pt x="709073" y="1331905"/>
                  </a:lnTo>
                  <a:lnTo>
                    <a:pt x="715749" y="1335514"/>
                  </a:lnTo>
                  <a:lnTo>
                    <a:pt x="722478" y="1339124"/>
                  </a:lnTo>
                  <a:lnTo>
                    <a:pt x="729255" y="1342733"/>
                  </a:lnTo>
                  <a:lnTo>
                    <a:pt x="736081" y="1346343"/>
                  </a:lnTo>
                  <a:lnTo>
                    <a:pt x="742935" y="1349952"/>
                  </a:lnTo>
                  <a:lnTo>
                    <a:pt x="749806" y="1353562"/>
                  </a:lnTo>
                  <a:lnTo>
                    <a:pt x="756688" y="1357171"/>
                  </a:lnTo>
                  <a:lnTo>
                    <a:pt x="763574" y="1360781"/>
                  </a:lnTo>
                  <a:lnTo>
                    <a:pt x="770454" y="1364390"/>
                  </a:lnTo>
                  <a:lnTo>
                    <a:pt x="777325" y="1368000"/>
                  </a:lnTo>
                  <a:lnTo>
                    <a:pt x="784184" y="1371609"/>
                  </a:lnTo>
                  <a:lnTo>
                    <a:pt x="791023" y="1375219"/>
                  </a:lnTo>
                  <a:lnTo>
                    <a:pt x="797844" y="1378828"/>
                  </a:lnTo>
                  <a:lnTo>
                    <a:pt x="804650" y="1382438"/>
                  </a:lnTo>
                  <a:lnTo>
                    <a:pt x="811441" y="1386047"/>
                  </a:lnTo>
                  <a:lnTo>
                    <a:pt x="818216" y="1389657"/>
                  </a:lnTo>
                  <a:lnTo>
                    <a:pt x="824985" y="1393266"/>
                  </a:lnTo>
                  <a:lnTo>
                    <a:pt x="831752" y="1396876"/>
                  </a:lnTo>
                  <a:lnTo>
                    <a:pt x="838523" y="1400485"/>
                  </a:lnTo>
                  <a:lnTo>
                    <a:pt x="845311" y="1404095"/>
                  </a:lnTo>
                  <a:lnTo>
                    <a:pt x="852124" y="1407704"/>
                  </a:lnTo>
                  <a:lnTo>
                    <a:pt x="858965" y="1411314"/>
                  </a:lnTo>
                  <a:lnTo>
                    <a:pt x="865845" y="1414923"/>
                  </a:lnTo>
                  <a:lnTo>
                    <a:pt x="872795" y="1418533"/>
                  </a:lnTo>
                  <a:lnTo>
                    <a:pt x="879806" y="1422142"/>
                  </a:lnTo>
                  <a:lnTo>
                    <a:pt x="886883" y="1425752"/>
                  </a:lnTo>
                  <a:lnTo>
                    <a:pt x="894043" y="1429361"/>
                  </a:lnTo>
                  <a:lnTo>
                    <a:pt x="901322" y="1432971"/>
                  </a:lnTo>
                  <a:lnTo>
                    <a:pt x="908692" y="1436580"/>
                  </a:lnTo>
                  <a:lnTo>
                    <a:pt x="916159" y="1440190"/>
                  </a:lnTo>
                  <a:lnTo>
                    <a:pt x="923744" y="1443799"/>
                  </a:lnTo>
                  <a:lnTo>
                    <a:pt x="931469" y="1447409"/>
                  </a:lnTo>
                  <a:lnTo>
                    <a:pt x="939298" y="1451018"/>
                  </a:lnTo>
                  <a:lnTo>
                    <a:pt x="947229" y="1454628"/>
                  </a:lnTo>
                  <a:lnTo>
                    <a:pt x="955284" y="1458237"/>
                  </a:lnTo>
                  <a:lnTo>
                    <a:pt x="963457" y="1461847"/>
                  </a:lnTo>
                  <a:lnTo>
                    <a:pt x="971711" y="1465456"/>
                  </a:lnTo>
                  <a:lnTo>
                    <a:pt x="980040" y="1469066"/>
                  </a:lnTo>
                  <a:lnTo>
                    <a:pt x="988446" y="1472675"/>
                  </a:lnTo>
                  <a:lnTo>
                    <a:pt x="996899" y="1476284"/>
                  </a:lnTo>
                  <a:lnTo>
                    <a:pt x="1005368" y="1479894"/>
                  </a:lnTo>
                  <a:lnTo>
                    <a:pt x="1013841" y="1483503"/>
                  </a:lnTo>
                  <a:lnTo>
                    <a:pt x="1022283" y="1487113"/>
                  </a:lnTo>
                  <a:lnTo>
                    <a:pt x="1030653" y="1490722"/>
                  </a:lnTo>
                  <a:lnTo>
                    <a:pt x="1038934" y="1494332"/>
                  </a:lnTo>
                  <a:lnTo>
                    <a:pt x="1047108" y="1497941"/>
                  </a:lnTo>
                  <a:lnTo>
                    <a:pt x="1055078" y="1501551"/>
                  </a:lnTo>
                  <a:lnTo>
                    <a:pt x="1062828" y="1505160"/>
                  </a:lnTo>
                  <a:lnTo>
                    <a:pt x="1070353" y="1508770"/>
                  </a:lnTo>
                  <a:lnTo>
                    <a:pt x="1077631" y="1512379"/>
                  </a:lnTo>
                  <a:lnTo>
                    <a:pt x="1084481" y="1515989"/>
                  </a:lnTo>
                  <a:lnTo>
                    <a:pt x="1090957" y="1519598"/>
                  </a:lnTo>
                  <a:lnTo>
                    <a:pt x="1097059" y="1523208"/>
                  </a:lnTo>
                  <a:lnTo>
                    <a:pt x="1102762" y="1526817"/>
                  </a:lnTo>
                  <a:lnTo>
                    <a:pt x="1107793" y="1530427"/>
                  </a:lnTo>
                  <a:lnTo>
                    <a:pt x="1112316" y="1534036"/>
                  </a:lnTo>
                  <a:lnTo>
                    <a:pt x="1116323" y="1537646"/>
                  </a:lnTo>
                  <a:lnTo>
                    <a:pt x="1119774" y="1541255"/>
                  </a:lnTo>
                  <a:lnTo>
                    <a:pt x="1122358" y="1544865"/>
                  </a:lnTo>
                  <a:lnTo>
                    <a:pt x="1124327" y="1548474"/>
                  </a:lnTo>
                  <a:lnTo>
                    <a:pt x="1125669" y="1552084"/>
                  </a:lnTo>
                  <a:lnTo>
                    <a:pt x="1126310" y="1555693"/>
                  </a:lnTo>
                  <a:lnTo>
                    <a:pt x="1125986" y="1559303"/>
                  </a:lnTo>
                  <a:lnTo>
                    <a:pt x="1124976" y="1562912"/>
                  </a:lnTo>
                  <a:lnTo>
                    <a:pt x="1123275" y="1566522"/>
                  </a:lnTo>
                  <a:lnTo>
                    <a:pt x="1120780" y="1570131"/>
                  </a:lnTo>
                  <a:lnTo>
                    <a:pt x="1117311" y="1573741"/>
                  </a:lnTo>
                  <a:lnTo>
                    <a:pt x="1113145" y="1577350"/>
                  </a:lnTo>
                  <a:lnTo>
                    <a:pt x="1108286" y="1580960"/>
                  </a:lnTo>
                  <a:lnTo>
                    <a:pt x="1102608" y="1584569"/>
                  </a:lnTo>
                  <a:lnTo>
                    <a:pt x="1096038" y="1588179"/>
                  </a:lnTo>
                  <a:lnTo>
                    <a:pt x="1088821" y="1591788"/>
                  </a:lnTo>
                  <a:lnTo>
                    <a:pt x="1080970" y="1595398"/>
                  </a:lnTo>
                  <a:lnTo>
                    <a:pt x="1072355" y="1599007"/>
                  </a:lnTo>
                  <a:lnTo>
                    <a:pt x="1063005" y="1602617"/>
                  </a:lnTo>
                  <a:lnTo>
                    <a:pt x="1053114" y="1606226"/>
                  </a:lnTo>
                  <a:lnTo>
                    <a:pt x="1042701" y="1609836"/>
                  </a:lnTo>
                  <a:lnTo>
                    <a:pt x="1031658" y="1613445"/>
                  </a:lnTo>
                  <a:lnTo>
                    <a:pt x="1020084" y="1617055"/>
                  </a:lnTo>
                  <a:lnTo>
                    <a:pt x="1008115" y="1620664"/>
                  </a:lnTo>
                  <a:lnTo>
                    <a:pt x="995778" y="1624274"/>
                  </a:lnTo>
                  <a:lnTo>
                    <a:pt x="983004" y="1627883"/>
                  </a:lnTo>
                  <a:lnTo>
                    <a:pt x="969922" y="1631493"/>
                  </a:lnTo>
                  <a:lnTo>
                    <a:pt x="956615" y="1635102"/>
                  </a:lnTo>
                  <a:lnTo>
                    <a:pt x="943111" y="1638712"/>
                  </a:lnTo>
                  <a:lnTo>
                    <a:pt x="929403" y="1642321"/>
                  </a:lnTo>
                  <a:lnTo>
                    <a:pt x="915598" y="1645931"/>
                  </a:lnTo>
                  <a:lnTo>
                    <a:pt x="901740" y="1649540"/>
                  </a:lnTo>
                  <a:lnTo>
                    <a:pt x="887855" y="1653150"/>
                  </a:lnTo>
                  <a:lnTo>
                    <a:pt x="874007" y="1656759"/>
                  </a:lnTo>
                  <a:lnTo>
                    <a:pt x="860240" y="1660369"/>
                  </a:lnTo>
                  <a:lnTo>
                    <a:pt x="846576" y="1663978"/>
                  </a:lnTo>
                  <a:lnTo>
                    <a:pt x="833038" y="1667588"/>
                  </a:lnTo>
                  <a:lnTo>
                    <a:pt x="819758" y="1671197"/>
                  </a:lnTo>
                  <a:lnTo>
                    <a:pt x="806689" y="1674807"/>
                  </a:lnTo>
                  <a:lnTo>
                    <a:pt x="793849" y="1678416"/>
                  </a:lnTo>
                  <a:lnTo>
                    <a:pt x="781269" y="1682026"/>
                  </a:lnTo>
                  <a:lnTo>
                    <a:pt x="769100" y="1685635"/>
                  </a:lnTo>
                  <a:lnTo>
                    <a:pt x="757236" y="1689245"/>
                  </a:lnTo>
                  <a:lnTo>
                    <a:pt x="745688" y="1692854"/>
                  </a:lnTo>
                  <a:lnTo>
                    <a:pt x="734502" y="1696464"/>
                  </a:lnTo>
                  <a:lnTo>
                    <a:pt x="723810" y="1700073"/>
                  </a:lnTo>
                  <a:lnTo>
                    <a:pt x="713477" y="1703683"/>
                  </a:lnTo>
                  <a:lnTo>
                    <a:pt x="703506" y="1707292"/>
                  </a:lnTo>
                  <a:lnTo>
                    <a:pt x="693964" y="1710902"/>
                  </a:lnTo>
                  <a:lnTo>
                    <a:pt x="684933" y="1714511"/>
                  </a:lnTo>
                  <a:lnTo>
                    <a:pt x="676279" y="1718121"/>
                  </a:lnTo>
                  <a:lnTo>
                    <a:pt x="667999" y="1721730"/>
                  </a:lnTo>
                  <a:lnTo>
                    <a:pt x="660172" y="1725340"/>
                  </a:lnTo>
                  <a:lnTo>
                    <a:pt x="652829" y="1728949"/>
                  </a:lnTo>
                  <a:lnTo>
                    <a:pt x="645847" y="1732559"/>
                  </a:lnTo>
                  <a:lnTo>
                    <a:pt x="639223" y="1736168"/>
                  </a:lnTo>
                  <a:lnTo>
                    <a:pt x="633042" y="1739778"/>
                  </a:lnTo>
                  <a:lnTo>
                    <a:pt x="627286" y="1743387"/>
                  </a:lnTo>
                  <a:lnTo>
                    <a:pt x="621856" y="1746997"/>
                  </a:lnTo>
                  <a:lnTo>
                    <a:pt x="616746" y="1750606"/>
                  </a:lnTo>
                  <a:lnTo>
                    <a:pt x="612041" y="1754216"/>
                  </a:lnTo>
                  <a:lnTo>
                    <a:pt x="607687" y="1757825"/>
                  </a:lnTo>
                  <a:lnTo>
                    <a:pt x="603612" y="1761435"/>
                  </a:lnTo>
                  <a:lnTo>
                    <a:pt x="599806" y="1765044"/>
                  </a:lnTo>
                  <a:lnTo>
                    <a:pt x="596353" y="1768654"/>
                  </a:lnTo>
                  <a:lnTo>
                    <a:pt x="593173" y="1772263"/>
                  </a:lnTo>
                  <a:lnTo>
                    <a:pt x="590219" y="1775873"/>
                  </a:lnTo>
                  <a:lnTo>
                    <a:pt x="587483" y="1779482"/>
                  </a:lnTo>
                  <a:lnTo>
                    <a:pt x="585036" y="1783092"/>
                  </a:lnTo>
                  <a:lnTo>
                    <a:pt x="582792" y="1786701"/>
                  </a:lnTo>
                  <a:lnTo>
                    <a:pt x="580724" y="1790311"/>
                  </a:lnTo>
                  <a:lnTo>
                    <a:pt x="578823" y="1793920"/>
                  </a:lnTo>
                  <a:lnTo>
                    <a:pt x="577150" y="1797530"/>
                  </a:lnTo>
                  <a:lnTo>
                    <a:pt x="575620" y="1801139"/>
                  </a:lnTo>
                  <a:lnTo>
                    <a:pt x="574220" y="1804749"/>
                  </a:lnTo>
                  <a:lnTo>
                    <a:pt x="572946" y="1808358"/>
                  </a:lnTo>
                  <a:lnTo>
                    <a:pt x="571839" y="1811968"/>
                  </a:lnTo>
                  <a:lnTo>
                    <a:pt x="570830" y="1815577"/>
                  </a:lnTo>
                  <a:lnTo>
                    <a:pt x="569915" y="1819187"/>
                  </a:lnTo>
                  <a:lnTo>
                    <a:pt x="569092" y="1822796"/>
                  </a:lnTo>
                  <a:lnTo>
                    <a:pt x="568382" y="1826406"/>
                  </a:lnTo>
                  <a:lnTo>
                    <a:pt x="567739" y="1830015"/>
                  </a:lnTo>
                  <a:lnTo>
                    <a:pt x="567160" y="1833625"/>
                  </a:lnTo>
                  <a:lnTo>
                    <a:pt x="566647" y="1837234"/>
                  </a:lnTo>
                  <a:lnTo>
                    <a:pt x="566206" y="1840844"/>
                  </a:lnTo>
                  <a:lnTo>
                    <a:pt x="565810" y="184445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833559" y="1198960"/>
              <a:ext cx="186931" cy="5007971"/>
            </a:xfrm>
            <a:custGeom>
              <a:avLst/>
              <a:pathLst>
                <a:path w="186931" h="5007971">
                  <a:moveTo>
                    <a:pt x="92870" y="5007971"/>
                  </a:moveTo>
                  <a:lnTo>
                    <a:pt x="92831" y="4998171"/>
                  </a:lnTo>
                  <a:lnTo>
                    <a:pt x="92790" y="4988370"/>
                  </a:lnTo>
                  <a:lnTo>
                    <a:pt x="92748" y="4978570"/>
                  </a:lnTo>
                  <a:lnTo>
                    <a:pt x="92702" y="4968770"/>
                  </a:lnTo>
                  <a:lnTo>
                    <a:pt x="92654" y="4958969"/>
                  </a:lnTo>
                  <a:lnTo>
                    <a:pt x="92603" y="4949169"/>
                  </a:lnTo>
                  <a:lnTo>
                    <a:pt x="92550" y="4939369"/>
                  </a:lnTo>
                  <a:lnTo>
                    <a:pt x="92493" y="4929568"/>
                  </a:lnTo>
                  <a:lnTo>
                    <a:pt x="92433" y="4919768"/>
                  </a:lnTo>
                  <a:lnTo>
                    <a:pt x="92371" y="4909968"/>
                  </a:lnTo>
                  <a:lnTo>
                    <a:pt x="92304" y="4900167"/>
                  </a:lnTo>
                  <a:lnTo>
                    <a:pt x="92235" y="4890367"/>
                  </a:lnTo>
                  <a:lnTo>
                    <a:pt x="92161" y="4880567"/>
                  </a:lnTo>
                  <a:lnTo>
                    <a:pt x="92084" y="4870766"/>
                  </a:lnTo>
                  <a:lnTo>
                    <a:pt x="92002" y="4860966"/>
                  </a:lnTo>
                  <a:lnTo>
                    <a:pt x="91917" y="4851166"/>
                  </a:lnTo>
                  <a:lnTo>
                    <a:pt x="91828" y="4841365"/>
                  </a:lnTo>
                  <a:lnTo>
                    <a:pt x="91733" y="4831565"/>
                  </a:lnTo>
                  <a:lnTo>
                    <a:pt x="91635" y="4821765"/>
                  </a:lnTo>
                  <a:lnTo>
                    <a:pt x="91530" y="4811964"/>
                  </a:lnTo>
                  <a:lnTo>
                    <a:pt x="91423" y="4802164"/>
                  </a:lnTo>
                  <a:lnTo>
                    <a:pt x="91307" y="4792364"/>
                  </a:lnTo>
                  <a:lnTo>
                    <a:pt x="91188" y="4782563"/>
                  </a:lnTo>
                  <a:lnTo>
                    <a:pt x="91063" y="4772763"/>
                  </a:lnTo>
                  <a:lnTo>
                    <a:pt x="90931" y="4762963"/>
                  </a:lnTo>
                  <a:lnTo>
                    <a:pt x="90795" y="4753162"/>
                  </a:lnTo>
                  <a:lnTo>
                    <a:pt x="90650" y="4743362"/>
                  </a:lnTo>
                  <a:lnTo>
                    <a:pt x="90503" y="4733562"/>
                  </a:lnTo>
                  <a:lnTo>
                    <a:pt x="90344" y="4723761"/>
                  </a:lnTo>
                  <a:lnTo>
                    <a:pt x="90181" y="4713961"/>
                  </a:lnTo>
                  <a:lnTo>
                    <a:pt x="90009" y="4704161"/>
                  </a:lnTo>
                  <a:lnTo>
                    <a:pt x="89831" y="4694360"/>
                  </a:lnTo>
                  <a:lnTo>
                    <a:pt x="89646" y="4684560"/>
                  </a:lnTo>
                  <a:lnTo>
                    <a:pt x="89450" y="4674760"/>
                  </a:lnTo>
                  <a:lnTo>
                    <a:pt x="89251" y="4664959"/>
                  </a:lnTo>
                  <a:lnTo>
                    <a:pt x="89037" y="4655159"/>
                  </a:lnTo>
                  <a:lnTo>
                    <a:pt x="88820" y="4645359"/>
                  </a:lnTo>
                  <a:lnTo>
                    <a:pt x="88590" y="4635558"/>
                  </a:lnTo>
                  <a:lnTo>
                    <a:pt x="88353" y="4625758"/>
                  </a:lnTo>
                  <a:lnTo>
                    <a:pt x="88107" y="4615958"/>
                  </a:lnTo>
                  <a:lnTo>
                    <a:pt x="87849" y="4606157"/>
                  </a:lnTo>
                  <a:lnTo>
                    <a:pt x="87585" y="4596357"/>
                  </a:lnTo>
                  <a:lnTo>
                    <a:pt x="87305" y="4586557"/>
                  </a:lnTo>
                  <a:lnTo>
                    <a:pt x="87021" y="4576756"/>
                  </a:lnTo>
                  <a:lnTo>
                    <a:pt x="86720" y="4566956"/>
                  </a:lnTo>
                  <a:lnTo>
                    <a:pt x="86413" y="4557156"/>
                  </a:lnTo>
                  <a:lnTo>
                    <a:pt x="86092" y="4547355"/>
                  </a:lnTo>
                  <a:lnTo>
                    <a:pt x="85760" y="4537555"/>
                  </a:lnTo>
                  <a:lnTo>
                    <a:pt x="85419" y="4527755"/>
                  </a:lnTo>
                  <a:lnTo>
                    <a:pt x="85061" y="4517954"/>
                  </a:lnTo>
                  <a:lnTo>
                    <a:pt x="84698" y="4508154"/>
                  </a:lnTo>
                  <a:lnTo>
                    <a:pt x="84313" y="4498354"/>
                  </a:lnTo>
                  <a:lnTo>
                    <a:pt x="83923" y="4488553"/>
                  </a:lnTo>
                  <a:lnTo>
                    <a:pt x="83516" y="4478753"/>
                  </a:lnTo>
                  <a:lnTo>
                    <a:pt x="83097" y="4468953"/>
                  </a:lnTo>
                  <a:lnTo>
                    <a:pt x="82667" y="4459152"/>
                  </a:lnTo>
                  <a:lnTo>
                    <a:pt x="82219" y="4449352"/>
                  </a:lnTo>
                  <a:lnTo>
                    <a:pt x="81764" y="4439552"/>
                  </a:lnTo>
                  <a:lnTo>
                    <a:pt x="81286" y="4429751"/>
                  </a:lnTo>
                  <a:lnTo>
                    <a:pt x="80802" y="4419951"/>
                  </a:lnTo>
                  <a:lnTo>
                    <a:pt x="80297" y="4410151"/>
                  </a:lnTo>
                  <a:lnTo>
                    <a:pt x="79782" y="4400350"/>
                  </a:lnTo>
                  <a:lnTo>
                    <a:pt x="79251" y="4390550"/>
                  </a:lnTo>
                  <a:lnTo>
                    <a:pt x="78703" y="4380750"/>
                  </a:lnTo>
                  <a:lnTo>
                    <a:pt x="78146" y="4370949"/>
                  </a:lnTo>
                  <a:lnTo>
                    <a:pt x="77566" y="4361149"/>
                  </a:lnTo>
                  <a:lnTo>
                    <a:pt x="76980" y="4351349"/>
                  </a:lnTo>
                  <a:lnTo>
                    <a:pt x="76369" y="4341548"/>
                  </a:lnTo>
                  <a:lnTo>
                    <a:pt x="75750" y="4331748"/>
                  </a:lnTo>
                  <a:lnTo>
                    <a:pt x="75112" y="4321948"/>
                  </a:lnTo>
                  <a:lnTo>
                    <a:pt x="74459" y="4312147"/>
                  </a:lnTo>
                  <a:lnTo>
                    <a:pt x="73793" y="4302347"/>
                  </a:lnTo>
                  <a:lnTo>
                    <a:pt x="73107" y="4292547"/>
                  </a:lnTo>
                  <a:lnTo>
                    <a:pt x="72414" y="4282746"/>
                  </a:lnTo>
                  <a:lnTo>
                    <a:pt x="71693" y="4272946"/>
                  </a:lnTo>
                  <a:lnTo>
                    <a:pt x="70967" y="4263146"/>
                  </a:lnTo>
                  <a:lnTo>
                    <a:pt x="70219" y="4253345"/>
                  </a:lnTo>
                  <a:lnTo>
                    <a:pt x="69459" y="4243545"/>
                  </a:lnTo>
                  <a:lnTo>
                    <a:pt x="68684" y="4233745"/>
                  </a:lnTo>
                  <a:lnTo>
                    <a:pt x="67891" y="4223944"/>
                  </a:lnTo>
                  <a:lnTo>
                    <a:pt x="67089" y="4214144"/>
                  </a:lnTo>
                  <a:lnTo>
                    <a:pt x="66264" y="4204344"/>
                  </a:lnTo>
                  <a:lnTo>
                    <a:pt x="65432" y="4194543"/>
                  </a:lnTo>
                  <a:lnTo>
                    <a:pt x="64579" y="4184743"/>
                  </a:lnTo>
                  <a:lnTo>
                    <a:pt x="63716" y="4174943"/>
                  </a:lnTo>
                  <a:lnTo>
                    <a:pt x="62838" y="4165142"/>
                  </a:lnTo>
                  <a:lnTo>
                    <a:pt x="61945" y="4155342"/>
                  </a:lnTo>
                  <a:lnTo>
                    <a:pt x="61042" y="4145542"/>
                  </a:lnTo>
                  <a:lnTo>
                    <a:pt x="60121" y="4135741"/>
                  </a:lnTo>
                  <a:lnTo>
                    <a:pt x="59194" y="4125941"/>
                  </a:lnTo>
                  <a:lnTo>
                    <a:pt x="58246" y="4116141"/>
                  </a:lnTo>
                  <a:lnTo>
                    <a:pt x="57293" y="4106340"/>
                  </a:lnTo>
                  <a:lnTo>
                    <a:pt x="56325" y="4096540"/>
                  </a:lnTo>
                  <a:lnTo>
                    <a:pt x="55346" y="4086740"/>
                  </a:lnTo>
                  <a:lnTo>
                    <a:pt x="54358" y="4076939"/>
                  </a:lnTo>
                  <a:lnTo>
                    <a:pt x="53357" y="4067139"/>
                  </a:lnTo>
                  <a:lnTo>
                    <a:pt x="52352" y="4057339"/>
                  </a:lnTo>
                  <a:lnTo>
                    <a:pt x="51330" y="4047538"/>
                  </a:lnTo>
                  <a:lnTo>
                    <a:pt x="50305" y="4037738"/>
                  </a:lnTo>
                  <a:lnTo>
                    <a:pt x="49269" y="4027938"/>
                  </a:lnTo>
                  <a:lnTo>
                    <a:pt x="48227" y="4018137"/>
                  </a:lnTo>
                  <a:lnTo>
                    <a:pt x="47177" y="4008337"/>
                  </a:lnTo>
                  <a:lnTo>
                    <a:pt x="46121" y="3998537"/>
                  </a:lnTo>
                  <a:lnTo>
                    <a:pt x="45061" y="3988736"/>
                  </a:lnTo>
                  <a:lnTo>
                    <a:pt x="43993" y="3978936"/>
                  </a:lnTo>
                  <a:lnTo>
                    <a:pt x="42924" y="3969136"/>
                  </a:lnTo>
                  <a:lnTo>
                    <a:pt x="41849" y="3959335"/>
                  </a:lnTo>
                  <a:lnTo>
                    <a:pt x="40772" y="3949535"/>
                  </a:lnTo>
                  <a:lnTo>
                    <a:pt x="39693" y="3939735"/>
                  </a:lnTo>
                  <a:lnTo>
                    <a:pt x="38613" y="3929934"/>
                  </a:lnTo>
                  <a:lnTo>
                    <a:pt x="37532" y="3920134"/>
                  </a:lnTo>
                  <a:lnTo>
                    <a:pt x="36451" y="3910334"/>
                  </a:lnTo>
                  <a:lnTo>
                    <a:pt x="35371" y="3900533"/>
                  </a:lnTo>
                  <a:lnTo>
                    <a:pt x="34294" y="3890733"/>
                  </a:lnTo>
                  <a:lnTo>
                    <a:pt x="33218" y="3880933"/>
                  </a:lnTo>
                  <a:lnTo>
                    <a:pt x="32147" y="3871132"/>
                  </a:lnTo>
                  <a:lnTo>
                    <a:pt x="31079" y="3861332"/>
                  </a:lnTo>
                  <a:lnTo>
                    <a:pt x="30016" y="3851532"/>
                  </a:lnTo>
                  <a:lnTo>
                    <a:pt x="28961" y="3841731"/>
                  </a:lnTo>
                  <a:lnTo>
                    <a:pt x="27909" y="3831931"/>
                  </a:lnTo>
                  <a:lnTo>
                    <a:pt x="26870" y="3822131"/>
                  </a:lnTo>
                  <a:lnTo>
                    <a:pt x="25835" y="3812330"/>
                  </a:lnTo>
                  <a:lnTo>
                    <a:pt x="24813" y="3802530"/>
                  </a:lnTo>
                  <a:lnTo>
                    <a:pt x="23800" y="3792729"/>
                  </a:lnTo>
                  <a:lnTo>
                    <a:pt x="22797" y="3782929"/>
                  </a:lnTo>
                  <a:lnTo>
                    <a:pt x="21808" y="3773129"/>
                  </a:lnTo>
                  <a:lnTo>
                    <a:pt x="20827" y="3763328"/>
                  </a:lnTo>
                  <a:lnTo>
                    <a:pt x="19868" y="3753528"/>
                  </a:lnTo>
                  <a:lnTo>
                    <a:pt x="18914" y="3743728"/>
                  </a:lnTo>
                  <a:lnTo>
                    <a:pt x="17985" y="3733927"/>
                  </a:lnTo>
                  <a:lnTo>
                    <a:pt x="17066" y="3724127"/>
                  </a:lnTo>
                  <a:lnTo>
                    <a:pt x="16166" y="3714327"/>
                  </a:lnTo>
                  <a:lnTo>
                    <a:pt x="15284" y="3704526"/>
                  </a:lnTo>
                  <a:lnTo>
                    <a:pt x="14417" y="3694726"/>
                  </a:lnTo>
                  <a:lnTo>
                    <a:pt x="13577" y="3684926"/>
                  </a:lnTo>
                  <a:lnTo>
                    <a:pt x="12744" y="3675125"/>
                  </a:lnTo>
                  <a:lnTo>
                    <a:pt x="11948" y="3665325"/>
                  </a:lnTo>
                  <a:lnTo>
                    <a:pt x="11162" y="3655525"/>
                  </a:lnTo>
                  <a:lnTo>
                    <a:pt x="10404" y="3645724"/>
                  </a:lnTo>
                  <a:lnTo>
                    <a:pt x="9667" y="3635924"/>
                  </a:lnTo>
                  <a:lnTo>
                    <a:pt x="8951" y="3626124"/>
                  </a:lnTo>
                  <a:lnTo>
                    <a:pt x="8265" y="3616323"/>
                  </a:lnTo>
                  <a:lnTo>
                    <a:pt x="7592" y="3606523"/>
                  </a:lnTo>
                  <a:lnTo>
                    <a:pt x="6961" y="3596723"/>
                  </a:lnTo>
                  <a:lnTo>
                    <a:pt x="6340" y="3586922"/>
                  </a:lnTo>
                  <a:lnTo>
                    <a:pt x="5758" y="3577122"/>
                  </a:lnTo>
                  <a:lnTo>
                    <a:pt x="5195" y="3567322"/>
                  </a:lnTo>
                  <a:lnTo>
                    <a:pt x="4661" y="3557521"/>
                  </a:lnTo>
                  <a:lnTo>
                    <a:pt x="4158" y="3547721"/>
                  </a:lnTo>
                  <a:lnTo>
                    <a:pt x="3673" y="3537921"/>
                  </a:lnTo>
                  <a:lnTo>
                    <a:pt x="3231" y="3528120"/>
                  </a:lnTo>
                  <a:lnTo>
                    <a:pt x="2801" y="3518320"/>
                  </a:lnTo>
                  <a:lnTo>
                    <a:pt x="2417" y="3508520"/>
                  </a:lnTo>
                  <a:lnTo>
                    <a:pt x="2050" y="3498719"/>
                  </a:lnTo>
                  <a:lnTo>
                    <a:pt x="1718" y="3488919"/>
                  </a:lnTo>
                  <a:lnTo>
                    <a:pt x="1415" y="3479119"/>
                  </a:lnTo>
                  <a:lnTo>
                    <a:pt x="1136" y="3469318"/>
                  </a:lnTo>
                  <a:lnTo>
                    <a:pt x="897" y="3459518"/>
                  </a:lnTo>
                  <a:lnTo>
                    <a:pt x="671" y="3449718"/>
                  </a:lnTo>
                  <a:lnTo>
                    <a:pt x="497" y="3439917"/>
                  </a:lnTo>
                  <a:lnTo>
                    <a:pt x="336" y="3430117"/>
                  </a:lnTo>
                  <a:lnTo>
                    <a:pt x="215" y="3420317"/>
                  </a:lnTo>
                  <a:lnTo>
                    <a:pt x="118" y="3410516"/>
                  </a:lnTo>
                  <a:lnTo>
                    <a:pt x="49" y="3400716"/>
                  </a:lnTo>
                  <a:lnTo>
                    <a:pt x="16" y="3390916"/>
                  </a:lnTo>
                  <a:lnTo>
                    <a:pt x="0" y="3381115"/>
                  </a:lnTo>
                  <a:lnTo>
                    <a:pt x="30" y="3371315"/>
                  </a:lnTo>
                  <a:lnTo>
                    <a:pt x="72" y="3361515"/>
                  </a:lnTo>
                  <a:lnTo>
                    <a:pt x="156" y="3351714"/>
                  </a:lnTo>
                  <a:lnTo>
                    <a:pt x="260" y="3341914"/>
                  </a:lnTo>
                  <a:lnTo>
                    <a:pt x="393" y="3332114"/>
                  </a:lnTo>
                  <a:lnTo>
                    <a:pt x="556" y="3322313"/>
                  </a:lnTo>
                  <a:lnTo>
                    <a:pt x="738" y="3312513"/>
                  </a:lnTo>
                  <a:lnTo>
                    <a:pt x="958" y="3302713"/>
                  </a:lnTo>
                  <a:lnTo>
                    <a:pt x="1189" y="3292912"/>
                  </a:lnTo>
                  <a:lnTo>
                    <a:pt x="1462" y="3283112"/>
                  </a:lnTo>
                  <a:lnTo>
                    <a:pt x="1747" y="3273312"/>
                  </a:lnTo>
                  <a:lnTo>
                    <a:pt x="2063" y="3263511"/>
                  </a:lnTo>
                  <a:lnTo>
                    <a:pt x="2400" y="3253711"/>
                  </a:lnTo>
                  <a:lnTo>
                    <a:pt x="2756" y="3243911"/>
                  </a:lnTo>
                  <a:lnTo>
                    <a:pt x="3142" y="3234110"/>
                  </a:lnTo>
                  <a:lnTo>
                    <a:pt x="3537" y="3224310"/>
                  </a:lnTo>
                  <a:lnTo>
                    <a:pt x="3969" y="3214510"/>
                  </a:lnTo>
                  <a:lnTo>
                    <a:pt x="4408" y="3204709"/>
                  </a:lnTo>
                  <a:lnTo>
                    <a:pt x="4874" y="3194909"/>
                  </a:lnTo>
                  <a:lnTo>
                    <a:pt x="5354" y="3185109"/>
                  </a:lnTo>
                  <a:lnTo>
                    <a:pt x="5852" y="3175308"/>
                  </a:lnTo>
                  <a:lnTo>
                    <a:pt x="6369" y="3165508"/>
                  </a:lnTo>
                  <a:lnTo>
                    <a:pt x="6896" y="3155708"/>
                  </a:lnTo>
                  <a:lnTo>
                    <a:pt x="7447" y="3145907"/>
                  </a:lnTo>
                  <a:lnTo>
                    <a:pt x="8004" y="3136107"/>
                  </a:lnTo>
                  <a:lnTo>
                    <a:pt x="8582" y="3126307"/>
                  </a:lnTo>
                  <a:lnTo>
                    <a:pt x="9167" y="3116506"/>
                  </a:lnTo>
                  <a:lnTo>
                    <a:pt x="9766" y="3106706"/>
                  </a:lnTo>
                  <a:lnTo>
                    <a:pt x="10375" y="3096906"/>
                  </a:lnTo>
                  <a:lnTo>
                    <a:pt x="10992" y="3087105"/>
                  </a:lnTo>
                  <a:lnTo>
                    <a:pt x="11622" y="3077305"/>
                  </a:lnTo>
                  <a:lnTo>
                    <a:pt x="12255" y="3067505"/>
                  </a:lnTo>
                  <a:lnTo>
                    <a:pt x="12901" y="3057704"/>
                  </a:lnTo>
                  <a:lnTo>
                    <a:pt x="13549" y="3047904"/>
                  </a:lnTo>
                  <a:lnTo>
                    <a:pt x="14204" y="3038104"/>
                  </a:lnTo>
                  <a:lnTo>
                    <a:pt x="14863" y="3028303"/>
                  </a:lnTo>
                  <a:lnTo>
                    <a:pt x="15526" y="3018503"/>
                  </a:lnTo>
                  <a:lnTo>
                    <a:pt x="16192" y="3008703"/>
                  </a:lnTo>
                  <a:lnTo>
                    <a:pt x="16859" y="2998902"/>
                  </a:lnTo>
                  <a:lnTo>
                    <a:pt x="17528" y="2989102"/>
                  </a:lnTo>
                  <a:lnTo>
                    <a:pt x="18197" y="2979302"/>
                  </a:lnTo>
                  <a:lnTo>
                    <a:pt x="18866" y="2969501"/>
                  </a:lnTo>
                  <a:lnTo>
                    <a:pt x="19533" y="2959701"/>
                  </a:lnTo>
                  <a:lnTo>
                    <a:pt x="20198" y="2949901"/>
                  </a:lnTo>
                  <a:lnTo>
                    <a:pt x="20859" y="2940100"/>
                  </a:lnTo>
                  <a:lnTo>
                    <a:pt x="21519" y="2930300"/>
                  </a:lnTo>
                  <a:lnTo>
                    <a:pt x="22171" y="2920500"/>
                  </a:lnTo>
                  <a:lnTo>
                    <a:pt x="22821" y="2910699"/>
                  </a:lnTo>
                  <a:lnTo>
                    <a:pt x="23463" y="2900899"/>
                  </a:lnTo>
                  <a:lnTo>
                    <a:pt x="24100" y="2891099"/>
                  </a:lnTo>
                  <a:lnTo>
                    <a:pt x="24728" y="2881298"/>
                  </a:lnTo>
                  <a:lnTo>
                    <a:pt x="25349" y="2871498"/>
                  </a:lnTo>
                  <a:lnTo>
                    <a:pt x="25964" y="2861698"/>
                  </a:lnTo>
                  <a:lnTo>
                    <a:pt x="26565" y="2851897"/>
                  </a:lnTo>
                  <a:lnTo>
                    <a:pt x="27163" y="2842097"/>
                  </a:lnTo>
                  <a:lnTo>
                    <a:pt x="27744" y="2832297"/>
                  </a:lnTo>
                  <a:lnTo>
                    <a:pt x="28319" y="2822496"/>
                  </a:lnTo>
                  <a:lnTo>
                    <a:pt x="28881" y="2812696"/>
                  </a:lnTo>
                  <a:lnTo>
                    <a:pt x="29432" y="2802896"/>
                  </a:lnTo>
                  <a:lnTo>
                    <a:pt x="29972" y="2793095"/>
                  </a:lnTo>
                  <a:lnTo>
                    <a:pt x="30497" y="2783295"/>
                  </a:lnTo>
                  <a:lnTo>
                    <a:pt x="31015" y="2773495"/>
                  </a:lnTo>
                  <a:lnTo>
                    <a:pt x="31512" y="2763694"/>
                  </a:lnTo>
                  <a:lnTo>
                    <a:pt x="32004" y="2753894"/>
                  </a:lnTo>
                  <a:lnTo>
                    <a:pt x="32475" y="2744094"/>
                  </a:lnTo>
                  <a:lnTo>
                    <a:pt x="32937" y="2734293"/>
                  </a:lnTo>
                  <a:lnTo>
                    <a:pt x="33384" y="2724493"/>
                  </a:lnTo>
                  <a:lnTo>
                    <a:pt x="33815" y="2714693"/>
                  </a:lnTo>
                  <a:lnTo>
                    <a:pt x="34237" y="2704892"/>
                  </a:lnTo>
                  <a:lnTo>
                    <a:pt x="34636" y="2695092"/>
                  </a:lnTo>
                  <a:lnTo>
                    <a:pt x="35030" y="2685292"/>
                  </a:lnTo>
                  <a:lnTo>
                    <a:pt x="35400" y="2675491"/>
                  </a:lnTo>
                  <a:lnTo>
                    <a:pt x="35763" y="2665691"/>
                  </a:lnTo>
                  <a:lnTo>
                    <a:pt x="36107" y="2655891"/>
                  </a:lnTo>
                  <a:lnTo>
                    <a:pt x="36437" y="2646090"/>
                  </a:lnTo>
                  <a:lnTo>
                    <a:pt x="36756" y="2636290"/>
                  </a:lnTo>
                  <a:lnTo>
                    <a:pt x="37055" y="2626490"/>
                  </a:lnTo>
                  <a:lnTo>
                    <a:pt x="37348" y="2616689"/>
                  </a:lnTo>
                  <a:lnTo>
                    <a:pt x="37616" y="2606889"/>
                  </a:lnTo>
                  <a:lnTo>
                    <a:pt x="37878" y="2597089"/>
                  </a:lnTo>
                  <a:lnTo>
                    <a:pt x="38121" y="2587288"/>
                  </a:lnTo>
                  <a:lnTo>
                    <a:pt x="38353" y="2577488"/>
                  </a:lnTo>
                  <a:lnTo>
                    <a:pt x="38572" y="2567688"/>
                  </a:lnTo>
                  <a:lnTo>
                    <a:pt x="38775" y="2557887"/>
                  </a:lnTo>
                  <a:lnTo>
                    <a:pt x="38971" y="2548087"/>
                  </a:lnTo>
                  <a:lnTo>
                    <a:pt x="39146" y="2538286"/>
                  </a:lnTo>
                  <a:lnTo>
                    <a:pt x="39317" y="2528486"/>
                  </a:lnTo>
                  <a:lnTo>
                    <a:pt x="39469" y="2518686"/>
                  </a:lnTo>
                  <a:lnTo>
                    <a:pt x="39613" y="2508885"/>
                  </a:lnTo>
                  <a:lnTo>
                    <a:pt x="39746" y="2499085"/>
                  </a:lnTo>
                  <a:lnTo>
                    <a:pt x="39866" y="2489285"/>
                  </a:lnTo>
                  <a:lnTo>
                    <a:pt x="39979" y="2479484"/>
                  </a:lnTo>
                  <a:lnTo>
                    <a:pt x="40077" y="2469684"/>
                  </a:lnTo>
                  <a:lnTo>
                    <a:pt x="40171" y="2459884"/>
                  </a:lnTo>
                  <a:lnTo>
                    <a:pt x="40249" y="2450083"/>
                  </a:lnTo>
                  <a:lnTo>
                    <a:pt x="40324" y="2440283"/>
                  </a:lnTo>
                  <a:lnTo>
                    <a:pt x="40387" y="2430483"/>
                  </a:lnTo>
                  <a:lnTo>
                    <a:pt x="40444" y="2420682"/>
                  </a:lnTo>
                  <a:lnTo>
                    <a:pt x="40494" y="2410882"/>
                  </a:lnTo>
                  <a:lnTo>
                    <a:pt x="40534" y="2401082"/>
                  </a:lnTo>
                  <a:lnTo>
                    <a:pt x="40572" y="2391281"/>
                  </a:lnTo>
                  <a:lnTo>
                    <a:pt x="40600" y="2381481"/>
                  </a:lnTo>
                  <a:lnTo>
                    <a:pt x="40625" y="2371681"/>
                  </a:lnTo>
                  <a:lnTo>
                    <a:pt x="40643" y="2361880"/>
                  </a:lnTo>
                  <a:lnTo>
                    <a:pt x="40658" y="2352080"/>
                  </a:lnTo>
                  <a:lnTo>
                    <a:pt x="40668" y="2342280"/>
                  </a:lnTo>
                  <a:lnTo>
                    <a:pt x="40674" y="2332479"/>
                  </a:lnTo>
                  <a:lnTo>
                    <a:pt x="40679" y="2322679"/>
                  </a:lnTo>
                  <a:lnTo>
                    <a:pt x="40679" y="2312879"/>
                  </a:lnTo>
                  <a:lnTo>
                    <a:pt x="40679" y="2303078"/>
                  </a:lnTo>
                  <a:lnTo>
                    <a:pt x="40675" y="2293278"/>
                  </a:lnTo>
                  <a:lnTo>
                    <a:pt x="40671" y="2283478"/>
                  </a:lnTo>
                  <a:lnTo>
                    <a:pt x="40667" y="2273677"/>
                  </a:lnTo>
                  <a:lnTo>
                    <a:pt x="40662" y="2263877"/>
                  </a:lnTo>
                  <a:lnTo>
                    <a:pt x="40657" y="2254077"/>
                  </a:lnTo>
                  <a:lnTo>
                    <a:pt x="40653" y="2244276"/>
                  </a:lnTo>
                  <a:lnTo>
                    <a:pt x="40649" y="2234476"/>
                  </a:lnTo>
                  <a:lnTo>
                    <a:pt x="40647" y="2224676"/>
                  </a:lnTo>
                  <a:lnTo>
                    <a:pt x="40647" y="2214875"/>
                  </a:lnTo>
                  <a:lnTo>
                    <a:pt x="40650" y="2205075"/>
                  </a:lnTo>
                  <a:lnTo>
                    <a:pt x="40655" y="2195275"/>
                  </a:lnTo>
                  <a:lnTo>
                    <a:pt x="40662" y="2185474"/>
                  </a:lnTo>
                  <a:lnTo>
                    <a:pt x="40674" y="2175674"/>
                  </a:lnTo>
                  <a:lnTo>
                    <a:pt x="40687" y="2165874"/>
                  </a:lnTo>
                  <a:lnTo>
                    <a:pt x="40708" y="2156073"/>
                  </a:lnTo>
                  <a:lnTo>
                    <a:pt x="40730" y="2146273"/>
                  </a:lnTo>
                  <a:lnTo>
                    <a:pt x="40759" y="2136473"/>
                  </a:lnTo>
                  <a:lnTo>
                    <a:pt x="40792" y="2126672"/>
                  </a:lnTo>
                  <a:lnTo>
                    <a:pt x="40830" y="2116872"/>
                  </a:lnTo>
                  <a:lnTo>
                    <a:pt x="40874" y="2107072"/>
                  </a:lnTo>
                  <a:lnTo>
                    <a:pt x="40922" y="2097271"/>
                  </a:lnTo>
                  <a:lnTo>
                    <a:pt x="40979" y="2087471"/>
                  </a:lnTo>
                  <a:lnTo>
                    <a:pt x="41039" y="2077671"/>
                  </a:lnTo>
                  <a:lnTo>
                    <a:pt x="41108" y="2067870"/>
                  </a:lnTo>
                  <a:lnTo>
                    <a:pt x="41182" y="2058070"/>
                  </a:lnTo>
                  <a:lnTo>
                    <a:pt x="41264" y="2048270"/>
                  </a:lnTo>
                  <a:lnTo>
                    <a:pt x="41352" y="2038469"/>
                  </a:lnTo>
                  <a:lnTo>
                    <a:pt x="41446" y="2028669"/>
                  </a:lnTo>
                  <a:lnTo>
                    <a:pt x="41550" y="2018869"/>
                  </a:lnTo>
                  <a:lnTo>
                    <a:pt x="41657" y="2009068"/>
                  </a:lnTo>
                  <a:lnTo>
                    <a:pt x="41777" y="1999268"/>
                  </a:lnTo>
                  <a:lnTo>
                    <a:pt x="41900" y="1989468"/>
                  </a:lnTo>
                  <a:lnTo>
                    <a:pt x="42033" y="1979667"/>
                  </a:lnTo>
                  <a:lnTo>
                    <a:pt x="42173" y="1969867"/>
                  </a:lnTo>
                  <a:lnTo>
                    <a:pt x="42320" y="1960067"/>
                  </a:lnTo>
                  <a:lnTo>
                    <a:pt x="42476" y="1950266"/>
                  </a:lnTo>
                  <a:lnTo>
                    <a:pt x="42637" y="1940466"/>
                  </a:lnTo>
                  <a:lnTo>
                    <a:pt x="42810" y="1930666"/>
                  </a:lnTo>
                  <a:lnTo>
                    <a:pt x="42987" y="1920865"/>
                  </a:lnTo>
                  <a:lnTo>
                    <a:pt x="43174" y="1911065"/>
                  </a:lnTo>
                  <a:lnTo>
                    <a:pt x="43367" y="1901265"/>
                  </a:lnTo>
                  <a:lnTo>
                    <a:pt x="43569" y="1891464"/>
                  </a:lnTo>
                  <a:lnTo>
                    <a:pt x="43779" y="1881664"/>
                  </a:lnTo>
                  <a:lnTo>
                    <a:pt x="43993" y="1871864"/>
                  </a:lnTo>
                  <a:lnTo>
                    <a:pt x="44220" y="1862063"/>
                  </a:lnTo>
                  <a:lnTo>
                    <a:pt x="44449" y="1852263"/>
                  </a:lnTo>
                  <a:lnTo>
                    <a:pt x="44690" y="1842463"/>
                  </a:lnTo>
                  <a:lnTo>
                    <a:pt x="44935" y="1832662"/>
                  </a:lnTo>
                  <a:lnTo>
                    <a:pt x="45189" y="1822862"/>
                  </a:lnTo>
                  <a:lnTo>
                    <a:pt x="45450" y="1813062"/>
                  </a:lnTo>
                  <a:lnTo>
                    <a:pt x="45716" y="1803261"/>
                  </a:lnTo>
                  <a:lnTo>
                    <a:pt x="45992" y="1793461"/>
                  </a:lnTo>
                  <a:lnTo>
                    <a:pt x="46271" y="1783661"/>
                  </a:lnTo>
                  <a:lnTo>
                    <a:pt x="46561" y="1773860"/>
                  </a:lnTo>
                  <a:lnTo>
                    <a:pt x="46854" y="1764060"/>
                  </a:lnTo>
                  <a:lnTo>
                    <a:pt x="47155" y="1754260"/>
                  </a:lnTo>
                  <a:lnTo>
                    <a:pt x="47462" y="1744459"/>
                  </a:lnTo>
                  <a:lnTo>
                    <a:pt x="47774" y="1734659"/>
                  </a:lnTo>
                  <a:lnTo>
                    <a:pt x="48094" y="1724859"/>
                  </a:lnTo>
                  <a:lnTo>
                    <a:pt x="48417" y="1715058"/>
                  </a:lnTo>
                  <a:lnTo>
                    <a:pt x="48749" y="1705258"/>
                  </a:lnTo>
                  <a:lnTo>
                    <a:pt x="49083" y="1695458"/>
                  </a:lnTo>
                  <a:lnTo>
                    <a:pt x="49426" y="1685657"/>
                  </a:lnTo>
                  <a:lnTo>
                    <a:pt x="49772" y="1675857"/>
                  </a:lnTo>
                  <a:lnTo>
                    <a:pt x="50123" y="1666057"/>
                  </a:lnTo>
                  <a:lnTo>
                    <a:pt x="50480" y="1656256"/>
                  </a:lnTo>
                  <a:lnTo>
                    <a:pt x="50840" y="1646456"/>
                  </a:lnTo>
                  <a:lnTo>
                    <a:pt x="51207" y="1636656"/>
                  </a:lnTo>
                  <a:lnTo>
                    <a:pt x="51576" y="1626855"/>
                  </a:lnTo>
                  <a:lnTo>
                    <a:pt x="51952" y="1617055"/>
                  </a:lnTo>
                  <a:lnTo>
                    <a:pt x="52330" y="1607255"/>
                  </a:lnTo>
                  <a:lnTo>
                    <a:pt x="52713" y="1597454"/>
                  </a:lnTo>
                  <a:lnTo>
                    <a:pt x="53100" y="1587654"/>
                  </a:lnTo>
                  <a:lnTo>
                    <a:pt x="53489" y="1577854"/>
                  </a:lnTo>
                  <a:lnTo>
                    <a:pt x="53884" y="1568053"/>
                  </a:lnTo>
                  <a:lnTo>
                    <a:pt x="54280" y="1558253"/>
                  </a:lnTo>
                  <a:lnTo>
                    <a:pt x="54681" y="1548453"/>
                  </a:lnTo>
                  <a:lnTo>
                    <a:pt x="55084" y="1538652"/>
                  </a:lnTo>
                  <a:lnTo>
                    <a:pt x="55491" y="1528852"/>
                  </a:lnTo>
                  <a:lnTo>
                    <a:pt x="55900" y="1519052"/>
                  </a:lnTo>
                  <a:lnTo>
                    <a:pt x="56311" y="1509251"/>
                  </a:lnTo>
                  <a:lnTo>
                    <a:pt x="56726" y="1499451"/>
                  </a:lnTo>
                  <a:lnTo>
                    <a:pt x="57142" y="1489651"/>
                  </a:lnTo>
                  <a:lnTo>
                    <a:pt x="57561" y="1479850"/>
                  </a:lnTo>
                  <a:lnTo>
                    <a:pt x="57981" y="1470050"/>
                  </a:lnTo>
                  <a:lnTo>
                    <a:pt x="58405" y="1460250"/>
                  </a:lnTo>
                  <a:lnTo>
                    <a:pt x="58829" y="1450449"/>
                  </a:lnTo>
                  <a:lnTo>
                    <a:pt x="59255" y="1440649"/>
                  </a:lnTo>
                  <a:lnTo>
                    <a:pt x="59683" y="1430849"/>
                  </a:lnTo>
                  <a:lnTo>
                    <a:pt x="60111" y="1421048"/>
                  </a:lnTo>
                  <a:lnTo>
                    <a:pt x="60542" y="1411248"/>
                  </a:lnTo>
                  <a:lnTo>
                    <a:pt x="60973" y="1401448"/>
                  </a:lnTo>
                  <a:lnTo>
                    <a:pt x="61405" y="1391647"/>
                  </a:lnTo>
                  <a:lnTo>
                    <a:pt x="61838" y="1381847"/>
                  </a:lnTo>
                  <a:lnTo>
                    <a:pt x="62272" y="1372047"/>
                  </a:lnTo>
                  <a:lnTo>
                    <a:pt x="62706" y="1362246"/>
                  </a:lnTo>
                  <a:lnTo>
                    <a:pt x="63141" y="1352446"/>
                  </a:lnTo>
                  <a:lnTo>
                    <a:pt x="63576" y="1342646"/>
                  </a:lnTo>
                  <a:lnTo>
                    <a:pt x="64011" y="1332845"/>
                  </a:lnTo>
                  <a:lnTo>
                    <a:pt x="64446" y="1323045"/>
                  </a:lnTo>
                  <a:lnTo>
                    <a:pt x="64881" y="1313245"/>
                  </a:lnTo>
                  <a:lnTo>
                    <a:pt x="65315" y="1303444"/>
                  </a:lnTo>
                  <a:lnTo>
                    <a:pt x="65749" y="1293644"/>
                  </a:lnTo>
                  <a:lnTo>
                    <a:pt x="66183" y="1283844"/>
                  </a:lnTo>
                  <a:lnTo>
                    <a:pt x="66616" y="1274043"/>
                  </a:lnTo>
                  <a:lnTo>
                    <a:pt x="67049" y="1264243"/>
                  </a:lnTo>
                  <a:lnTo>
                    <a:pt x="67480" y="1254442"/>
                  </a:lnTo>
                  <a:lnTo>
                    <a:pt x="67911" y="1244642"/>
                  </a:lnTo>
                  <a:lnTo>
                    <a:pt x="68340" y="1234842"/>
                  </a:lnTo>
                  <a:lnTo>
                    <a:pt x="68768" y="1225041"/>
                  </a:lnTo>
                  <a:lnTo>
                    <a:pt x="69195" y="1215241"/>
                  </a:lnTo>
                  <a:lnTo>
                    <a:pt x="69620" y="1205441"/>
                  </a:lnTo>
                  <a:lnTo>
                    <a:pt x="70043" y="1195640"/>
                  </a:lnTo>
                  <a:lnTo>
                    <a:pt x="70465" y="1185840"/>
                  </a:lnTo>
                  <a:lnTo>
                    <a:pt x="70885" y="1176040"/>
                  </a:lnTo>
                  <a:lnTo>
                    <a:pt x="71302" y="1166239"/>
                  </a:lnTo>
                  <a:lnTo>
                    <a:pt x="71718" y="1156439"/>
                  </a:lnTo>
                  <a:lnTo>
                    <a:pt x="72131" y="1146639"/>
                  </a:lnTo>
                  <a:lnTo>
                    <a:pt x="72542" y="1136838"/>
                  </a:lnTo>
                  <a:lnTo>
                    <a:pt x="72951" y="1127038"/>
                  </a:lnTo>
                  <a:lnTo>
                    <a:pt x="73356" y="1117238"/>
                  </a:lnTo>
                  <a:lnTo>
                    <a:pt x="73760" y="1107437"/>
                  </a:lnTo>
                  <a:lnTo>
                    <a:pt x="74159" y="1097637"/>
                  </a:lnTo>
                  <a:lnTo>
                    <a:pt x="74557" y="1087837"/>
                  </a:lnTo>
                  <a:lnTo>
                    <a:pt x="74951" y="1078036"/>
                  </a:lnTo>
                  <a:lnTo>
                    <a:pt x="75342" y="1068236"/>
                  </a:lnTo>
                  <a:lnTo>
                    <a:pt x="75730" y="1058436"/>
                  </a:lnTo>
                  <a:lnTo>
                    <a:pt x="76114" y="1048635"/>
                  </a:lnTo>
                  <a:lnTo>
                    <a:pt x="76496" y="1038835"/>
                  </a:lnTo>
                  <a:lnTo>
                    <a:pt x="76872" y="1029035"/>
                  </a:lnTo>
                  <a:lnTo>
                    <a:pt x="77247" y="1019234"/>
                  </a:lnTo>
                  <a:lnTo>
                    <a:pt x="77616" y="1009434"/>
                  </a:lnTo>
                  <a:lnTo>
                    <a:pt x="77983" y="999634"/>
                  </a:lnTo>
                  <a:lnTo>
                    <a:pt x="78344" y="989833"/>
                  </a:lnTo>
                  <a:lnTo>
                    <a:pt x="78702" y="980033"/>
                  </a:lnTo>
                  <a:lnTo>
                    <a:pt x="79057" y="970233"/>
                  </a:lnTo>
                  <a:lnTo>
                    <a:pt x="79406" y="960432"/>
                  </a:lnTo>
                  <a:lnTo>
                    <a:pt x="79753" y="950632"/>
                  </a:lnTo>
                  <a:lnTo>
                    <a:pt x="80092" y="940832"/>
                  </a:lnTo>
                  <a:lnTo>
                    <a:pt x="80429" y="931031"/>
                  </a:lnTo>
                  <a:lnTo>
                    <a:pt x="80761" y="921231"/>
                  </a:lnTo>
                  <a:lnTo>
                    <a:pt x="81089" y="911431"/>
                  </a:lnTo>
                  <a:lnTo>
                    <a:pt x="81412" y="901630"/>
                  </a:lnTo>
                  <a:lnTo>
                    <a:pt x="81729" y="891830"/>
                  </a:lnTo>
                  <a:lnTo>
                    <a:pt x="82044" y="882030"/>
                  </a:lnTo>
                  <a:lnTo>
                    <a:pt x="82351" y="872229"/>
                  </a:lnTo>
                  <a:lnTo>
                    <a:pt x="82657" y="862429"/>
                  </a:lnTo>
                  <a:lnTo>
                    <a:pt x="82954" y="852629"/>
                  </a:lnTo>
                  <a:lnTo>
                    <a:pt x="83249" y="842828"/>
                  </a:lnTo>
                  <a:lnTo>
                    <a:pt x="83538" y="833028"/>
                  </a:lnTo>
                  <a:lnTo>
                    <a:pt x="83822" y="823228"/>
                  </a:lnTo>
                  <a:lnTo>
                    <a:pt x="84102" y="813427"/>
                  </a:lnTo>
                  <a:lnTo>
                    <a:pt x="84375" y="803627"/>
                  </a:lnTo>
                  <a:lnTo>
                    <a:pt x="84645" y="793827"/>
                  </a:lnTo>
                  <a:lnTo>
                    <a:pt x="84908" y="784026"/>
                  </a:lnTo>
                  <a:lnTo>
                    <a:pt x="85168" y="774226"/>
                  </a:lnTo>
                  <a:lnTo>
                    <a:pt x="85421" y="764426"/>
                  </a:lnTo>
                  <a:lnTo>
                    <a:pt x="85670" y="754625"/>
                  </a:lnTo>
                  <a:lnTo>
                    <a:pt x="85914" y="744825"/>
                  </a:lnTo>
                  <a:lnTo>
                    <a:pt x="86152" y="735025"/>
                  </a:lnTo>
                  <a:lnTo>
                    <a:pt x="86387" y="725224"/>
                  </a:lnTo>
                  <a:lnTo>
                    <a:pt x="86614" y="715424"/>
                  </a:lnTo>
                  <a:lnTo>
                    <a:pt x="86838" y="705624"/>
                  </a:lnTo>
                  <a:lnTo>
                    <a:pt x="87056" y="695823"/>
                  </a:lnTo>
                  <a:lnTo>
                    <a:pt x="87269" y="686023"/>
                  </a:lnTo>
                  <a:lnTo>
                    <a:pt x="87478" y="676223"/>
                  </a:lnTo>
                  <a:lnTo>
                    <a:pt x="87681" y="666422"/>
                  </a:lnTo>
                  <a:lnTo>
                    <a:pt x="87881" y="656622"/>
                  </a:lnTo>
                  <a:lnTo>
                    <a:pt x="88073" y="646822"/>
                  </a:lnTo>
                  <a:lnTo>
                    <a:pt x="88263" y="637021"/>
                  </a:lnTo>
                  <a:lnTo>
                    <a:pt x="88446" y="627221"/>
                  </a:lnTo>
                  <a:lnTo>
                    <a:pt x="88626" y="617421"/>
                  </a:lnTo>
                  <a:lnTo>
                    <a:pt x="88801" y="607620"/>
                  </a:lnTo>
                  <a:lnTo>
                    <a:pt x="88970" y="597820"/>
                  </a:lnTo>
                  <a:lnTo>
                    <a:pt x="89137" y="588020"/>
                  </a:lnTo>
                  <a:lnTo>
                    <a:pt x="89296" y="578219"/>
                  </a:lnTo>
                  <a:lnTo>
                    <a:pt x="89454" y="568419"/>
                  </a:lnTo>
                  <a:lnTo>
                    <a:pt x="89604" y="558619"/>
                  </a:lnTo>
                  <a:lnTo>
                    <a:pt x="89753" y="548818"/>
                  </a:lnTo>
                  <a:lnTo>
                    <a:pt x="89895" y="539018"/>
                  </a:lnTo>
                  <a:lnTo>
                    <a:pt x="90034" y="529218"/>
                  </a:lnTo>
                  <a:lnTo>
                    <a:pt x="90170" y="519417"/>
                  </a:lnTo>
                  <a:lnTo>
                    <a:pt x="90300" y="509617"/>
                  </a:lnTo>
                  <a:lnTo>
                    <a:pt x="90428" y="499817"/>
                  </a:lnTo>
                  <a:lnTo>
                    <a:pt x="90549" y="490016"/>
                  </a:lnTo>
                  <a:lnTo>
                    <a:pt x="90669" y="480216"/>
                  </a:lnTo>
                  <a:lnTo>
                    <a:pt x="90783" y="470416"/>
                  </a:lnTo>
                  <a:lnTo>
                    <a:pt x="90894" y="460615"/>
                  </a:lnTo>
                  <a:lnTo>
                    <a:pt x="91002" y="450815"/>
                  </a:lnTo>
                  <a:lnTo>
                    <a:pt x="91106" y="441015"/>
                  </a:lnTo>
                  <a:lnTo>
                    <a:pt x="91207" y="431214"/>
                  </a:lnTo>
                  <a:lnTo>
                    <a:pt x="91303" y="421414"/>
                  </a:lnTo>
                  <a:lnTo>
                    <a:pt x="91397" y="411614"/>
                  </a:lnTo>
                  <a:lnTo>
                    <a:pt x="91487" y="401813"/>
                  </a:lnTo>
                  <a:lnTo>
                    <a:pt x="91574" y="392013"/>
                  </a:lnTo>
                  <a:lnTo>
                    <a:pt x="91658" y="382213"/>
                  </a:lnTo>
                  <a:lnTo>
                    <a:pt x="91739" y="372412"/>
                  </a:lnTo>
                  <a:lnTo>
                    <a:pt x="91817" y="362612"/>
                  </a:lnTo>
                  <a:lnTo>
                    <a:pt x="91892" y="352812"/>
                  </a:lnTo>
                  <a:lnTo>
                    <a:pt x="91965" y="343011"/>
                  </a:lnTo>
                  <a:lnTo>
                    <a:pt x="92033" y="333211"/>
                  </a:lnTo>
                  <a:lnTo>
                    <a:pt x="92101" y="323411"/>
                  </a:lnTo>
                  <a:lnTo>
                    <a:pt x="92165" y="313610"/>
                  </a:lnTo>
                  <a:lnTo>
                    <a:pt x="92226" y="303810"/>
                  </a:lnTo>
                  <a:lnTo>
                    <a:pt x="92286" y="294010"/>
                  </a:lnTo>
                  <a:lnTo>
                    <a:pt x="92342" y="284209"/>
                  </a:lnTo>
                  <a:lnTo>
                    <a:pt x="92397" y="274409"/>
                  </a:lnTo>
                  <a:lnTo>
                    <a:pt x="92449" y="264609"/>
                  </a:lnTo>
                  <a:lnTo>
                    <a:pt x="92499" y="254808"/>
                  </a:lnTo>
                  <a:lnTo>
                    <a:pt x="92547" y="245008"/>
                  </a:lnTo>
                  <a:lnTo>
                    <a:pt x="92593" y="235208"/>
                  </a:lnTo>
                  <a:lnTo>
                    <a:pt x="92637" y="225407"/>
                  </a:lnTo>
                  <a:lnTo>
                    <a:pt x="92679" y="215607"/>
                  </a:lnTo>
                  <a:lnTo>
                    <a:pt x="92719" y="205807"/>
                  </a:lnTo>
                  <a:lnTo>
                    <a:pt x="92757" y="196006"/>
                  </a:lnTo>
                  <a:lnTo>
                    <a:pt x="92794" y="186206"/>
                  </a:lnTo>
                  <a:lnTo>
                    <a:pt x="92829" y="176406"/>
                  </a:lnTo>
                  <a:lnTo>
                    <a:pt x="92863" y="166605"/>
                  </a:lnTo>
                  <a:lnTo>
                    <a:pt x="92895" y="156805"/>
                  </a:lnTo>
                  <a:lnTo>
                    <a:pt x="92925" y="147005"/>
                  </a:lnTo>
                  <a:lnTo>
                    <a:pt x="92954" y="137204"/>
                  </a:lnTo>
                  <a:lnTo>
                    <a:pt x="92982" y="127404"/>
                  </a:lnTo>
                  <a:lnTo>
                    <a:pt x="93008" y="117604"/>
                  </a:lnTo>
                  <a:lnTo>
                    <a:pt x="93033" y="107803"/>
                  </a:lnTo>
                  <a:lnTo>
                    <a:pt x="93057" y="98003"/>
                  </a:lnTo>
                  <a:lnTo>
                    <a:pt x="93080" y="88203"/>
                  </a:lnTo>
                  <a:lnTo>
                    <a:pt x="93101" y="78402"/>
                  </a:lnTo>
                  <a:lnTo>
                    <a:pt x="93122" y="68602"/>
                  </a:lnTo>
                  <a:lnTo>
                    <a:pt x="93141" y="58802"/>
                  </a:lnTo>
                  <a:lnTo>
                    <a:pt x="93160" y="49001"/>
                  </a:lnTo>
                  <a:lnTo>
                    <a:pt x="93177" y="39201"/>
                  </a:lnTo>
                  <a:lnTo>
                    <a:pt x="93194" y="29401"/>
                  </a:lnTo>
                  <a:lnTo>
                    <a:pt x="93210" y="19600"/>
                  </a:lnTo>
                  <a:lnTo>
                    <a:pt x="93225" y="9800"/>
                  </a:lnTo>
                  <a:lnTo>
                    <a:pt x="93239" y="0"/>
                  </a:lnTo>
                  <a:lnTo>
                    <a:pt x="93691" y="0"/>
                  </a:lnTo>
                  <a:lnTo>
                    <a:pt x="93705" y="9800"/>
                  </a:lnTo>
                  <a:lnTo>
                    <a:pt x="93720" y="19600"/>
                  </a:lnTo>
                  <a:lnTo>
                    <a:pt x="93736" y="29401"/>
                  </a:lnTo>
                  <a:lnTo>
                    <a:pt x="93753" y="39201"/>
                  </a:lnTo>
                  <a:lnTo>
                    <a:pt x="93770" y="49001"/>
                  </a:lnTo>
                  <a:lnTo>
                    <a:pt x="93789" y="58802"/>
                  </a:lnTo>
                  <a:lnTo>
                    <a:pt x="93808" y="68602"/>
                  </a:lnTo>
                  <a:lnTo>
                    <a:pt x="93829" y="78402"/>
                  </a:lnTo>
                  <a:lnTo>
                    <a:pt x="93851" y="88203"/>
                  </a:lnTo>
                  <a:lnTo>
                    <a:pt x="93873" y="98003"/>
                  </a:lnTo>
                  <a:lnTo>
                    <a:pt x="93897" y="107803"/>
                  </a:lnTo>
                  <a:lnTo>
                    <a:pt x="93922" y="117604"/>
                  </a:lnTo>
                  <a:lnTo>
                    <a:pt x="93949" y="127404"/>
                  </a:lnTo>
                  <a:lnTo>
                    <a:pt x="93976" y="137204"/>
                  </a:lnTo>
                  <a:lnTo>
                    <a:pt x="94005" y="147005"/>
                  </a:lnTo>
                  <a:lnTo>
                    <a:pt x="94036" y="156805"/>
                  </a:lnTo>
                  <a:lnTo>
                    <a:pt x="94068" y="166605"/>
                  </a:lnTo>
                  <a:lnTo>
                    <a:pt x="94101" y="176406"/>
                  </a:lnTo>
                  <a:lnTo>
                    <a:pt x="94136" y="186206"/>
                  </a:lnTo>
                  <a:lnTo>
                    <a:pt x="94173" y="196006"/>
                  </a:lnTo>
                  <a:lnTo>
                    <a:pt x="94211" y="205807"/>
                  </a:lnTo>
                  <a:lnTo>
                    <a:pt x="94252" y="215607"/>
                  </a:lnTo>
                  <a:lnTo>
                    <a:pt x="94293" y="225407"/>
                  </a:lnTo>
                  <a:lnTo>
                    <a:pt x="94337" y="235208"/>
                  </a:lnTo>
                  <a:lnTo>
                    <a:pt x="94384" y="245008"/>
                  </a:lnTo>
                  <a:lnTo>
                    <a:pt x="94431" y="254808"/>
                  </a:lnTo>
                  <a:lnTo>
                    <a:pt x="94482" y="264609"/>
                  </a:lnTo>
                  <a:lnTo>
                    <a:pt x="94533" y="274409"/>
                  </a:lnTo>
                  <a:lnTo>
                    <a:pt x="94588" y="284209"/>
                  </a:lnTo>
                  <a:lnTo>
                    <a:pt x="94645" y="294010"/>
                  </a:lnTo>
                  <a:lnTo>
                    <a:pt x="94704" y="303810"/>
                  </a:lnTo>
                  <a:lnTo>
                    <a:pt x="94766" y="313610"/>
                  </a:lnTo>
                  <a:lnTo>
                    <a:pt x="94830" y="323411"/>
                  </a:lnTo>
                  <a:lnTo>
                    <a:pt x="94897" y="333211"/>
                  </a:lnTo>
                  <a:lnTo>
                    <a:pt x="94965" y="343011"/>
                  </a:lnTo>
                  <a:lnTo>
                    <a:pt x="95038" y="352812"/>
                  </a:lnTo>
                  <a:lnTo>
                    <a:pt x="95113" y="362612"/>
                  </a:lnTo>
                  <a:lnTo>
                    <a:pt x="95191" y="372412"/>
                  </a:lnTo>
                  <a:lnTo>
                    <a:pt x="95272" y="382213"/>
                  </a:lnTo>
                  <a:lnTo>
                    <a:pt x="95356" y="392013"/>
                  </a:lnTo>
                  <a:lnTo>
                    <a:pt x="95443" y="401813"/>
                  </a:lnTo>
                  <a:lnTo>
                    <a:pt x="95533" y="411614"/>
                  </a:lnTo>
                  <a:lnTo>
                    <a:pt x="95627" y="421414"/>
                  </a:lnTo>
                  <a:lnTo>
                    <a:pt x="95723" y="431214"/>
                  </a:lnTo>
                  <a:lnTo>
                    <a:pt x="95825" y="441015"/>
                  </a:lnTo>
                  <a:lnTo>
                    <a:pt x="95928" y="450815"/>
                  </a:lnTo>
                  <a:lnTo>
                    <a:pt x="96036" y="460615"/>
                  </a:lnTo>
                  <a:lnTo>
                    <a:pt x="96147" y="470416"/>
                  </a:lnTo>
                  <a:lnTo>
                    <a:pt x="96262" y="480216"/>
                  </a:lnTo>
                  <a:lnTo>
                    <a:pt x="96381" y="490016"/>
                  </a:lnTo>
                  <a:lnTo>
                    <a:pt x="96502" y="499817"/>
                  </a:lnTo>
                  <a:lnTo>
                    <a:pt x="96631" y="509617"/>
                  </a:lnTo>
                  <a:lnTo>
                    <a:pt x="96760" y="519417"/>
                  </a:lnTo>
                  <a:lnTo>
                    <a:pt x="96896" y="529218"/>
                  </a:lnTo>
                  <a:lnTo>
                    <a:pt x="97035" y="539018"/>
                  </a:lnTo>
                  <a:lnTo>
                    <a:pt x="97178" y="548818"/>
                  </a:lnTo>
                  <a:lnTo>
                    <a:pt x="97326" y="558619"/>
                  </a:lnTo>
                  <a:lnTo>
                    <a:pt x="97476" y="568419"/>
                  </a:lnTo>
                  <a:lnTo>
                    <a:pt x="97634" y="578219"/>
                  </a:lnTo>
                  <a:lnTo>
                    <a:pt x="97794" y="588020"/>
                  </a:lnTo>
                  <a:lnTo>
                    <a:pt x="97960" y="597820"/>
                  </a:lnTo>
                  <a:lnTo>
                    <a:pt x="98130" y="607620"/>
                  </a:lnTo>
                  <a:lnTo>
                    <a:pt x="98304" y="617421"/>
                  </a:lnTo>
                  <a:lnTo>
                    <a:pt x="98484" y="627221"/>
                  </a:lnTo>
                  <a:lnTo>
                    <a:pt x="98667" y="637021"/>
                  </a:lnTo>
                  <a:lnTo>
                    <a:pt x="98857" y="646822"/>
                  </a:lnTo>
                  <a:lnTo>
                    <a:pt x="99049" y="656622"/>
                  </a:lnTo>
                  <a:lnTo>
                    <a:pt x="99249" y="666422"/>
                  </a:lnTo>
                  <a:lnTo>
                    <a:pt x="99452" y="676223"/>
                  </a:lnTo>
                  <a:lnTo>
                    <a:pt x="99661" y="686023"/>
                  </a:lnTo>
                  <a:lnTo>
                    <a:pt x="99874" y="695823"/>
                  </a:lnTo>
                  <a:lnTo>
                    <a:pt x="100092" y="705624"/>
                  </a:lnTo>
                  <a:lnTo>
                    <a:pt x="100317" y="715424"/>
                  </a:lnTo>
                  <a:lnTo>
                    <a:pt x="100543" y="725224"/>
                  </a:lnTo>
                  <a:lnTo>
                    <a:pt x="100779" y="735025"/>
                  </a:lnTo>
                  <a:lnTo>
                    <a:pt x="101016" y="744825"/>
                  </a:lnTo>
                  <a:lnTo>
                    <a:pt x="101261" y="754625"/>
                  </a:lnTo>
                  <a:lnTo>
                    <a:pt x="101509" y="764426"/>
                  </a:lnTo>
                  <a:lnTo>
                    <a:pt x="101763" y="774226"/>
                  </a:lnTo>
                  <a:lnTo>
                    <a:pt x="102022" y="784026"/>
                  </a:lnTo>
                  <a:lnTo>
                    <a:pt x="102285" y="793827"/>
                  </a:lnTo>
                  <a:lnTo>
                    <a:pt x="102555" y="803627"/>
                  </a:lnTo>
                  <a:lnTo>
                    <a:pt x="102828" y="813427"/>
                  </a:lnTo>
                  <a:lnTo>
                    <a:pt x="103108" y="823228"/>
                  </a:lnTo>
                  <a:lnTo>
                    <a:pt x="103392" y="833028"/>
                  </a:lnTo>
                  <a:lnTo>
                    <a:pt x="103681" y="842828"/>
                  </a:lnTo>
                  <a:lnTo>
                    <a:pt x="103976" y="852629"/>
                  </a:lnTo>
                  <a:lnTo>
                    <a:pt x="104274" y="862429"/>
                  </a:lnTo>
                  <a:lnTo>
                    <a:pt x="104579" y="872229"/>
                  </a:lnTo>
                  <a:lnTo>
                    <a:pt x="104886" y="882030"/>
                  </a:lnTo>
                  <a:lnTo>
                    <a:pt x="105201" y="891830"/>
                  </a:lnTo>
                  <a:lnTo>
                    <a:pt x="105518" y="901630"/>
                  </a:lnTo>
                  <a:lnTo>
                    <a:pt x="105842" y="911431"/>
                  </a:lnTo>
                  <a:lnTo>
                    <a:pt x="106169" y="921231"/>
                  </a:lnTo>
                  <a:lnTo>
                    <a:pt x="106501" y="931031"/>
                  </a:lnTo>
                  <a:lnTo>
                    <a:pt x="106838" y="940832"/>
                  </a:lnTo>
                  <a:lnTo>
                    <a:pt x="107178" y="950632"/>
                  </a:lnTo>
                  <a:lnTo>
                    <a:pt x="107525" y="960432"/>
                  </a:lnTo>
                  <a:lnTo>
                    <a:pt x="107873" y="970233"/>
                  </a:lnTo>
                  <a:lnTo>
                    <a:pt x="108228" y="980033"/>
                  </a:lnTo>
                  <a:lnTo>
                    <a:pt x="108586" y="989833"/>
                  </a:lnTo>
                  <a:lnTo>
                    <a:pt x="108948" y="999634"/>
                  </a:lnTo>
                  <a:lnTo>
                    <a:pt x="109314" y="1009434"/>
                  </a:lnTo>
                  <a:lnTo>
                    <a:pt x="109683" y="1019234"/>
                  </a:lnTo>
                  <a:lnTo>
                    <a:pt x="110058" y="1029035"/>
                  </a:lnTo>
                  <a:lnTo>
                    <a:pt x="110434" y="1038835"/>
                  </a:lnTo>
                  <a:lnTo>
                    <a:pt x="110816" y="1048635"/>
                  </a:lnTo>
                  <a:lnTo>
                    <a:pt x="111200" y="1058436"/>
                  </a:lnTo>
                  <a:lnTo>
                    <a:pt x="111588" y="1068236"/>
                  </a:lnTo>
                  <a:lnTo>
                    <a:pt x="111979" y="1078036"/>
                  </a:lnTo>
                  <a:lnTo>
                    <a:pt x="112373" y="1087837"/>
                  </a:lnTo>
                  <a:lnTo>
                    <a:pt x="112771" y="1097637"/>
                  </a:lnTo>
                  <a:lnTo>
                    <a:pt x="113170" y="1107437"/>
                  </a:lnTo>
                  <a:lnTo>
                    <a:pt x="113574" y="1117238"/>
                  </a:lnTo>
                  <a:lnTo>
                    <a:pt x="113979" y="1127038"/>
                  </a:lnTo>
                  <a:lnTo>
                    <a:pt x="114388" y="1136838"/>
                  </a:lnTo>
                  <a:lnTo>
                    <a:pt x="114799" y="1146639"/>
                  </a:lnTo>
                  <a:lnTo>
                    <a:pt x="115212" y="1156439"/>
                  </a:lnTo>
                  <a:lnTo>
                    <a:pt x="115628" y="1166239"/>
                  </a:lnTo>
                  <a:lnTo>
                    <a:pt x="116045" y="1176040"/>
                  </a:lnTo>
                  <a:lnTo>
                    <a:pt x="116466" y="1185840"/>
                  </a:lnTo>
                  <a:lnTo>
                    <a:pt x="116887" y="1195640"/>
                  </a:lnTo>
                  <a:lnTo>
                    <a:pt x="117311" y="1205441"/>
                  </a:lnTo>
                  <a:lnTo>
                    <a:pt x="117736" y="1215241"/>
                  </a:lnTo>
                  <a:lnTo>
                    <a:pt x="118162" y="1225041"/>
                  </a:lnTo>
                  <a:lnTo>
                    <a:pt x="118590" y="1234842"/>
                  </a:lnTo>
                  <a:lnTo>
                    <a:pt x="119019" y="1244642"/>
                  </a:lnTo>
                  <a:lnTo>
                    <a:pt x="119450" y="1254442"/>
                  </a:lnTo>
                  <a:lnTo>
                    <a:pt x="119881" y="1264243"/>
                  </a:lnTo>
                  <a:lnTo>
                    <a:pt x="120314" y="1274043"/>
                  </a:lnTo>
                  <a:lnTo>
                    <a:pt x="120747" y="1283844"/>
                  </a:lnTo>
                  <a:lnTo>
                    <a:pt x="121181" y="1293644"/>
                  </a:lnTo>
                  <a:lnTo>
                    <a:pt x="121615" y="1303444"/>
                  </a:lnTo>
                  <a:lnTo>
                    <a:pt x="122050" y="1313245"/>
                  </a:lnTo>
                  <a:lnTo>
                    <a:pt x="122485" y="1323045"/>
                  </a:lnTo>
                  <a:lnTo>
                    <a:pt x="122920" y="1332845"/>
                  </a:lnTo>
                  <a:lnTo>
                    <a:pt x="123355" y="1342646"/>
                  </a:lnTo>
                  <a:lnTo>
                    <a:pt x="123790" y="1352446"/>
                  </a:lnTo>
                  <a:lnTo>
                    <a:pt x="124224" y="1362246"/>
                  </a:lnTo>
                  <a:lnTo>
                    <a:pt x="124658" y="1372047"/>
                  </a:lnTo>
                  <a:lnTo>
                    <a:pt x="125092" y="1381847"/>
                  </a:lnTo>
                  <a:lnTo>
                    <a:pt x="125525" y="1391647"/>
                  </a:lnTo>
                  <a:lnTo>
                    <a:pt x="125957" y="1401448"/>
                  </a:lnTo>
                  <a:lnTo>
                    <a:pt x="126388" y="1411248"/>
                  </a:lnTo>
                  <a:lnTo>
                    <a:pt x="126819" y="1421048"/>
                  </a:lnTo>
                  <a:lnTo>
                    <a:pt x="127248" y="1430849"/>
                  </a:lnTo>
                  <a:lnTo>
                    <a:pt x="127675" y="1440649"/>
                  </a:lnTo>
                  <a:lnTo>
                    <a:pt x="128101" y="1450449"/>
                  </a:lnTo>
                  <a:lnTo>
                    <a:pt x="128526" y="1460250"/>
                  </a:lnTo>
                  <a:lnTo>
                    <a:pt x="128949" y="1470050"/>
                  </a:lnTo>
                  <a:lnTo>
                    <a:pt x="129369" y="1479850"/>
                  </a:lnTo>
                  <a:lnTo>
                    <a:pt x="129789" y="1489651"/>
                  </a:lnTo>
                  <a:lnTo>
                    <a:pt x="130204" y="1499451"/>
                  </a:lnTo>
                  <a:lnTo>
                    <a:pt x="130619" y="1509251"/>
                  </a:lnTo>
                  <a:lnTo>
                    <a:pt x="131031" y="1519052"/>
                  </a:lnTo>
                  <a:lnTo>
                    <a:pt x="131440" y="1528852"/>
                  </a:lnTo>
                  <a:lnTo>
                    <a:pt x="131846" y="1538652"/>
                  </a:lnTo>
                  <a:lnTo>
                    <a:pt x="132249" y="1548453"/>
                  </a:lnTo>
                  <a:lnTo>
                    <a:pt x="132651" y="1558253"/>
                  </a:lnTo>
                  <a:lnTo>
                    <a:pt x="133047" y="1568053"/>
                  </a:lnTo>
                  <a:lnTo>
                    <a:pt x="133441" y="1577854"/>
                  </a:lnTo>
                  <a:lnTo>
                    <a:pt x="133831" y="1587654"/>
                  </a:lnTo>
                  <a:lnTo>
                    <a:pt x="134217" y="1597454"/>
                  </a:lnTo>
                  <a:lnTo>
                    <a:pt x="134600" y="1607255"/>
                  </a:lnTo>
                  <a:lnTo>
                    <a:pt x="134978" y="1617055"/>
                  </a:lnTo>
                  <a:lnTo>
                    <a:pt x="135354" y="1626855"/>
                  </a:lnTo>
                  <a:lnTo>
                    <a:pt x="135723" y="1636656"/>
                  </a:lnTo>
                  <a:lnTo>
                    <a:pt x="136090" y="1646456"/>
                  </a:lnTo>
                  <a:lnTo>
                    <a:pt x="136450" y="1656256"/>
                  </a:lnTo>
                  <a:lnTo>
                    <a:pt x="136807" y="1666057"/>
                  </a:lnTo>
                  <a:lnTo>
                    <a:pt x="137158" y="1675857"/>
                  </a:lnTo>
                  <a:lnTo>
                    <a:pt x="137504" y="1685657"/>
                  </a:lnTo>
                  <a:lnTo>
                    <a:pt x="137847" y="1695458"/>
                  </a:lnTo>
                  <a:lnTo>
                    <a:pt x="138181" y="1705258"/>
                  </a:lnTo>
                  <a:lnTo>
                    <a:pt x="138513" y="1715058"/>
                  </a:lnTo>
                  <a:lnTo>
                    <a:pt x="138836" y="1724859"/>
                  </a:lnTo>
                  <a:lnTo>
                    <a:pt x="139156" y="1734659"/>
                  </a:lnTo>
                  <a:lnTo>
                    <a:pt x="139468" y="1744459"/>
                  </a:lnTo>
                  <a:lnTo>
                    <a:pt x="139775" y="1754260"/>
                  </a:lnTo>
                  <a:lnTo>
                    <a:pt x="140077" y="1764060"/>
                  </a:lnTo>
                  <a:lnTo>
                    <a:pt x="140369" y="1773860"/>
                  </a:lnTo>
                  <a:lnTo>
                    <a:pt x="140660" y="1783661"/>
                  </a:lnTo>
                  <a:lnTo>
                    <a:pt x="140938" y="1793461"/>
                  </a:lnTo>
                  <a:lnTo>
                    <a:pt x="141214" y="1803261"/>
                  </a:lnTo>
                  <a:lnTo>
                    <a:pt x="141480" y="1813062"/>
                  </a:lnTo>
                  <a:lnTo>
                    <a:pt x="141741" y="1822862"/>
                  </a:lnTo>
                  <a:lnTo>
                    <a:pt x="141995" y="1832662"/>
                  </a:lnTo>
                  <a:lnTo>
                    <a:pt x="142240" y="1842463"/>
                  </a:lnTo>
                  <a:lnTo>
                    <a:pt x="142481" y="1852263"/>
                  </a:lnTo>
                  <a:lnTo>
                    <a:pt x="142711" y="1862063"/>
                  </a:lnTo>
                  <a:lnTo>
                    <a:pt x="142937" y="1871864"/>
                  </a:lnTo>
                  <a:lnTo>
                    <a:pt x="143152" y="1881664"/>
                  </a:lnTo>
                  <a:lnTo>
                    <a:pt x="143361" y="1891464"/>
                  </a:lnTo>
                  <a:lnTo>
                    <a:pt x="143563" y="1901265"/>
                  </a:lnTo>
                  <a:lnTo>
                    <a:pt x="143756" y="1911065"/>
                  </a:lnTo>
                  <a:lnTo>
                    <a:pt x="143944" y="1920865"/>
                  </a:lnTo>
                  <a:lnTo>
                    <a:pt x="144120" y="1930666"/>
                  </a:lnTo>
                  <a:lnTo>
                    <a:pt x="144293" y="1940466"/>
                  </a:lnTo>
                  <a:lnTo>
                    <a:pt x="144454" y="1950266"/>
                  </a:lnTo>
                  <a:lnTo>
                    <a:pt x="144610" y="1960067"/>
                  </a:lnTo>
                  <a:lnTo>
                    <a:pt x="144757" y="1969867"/>
                  </a:lnTo>
                  <a:lnTo>
                    <a:pt x="144897" y="1979667"/>
                  </a:lnTo>
                  <a:lnTo>
                    <a:pt x="145030" y="1989468"/>
                  </a:lnTo>
                  <a:lnTo>
                    <a:pt x="145153" y="1999268"/>
                  </a:lnTo>
                  <a:lnTo>
                    <a:pt x="145273" y="2009068"/>
                  </a:lnTo>
                  <a:lnTo>
                    <a:pt x="145380" y="2018869"/>
                  </a:lnTo>
                  <a:lnTo>
                    <a:pt x="145484" y="2028669"/>
                  </a:lnTo>
                  <a:lnTo>
                    <a:pt x="145578" y="2038469"/>
                  </a:lnTo>
                  <a:lnTo>
                    <a:pt x="145667" y="2048270"/>
                  </a:lnTo>
                  <a:lnTo>
                    <a:pt x="145748" y="2058070"/>
                  </a:lnTo>
                  <a:lnTo>
                    <a:pt x="145822" y="2067870"/>
                  </a:lnTo>
                  <a:lnTo>
                    <a:pt x="145892" y="2077671"/>
                  </a:lnTo>
                  <a:lnTo>
                    <a:pt x="145951" y="2087471"/>
                  </a:lnTo>
                  <a:lnTo>
                    <a:pt x="146009" y="2097271"/>
                  </a:lnTo>
                  <a:lnTo>
                    <a:pt x="146056" y="2107072"/>
                  </a:lnTo>
                  <a:lnTo>
                    <a:pt x="146101" y="2116872"/>
                  </a:lnTo>
                  <a:lnTo>
                    <a:pt x="146139" y="2126672"/>
                  </a:lnTo>
                  <a:lnTo>
                    <a:pt x="146171" y="2136473"/>
                  </a:lnTo>
                  <a:lnTo>
                    <a:pt x="146200" y="2146273"/>
                  </a:lnTo>
                  <a:lnTo>
                    <a:pt x="146222" y="2156073"/>
                  </a:lnTo>
                  <a:lnTo>
                    <a:pt x="146243" y="2165874"/>
                  </a:lnTo>
                  <a:lnTo>
                    <a:pt x="146256" y="2175674"/>
                  </a:lnTo>
                  <a:lnTo>
                    <a:pt x="146268" y="2185474"/>
                  </a:lnTo>
                  <a:lnTo>
                    <a:pt x="146276" y="2195275"/>
                  </a:lnTo>
                  <a:lnTo>
                    <a:pt x="146281" y="2205075"/>
                  </a:lnTo>
                  <a:lnTo>
                    <a:pt x="146283" y="2214875"/>
                  </a:lnTo>
                  <a:lnTo>
                    <a:pt x="146283" y="2224676"/>
                  </a:lnTo>
                  <a:lnTo>
                    <a:pt x="146281" y="2234476"/>
                  </a:lnTo>
                  <a:lnTo>
                    <a:pt x="146278" y="2244276"/>
                  </a:lnTo>
                  <a:lnTo>
                    <a:pt x="146274" y="2254077"/>
                  </a:lnTo>
                  <a:lnTo>
                    <a:pt x="146269" y="2263877"/>
                  </a:lnTo>
                  <a:lnTo>
                    <a:pt x="146264" y="2273677"/>
                  </a:lnTo>
                  <a:lnTo>
                    <a:pt x="146259" y="2283478"/>
                  </a:lnTo>
                  <a:lnTo>
                    <a:pt x="146255" y="2293278"/>
                  </a:lnTo>
                  <a:lnTo>
                    <a:pt x="146252" y="2303078"/>
                  </a:lnTo>
                  <a:lnTo>
                    <a:pt x="146251" y="2312879"/>
                  </a:lnTo>
                  <a:lnTo>
                    <a:pt x="146251" y="2322679"/>
                  </a:lnTo>
                  <a:lnTo>
                    <a:pt x="146256" y="2332479"/>
                  </a:lnTo>
                  <a:lnTo>
                    <a:pt x="146262" y="2342280"/>
                  </a:lnTo>
                  <a:lnTo>
                    <a:pt x="146273" y="2352080"/>
                  </a:lnTo>
                  <a:lnTo>
                    <a:pt x="146287" y="2361880"/>
                  </a:lnTo>
                  <a:lnTo>
                    <a:pt x="146305" y="2371681"/>
                  </a:lnTo>
                  <a:lnTo>
                    <a:pt x="146331" y="2381481"/>
                  </a:lnTo>
                  <a:lnTo>
                    <a:pt x="146358" y="2391281"/>
                  </a:lnTo>
                  <a:lnTo>
                    <a:pt x="146396" y="2401082"/>
                  </a:lnTo>
                  <a:lnTo>
                    <a:pt x="146437" y="2410882"/>
                  </a:lnTo>
                  <a:lnTo>
                    <a:pt x="146487" y="2420682"/>
                  </a:lnTo>
                  <a:lnTo>
                    <a:pt x="146543" y="2430483"/>
                  </a:lnTo>
                  <a:lnTo>
                    <a:pt x="146607" y="2440283"/>
                  </a:lnTo>
                  <a:lnTo>
                    <a:pt x="146681" y="2450083"/>
                  </a:lnTo>
                  <a:lnTo>
                    <a:pt x="146759" y="2459884"/>
                  </a:lnTo>
                  <a:lnTo>
                    <a:pt x="146853" y="2469684"/>
                  </a:lnTo>
                  <a:lnTo>
                    <a:pt x="146951" y="2479484"/>
                  </a:lnTo>
                  <a:lnTo>
                    <a:pt x="147064" y="2489285"/>
                  </a:lnTo>
                  <a:lnTo>
                    <a:pt x="147185" y="2499085"/>
                  </a:lnTo>
                  <a:lnTo>
                    <a:pt x="147317" y="2508885"/>
                  </a:lnTo>
                  <a:lnTo>
                    <a:pt x="147461" y="2518686"/>
                  </a:lnTo>
                  <a:lnTo>
                    <a:pt x="147613" y="2528486"/>
                  </a:lnTo>
                  <a:lnTo>
                    <a:pt x="147784" y="2538286"/>
                  </a:lnTo>
                  <a:lnTo>
                    <a:pt x="147959" y="2548087"/>
                  </a:lnTo>
                  <a:lnTo>
                    <a:pt x="148155" y="2557887"/>
                  </a:lnTo>
                  <a:lnTo>
                    <a:pt x="148358" y="2567688"/>
                  </a:lnTo>
                  <a:lnTo>
                    <a:pt x="148577" y="2577488"/>
                  </a:lnTo>
                  <a:lnTo>
                    <a:pt x="148809" y="2587288"/>
                  </a:lnTo>
                  <a:lnTo>
                    <a:pt x="149053" y="2597089"/>
                  </a:lnTo>
                  <a:lnTo>
                    <a:pt x="149315" y="2606889"/>
                  </a:lnTo>
                  <a:lnTo>
                    <a:pt x="149583" y="2616689"/>
                  </a:lnTo>
                  <a:lnTo>
                    <a:pt x="149875" y="2626490"/>
                  </a:lnTo>
                  <a:lnTo>
                    <a:pt x="150174" y="2636290"/>
                  </a:lnTo>
                  <a:lnTo>
                    <a:pt x="150493" y="2646090"/>
                  </a:lnTo>
                  <a:lnTo>
                    <a:pt x="150823" y="2655891"/>
                  </a:lnTo>
                  <a:lnTo>
                    <a:pt x="151168" y="2665691"/>
                  </a:lnTo>
                  <a:lnTo>
                    <a:pt x="151530" y="2675491"/>
                  </a:lnTo>
                  <a:lnTo>
                    <a:pt x="151900" y="2685292"/>
                  </a:lnTo>
                  <a:lnTo>
                    <a:pt x="152294" y="2695092"/>
                  </a:lnTo>
                  <a:lnTo>
                    <a:pt x="152694" y="2704892"/>
                  </a:lnTo>
                  <a:lnTo>
                    <a:pt x="153115" y="2714693"/>
                  </a:lnTo>
                  <a:lnTo>
                    <a:pt x="153546" y="2724493"/>
                  </a:lnTo>
                  <a:lnTo>
                    <a:pt x="153993" y="2734293"/>
                  </a:lnTo>
                  <a:lnTo>
                    <a:pt x="154455" y="2744094"/>
                  </a:lnTo>
                  <a:lnTo>
                    <a:pt x="154927" y="2753894"/>
                  </a:lnTo>
                  <a:lnTo>
                    <a:pt x="155418" y="2763694"/>
                  </a:lnTo>
                  <a:lnTo>
                    <a:pt x="155915" y="2773495"/>
                  </a:lnTo>
                  <a:lnTo>
                    <a:pt x="156433" y="2783295"/>
                  </a:lnTo>
                  <a:lnTo>
                    <a:pt x="156958" y="2793095"/>
                  </a:lnTo>
                  <a:lnTo>
                    <a:pt x="157499" y="2802896"/>
                  </a:lnTo>
                  <a:lnTo>
                    <a:pt x="158050" y="2812696"/>
                  </a:lnTo>
                  <a:lnTo>
                    <a:pt x="158611" y="2822496"/>
                  </a:lnTo>
                  <a:lnTo>
                    <a:pt x="159186" y="2832297"/>
                  </a:lnTo>
                  <a:lnTo>
                    <a:pt x="159767" y="2842097"/>
                  </a:lnTo>
                  <a:lnTo>
                    <a:pt x="160365" y="2851897"/>
                  </a:lnTo>
                  <a:lnTo>
                    <a:pt x="160967" y="2861698"/>
                  </a:lnTo>
                  <a:lnTo>
                    <a:pt x="161581" y="2871498"/>
                  </a:lnTo>
                  <a:lnTo>
                    <a:pt x="162202" y="2881298"/>
                  </a:lnTo>
                  <a:lnTo>
                    <a:pt x="162831" y="2891099"/>
                  </a:lnTo>
                  <a:lnTo>
                    <a:pt x="163468" y="2900899"/>
                  </a:lnTo>
                  <a:lnTo>
                    <a:pt x="164109" y="2910699"/>
                  </a:lnTo>
                  <a:lnTo>
                    <a:pt x="164759" y="2920500"/>
                  </a:lnTo>
                  <a:lnTo>
                    <a:pt x="165411" y="2930300"/>
                  </a:lnTo>
                  <a:lnTo>
                    <a:pt x="166071" y="2940100"/>
                  </a:lnTo>
                  <a:lnTo>
                    <a:pt x="166732" y="2949901"/>
                  </a:lnTo>
                  <a:lnTo>
                    <a:pt x="167397" y="2959701"/>
                  </a:lnTo>
                  <a:lnTo>
                    <a:pt x="168064" y="2969501"/>
                  </a:lnTo>
                  <a:lnTo>
                    <a:pt x="168733" y="2979302"/>
                  </a:lnTo>
                  <a:lnTo>
                    <a:pt x="169402" y="2989102"/>
                  </a:lnTo>
                  <a:lnTo>
                    <a:pt x="170071" y="2998902"/>
                  </a:lnTo>
                  <a:lnTo>
                    <a:pt x="170738" y="3008703"/>
                  </a:lnTo>
                  <a:lnTo>
                    <a:pt x="171404" y="3018503"/>
                  </a:lnTo>
                  <a:lnTo>
                    <a:pt x="172067" y="3028303"/>
                  </a:lnTo>
                  <a:lnTo>
                    <a:pt x="172726" y="3038104"/>
                  </a:lnTo>
                  <a:lnTo>
                    <a:pt x="173381" y="3047904"/>
                  </a:lnTo>
                  <a:lnTo>
                    <a:pt x="174030" y="3057704"/>
                  </a:lnTo>
                  <a:lnTo>
                    <a:pt x="174675" y="3067505"/>
                  </a:lnTo>
                  <a:lnTo>
                    <a:pt x="175308" y="3077305"/>
                  </a:lnTo>
                  <a:lnTo>
                    <a:pt x="175938" y="3087105"/>
                  </a:lnTo>
                  <a:lnTo>
                    <a:pt x="176555" y="3096906"/>
                  </a:lnTo>
                  <a:lnTo>
                    <a:pt x="177165" y="3106706"/>
                  </a:lnTo>
                  <a:lnTo>
                    <a:pt x="177763" y="3116506"/>
                  </a:lnTo>
                  <a:lnTo>
                    <a:pt x="178348" y="3126307"/>
                  </a:lnTo>
                  <a:lnTo>
                    <a:pt x="178926" y="3136107"/>
                  </a:lnTo>
                  <a:lnTo>
                    <a:pt x="179483" y="3145907"/>
                  </a:lnTo>
                  <a:lnTo>
                    <a:pt x="180034" y="3155708"/>
                  </a:lnTo>
                  <a:lnTo>
                    <a:pt x="180561" y="3165508"/>
                  </a:lnTo>
                  <a:lnTo>
                    <a:pt x="181078" y="3175308"/>
                  </a:lnTo>
                  <a:lnTo>
                    <a:pt x="181576" y="3185109"/>
                  </a:lnTo>
                  <a:lnTo>
                    <a:pt x="182056" y="3194909"/>
                  </a:lnTo>
                  <a:lnTo>
                    <a:pt x="182522" y="3204709"/>
                  </a:lnTo>
                  <a:lnTo>
                    <a:pt x="182962" y="3214510"/>
                  </a:lnTo>
                  <a:lnTo>
                    <a:pt x="183393" y="3224310"/>
                  </a:lnTo>
                  <a:lnTo>
                    <a:pt x="183788" y="3234110"/>
                  </a:lnTo>
                  <a:lnTo>
                    <a:pt x="184174" y="3243911"/>
                  </a:lnTo>
                  <a:lnTo>
                    <a:pt x="184530" y="3253711"/>
                  </a:lnTo>
                  <a:lnTo>
                    <a:pt x="184867" y="3263511"/>
                  </a:lnTo>
                  <a:lnTo>
                    <a:pt x="185183" y="3273312"/>
                  </a:lnTo>
                  <a:lnTo>
                    <a:pt x="185468" y="3283112"/>
                  </a:lnTo>
                  <a:lnTo>
                    <a:pt x="185741" y="3292912"/>
                  </a:lnTo>
                  <a:lnTo>
                    <a:pt x="185972" y="3302713"/>
                  </a:lnTo>
                  <a:lnTo>
                    <a:pt x="186192" y="3312513"/>
                  </a:lnTo>
                  <a:lnTo>
                    <a:pt x="186374" y="3322313"/>
                  </a:lnTo>
                  <a:lnTo>
                    <a:pt x="186537" y="3332114"/>
                  </a:lnTo>
                  <a:lnTo>
                    <a:pt x="186671" y="3341914"/>
                  </a:lnTo>
                  <a:lnTo>
                    <a:pt x="186774" y="3351714"/>
                  </a:lnTo>
                  <a:lnTo>
                    <a:pt x="186858" y="3361515"/>
                  </a:lnTo>
                  <a:lnTo>
                    <a:pt x="186900" y="3371315"/>
                  </a:lnTo>
                  <a:lnTo>
                    <a:pt x="186931" y="3381115"/>
                  </a:lnTo>
                  <a:lnTo>
                    <a:pt x="186914" y="3390916"/>
                  </a:lnTo>
                  <a:lnTo>
                    <a:pt x="186881" y="3400716"/>
                  </a:lnTo>
                  <a:lnTo>
                    <a:pt x="186812" y="3410516"/>
                  </a:lnTo>
                  <a:lnTo>
                    <a:pt x="186716" y="3420317"/>
                  </a:lnTo>
                  <a:lnTo>
                    <a:pt x="186595" y="3430117"/>
                  </a:lnTo>
                  <a:lnTo>
                    <a:pt x="186433" y="3439917"/>
                  </a:lnTo>
                  <a:lnTo>
                    <a:pt x="186259" y="3449718"/>
                  </a:lnTo>
                  <a:lnTo>
                    <a:pt x="186033" y="3459518"/>
                  </a:lnTo>
                  <a:lnTo>
                    <a:pt x="185794" y="3469318"/>
                  </a:lnTo>
                  <a:lnTo>
                    <a:pt x="185515" y="3479119"/>
                  </a:lnTo>
                  <a:lnTo>
                    <a:pt x="185212" y="3488919"/>
                  </a:lnTo>
                  <a:lnTo>
                    <a:pt x="184880" y="3498719"/>
                  </a:lnTo>
                  <a:lnTo>
                    <a:pt x="184513" y="3508520"/>
                  </a:lnTo>
                  <a:lnTo>
                    <a:pt x="184130" y="3518320"/>
                  </a:lnTo>
                  <a:lnTo>
                    <a:pt x="183699" y="3528120"/>
                  </a:lnTo>
                  <a:lnTo>
                    <a:pt x="183257" y="3537921"/>
                  </a:lnTo>
                  <a:lnTo>
                    <a:pt x="182772" y="3547721"/>
                  </a:lnTo>
                  <a:lnTo>
                    <a:pt x="182269" y="3557521"/>
                  </a:lnTo>
                  <a:lnTo>
                    <a:pt x="181735" y="3567322"/>
                  </a:lnTo>
                  <a:lnTo>
                    <a:pt x="181172" y="3577122"/>
                  </a:lnTo>
                  <a:lnTo>
                    <a:pt x="180590" y="3586922"/>
                  </a:lnTo>
                  <a:lnTo>
                    <a:pt x="179970" y="3596723"/>
                  </a:lnTo>
                  <a:lnTo>
                    <a:pt x="179338" y="3606523"/>
                  </a:lnTo>
                  <a:lnTo>
                    <a:pt x="178665" y="3616323"/>
                  </a:lnTo>
                  <a:lnTo>
                    <a:pt x="177980" y="3626124"/>
                  </a:lnTo>
                  <a:lnTo>
                    <a:pt x="177263" y="3635924"/>
                  </a:lnTo>
                  <a:lnTo>
                    <a:pt x="176526" y="3645724"/>
                  </a:lnTo>
                  <a:lnTo>
                    <a:pt x="175769" y="3655525"/>
                  </a:lnTo>
                  <a:lnTo>
                    <a:pt x="174982" y="3665325"/>
                  </a:lnTo>
                  <a:lnTo>
                    <a:pt x="174186" y="3675125"/>
                  </a:lnTo>
                  <a:lnTo>
                    <a:pt x="173354" y="3684926"/>
                  </a:lnTo>
                  <a:lnTo>
                    <a:pt x="172514" y="3694726"/>
                  </a:lnTo>
                  <a:lnTo>
                    <a:pt x="171646" y="3704526"/>
                  </a:lnTo>
                  <a:lnTo>
                    <a:pt x="170764" y="3714327"/>
                  </a:lnTo>
                  <a:lnTo>
                    <a:pt x="169865" y="3724127"/>
                  </a:lnTo>
                  <a:lnTo>
                    <a:pt x="168945" y="3733927"/>
                  </a:lnTo>
                  <a:lnTo>
                    <a:pt x="168016" y="3743728"/>
                  </a:lnTo>
                  <a:lnTo>
                    <a:pt x="167062" y="3753528"/>
                  </a:lnTo>
                  <a:lnTo>
                    <a:pt x="166103" y="3763328"/>
                  </a:lnTo>
                  <a:lnTo>
                    <a:pt x="165122" y="3773129"/>
                  </a:lnTo>
                  <a:lnTo>
                    <a:pt x="164133" y="3782929"/>
                  </a:lnTo>
                  <a:lnTo>
                    <a:pt x="163131" y="3792729"/>
                  </a:lnTo>
                  <a:lnTo>
                    <a:pt x="162117" y="3802530"/>
                  </a:lnTo>
                  <a:lnTo>
                    <a:pt x="161095" y="3812330"/>
                  </a:lnTo>
                  <a:lnTo>
                    <a:pt x="160060" y="3822131"/>
                  </a:lnTo>
                  <a:lnTo>
                    <a:pt x="159021" y="3831931"/>
                  </a:lnTo>
                  <a:lnTo>
                    <a:pt x="157969" y="3841731"/>
                  </a:lnTo>
                  <a:lnTo>
                    <a:pt x="156914" y="3851532"/>
                  </a:lnTo>
                  <a:lnTo>
                    <a:pt x="155851" y="3861332"/>
                  </a:lnTo>
                  <a:lnTo>
                    <a:pt x="154784" y="3871132"/>
                  </a:lnTo>
                  <a:lnTo>
                    <a:pt x="153712" y="3880933"/>
                  </a:lnTo>
                  <a:lnTo>
                    <a:pt x="152636" y="3890733"/>
                  </a:lnTo>
                  <a:lnTo>
                    <a:pt x="151559" y="3900533"/>
                  </a:lnTo>
                  <a:lnTo>
                    <a:pt x="150479" y="3910334"/>
                  </a:lnTo>
                  <a:lnTo>
                    <a:pt x="149398" y="3920134"/>
                  </a:lnTo>
                  <a:lnTo>
                    <a:pt x="148317" y="3929934"/>
                  </a:lnTo>
                  <a:lnTo>
                    <a:pt x="147237" y="3939735"/>
                  </a:lnTo>
                  <a:lnTo>
                    <a:pt x="146158" y="3949535"/>
                  </a:lnTo>
                  <a:lnTo>
                    <a:pt x="145081" y="3959335"/>
                  </a:lnTo>
                  <a:lnTo>
                    <a:pt x="144006" y="3969136"/>
                  </a:lnTo>
                  <a:lnTo>
                    <a:pt x="142937" y="3978936"/>
                  </a:lnTo>
                  <a:lnTo>
                    <a:pt x="141869" y="3988736"/>
                  </a:lnTo>
                  <a:lnTo>
                    <a:pt x="140809" y="3998537"/>
                  </a:lnTo>
                  <a:lnTo>
                    <a:pt x="139753" y="4008337"/>
                  </a:lnTo>
                  <a:lnTo>
                    <a:pt x="138704" y="4018137"/>
                  </a:lnTo>
                  <a:lnTo>
                    <a:pt x="137662" y="4027938"/>
                  </a:lnTo>
                  <a:lnTo>
                    <a:pt x="136625" y="4037738"/>
                  </a:lnTo>
                  <a:lnTo>
                    <a:pt x="135600" y="4047538"/>
                  </a:lnTo>
                  <a:lnTo>
                    <a:pt x="134579" y="4057339"/>
                  </a:lnTo>
                  <a:lnTo>
                    <a:pt x="133573" y="4067139"/>
                  </a:lnTo>
                  <a:lnTo>
                    <a:pt x="132572" y="4076939"/>
                  </a:lnTo>
                  <a:lnTo>
                    <a:pt x="131584" y="4086740"/>
                  </a:lnTo>
                  <a:lnTo>
                    <a:pt x="130606" y="4096540"/>
                  </a:lnTo>
                  <a:lnTo>
                    <a:pt x="129637" y="4106340"/>
                  </a:lnTo>
                  <a:lnTo>
                    <a:pt x="128684" y="4116141"/>
                  </a:lnTo>
                  <a:lnTo>
                    <a:pt x="127736" y="4125941"/>
                  </a:lnTo>
                  <a:lnTo>
                    <a:pt x="126809" y="4135741"/>
                  </a:lnTo>
                  <a:lnTo>
                    <a:pt x="125888" y="4145542"/>
                  </a:lnTo>
                  <a:lnTo>
                    <a:pt x="124985" y="4155342"/>
                  </a:lnTo>
                  <a:lnTo>
                    <a:pt x="124093" y="4165142"/>
                  </a:lnTo>
                  <a:lnTo>
                    <a:pt x="123214" y="4174943"/>
                  </a:lnTo>
                  <a:lnTo>
                    <a:pt x="122352" y="4184743"/>
                  </a:lnTo>
                  <a:lnTo>
                    <a:pt x="121498" y="4194543"/>
                  </a:lnTo>
                  <a:lnTo>
                    <a:pt x="120667" y="4204344"/>
                  </a:lnTo>
                  <a:lnTo>
                    <a:pt x="119841" y="4214144"/>
                  </a:lnTo>
                  <a:lnTo>
                    <a:pt x="119040" y="4223944"/>
                  </a:lnTo>
                  <a:lnTo>
                    <a:pt x="118246" y="4233745"/>
                  </a:lnTo>
                  <a:lnTo>
                    <a:pt x="117472" y="4243545"/>
                  </a:lnTo>
                  <a:lnTo>
                    <a:pt x="116711" y="4253345"/>
                  </a:lnTo>
                  <a:lnTo>
                    <a:pt x="115964" y="4263146"/>
                  </a:lnTo>
                  <a:lnTo>
                    <a:pt x="115237" y="4272946"/>
                  </a:lnTo>
                  <a:lnTo>
                    <a:pt x="114517" y="4282746"/>
                  </a:lnTo>
                  <a:lnTo>
                    <a:pt x="113824" y="4292547"/>
                  </a:lnTo>
                  <a:lnTo>
                    <a:pt x="113137" y="4302347"/>
                  </a:lnTo>
                  <a:lnTo>
                    <a:pt x="112471" y="4312147"/>
                  </a:lnTo>
                  <a:lnTo>
                    <a:pt x="111818" y="4321948"/>
                  </a:lnTo>
                  <a:lnTo>
                    <a:pt x="111180" y="4331748"/>
                  </a:lnTo>
                  <a:lnTo>
                    <a:pt x="110561" y="4341548"/>
                  </a:lnTo>
                  <a:lnTo>
                    <a:pt x="109950" y="4351349"/>
                  </a:lnTo>
                  <a:lnTo>
                    <a:pt x="109364" y="4361149"/>
                  </a:lnTo>
                  <a:lnTo>
                    <a:pt x="108784" y="4370949"/>
                  </a:lnTo>
                  <a:lnTo>
                    <a:pt x="108227" y="4380750"/>
                  </a:lnTo>
                  <a:lnTo>
                    <a:pt x="107679" y="4390550"/>
                  </a:lnTo>
                  <a:lnTo>
                    <a:pt x="107149" y="4400350"/>
                  </a:lnTo>
                  <a:lnTo>
                    <a:pt x="106633" y="4410151"/>
                  </a:lnTo>
                  <a:lnTo>
                    <a:pt x="106128" y="4419951"/>
                  </a:lnTo>
                  <a:lnTo>
                    <a:pt x="105645" y="4429751"/>
                  </a:lnTo>
                  <a:lnTo>
                    <a:pt x="105166" y="4439552"/>
                  </a:lnTo>
                  <a:lnTo>
                    <a:pt x="104712" y="4449352"/>
                  </a:lnTo>
                  <a:lnTo>
                    <a:pt x="104264" y="4459152"/>
                  </a:lnTo>
                  <a:lnTo>
                    <a:pt x="103833" y="4468953"/>
                  </a:lnTo>
                  <a:lnTo>
                    <a:pt x="103414" y="4478753"/>
                  </a:lnTo>
                  <a:lnTo>
                    <a:pt x="103007" y="4488553"/>
                  </a:lnTo>
                  <a:lnTo>
                    <a:pt x="102617" y="4498354"/>
                  </a:lnTo>
                  <a:lnTo>
                    <a:pt x="102232" y="4508154"/>
                  </a:lnTo>
                  <a:lnTo>
                    <a:pt x="101869" y="4517954"/>
                  </a:lnTo>
                  <a:lnTo>
                    <a:pt x="101511" y="4527755"/>
                  </a:lnTo>
                  <a:lnTo>
                    <a:pt x="101170" y="4537555"/>
                  </a:lnTo>
                  <a:lnTo>
                    <a:pt x="100838" y="4547355"/>
                  </a:lnTo>
                  <a:lnTo>
                    <a:pt x="100517" y="4557156"/>
                  </a:lnTo>
                  <a:lnTo>
                    <a:pt x="100210" y="4566956"/>
                  </a:lnTo>
                  <a:lnTo>
                    <a:pt x="99909" y="4576756"/>
                  </a:lnTo>
                  <a:lnTo>
                    <a:pt x="99625" y="4586557"/>
                  </a:lnTo>
                  <a:lnTo>
                    <a:pt x="99345" y="4596357"/>
                  </a:lnTo>
                  <a:lnTo>
                    <a:pt x="99081" y="4606157"/>
                  </a:lnTo>
                  <a:lnTo>
                    <a:pt x="98824" y="4615958"/>
                  </a:lnTo>
                  <a:lnTo>
                    <a:pt x="98577" y="4625758"/>
                  </a:lnTo>
                  <a:lnTo>
                    <a:pt x="98340" y="4635558"/>
                  </a:lnTo>
                  <a:lnTo>
                    <a:pt x="98110" y="4645359"/>
                  </a:lnTo>
                  <a:lnTo>
                    <a:pt x="97893" y="4655159"/>
                  </a:lnTo>
                  <a:lnTo>
                    <a:pt x="97679" y="4664959"/>
                  </a:lnTo>
                  <a:lnTo>
                    <a:pt x="97480" y="4674760"/>
                  </a:lnTo>
                  <a:lnTo>
                    <a:pt x="97285" y="4684560"/>
                  </a:lnTo>
                  <a:lnTo>
                    <a:pt x="97099" y="4694360"/>
                  </a:lnTo>
                  <a:lnTo>
                    <a:pt x="96921" y="4704161"/>
                  </a:lnTo>
                  <a:lnTo>
                    <a:pt x="96749" y="4713961"/>
                  </a:lnTo>
                  <a:lnTo>
                    <a:pt x="96587" y="4723761"/>
                  </a:lnTo>
                  <a:lnTo>
                    <a:pt x="96427" y="4733562"/>
                  </a:lnTo>
                  <a:lnTo>
                    <a:pt x="96280" y="4743362"/>
                  </a:lnTo>
                  <a:lnTo>
                    <a:pt x="96135" y="4753162"/>
                  </a:lnTo>
                  <a:lnTo>
                    <a:pt x="95999" y="4762963"/>
                  </a:lnTo>
                  <a:lnTo>
                    <a:pt x="95867" y="4772763"/>
                  </a:lnTo>
                  <a:lnTo>
                    <a:pt x="95742" y="4782563"/>
                  </a:lnTo>
                  <a:lnTo>
                    <a:pt x="95623" y="4792364"/>
                  </a:lnTo>
                  <a:lnTo>
                    <a:pt x="95507" y="4802164"/>
                  </a:lnTo>
                  <a:lnTo>
                    <a:pt x="95400" y="4811964"/>
                  </a:lnTo>
                  <a:lnTo>
                    <a:pt x="95295" y="4821765"/>
                  </a:lnTo>
                  <a:lnTo>
                    <a:pt x="95197" y="4831565"/>
                  </a:lnTo>
                  <a:lnTo>
                    <a:pt x="95103" y="4841365"/>
                  </a:lnTo>
                  <a:lnTo>
                    <a:pt x="95013" y="4851166"/>
                  </a:lnTo>
                  <a:lnTo>
                    <a:pt x="94928" y="4860966"/>
                  </a:lnTo>
                  <a:lnTo>
                    <a:pt x="94846" y="4870766"/>
                  </a:lnTo>
                  <a:lnTo>
                    <a:pt x="94770" y="4880567"/>
                  </a:lnTo>
                  <a:lnTo>
                    <a:pt x="94695" y="4890367"/>
                  </a:lnTo>
                  <a:lnTo>
                    <a:pt x="94626" y="4900167"/>
                  </a:lnTo>
                  <a:lnTo>
                    <a:pt x="94560" y="4909968"/>
                  </a:lnTo>
                  <a:lnTo>
                    <a:pt x="94497" y="4919768"/>
                  </a:lnTo>
                  <a:lnTo>
                    <a:pt x="94437" y="4929568"/>
                  </a:lnTo>
                  <a:lnTo>
                    <a:pt x="94381" y="4939369"/>
                  </a:lnTo>
                  <a:lnTo>
                    <a:pt x="94327" y="4949169"/>
                  </a:lnTo>
                  <a:lnTo>
                    <a:pt x="94276" y="4958969"/>
                  </a:lnTo>
                  <a:lnTo>
                    <a:pt x="94229" y="4968770"/>
                  </a:lnTo>
                  <a:lnTo>
                    <a:pt x="94182" y="4978570"/>
                  </a:lnTo>
                  <a:lnTo>
                    <a:pt x="94140" y="4988370"/>
                  </a:lnTo>
                  <a:lnTo>
                    <a:pt x="94099" y="4998171"/>
                  </a:lnTo>
                  <a:lnTo>
                    <a:pt x="94060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783034" y="2321555"/>
              <a:ext cx="790894" cy="2762781"/>
            </a:xfrm>
            <a:custGeom>
              <a:avLst/>
              <a:pathLst>
                <a:path w="790894" h="2762781">
                  <a:moveTo>
                    <a:pt x="394035" y="2762781"/>
                  </a:moveTo>
                  <a:lnTo>
                    <a:pt x="393791" y="2757374"/>
                  </a:lnTo>
                  <a:lnTo>
                    <a:pt x="393513" y="2751967"/>
                  </a:lnTo>
                  <a:lnTo>
                    <a:pt x="393198" y="2746561"/>
                  </a:lnTo>
                  <a:lnTo>
                    <a:pt x="392844" y="2741154"/>
                  </a:lnTo>
                  <a:lnTo>
                    <a:pt x="392425" y="2735747"/>
                  </a:lnTo>
                  <a:lnTo>
                    <a:pt x="391950" y="2730341"/>
                  </a:lnTo>
                  <a:lnTo>
                    <a:pt x="391418" y="2724934"/>
                  </a:lnTo>
                  <a:lnTo>
                    <a:pt x="390823" y="2719528"/>
                  </a:lnTo>
                  <a:lnTo>
                    <a:pt x="390136" y="2714121"/>
                  </a:lnTo>
                  <a:lnTo>
                    <a:pt x="389358" y="2708714"/>
                  </a:lnTo>
                  <a:lnTo>
                    <a:pt x="388494" y="2703308"/>
                  </a:lnTo>
                  <a:lnTo>
                    <a:pt x="387536" y="2697901"/>
                  </a:lnTo>
                  <a:lnTo>
                    <a:pt x="386454" y="2692495"/>
                  </a:lnTo>
                  <a:lnTo>
                    <a:pt x="385232" y="2687088"/>
                  </a:lnTo>
                  <a:lnTo>
                    <a:pt x="383886" y="2681681"/>
                  </a:lnTo>
                  <a:lnTo>
                    <a:pt x="382409" y="2676275"/>
                  </a:lnTo>
                  <a:lnTo>
                    <a:pt x="380771" y="2670868"/>
                  </a:lnTo>
                  <a:lnTo>
                    <a:pt x="378929" y="2665461"/>
                  </a:lnTo>
                  <a:lnTo>
                    <a:pt x="376920" y="2660055"/>
                  </a:lnTo>
                  <a:lnTo>
                    <a:pt x="374735" y="2654648"/>
                  </a:lnTo>
                  <a:lnTo>
                    <a:pt x="372355" y="2649242"/>
                  </a:lnTo>
                  <a:lnTo>
                    <a:pt x="369694" y="2643835"/>
                  </a:lnTo>
                  <a:lnTo>
                    <a:pt x="366820" y="2638428"/>
                  </a:lnTo>
                  <a:lnTo>
                    <a:pt x="363723" y="2633022"/>
                  </a:lnTo>
                  <a:lnTo>
                    <a:pt x="360395" y="2627615"/>
                  </a:lnTo>
                  <a:lnTo>
                    <a:pt x="356719" y="2622209"/>
                  </a:lnTo>
                  <a:lnTo>
                    <a:pt x="352778" y="2616802"/>
                  </a:lnTo>
                  <a:lnTo>
                    <a:pt x="348572" y="2611395"/>
                  </a:lnTo>
                  <a:lnTo>
                    <a:pt x="344096" y="2605989"/>
                  </a:lnTo>
                  <a:lnTo>
                    <a:pt x="339243" y="2600582"/>
                  </a:lnTo>
                  <a:lnTo>
                    <a:pt x="334068" y="2595175"/>
                  </a:lnTo>
                  <a:lnTo>
                    <a:pt x="328599" y="2589769"/>
                  </a:lnTo>
                  <a:lnTo>
                    <a:pt x="322833" y="2584362"/>
                  </a:lnTo>
                  <a:lnTo>
                    <a:pt x="316690" y="2578956"/>
                  </a:lnTo>
                  <a:lnTo>
                    <a:pt x="310185" y="2573549"/>
                  </a:lnTo>
                  <a:lnTo>
                    <a:pt x="303379" y="2568142"/>
                  </a:lnTo>
                  <a:lnTo>
                    <a:pt x="296274" y="2562736"/>
                  </a:lnTo>
                  <a:lnTo>
                    <a:pt x="288824" y="2557329"/>
                  </a:lnTo>
                  <a:lnTo>
                    <a:pt x="281004" y="2551923"/>
                  </a:lnTo>
                  <a:lnTo>
                    <a:pt x="272906" y="2546516"/>
                  </a:lnTo>
                  <a:lnTo>
                    <a:pt x="264539" y="2541109"/>
                  </a:lnTo>
                  <a:lnTo>
                    <a:pt x="255891" y="2535703"/>
                  </a:lnTo>
                  <a:lnTo>
                    <a:pt x="246912" y="2530296"/>
                  </a:lnTo>
                  <a:lnTo>
                    <a:pt x="237714" y="2524889"/>
                  </a:lnTo>
                  <a:lnTo>
                    <a:pt x="228312" y="2519483"/>
                  </a:lnTo>
                  <a:lnTo>
                    <a:pt x="218719" y="2514076"/>
                  </a:lnTo>
                  <a:lnTo>
                    <a:pt x="208894" y="2508670"/>
                  </a:lnTo>
                  <a:lnTo>
                    <a:pt x="198942" y="2503263"/>
                  </a:lnTo>
                  <a:lnTo>
                    <a:pt x="188885" y="2497856"/>
                  </a:lnTo>
                  <a:lnTo>
                    <a:pt x="178741" y="2492450"/>
                  </a:lnTo>
                  <a:lnTo>
                    <a:pt x="168529" y="2487043"/>
                  </a:lnTo>
                  <a:lnTo>
                    <a:pt x="158309" y="2481637"/>
                  </a:lnTo>
                  <a:lnTo>
                    <a:pt x="148107" y="2476230"/>
                  </a:lnTo>
                  <a:lnTo>
                    <a:pt x="137950" y="2470823"/>
                  </a:lnTo>
                  <a:lnTo>
                    <a:pt x="127895" y="2465417"/>
                  </a:lnTo>
                  <a:lnTo>
                    <a:pt x="117988" y="2460010"/>
                  </a:lnTo>
                  <a:lnTo>
                    <a:pt x="108241" y="2454603"/>
                  </a:lnTo>
                  <a:lnTo>
                    <a:pt x="98679" y="2449197"/>
                  </a:lnTo>
                  <a:lnTo>
                    <a:pt x="89376" y="2443790"/>
                  </a:lnTo>
                  <a:lnTo>
                    <a:pt x="80405" y="2438384"/>
                  </a:lnTo>
                  <a:lnTo>
                    <a:pt x="71733" y="2432977"/>
                  </a:lnTo>
                  <a:lnTo>
                    <a:pt x="63382" y="2427570"/>
                  </a:lnTo>
                  <a:lnTo>
                    <a:pt x="55414" y="2422164"/>
                  </a:lnTo>
                  <a:lnTo>
                    <a:pt x="47970" y="2416757"/>
                  </a:lnTo>
                  <a:lnTo>
                    <a:pt x="40945" y="2411350"/>
                  </a:lnTo>
                  <a:lnTo>
                    <a:pt x="34357" y="2405944"/>
                  </a:lnTo>
                  <a:lnTo>
                    <a:pt x="28233" y="2400537"/>
                  </a:lnTo>
                  <a:lnTo>
                    <a:pt x="22806" y="2395131"/>
                  </a:lnTo>
                  <a:lnTo>
                    <a:pt x="17888" y="2389724"/>
                  </a:lnTo>
                  <a:lnTo>
                    <a:pt x="13490" y="2384317"/>
                  </a:lnTo>
                  <a:lnTo>
                    <a:pt x="9623" y="2378911"/>
                  </a:lnTo>
                  <a:lnTo>
                    <a:pt x="6513" y="2373504"/>
                  </a:lnTo>
                  <a:lnTo>
                    <a:pt x="3999" y="2368098"/>
                  </a:lnTo>
                  <a:lnTo>
                    <a:pt x="2046" y="2362691"/>
                  </a:lnTo>
                  <a:lnTo>
                    <a:pt x="657" y="2357284"/>
                  </a:lnTo>
                  <a:lnTo>
                    <a:pt x="3" y="2351878"/>
                  </a:lnTo>
                  <a:lnTo>
                    <a:pt x="0" y="2346471"/>
                  </a:lnTo>
                  <a:lnTo>
                    <a:pt x="553" y="2341064"/>
                  </a:lnTo>
                  <a:lnTo>
                    <a:pt x="1660" y="2335658"/>
                  </a:lnTo>
                  <a:lnTo>
                    <a:pt x="3426" y="2330251"/>
                  </a:lnTo>
                  <a:lnTo>
                    <a:pt x="5849" y="2324845"/>
                  </a:lnTo>
                  <a:lnTo>
                    <a:pt x="8784" y="2319438"/>
                  </a:lnTo>
                  <a:lnTo>
                    <a:pt x="12219" y="2314031"/>
                  </a:lnTo>
                  <a:lnTo>
                    <a:pt x="16202" y="2308625"/>
                  </a:lnTo>
                  <a:lnTo>
                    <a:pt x="20794" y="2303218"/>
                  </a:lnTo>
                  <a:lnTo>
                    <a:pt x="25821" y="2297812"/>
                  </a:lnTo>
                  <a:lnTo>
                    <a:pt x="31264" y="2292405"/>
                  </a:lnTo>
                  <a:lnTo>
                    <a:pt x="37123" y="2286998"/>
                  </a:lnTo>
                  <a:lnTo>
                    <a:pt x="43499" y="2281592"/>
                  </a:lnTo>
                  <a:lnTo>
                    <a:pt x="50206" y="2276185"/>
                  </a:lnTo>
                  <a:lnTo>
                    <a:pt x="57227" y="2270778"/>
                  </a:lnTo>
                  <a:lnTo>
                    <a:pt x="64540" y="2265372"/>
                  </a:lnTo>
                  <a:lnTo>
                    <a:pt x="72217" y="2259965"/>
                  </a:lnTo>
                  <a:lnTo>
                    <a:pt x="80126" y="2254559"/>
                  </a:lnTo>
                  <a:lnTo>
                    <a:pt x="88233" y="2249152"/>
                  </a:lnTo>
                  <a:lnTo>
                    <a:pt x="96519" y="2243745"/>
                  </a:lnTo>
                  <a:lnTo>
                    <a:pt x="105000" y="2238339"/>
                  </a:lnTo>
                  <a:lnTo>
                    <a:pt x="113607" y="2232932"/>
                  </a:lnTo>
                  <a:lnTo>
                    <a:pt x="122301" y="2227526"/>
                  </a:lnTo>
                  <a:lnTo>
                    <a:pt x="131064" y="2222119"/>
                  </a:lnTo>
                  <a:lnTo>
                    <a:pt x="139879" y="2216712"/>
                  </a:lnTo>
                  <a:lnTo>
                    <a:pt x="148705" y="2211306"/>
                  </a:lnTo>
                  <a:lnTo>
                    <a:pt x="157517" y="2205899"/>
                  </a:lnTo>
                  <a:lnTo>
                    <a:pt x="166299" y="2200492"/>
                  </a:lnTo>
                  <a:lnTo>
                    <a:pt x="175023" y="2195086"/>
                  </a:lnTo>
                  <a:lnTo>
                    <a:pt x="183644" y="2189679"/>
                  </a:lnTo>
                  <a:lnTo>
                    <a:pt x="192166" y="2184273"/>
                  </a:lnTo>
                  <a:lnTo>
                    <a:pt x="200575" y="2178866"/>
                  </a:lnTo>
                  <a:lnTo>
                    <a:pt x="208849" y="2173459"/>
                  </a:lnTo>
                  <a:lnTo>
                    <a:pt x="216916" y="2168053"/>
                  </a:lnTo>
                  <a:lnTo>
                    <a:pt x="224815" y="2162646"/>
                  </a:lnTo>
                  <a:lnTo>
                    <a:pt x="232538" y="2157240"/>
                  </a:lnTo>
                  <a:lnTo>
                    <a:pt x="240074" y="2151833"/>
                  </a:lnTo>
                  <a:lnTo>
                    <a:pt x="247320" y="2146426"/>
                  </a:lnTo>
                  <a:lnTo>
                    <a:pt x="254347" y="2141020"/>
                  </a:lnTo>
                  <a:lnTo>
                    <a:pt x="261151" y="2135613"/>
                  </a:lnTo>
                  <a:lnTo>
                    <a:pt x="267726" y="2130206"/>
                  </a:lnTo>
                  <a:lnTo>
                    <a:pt x="273981" y="2124800"/>
                  </a:lnTo>
                  <a:lnTo>
                    <a:pt x="279964" y="2119393"/>
                  </a:lnTo>
                  <a:lnTo>
                    <a:pt x="285696" y="2113987"/>
                  </a:lnTo>
                  <a:lnTo>
                    <a:pt x="291175" y="2108580"/>
                  </a:lnTo>
                  <a:lnTo>
                    <a:pt x="296329" y="2103173"/>
                  </a:lnTo>
                  <a:lnTo>
                    <a:pt x="301172" y="2097767"/>
                  </a:lnTo>
                  <a:lnTo>
                    <a:pt x="305754" y="2092360"/>
                  </a:lnTo>
                  <a:lnTo>
                    <a:pt x="310073" y="2086953"/>
                  </a:lnTo>
                  <a:lnTo>
                    <a:pt x="314085" y="2081547"/>
                  </a:lnTo>
                  <a:lnTo>
                    <a:pt x="317763" y="2076140"/>
                  </a:lnTo>
                  <a:lnTo>
                    <a:pt x="321185" y="2070734"/>
                  </a:lnTo>
                  <a:lnTo>
                    <a:pt x="324351" y="2065327"/>
                  </a:lnTo>
                  <a:lnTo>
                    <a:pt x="327244" y="2059920"/>
                  </a:lnTo>
                  <a:lnTo>
                    <a:pt x="329801" y="2054514"/>
                  </a:lnTo>
                  <a:lnTo>
                    <a:pt x="332121" y="2049107"/>
                  </a:lnTo>
                  <a:lnTo>
                    <a:pt x="334208" y="2043701"/>
                  </a:lnTo>
                  <a:lnTo>
                    <a:pt x="336067" y="2038294"/>
                  </a:lnTo>
                  <a:lnTo>
                    <a:pt x="337612" y="2032887"/>
                  </a:lnTo>
                  <a:lnTo>
                    <a:pt x="338953" y="2027481"/>
                  </a:lnTo>
                  <a:lnTo>
                    <a:pt x="340097" y="2022074"/>
                  </a:lnTo>
                  <a:lnTo>
                    <a:pt x="341053" y="2016667"/>
                  </a:lnTo>
                  <a:lnTo>
                    <a:pt x="341769" y="2011261"/>
                  </a:lnTo>
                  <a:lnTo>
                    <a:pt x="342312" y="2005854"/>
                  </a:lnTo>
                  <a:lnTo>
                    <a:pt x="342707" y="2000448"/>
                  </a:lnTo>
                  <a:lnTo>
                    <a:pt x="342964" y="1995041"/>
                  </a:lnTo>
                  <a:lnTo>
                    <a:pt x="343061" y="1989634"/>
                  </a:lnTo>
                  <a:lnTo>
                    <a:pt x="343033" y="1984228"/>
                  </a:lnTo>
                  <a:lnTo>
                    <a:pt x="342914" y="1978821"/>
                  </a:lnTo>
                  <a:lnTo>
                    <a:pt x="342712" y="1973415"/>
                  </a:lnTo>
                  <a:lnTo>
                    <a:pt x="342429" y="1968008"/>
                  </a:lnTo>
                  <a:lnTo>
                    <a:pt x="342083" y="1962601"/>
                  </a:lnTo>
                  <a:lnTo>
                    <a:pt x="341704" y="1957195"/>
                  </a:lnTo>
                  <a:lnTo>
                    <a:pt x="341300" y="1951788"/>
                  </a:lnTo>
                  <a:lnTo>
                    <a:pt x="340882" y="1946381"/>
                  </a:lnTo>
                  <a:lnTo>
                    <a:pt x="340470" y="1940975"/>
                  </a:lnTo>
                  <a:lnTo>
                    <a:pt x="340077" y="1935568"/>
                  </a:lnTo>
                  <a:lnTo>
                    <a:pt x="339712" y="1930162"/>
                  </a:lnTo>
                  <a:lnTo>
                    <a:pt x="339385" y="1924755"/>
                  </a:lnTo>
                  <a:lnTo>
                    <a:pt x="339128" y="1919348"/>
                  </a:lnTo>
                  <a:lnTo>
                    <a:pt x="338934" y="1913942"/>
                  </a:lnTo>
                  <a:lnTo>
                    <a:pt x="338807" y="1908535"/>
                  </a:lnTo>
                  <a:lnTo>
                    <a:pt x="338753" y="1903129"/>
                  </a:lnTo>
                  <a:lnTo>
                    <a:pt x="338813" y="1897722"/>
                  </a:lnTo>
                  <a:lnTo>
                    <a:pt x="338967" y="1892315"/>
                  </a:lnTo>
                  <a:lnTo>
                    <a:pt x="339211" y="1886909"/>
                  </a:lnTo>
                  <a:lnTo>
                    <a:pt x="339549" y="1881502"/>
                  </a:lnTo>
                  <a:lnTo>
                    <a:pt x="340013" y="1876095"/>
                  </a:lnTo>
                  <a:lnTo>
                    <a:pt x="340588" y="1870689"/>
                  </a:lnTo>
                  <a:lnTo>
                    <a:pt x="341260" y="1865282"/>
                  </a:lnTo>
                  <a:lnTo>
                    <a:pt x="342027" y="1859876"/>
                  </a:lnTo>
                  <a:lnTo>
                    <a:pt x="342909" y="1854469"/>
                  </a:lnTo>
                  <a:lnTo>
                    <a:pt x="343901" y="1849062"/>
                  </a:lnTo>
                  <a:lnTo>
                    <a:pt x="344979" y="1843656"/>
                  </a:lnTo>
                  <a:lnTo>
                    <a:pt x="346138" y="1838249"/>
                  </a:lnTo>
                  <a:lnTo>
                    <a:pt x="347385" y="1832843"/>
                  </a:lnTo>
                  <a:lnTo>
                    <a:pt x="348723" y="1827436"/>
                  </a:lnTo>
                  <a:lnTo>
                    <a:pt x="350122" y="1822029"/>
                  </a:lnTo>
                  <a:lnTo>
                    <a:pt x="351578" y="1816623"/>
                  </a:lnTo>
                  <a:lnTo>
                    <a:pt x="353087" y="1811216"/>
                  </a:lnTo>
                  <a:lnTo>
                    <a:pt x="354653" y="1805809"/>
                  </a:lnTo>
                  <a:lnTo>
                    <a:pt x="356251" y="1800403"/>
                  </a:lnTo>
                  <a:lnTo>
                    <a:pt x="357874" y="1794996"/>
                  </a:lnTo>
                  <a:lnTo>
                    <a:pt x="359518" y="1789590"/>
                  </a:lnTo>
                  <a:lnTo>
                    <a:pt x="361176" y="1784183"/>
                  </a:lnTo>
                  <a:lnTo>
                    <a:pt x="362835" y="1778776"/>
                  </a:lnTo>
                  <a:lnTo>
                    <a:pt x="364490" y="1773370"/>
                  </a:lnTo>
                  <a:lnTo>
                    <a:pt x="366135" y="1767963"/>
                  </a:lnTo>
                  <a:lnTo>
                    <a:pt x="367758" y="1762556"/>
                  </a:lnTo>
                  <a:lnTo>
                    <a:pt x="369353" y="1757150"/>
                  </a:lnTo>
                  <a:lnTo>
                    <a:pt x="370919" y="1751743"/>
                  </a:lnTo>
                  <a:lnTo>
                    <a:pt x="372453" y="1746337"/>
                  </a:lnTo>
                  <a:lnTo>
                    <a:pt x="373939" y="1740930"/>
                  </a:lnTo>
                  <a:lnTo>
                    <a:pt x="375374" y="1735523"/>
                  </a:lnTo>
                  <a:lnTo>
                    <a:pt x="376763" y="1730117"/>
                  </a:lnTo>
                  <a:lnTo>
                    <a:pt x="378104" y="1724710"/>
                  </a:lnTo>
                  <a:lnTo>
                    <a:pt x="379387" y="1719304"/>
                  </a:lnTo>
                  <a:lnTo>
                    <a:pt x="380602" y="1713897"/>
                  </a:lnTo>
                  <a:lnTo>
                    <a:pt x="381763" y="1708490"/>
                  </a:lnTo>
                  <a:lnTo>
                    <a:pt x="382869" y="1703084"/>
                  </a:lnTo>
                  <a:lnTo>
                    <a:pt x="383917" y="1697677"/>
                  </a:lnTo>
                  <a:lnTo>
                    <a:pt x="384888" y="1692270"/>
                  </a:lnTo>
                  <a:lnTo>
                    <a:pt x="385805" y="1686864"/>
                  </a:lnTo>
                  <a:lnTo>
                    <a:pt x="386669" y="1681457"/>
                  </a:lnTo>
                  <a:lnTo>
                    <a:pt x="387479" y="1676051"/>
                  </a:lnTo>
                  <a:lnTo>
                    <a:pt x="388214" y="1670644"/>
                  </a:lnTo>
                  <a:lnTo>
                    <a:pt x="388899" y="1665237"/>
                  </a:lnTo>
                  <a:lnTo>
                    <a:pt x="389536" y="1659831"/>
                  </a:lnTo>
                  <a:lnTo>
                    <a:pt x="390125" y="1654424"/>
                  </a:lnTo>
                  <a:lnTo>
                    <a:pt x="390653" y="1649018"/>
                  </a:lnTo>
                  <a:lnTo>
                    <a:pt x="391134" y="1643611"/>
                  </a:lnTo>
                  <a:lnTo>
                    <a:pt x="391575" y="1638204"/>
                  </a:lnTo>
                  <a:lnTo>
                    <a:pt x="391975" y="1632798"/>
                  </a:lnTo>
                  <a:lnTo>
                    <a:pt x="392328" y="1627391"/>
                  </a:lnTo>
                  <a:lnTo>
                    <a:pt x="392638" y="1621984"/>
                  </a:lnTo>
                  <a:lnTo>
                    <a:pt x="392916" y="1616578"/>
                  </a:lnTo>
                  <a:lnTo>
                    <a:pt x="393160" y="1611171"/>
                  </a:lnTo>
                  <a:lnTo>
                    <a:pt x="393368" y="1605765"/>
                  </a:lnTo>
                  <a:lnTo>
                    <a:pt x="393538" y="1600358"/>
                  </a:lnTo>
                  <a:lnTo>
                    <a:pt x="393681" y="1594951"/>
                  </a:lnTo>
                  <a:lnTo>
                    <a:pt x="393796" y="1589545"/>
                  </a:lnTo>
                  <a:lnTo>
                    <a:pt x="393881" y="1584138"/>
                  </a:lnTo>
                  <a:lnTo>
                    <a:pt x="393931" y="1578732"/>
                  </a:lnTo>
                  <a:lnTo>
                    <a:pt x="393956" y="1573325"/>
                  </a:lnTo>
                  <a:lnTo>
                    <a:pt x="393955" y="1567918"/>
                  </a:lnTo>
                  <a:lnTo>
                    <a:pt x="393929" y="1562512"/>
                  </a:lnTo>
                  <a:lnTo>
                    <a:pt x="393865" y="1557105"/>
                  </a:lnTo>
                  <a:lnTo>
                    <a:pt x="393774" y="1551698"/>
                  </a:lnTo>
                  <a:lnTo>
                    <a:pt x="393657" y="1546292"/>
                  </a:lnTo>
                  <a:lnTo>
                    <a:pt x="393512" y="1540885"/>
                  </a:lnTo>
                  <a:lnTo>
                    <a:pt x="393328" y="1535479"/>
                  </a:lnTo>
                  <a:lnTo>
                    <a:pt x="393111" y="1530072"/>
                  </a:lnTo>
                  <a:lnTo>
                    <a:pt x="392862" y="1524665"/>
                  </a:lnTo>
                  <a:lnTo>
                    <a:pt x="392580" y="1519259"/>
                  </a:lnTo>
                  <a:lnTo>
                    <a:pt x="392253" y="1513852"/>
                  </a:lnTo>
                  <a:lnTo>
                    <a:pt x="391883" y="1508446"/>
                  </a:lnTo>
                  <a:lnTo>
                    <a:pt x="391475" y="1503039"/>
                  </a:lnTo>
                  <a:lnTo>
                    <a:pt x="391026" y="1497632"/>
                  </a:lnTo>
                  <a:lnTo>
                    <a:pt x="390525" y="1492226"/>
                  </a:lnTo>
                  <a:lnTo>
                    <a:pt x="389969" y="1486819"/>
                  </a:lnTo>
                  <a:lnTo>
                    <a:pt x="389365" y="1481412"/>
                  </a:lnTo>
                  <a:lnTo>
                    <a:pt x="388713" y="1476006"/>
                  </a:lnTo>
                  <a:lnTo>
                    <a:pt x="388005" y="1470599"/>
                  </a:lnTo>
                  <a:lnTo>
                    <a:pt x="387226" y="1465193"/>
                  </a:lnTo>
                  <a:lnTo>
                    <a:pt x="386393" y="1459786"/>
                  </a:lnTo>
                  <a:lnTo>
                    <a:pt x="385505" y="1454379"/>
                  </a:lnTo>
                  <a:lnTo>
                    <a:pt x="384558" y="1448973"/>
                  </a:lnTo>
                  <a:lnTo>
                    <a:pt x="383529" y="1443566"/>
                  </a:lnTo>
                  <a:lnTo>
                    <a:pt x="382443" y="1438160"/>
                  </a:lnTo>
                  <a:lnTo>
                    <a:pt x="381298" y="1432753"/>
                  </a:lnTo>
                  <a:lnTo>
                    <a:pt x="380095" y="1427346"/>
                  </a:lnTo>
                  <a:lnTo>
                    <a:pt x="378812" y="1421940"/>
                  </a:lnTo>
                  <a:lnTo>
                    <a:pt x="377471" y="1416533"/>
                  </a:lnTo>
                  <a:lnTo>
                    <a:pt x="376074" y="1411126"/>
                  </a:lnTo>
                  <a:lnTo>
                    <a:pt x="374626" y="1405720"/>
                  </a:lnTo>
                  <a:lnTo>
                    <a:pt x="373111" y="1400313"/>
                  </a:lnTo>
                  <a:lnTo>
                    <a:pt x="371545" y="1394907"/>
                  </a:lnTo>
                  <a:lnTo>
                    <a:pt x="369936" y="1389500"/>
                  </a:lnTo>
                  <a:lnTo>
                    <a:pt x="368288" y="1384093"/>
                  </a:lnTo>
                  <a:lnTo>
                    <a:pt x="366599" y="1378687"/>
                  </a:lnTo>
                  <a:lnTo>
                    <a:pt x="364875" y="1373280"/>
                  </a:lnTo>
                  <a:lnTo>
                    <a:pt x="363131" y="1367873"/>
                  </a:lnTo>
                  <a:lnTo>
                    <a:pt x="361370" y="1362467"/>
                  </a:lnTo>
                  <a:lnTo>
                    <a:pt x="359597" y="1357060"/>
                  </a:lnTo>
                  <a:lnTo>
                    <a:pt x="357821" y="1351654"/>
                  </a:lnTo>
                  <a:lnTo>
                    <a:pt x="356052" y="1346247"/>
                  </a:lnTo>
                  <a:lnTo>
                    <a:pt x="354295" y="1340840"/>
                  </a:lnTo>
                  <a:lnTo>
                    <a:pt x="352557" y="1335434"/>
                  </a:lnTo>
                  <a:lnTo>
                    <a:pt x="350858" y="1330027"/>
                  </a:lnTo>
                  <a:lnTo>
                    <a:pt x="349197" y="1324621"/>
                  </a:lnTo>
                  <a:lnTo>
                    <a:pt x="347578" y="1319214"/>
                  </a:lnTo>
                  <a:lnTo>
                    <a:pt x="346007" y="1313807"/>
                  </a:lnTo>
                  <a:lnTo>
                    <a:pt x="344517" y="1308401"/>
                  </a:lnTo>
                  <a:lnTo>
                    <a:pt x="343094" y="1302994"/>
                  </a:lnTo>
                  <a:lnTo>
                    <a:pt x="341742" y="1297587"/>
                  </a:lnTo>
                  <a:lnTo>
                    <a:pt x="340463" y="1292181"/>
                  </a:lnTo>
                  <a:lnTo>
                    <a:pt x="339291" y="1286774"/>
                  </a:lnTo>
                  <a:lnTo>
                    <a:pt x="338215" y="1281368"/>
                  </a:lnTo>
                  <a:lnTo>
                    <a:pt x="337226" y="1275961"/>
                  </a:lnTo>
                  <a:lnTo>
                    <a:pt x="336327" y="1270554"/>
                  </a:lnTo>
                  <a:lnTo>
                    <a:pt x="335543" y="1265148"/>
                  </a:lnTo>
                  <a:lnTo>
                    <a:pt x="334871" y="1259741"/>
                  </a:lnTo>
                  <a:lnTo>
                    <a:pt x="334291" y="1254335"/>
                  </a:lnTo>
                  <a:lnTo>
                    <a:pt x="333802" y="1248928"/>
                  </a:lnTo>
                  <a:lnTo>
                    <a:pt x="333419" y="1243521"/>
                  </a:lnTo>
                  <a:lnTo>
                    <a:pt x="333148" y="1238115"/>
                  </a:lnTo>
                  <a:lnTo>
                    <a:pt x="332958" y="1232708"/>
                  </a:lnTo>
                  <a:lnTo>
                    <a:pt x="332848" y="1227301"/>
                  </a:lnTo>
                  <a:lnTo>
                    <a:pt x="332819" y="1221895"/>
                  </a:lnTo>
                  <a:lnTo>
                    <a:pt x="332882" y="1216488"/>
                  </a:lnTo>
                  <a:lnTo>
                    <a:pt x="333006" y="1211082"/>
                  </a:lnTo>
                  <a:lnTo>
                    <a:pt x="333184" y="1205675"/>
                  </a:lnTo>
                  <a:lnTo>
                    <a:pt x="333412" y="1200268"/>
                  </a:lnTo>
                  <a:lnTo>
                    <a:pt x="333698" y="1194862"/>
                  </a:lnTo>
                  <a:lnTo>
                    <a:pt x="334015" y="1189455"/>
                  </a:lnTo>
                  <a:lnTo>
                    <a:pt x="334356" y="1184049"/>
                  </a:lnTo>
                  <a:lnTo>
                    <a:pt x="334717" y="1178642"/>
                  </a:lnTo>
                  <a:lnTo>
                    <a:pt x="335093" y="1173235"/>
                  </a:lnTo>
                  <a:lnTo>
                    <a:pt x="335471" y="1167829"/>
                  </a:lnTo>
                  <a:lnTo>
                    <a:pt x="335846" y="1162422"/>
                  </a:lnTo>
                  <a:lnTo>
                    <a:pt x="336214" y="1157015"/>
                  </a:lnTo>
                  <a:lnTo>
                    <a:pt x="336565" y="1151609"/>
                  </a:lnTo>
                  <a:lnTo>
                    <a:pt x="336893" y="1146202"/>
                  </a:lnTo>
                  <a:lnTo>
                    <a:pt x="337199" y="1140796"/>
                  </a:lnTo>
                  <a:lnTo>
                    <a:pt x="337481" y="1135389"/>
                  </a:lnTo>
                  <a:lnTo>
                    <a:pt x="337731" y="1129982"/>
                  </a:lnTo>
                  <a:lnTo>
                    <a:pt x="337945" y="1124576"/>
                  </a:lnTo>
                  <a:lnTo>
                    <a:pt x="338132" y="1119169"/>
                  </a:lnTo>
                  <a:lnTo>
                    <a:pt x="338291" y="1113763"/>
                  </a:lnTo>
                  <a:lnTo>
                    <a:pt x="338421" y="1108356"/>
                  </a:lnTo>
                  <a:lnTo>
                    <a:pt x="338519" y="1102949"/>
                  </a:lnTo>
                  <a:lnTo>
                    <a:pt x="338598" y="1097543"/>
                  </a:lnTo>
                  <a:lnTo>
                    <a:pt x="338660" y="1092136"/>
                  </a:lnTo>
                  <a:lnTo>
                    <a:pt x="338709" y="1086729"/>
                  </a:lnTo>
                  <a:lnTo>
                    <a:pt x="338749" y="1081323"/>
                  </a:lnTo>
                  <a:lnTo>
                    <a:pt x="338789" y="1075916"/>
                  </a:lnTo>
                  <a:lnTo>
                    <a:pt x="338833" y="1070510"/>
                  </a:lnTo>
                  <a:lnTo>
                    <a:pt x="338888" y="1065103"/>
                  </a:lnTo>
                  <a:lnTo>
                    <a:pt x="338965" y="1059696"/>
                  </a:lnTo>
                  <a:lnTo>
                    <a:pt x="339071" y="1054290"/>
                  </a:lnTo>
                  <a:lnTo>
                    <a:pt x="339206" y="1048883"/>
                  </a:lnTo>
                  <a:lnTo>
                    <a:pt x="339377" y="1043476"/>
                  </a:lnTo>
                  <a:lnTo>
                    <a:pt x="339601" y="1038070"/>
                  </a:lnTo>
                  <a:lnTo>
                    <a:pt x="339882" y="1032663"/>
                  </a:lnTo>
                  <a:lnTo>
                    <a:pt x="340216" y="1027257"/>
                  </a:lnTo>
                  <a:lnTo>
                    <a:pt x="340606" y="1021850"/>
                  </a:lnTo>
                  <a:lnTo>
                    <a:pt x="341070" y="1016443"/>
                  </a:lnTo>
                  <a:lnTo>
                    <a:pt x="341613" y="1011037"/>
                  </a:lnTo>
                  <a:lnTo>
                    <a:pt x="342224" y="1005630"/>
                  </a:lnTo>
                  <a:lnTo>
                    <a:pt x="342903" y="1000224"/>
                  </a:lnTo>
                  <a:lnTo>
                    <a:pt x="343660" y="994817"/>
                  </a:lnTo>
                  <a:lnTo>
                    <a:pt x="344509" y="989410"/>
                  </a:lnTo>
                  <a:lnTo>
                    <a:pt x="345427" y="984004"/>
                  </a:lnTo>
                  <a:lnTo>
                    <a:pt x="346413" y="978597"/>
                  </a:lnTo>
                  <a:lnTo>
                    <a:pt x="347467" y="973190"/>
                  </a:lnTo>
                  <a:lnTo>
                    <a:pt x="348610" y="967784"/>
                  </a:lnTo>
                  <a:lnTo>
                    <a:pt x="349811" y="962377"/>
                  </a:lnTo>
                  <a:lnTo>
                    <a:pt x="351067" y="956971"/>
                  </a:lnTo>
                  <a:lnTo>
                    <a:pt x="352375" y="951564"/>
                  </a:lnTo>
                  <a:lnTo>
                    <a:pt x="353747" y="946157"/>
                  </a:lnTo>
                  <a:lnTo>
                    <a:pt x="355160" y="940751"/>
                  </a:lnTo>
                  <a:lnTo>
                    <a:pt x="356607" y="935344"/>
                  </a:lnTo>
                  <a:lnTo>
                    <a:pt x="358084" y="929938"/>
                  </a:lnTo>
                  <a:lnTo>
                    <a:pt x="359591" y="924531"/>
                  </a:lnTo>
                  <a:lnTo>
                    <a:pt x="361115" y="919124"/>
                  </a:lnTo>
                  <a:lnTo>
                    <a:pt x="362648" y="913718"/>
                  </a:lnTo>
                  <a:lnTo>
                    <a:pt x="364185" y="908311"/>
                  </a:lnTo>
                  <a:lnTo>
                    <a:pt x="365721" y="902904"/>
                  </a:lnTo>
                  <a:lnTo>
                    <a:pt x="367246" y="897498"/>
                  </a:lnTo>
                  <a:lnTo>
                    <a:pt x="368757" y="892091"/>
                  </a:lnTo>
                  <a:lnTo>
                    <a:pt x="370249" y="886685"/>
                  </a:lnTo>
                  <a:lnTo>
                    <a:pt x="371715" y="881278"/>
                  </a:lnTo>
                  <a:lnTo>
                    <a:pt x="373143" y="875871"/>
                  </a:lnTo>
                  <a:lnTo>
                    <a:pt x="374538" y="870465"/>
                  </a:lnTo>
                  <a:lnTo>
                    <a:pt x="375897" y="865058"/>
                  </a:lnTo>
                  <a:lnTo>
                    <a:pt x="377215" y="859652"/>
                  </a:lnTo>
                  <a:lnTo>
                    <a:pt x="378474" y="854245"/>
                  </a:lnTo>
                  <a:lnTo>
                    <a:pt x="379687" y="848838"/>
                  </a:lnTo>
                  <a:lnTo>
                    <a:pt x="380854" y="843432"/>
                  </a:lnTo>
                  <a:lnTo>
                    <a:pt x="381974" y="838025"/>
                  </a:lnTo>
                  <a:lnTo>
                    <a:pt x="383024" y="832618"/>
                  </a:lnTo>
                  <a:lnTo>
                    <a:pt x="384022" y="827212"/>
                  </a:lnTo>
                  <a:lnTo>
                    <a:pt x="384971" y="821805"/>
                  </a:lnTo>
                  <a:lnTo>
                    <a:pt x="385870" y="816399"/>
                  </a:lnTo>
                  <a:lnTo>
                    <a:pt x="386703" y="810992"/>
                  </a:lnTo>
                  <a:lnTo>
                    <a:pt x="387482" y="805585"/>
                  </a:lnTo>
                  <a:lnTo>
                    <a:pt x="388214" y="800179"/>
                  </a:lnTo>
                  <a:lnTo>
                    <a:pt x="388900" y="794772"/>
                  </a:lnTo>
                  <a:lnTo>
                    <a:pt x="389529" y="789366"/>
                  </a:lnTo>
                  <a:lnTo>
                    <a:pt x="390106" y="783959"/>
                  </a:lnTo>
                  <a:lnTo>
                    <a:pt x="390642" y="778552"/>
                  </a:lnTo>
                  <a:lnTo>
                    <a:pt x="391138" y="773146"/>
                  </a:lnTo>
                  <a:lnTo>
                    <a:pt x="391590" y="767739"/>
                  </a:lnTo>
                  <a:lnTo>
                    <a:pt x="391996" y="762332"/>
                  </a:lnTo>
                  <a:lnTo>
                    <a:pt x="392369" y="756926"/>
                  </a:lnTo>
                  <a:lnTo>
                    <a:pt x="392709" y="751519"/>
                  </a:lnTo>
                  <a:lnTo>
                    <a:pt x="393017" y="746113"/>
                  </a:lnTo>
                  <a:lnTo>
                    <a:pt x="393286" y="740706"/>
                  </a:lnTo>
                  <a:lnTo>
                    <a:pt x="393530" y="735299"/>
                  </a:lnTo>
                  <a:lnTo>
                    <a:pt x="393749" y="729893"/>
                  </a:lnTo>
                  <a:lnTo>
                    <a:pt x="393944" y="724486"/>
                  </a:lnTo>
                  <a:lnTo>
                    <a:pt x="394109" y="719080"/>
                  </a:lnTo>
                  <a:lnTo>
                    <a:pt x="394254" y="713673"/>
                  </a:lnTo>
                  <a:lnTo>
                    <a:pt x="394381" y="708266"/>
                  </a:lnTo>
                  <a:lnTo>
                    <a:pt x="394490" y="702860"/>
                  </a:lnTo>
                  <a:lnTo>
                    <a:pt x="394576" y="697453"/>
                  </a:lnTo>
                  <a:lnTo>
                    <a:pt x="394645" y="692046"/>
                  </a:lnTo>
                  <a:lnTo>
                    <a:pt x="394699" y="686640"/>
                  </a:lnTo>
                  <a:lnTo>
                    <a:pt x="394739" y="681233"/>
                  </a:lnTo>
                  <a:lnTo>
                    <a:pt x="394761" y="675827"/>
                  </a:lnTo>
                  <a:lnTo>
                    <a:pt x="394767" y="670420"/>
                  </a:lnTo>
                  <a:lnTo>
                    <a:pt x="394759" y="665013"/>
                  </a:lnTo>
                  <a:lnTo>
                    <a:pt x="394737" y="659607"/>
                  </a:lnTo>
                  <a:lnTo>
                    <a:pt x="394698" y="654200"/>
                  </a:lnTo>
                  <a:lnTo>
                    <a:pt x="394641" y="648793"/>
                  </a:lnTo>
                  <a:lnTo>
                    <a:pt x="394568" y="643387"/>
                  </a:lnTo>
                  <a:lnTo>
                    <a:pt x="394479" y="637980"/>
                  </a:lnTo>
                  <a:lnTo>
                    <a:pt x="394372" y="632574"/>
                  </a:lnTo>
                  <a:lnTo>
                    <a:pt x="394240" y="627167"/>
                  </a:lnTo>
                  <a:lnTo>
                    <a:pt x="394089" y="621760"/>
                  </a:lnTo>
                  <a:lnTo>
                    <a:pt x="393917" y="616354"/>
                  </a:lnTo>
                  <a:lnTo>
                    <a:pt x="393723" y="610947"/>
                  </a:lnTo>
                  <a:lnTo>
                    <a:pt x="393495" y="605541"/>
                  </a:lnTo>
                  <a:lnTo>
                    <a:pt x="393240" y="600134"/>
                  </a:lnTo>
                  <a:lnTo>
                    <a:pt x="392958" y="594727"/>
                  </a:lnTo>
                  <a:lnTo>
                    <a:pt x="392647" y="589321"/>
                  </a:lnTo>
                  <a:lnTo>
                    <a:pt x="392292" y="583914"/>
                  </a:lnTo>
                  <a:lnTo>
                    <a:pt x="391901" y="578507"/>
                  </a:lnTo>
                  <a:lnTo>
                    <a:pt x="391474" y="573101"/>
                  </a:lnTo>
                  <a:lnTo>
                    <a:pt x="391009" y="567694"/>
                  </a:lnTo>
                  <a:lnTo>
                    <a:pt x="390491" y="562288"/>
                  </a:lnTo>
                  <a:lnTo>
                    <a:pt x="389925" y="556881"/>
                  </a:lnTo>
                  <a:lnTo>
                    <a:pt x="389314" y="551474"/>
                  </a:lnTo>
                  <a:lnTo>
                    <a:pt x="388656" y="546068"/>
                  </a:lnTo>
                  <a:lnTo>
                    <a:pt x="387940" y="540661"/>
                  </a:lnTo>
                  <a:lnTo>
                    <a:pt x="387162" y="535255"/>
                  </a:lnTo>
                  <a:lnTo>
                    <a:pt x="386333" y="529848"/>
                  </a:lnTo>
                  <a:lnTo>
                    <a:pt x="385451" y="524441"/>
                  </a:lnTo>
                  <a:lnTo>
                    <a:pt x="384508" y="519035"/>
                  </a:lnTo>
                  <a:lnTo>
                    <a:pt x="383494" y="513628"/>
                  </a:lnTo>
                  <a:lnTo>
                    <a:pt x="382425" y="508221"/>
                  </a:lnTo>
                  <a:lnTo>
                    <a:pt x="381302" y="502815"/>
                  </a:lnTo>
                  <a:lnTo>
                    <a:pt x="380123" y="497408"/>
                  </a:lnTo>
                  <a:lnTo>
                    <a:pt x="378869" y="492002"/>
                  </a:lnTo>
                  <a:lnTo>
                    <a:pt x="377565" y="486595"/>
                  </a:lnTo>
                  <a:lnTo>
                    <a:pt x="376212" y="481188"/>
                  </a:lnTo>
                  <a:lnTo>
                    <a:pt x="374811" y="475782"/>
                  </a:lnTo>
                  <a:lnTo>
                    <a:pt x="373349" y="470375"/>
                  </a:lnTo>
                  <a:lnTo>
                    <a:pt x="371847" y="464969"/>
                  </a:lnTo>
                  <a:lnTo>
                    <a:pt x="370310" y="459562"/>
                  </a:lnTo>
                  <a:lnTo>
                    <a:pt x="368741" y="454155"/>
                  </a:lnTo>
                  <a:lnTo>
                    <a:pt x="367138" y="448749"/>
                  </a:lnTo>
                  <a:lnTo>
                    <a:pt x="365514" y="443342"/>
                  </a:lnTo>
                  <a:lnTo>
                    <a:pt x="363879" y="437935"/>
                  </a:lnTo>
                  <a:lnTo>
                    <a:pt x="362235" y="432529"/>
                  </a:lnTo>
                  <a:lnTo>
                    <a:pt x="360592" y="427122"/>
                  </a:lnTo>
                  <a:lnTo>
                    <a:pt x="358961" y="421716"/>
                  </a:lnTo>
                  <a:lnTo>
                    <a:pt x="357347" y="416309"/>
                  </a:lnTo>
                  <a:lnTo>
                    <a:pt x="355757" y="410902"/>
                  </a:lnTo>
                  <a:lnTo>
                    <a:pt x="354204" y="405496"/>
                  </a:lnTo>
                  <a:lnTo>
                    <a:pt x="352705" y="400089"/>
                  </a:lnTo>
                  <a:lnTo>
                    <a:pt x="351257" y="394683"/>
                  </a:lnTo>
                  <a:lnTo>
                    <a:pt x="349867" y="389276"/>
                  </a:lnTo>
                  <a:lnTo>
                    <a:pt x="348545" y="383869"/>
                  </a:lnTo>
                  <a:lnTo>
                    <a:pt x="347326" y="378463"/>
                  </a:lnTo>
                  <a:lnTo>
                    <a:pt x="346190" y="373056"/>
                  </a:lnTo>
                  <a:lnTo>
                    <a:pt x="345143" y="367649"/>
                  </a:lnTo>
                  <a:lnTo>
                    <a:pt x="344189" y="362243"/>
                  </a:lnTo>
                  <a:lnTo>
                    <a:pt x="343381" y="356836"/>
                  </a:lnTo>
                  <a:lnTo>
                    <a:pt x="342682" y="351430"/>
                  </a:lnTo>
                  <a:lnTo>
                    <a:pt x="342094" y="346023"/>
                  </a:lnTo>
                  <a:lnTo>
                    <a:pt x="341621" y="340616"/>
                  </a:lnTo>
                  <a:lnTo>
                    <a:pt x="341307" y="335210"/>
                  </a:lnTo>
                  <a:lnTo>
                    <a:pt x="341126" y="329803"/>
                  </a:lnTo>
                  <a:lnTo>
                    <a:pt x="341066" y="324396"/>
                  </a:lnTo>
                  <a:lnTo>
                    <a:pt x="341128" y="318990"/>
                  </a:lnTo>
                  <a:lnTo>
                    <a:pt x="341344" y="313583"/>
                  </a:lnTo>
                  <a:lnTo>
                    <a:pt x="341702" y="308177"/>
                  </a:lnTo>
                  <a:lnTo>
                    <a:pt x="342177" y="302770"/>
                  </a:lnTo>
                  <a:lnTo>
                    <a:pt x="342767" y="297363"/>
                  </a:lnTo>
                  <a:lnTo>
                    <a:pt x="343489" y="291957"/>
                  </a:lnTo>
                  <a:lnTo>
                    <a:pt x="344344" y="286550"/>
                  </a:lnTo>
                  <a:lnTo>
                    <a:pt x="345299" y="281144"/>
                  </a:lnTo>
                  <a:lnTo>
                    <a:pt x="346348" y="275737"/>
                  </a:lnTo>
                  <a:lnTo>
                    <a:pt x="347495" y="270330"/>
                  </a:lnTo>
                  <a:lnTo>
                    <a:pt x="348750" y="264924"/>
                  </a:lnTo>
                  <a:lnTo>
                    <a:pt x="350077" y="259517"/>
                  </a:lnTo>
                  <a:lnTo>
                    <a:pt x="351468" y="254110"/>
                  </a:lnTo>
                  <a:lnTo>
                    <a:pt x="352919" y="248704"/>
                  </a:lnTo>
                  <a:lnTo>
                    <a:pt x="354440" y="243297"/>
                  </a:lnTo>
                  <a:lnTo>
                    <a:pt x="355998" y="237891"/>
                  </a:lnTo>
                  <a:lnTo>
                    <a:pt x="357588" y="232484"/>
                  </a:lnTo>
                  <a:lnTo>
                    <a:pt x="359203" y="227077"/>
                  </a:lnTo>
                  <a:lnTo>
                    <a:pt x="360840" y="221671"/>
                  </a:lnTo>
                  <a:lnTo>
                    <a:pt x="362483" y="216264"/>
                  </a:lnTo>
                  <a:lnTo>
                    <a:pt x="364126" y="210858"/>
                  </a:lnTo>
                  <a:lnTo>
                    <a:pt x="365762" y="205451"/>
                  </a:lnTo>
                  <a:lnTo>
                    <a:pt x="367382" y="200044"/>
                  </a:lnTo>
                  <a:lnTo>
                    <a:pt x="368976" y="194638"/>
                  </a:lnTo>
                  <a:lnTo>
                    <a:pt x="370544" y="189231"/>
                  </a:lnTo>
                  <a:lnTo>
                    <a:pt x="372081" y="183824"/>
                  </a:lnTo>
                  <a:lnTo>
                    <a:pt x="373575" y="178418"/>
                  </a:lnTo>
                  <a:lnTo>
                    <a:pt x="375019" y="173011"/>
                  </a:lnTo>
                  <a:lnTo>
                    <a:pt x="376418" y="167605"/>
                  </a:lnTo>
                  <a:lnTo>
                    <a:pt x="377770" y="162198"/>
                  </a:lnTo>
                  <a:lnTo>
                    <a:pt x="379068" y="156791"/>
                  </a:lnTo>
                  <a:lnTo>
                    <a:pt x="380297" y="151385"/>
                  </a:lnTo>
                  <a:lnTo>
                    <a:pt x="381472" y="145978"/>
                  </a:lnTo>
                  <a:lnTo>
                    <a:pt x="382595" y="140572"/>
                  </a:lnTo>
                  <a:lnTo>
                    <a:pt x="383661" y="135165"/>
                  </a:lnTo>
                  <a:lnTo>
                    <a:pt x="384650" y="129758"/>
                  </a:lnTo>
                  <a:lnTo>
                    <a:pt x="385584" y="124352"/>
                  </a:lnTo>
                  <a:lnTo>
                    <a:pt x="386466" y="118945"/>
                  </a:lnTo>
                  <a:lnTo>
                    <a:pt x="387295" y="113538"/>
                  </a:lnTo>
                  <a:lnTo>
                    <a:pt x="388052" y="108132"/>
                  </a:lnTo>
                  <a:lnTo>
                    <a:pt x="388758" y="102725"/>
                  </a:lnTo>
                  <a:lnTo>
                    <a:pt x="389416" y="97319"/>
                  </a:lnTo>
                  <a:lnTo>
                    <a:pt x="390027" y="91912"/>
                  </a:lnTo>
                  <a:lnTo>
                    <a:pt x="390581" y="86505"/>
                  </a:lnTo>
                  <a:lnTo>
                    <a:pt x="391087" y="81099"/>
                  </a:lnTo>
                  <a:lnTo>
                    <a:pt x="391554" y="75692"/>
                  </a:lnTo>
                  <a:lnTo>
                    <a:pt x="391984" y="70286"/>
                  </a:lnTo>
                  <a:lnTo>
                    <a:pt x="392370" y="64879"/>
                  </a:lnTo>
                  <a:lnTo>
                    <a:pt x="392716" y="59472"/>
                  </a:lnTo>
                  <a:lnTo>
                    <a:pt x="393032" y="54066"/>
                  </a:lnTo>
                  <a:lnTo>
                    <a:pt x="393320" y="48659"/>
                  </a:lnTo>
                  <a:lnTo>
                    <a:pt x="393577" y="43252"/>
                  </a:lnTo>
                  <a:lnTo>
                    <a:pt x="393803" y="37846"/>
                  </a:lnTo>
                  <a:lnTo>
                    <a:pt x="394007" y="32439"/>
                  </a:lnTo>
                  <a:lnTo>
                    <a:pt x="394191" y="27033"/>
                  </a:lnTo>
                  <a:lnTo>
                    <a:pt x="394355" y="21626"/>
                  </a:lnTo>
                  <a:lnTo>
                    <a:pt x="394496" y="16219"/>
                  </a:lnTo>
                  <a:lnTo>
                    <a:pt x="394622" y="10813"/>
                  </a:lnTo>
                  <a:lnTo>
                    <a:pt x="394735" y="5406"/>
                  </a:lnTo>
                  <a:lnTo>
                    <a:pt x="394834" y="0"/>
                  </a:lnTo>
                  <a:lnTo>
                    <a:pt x="396059" y="0"/>
                  </a:lnTo>
                  <a:lnTo>
                    <a:pt x="396159" y="5406"/>
                  </a:lnTo>
                  <a:lnTo>
                    <a:pt x="396271" y="10813"/>
                  </a:lnTo>
                  <a:lnTo>
                    <a:pt x="396397" y="16219"/>
                  </a:lnTo>
                  <a:lnTo>
                    <a:pt x="396538" y="21626"/>
                  </a:lnTo>
                  <a:lnTo>
                    <a:pt x="396702" y="27033"/>
                  </a:lnTo>
                  <a:lnTo>
                    <a:pt x="396886" y="32439"/>
                  </a:lnTo>
                  <a:lnTo>
                    <a:pt x="397090" y="37846"/>
                  </a:lnTo>
                  <a:lnTo>
                    <a:pt x="397316" y="43252"/>
                  </a:lnTo>
                  <a:lnTo>
                    <a:pt x="397573" y="48659"/>
                  </a:lnTo>
                  <a:lnTo>
                    <a:pt x="397861" y="54066"/>
                  </a:lnTo>
                  <a:lnTo>
                    <a:pt x="398177" y="59472"/>
                  </a:lnTo>
                  <a:lnTo>
                    <a:pt x="398524" y="64879"/>
                  </a:lnTo>
                  <a:lnTo>
                    <a:pt x="398910" y="70286"/>
                  </a:lnTo>
                  <a:lnTo>
                    <a:pt x="399339" y="75692"/>
                  </a:lnTo>
                  <a:lnTo>
                    <a:pt x="399806" y="81099"/>
                  </a:lnTo>
                  <a:lnTo>
                    <a:pt x="400313" y="86505"/>
                  </a:lnTo>
                  <a:lnTo>
                    <a:pt x="400866" y="91912"/>
                  </a:lnTo>
                  <a:lnTo>
                    <a:pt x="401478" y="97319"/>
                  </a:lnTo>
                  <a:lnTo>
                    <a:pt x="402136" y="102725"/>
                  </a:lnTo>
                  <a:lnTo>
                    <a:pt x="402841" y="108132"/>
                  </a:lnTo>
                  <a:lnTo>
                    <a:pt x="403598" y="113538"/>
                  </a:lnTo>
                  <a:lnTo>
                    <a:pt x="404427" y="118945"/>
                  </a:lnTo>
                  <a:lnTo>
                    <a:pt x="405309" y="124352"/>
                  </a:lnTo>
                  <a:lnTo>
                    <a:pt x="406244" y="129758"/>
                  </a:lnTo>
                  <a:lnTo>
                    <a:pt x="407233" y="135165"/>
                  </a:lnTo>
                  <a:lnTo>
                    <a:pt x="408299" y="140572"/>
                  </a:lnTo>
                  <a:lnTo>
                    <a:pt x="409421" y="145978"/>
                  </a:lnTo>
                  <a:lnTo>
                    <a:pt x="410597" y="151385"/>
                  </a:lnTo>
                  <a:lnTo>
                    <a:pt x="411826" y="156791"/>
                  </a:lnTo>
                  <a:lnTo>
                    <a:pt x="413123" y="162198"/>
                  </a:lnTo>
                  <a:lnTo>
                    <a:pt x="414476" y="167605"/>
                  </a:lnTo>
                  <a:lnTo>
                    <a:pt x="415875" y="173011"/>
                  </a:lnTo>
                  <a:lnTo>
                    <a:pt x="417318" y="178418"/>
                  </a:lnTo>
                  <a:lnTo>
                    <a:pt x="418813" y="183824"/>
                  </a:lnTo>
                  <a:lnTo>
                    <a:pt x="420350" y="189231"/>
                  </a:lnTo>
                  <a:lnTo>
                    <a:pt x="421917" y="194638"/>
                  </a:lnTo>
                  <a:lnTo>
                    <a:pt x="423512" y="200044"/>
                  </a:lnTo>
                  <a:lnTo>
                    <a:pt x="425131" y="205451"/>
                  </a:lnTo>
                  <a:lnTo>
                    <a:pt x="426768" y="210858"/>
                  </a:lnTo>
                  <a:lnTo>
                    <a:pt x="428410" y="216264"/>
                  </a:lnTo>
                  <a:lnTo>
                    <a:pt x="430053" y="221671"/>
                  </a:lnTo>
                  <a:lnTo>
                    <a:pt x="431690" y="227077"/>
                  </a:lnTo>
                  <a:lnTo>
                    <a:pt x="433305" y="232484"/>
                  </a:lnTo>
                  <a:lnTo>
                    <a:pt x="434895" y="237891"/>
                  </a:lnTo>
                  <a:lnTo>
                    <a:pt x="436454" y="243297"/>
                  </a:lnTo>
                  <a:lnTo>
                    <a:pt x="437975" y="248704"/>
                  </a:lnTo>
                  <a:lnTo>
                    <a:pt x="439426" y="254110"/>
                  </a:lnTo>
                  <a:lnTo>
                    <a:pt x="440817" y="259517"/>
                  </a:lnTo>
                  <a:lnTo>
                    <a:pt x="442143" y="264924"/>
                  </a:lnTo>
                  <a:lnTo>
                    <a:pt x="443399" y="270330"/>
                  </a:lnTo>
                  <a:lnTo>
                    <a:pt x="444545" y="275737"/>
                  </a:lnTo>
                  <a:lnTo>
                    <a:pt x="445594" y="281144"/>
                  </a:lnTo>
                  <a:lnTo>
                    <a:pt x="446549" y="286550"/>
                  </a:lnTo>
                  <a:lnTo>
                    <a:pt x="447405" y="291957"/>
                  </a:lnTo>
                  <a:lnTo>
                    <a:pt x="448126" y="297363"/>
                  </a:lnTo>
                  <a:lnTo>
                    <a:pt x="448716" y="302770"/>
                  </a:lnTo>
                  <a:lnTo>
                    <a:pt x="449191" y="308177"/>
                  </a:lnTo>
                  <a:lnTo>
                    <a:pt x="449549" y="313583"/>
                  </a:lnTo>
                  <a:lnTo>
                    <a:pt x="449765" y="318990"/>
                  </a:lnTo>
                  <a:lnTo>
                    <a:pt x="449827" y="324396"/>
                  </a:lnTo>
                  <a:lnTo>
                    <a:pt x="449768" y="329803"/>
                  </a:lnTo>
                  <a:lnTo>
                    <a:pt x="449587" y="335210"/>
                  </a:lnTo>
                  <a:lnTo>
                    <a:pt x="449273" y="340616"/>
                  </a:lnTo>
                  <a:lnTo>
                    <a:pt x="448799" y="346023"/>
                  </a:lnTo>
                  <a:lnTo>
                    <a:pt x="448211" y="351430"/>
                  </a:lnTo>
                  <a:lnTo>
                    <a:pt x="447513" y="356836"/>
                  </a:lnTo>
                  <a:lnTo>
                    <a:pt x="446704" y="362243"/>
                  </a:lnTo>
                  <a:lnTo>
                    <a:pt x="445750" y="367649"/>
                  </a:lnTo>
                  <a:lnTo>
                    <a:pt x="444703" y="373056"/>
                  </a:lnTo>
                  <a:lnTo>
                    <a:pt x="443568" y="378463"/>
                  </a:lnTo>
                  <a:lnTo>
                    <a:pt x="442349" y="383869"/>
                  </a:lnTo>
                  <a:lnTo>
                    <a:pt x="441027" y="389276"/>
                  </a:lnTo>
                  <a:lnTo>
                    <a:pt x="439636" y="394683"/>
                  </a:lnTo>
                  <a:lnTo>
                    <a:pt x="438189" y="400089"/>
                  </a:lnTo>
                  <a:lnTo>
                    <a:pt x="436690" y="405496"/>
                  </a:lnTo>
                  <a:lnTo>
                    <a:pt x="435136" y="410902"/>
                  </a:lnTo>
                  <a:lnTo>
                    <a:pt x="433546" y="416309"/>
                  </a:lnTo>
                  <a:lnTo>
                    <a:pt x="431933" y="421716"/>
                  </a:lnTo>
                  <a:lnTo>
                    <a:pt x="430301" y="427122"/>
                  </a:lnTo>
                  <a:lnTo>
                    <a:pt x="428658" y="432529"/>
                  </a:lnTo>
                  <a:lnTo>
                    <a:pt x="427015" y="437935"/>
                  </a:lnTo>
                  <a:lnTo>
                    <a:pt x="425379" y="443342"/>
                  </a:lnTo>
                  <a:lnTo>
                    <a:pt x="423755" y="448749"/>
                  </a:lnTo>
                  <a:lnTo>
                    <a:pt x="422152" y="454155"/>
                  </a:lnTo>
                  <a:lnTo>
                    <a:pt x="420583" y="459562"/>
                  </a:lnTo>
                  <a:lnTo>
                    <a:pt x="419046" y="464969"/>
                  </a:lnTo>
                  <a:lnTo>
                    <a:pt x="417544" y="470375"/>
                  </a:lnTo>
                  <a:lnTo>
                    <a:pt x="416082" y="475782"/>
                  </a:lnTo>
                  <a:lnTo>
                    <a:pt x="414681" y="481188"/>
                  </a:lnTo>
                  <a:lnTo>
                    <a:pt x="413328" y="486595"/>
                  </a:lnTo>
                  <a:lnTo>
                    <a:pt x="412024" y="492002"/>
                  </a:lnTo>
                  <a:lnTo>
                    <a:pt x="410770" y="497408"/>
                  </a:lnTo>
                  <a:lnTo>
                    <a:pt x="409591" y="502815"/>
                  </a:lnTo>
                  <a:lnTo>
                    <a:pt x="408468" y="508221"/>
                  </a:lnTo>
                  <a:lnTo>
                    <a:pt x="407399" y="513628"/>
                  </a:lnTo>
                  <a:lnTo>
                    <a:pt x="406385" y="519035"/>
                  </a:lnTo>
                  <a:lnTo>
                    <a:pt x="405443" y="524441"/>
                  </a:lnTo>
                  <a:lnTo>
                    <a:pt x="404561" y="529848"/>
                  </a:lnTo>
                  <a:lnTo>
                    <a:pt x="403731" y="535255"/>
                  </a:lnTo>
                  <a:lnTo>
                    <a:pt x="402953" y="540661"/>
                  </a:lnTo>
                  <a:lnTo>
                    <a:pt x="402237" y="546068"/>
                  </a:lnTo>
                  <a:lnTo>
                    <a:pt x="401580" y="551474"/>
                  </a:lnTo>
                  <a:lnTo>
                    <a:pt x="400969" y="556881"/>
                  </a:lnTo>
                  <a:lnTo>
                    <a:pt x="400402" y="562288"/>
                  </a:lnTo>
                  <a:lnTo>
                    <a:pt x="399885" y="567694"/>
                  </a:lnTo>
                  <a:lnTo>
                    <a:pt x="399420" y="573101"/>
                  </a:lnTo>
                  <a:lnTo>
                    <a:pt x="398992" y="578507"/>
                  </a:lnTo>
                  <a:lnTo>
                    <a:pt x="398601" y="583914"/>
                  </a:lnTo>
                  <a:lnTo>
                    <a:pt x="398246" y="589321"/>
                  </a:lnTo>
                  <a:lnTo>
                    <a:pt x="397935" y="594727"/>
                  </a:lnTo>
                  <a:lnTo>
                    <a:pt x="397653" y="600134"/>
                  </a:lnTo>
                  <a:lnTo>
                    <a:pt x="397398" y="605541"/>
                  </a:lnTo>
                  <a:lnTo>
                    <a:pt x="397170" y="610947"/>
                  </a:lnTo>
                  <a:lnTo>
                    <a:pt x="396976" y="616354"/>
                  </a:lnTo>
                  <a:lnTo>
                    <a:pt x="396804" y="621760"/>
                  </a:lnTo>
                  <a:lnTo>
                    <a:pt x="396653" y="627167"/>
                  </a:lnTo>
                  <a:lnTo>
                    <a:pt x="396521" y="632574"/>
                  </a:lnTo>
                  <a:lnTo>
                    <a:pt x="396414" y="637980"/>
                  </a:lnTo>
                  <a:lnTo>
                    <a:pt x="396326" y="643387"/>
                  </a:lnTo>
                  <a:lnTo>
                    <a:pt x="396253" y="648793"/>
                  </a:lnTo>
                  <a:lnTo>
                    <a:pt x="396195" y="654200"/>
                  </a:lnTo>
                  <a:lnTo>
                    <a:pt x="396157" y="659607"/>
                  </a:lnTo>
                  <a:lnTo>
                    <a:pt x="396135" y="665013"/>
                  </a:lnTo>
                  <a:lnTo>
                    <a:pt x="396126" y="670420"/>
                  </a:lnTo>
                  <a:lnTo>
                    <a:pt x="396132" y="675827"/>
                  </a:lnTo>
                  <a:lnTo>
                    <a:pt x="396154" y="681233"/>
                  </a:lnTo>
                  <a:lnTo>
                    <a:pt x="396194" y="686640"/>
                  </a:lnTo>
                  <a:lnTo>
                    <a:pt x="396248" y="692046"/>
                  </a:lnTo>
                  <a:lnTo>
                    <a:pt x="396318" y="697453"/>
                  </a:lnTo>
                  <a:lnTo>
                    <a:pt x="396404" y="702860"/>
                  </a:lnTo>
                  <a:lnTo>
                    <a:pt x="396513" y="708266"/>
                  </a:lnTo>
                  <a:lnTo>
                    <a:pt x="396639" y="713673"/>
                  </a:lnTo>
                  <a:lnTo>
                    <a:pt x="396784" y="719080"/>
                  </a:lnTo>
                  <a:lnTo>
                    <a:pt x="396949" y="724486"/>
                  </a:lnTo>
                  <a:lnTo>
                    <a:pt x="397145" y="729893"/>
                  </a:lnTo>
                  <a:lnTo>
                    <a:pt x="397364" y="735299"/>
                  </a:lnTo>
                  <a:lnTo>
                    <a:pt x="397607" y="740706"/>
                  </a:lnTo>
                  <a:lnTo>
                    <a:pt x="397876" y="746113"/>
                  </a:lnTo>
                  <a:lnTo>
                    <a:pt x="398184" y="751519"/>
                  </a:lnTo>
                  <a:lnTo>
                    <a:pt x="398525" y="756926"/>
                  </a:lnTo>
                  <a:lnTo>
                    <a:pt x="398897" y="762332"/>
                  </a:lnTo>
                  <a:lnTo>
                    <a:pt x="399303" y="767739"/>
                  </a:lnTo>
                  <a:lnTo>
                    <a:pt x="399755" y="773146"/>
                  </a:lnTo>
                  <a:lnTo>
                    <a:pt x="400251" y="778552"/>
                  </a:lnTo>
                  <a:lnTo>
                    <a:pt x="400787" y="783959"/>
                  </a:lnTo>
                  <a:lnTo>
                    <a:pt x="401365" y="789366"/>
                  </a:lnTo>
                  <a:lnTo>
                    <a:pt x="401994" y="794772"/>
                  </a:lnTo>
                  <a:lnTo>
                    <a:pt x="402679" y="800179"/>
                  </a:lnTo>
                  <a:lnTo>
                    <a:pt x="403411" y="805585"/>
                  </a:lnTo>
                  <a:lnTo>
                    <a:pt x="404190" y="810992"/>
                  </a:lnTo>
                  <a:lnTo>
                    <a:pt x="405023" y="816399"/>
                  </a:lnTo>
                  <a:lnTo>
                    <a:pt x="405922" y="821805"/>
                  </a:lnTo>
                  <a:lnTo>
                    <a:pt x="406871" y="827212"/>
                  </a:lnTo>
                  <a:lnTo>
                    <a:pt x="407870" y="832618"/>
                  </a:lnTo>
                  <a:lnTo>
                    <a:pt x="408919" y="838025"/>
                  </a:lnTo>
                  <a:lnTo>
                    <a:pt x="410039" y="843432"/>
                  </a:lnTo>
                  <a:lnTo>
                    <a:pt x="411206" y="848838"/>
                  </a:lnTo>
                  <a:lnTo>
                    <a:pt x="412420" y="854245"/>
                  </a:lnTo>
                  <a:lnTo>
                    <a:pt x="413679" y="859652"/>
                  </a:lnTo>
                  <a:lnTo>
                    <a:pt x="414996" y="865058"/>
                  </a:lnTo>
                  <a:lnTo>
                    <a:pt x="416355" y="870465"/>
                  </a:lnTo>
                  <a:lnTo>
                    <a:pt x="417750" y="875871"/>
                  </a:lnTo>
                  <a:lnTo>
                    <a:pt x="419178" y="881278"/>
                  </a:lnTo>
                  <a:lnTo>
                    <a:pt x="420644" y="886685"/>
                  </a:lnTo>
                  <a:lnTo>
                    <a:pt x="422137" y="892091"/>
                  </a:lnTo>
                  <a:lnTo>
                    <a:pt x="423647" y="897498"/>
                  </a:lnTo>
                  <a:lnTo>
                    <a:pt x="425172" y="902904"/>
                  </a:lnTo>
                  <a:lnTo>
                    <a:pt x="426708" y="908311"/>
                  </a:lnTo>
                  <a:lnTo>
                    <a:pt x="428246" y="913718"/>
                  </a:lnTo>
                  <a:lnTo>
                    <a:pt x="429779" y="919124"/>
                  </a:lnTo>
                  <a:lnTo>
                    <a:pt x="431302" y="924531"/>
                  </a:lnTo>
                  <a:lnTo>
                    <a:pt x="432809" y="929938"/>
                  </a:lnTo>
                  <a:lnTo>
                    <a:pt x="434286" y="935344"/>
                  </a:lnTo>
                  <a:lnTo>
                    <a:pt x="435733" y="940751"/>
                  </a:lnTo>
                  <a:lnTo>
                    <a:pt x="437146" y="946157"/>
                  </a:lnTo>
                  <a:lnTo>
                    <a:pt x="438518" y="951564"/>
                  </a:lnTo>
                  <a:lnTo>
                    <a:pt x="439826" y="956971"/>
                  </a:lnTo>
                  <a:lnTo>
                    <a:pt x="441083" y="962377"/>
                  </a:lnTo>
                  <a:lnTo>
                    <a:pt x="442284" y="967784"/>
                  </a:lnTo>
                  <a:lnTo>
                    <a:pt x="443427" y="973190"/>
                  </a:lnTo>
                  <a:lnTo>
                    <a:pt x="444481" y="978597"/>
                  </a:lnTo>
                  <a:lnTo>
                    <a:pt x="445466" y="984004"/>
                  </a:lnTo>
                  <a:lnTo>
                    <a:pt x="446384" y="989410"/>
                  </a:lnTo>
                  <a:lnTo>
                    <a:pt x="447233" y="994817"/>
                  </a:lnTo>
                  <a:lnTo>
                    <a:pt x="447990" y="1000224"/>
                  </a:lnTo>
                  <a:lnTo>
                    <a:pt x="448669" y="1005630"/>
                  </a:lnTo>
                  <a:lnTo>
                    <a:pt x="449280" y="1011037"/>
                  </a:lnTo>
                  <a:lnTo>
                    <a:pt x="449824" y="1016443"/>
                  </a:lnTo>
                  <a:lnTo>
                    <a:pt x="450287" y="1021850"/>
                  </a:lnTo>
                  <a:lnTo>
                    <a:pt x="450678" y="1027257"/>
                  </a:lnTo>
                  <a:lnTo>
                    <a:pt x="451011" y="1032663"/>
                  </a:lnTo>
                  <a:lnTo>
                    <a:pt x="451292" y="1038070"/>
                  </a:lnTo>
                  <a:lnTo>
                    <a:pt x="451517" y="1043476"/>
                  </a:lnTo>
                  <a:lnTo>
                    <a:pt x="451687" y="1048883"/>
                  </a:lnTo>
                  <a:lnTo>
                    <a:pt x="451823" y="1054290"/>
                  </a:lnTo>
                  <a:lnTo>
                    <a:pt x="451928" y="1059696"/>
                  </a:lnTo>
                  <a:lnTo>
                    <a:pt x="452006" y="1065103"/>
                  </a:lnTo>
                  <a:lnTo>
                    <a:pt x="452060" y="1070510"/>
                  </a:lnTo>
                  <a:lnTo>
                    <a:pt x="452105" y="1075916"/>
                  </a:lnTo>
                  <a:lnTo>
                    <a:pt x="452145" y="1081323"/>
                  </a:lnTo>
                  <a:lnTo>
                    <a:pt x="452184" y="1086729"/>
                  </a:lnTo>
                  <a:lnTo>
                    <a:pt x="452233" y="1092136"/>
                  </a:lnTo>
                  <a:lnTo>
                    <a:pt x="452296" y="1097543"/>
                  </a:lnTo>
                  <a:lnTo>
                    <a:pt x="452375" y="1102949"/>
                  </a:lnTo>
                  <a:lnTo>
                    <a:pt x="452473" y="1108356"/>
                  </a:lnTo>
                  <a:lnTo>
                    <a:pt x="452603" y="1113763"/>
                  </a:lnTo>
                  <a:lnTo>
                    <a:pt x="452762" y="1119169"/>
                  </a:lnTo>
                  <a:lnTo>
                    <a:pt x="452948" y="1124576"/>
                  </a:lnTo>
                  <a:lnTo>
                    <a:pt x="453163" y="1129982"/>
                  </a:lnTo>
                  <a:lnTo>
                    <a:pt x="453413" y="1135389"/>
                  </a:lnTo>
                  <a:lnTo>
                    <a:pt x="453694" y="1140796"/>
                  </a:lnTo>
                  <a:lnTo>
                    <a:pt x="454000" y="1146202"/>
                  </a:lnTo>
                  <a:lnTo>
                    <a:pt x="454329" y="1151609"/>
                  </a:lnTo>
                  <a:lnTo>
                    <a:pt x="454679" y="1157015"/>
                  </a:lnTo>
                  <a:lnTo>
                    <a:pt x="455047" y="1162422"/>
                  </a:lnTo>
                  <a:lnTo>
                    <a:pt x="455422" y="1167829"/>
                  </a:lnTo>
                  <a:lnTo>
                    <a:pt x="455800" y="1173235"/>
                  </a:lnTo>
                  <a:lnTo>
                    <a:pt x="456176" y="1178642"/>
                  </a:lnTo>
                  <a:lnTo>
                    <a:pt x="456537" y="1184049"/>
                  </a:lnTo>
                  <a:lnTo>
                    <a:pt x="456879" y="1189455"/>
                  </a:lnTo>
                  <a:lnTo>
                    <a:pt x="457195" y="1194862"/>
                  </a:lnTo>
                  <a:lnTo>
                    <a:pt x="457481" y="1200268"/>
                  </a:lnTo>
                  <a:lnTo>
                    <a:pt x="457709" y="1205675"/>
                  </a:lnTo>
                  <a:lnTo>
                    <a:pt x="457887" y="1211082"/>
                  </a:lnTo>
                  <a:lnTo>
                    <a:pt x="458011" y="1216488"/>
                  </a:lnTo>
                  <a:lnTo>
                    <a:pt x="458075" y="1221895"/>
                  </a:lnTo>
                  <a:lnTo>
                    <a:pt x="458045" y="1227301"/>
                  </a:lnTo>
                  <a:lnTo>
                    <a:pt x="457935" y="1232708"/>
                  </a:lnTo>
                  <a:lnTo>
                    <a:pt x="457746" y="1238115"/>
                  </a:lnTo>
                  <a:lnTo>
                    <a:pt x="457474" y="1243521"/>
                  </a:lnTo>
                  <a:lnTo>
                    <a:pt x="457091" y="1248928"/>
                  </a:lnTo>
                  <a:lnTo>
                    <a:pt x="456603" y="1254335"/>
                  </a:lnTo>
                  <a:lnTo>
                    <a:pt x="456023" y="1259741"/>
                  </a:lnTo>
                  <a:lnTo>
                    <a:pt x="455350" y="1265148"/>
                  </a:lnTo>
                  <a:lnTo>
                    <a:pt x="454566" y="1270554"/>
                  </a:lnTo>
                  <a:lnTo>
                    <a:pt x="453667" y="1275961"/>
                  </a:lnTo>
                  <a:lnTo>
                    <a:pt x="452679" y="1281368"/>
                  </a:lnTo>
                  <a:lnTo>
                    <a:pt x="451602" y="1286774"/>
                  </a:lnTo>
                  <a:lnTo>
                    <a:pt x="450430" y="1292181"/>
                  </a:lnTo>
                  <a:lnTo>
                    <a:pt x="449152" y="1297587"/>
                  </a:lnTo>
                  <a:lnTo>
                    <a:pt x="447799" y="1302994"/>
                  </a:lnTo>
                  <a:lnTo>
                    <a:pt x="446377" y="1308401"/>
                  </a:lnTo>
                  <a:lnTo>
                    <a:pt x="444887" y="1313807"/>
                  </a:lnTo>
                  <a:lnTo>
                    <a:pt x="443316" y="1319214"/>
                  </a:lnTo>
                  <a:lnTo>
                    <a:pt x="441697" y="1324621"/>
                  </a:lnTo>
                  <a:lnTo>
                    <a:pt x="440035" y="1330027"/>
                  </a:lnTo>
                  <a:lnTo>
                    <a:pt x="438336" y="1335434"/>
                  </a:lnTo>
                  <a:lnTo>
                    <a:pt x="436598" y="1340840"/>
                  </a:lnTo>
                  <a:lnTo>
                    <a:pt x="434841" y="1346247"/>
                  </a:lnTo>
                  <a:lnTo>
                    <a:pt x="433072" y="1351654"/>
                  </a:lnTo>
                  <a:lnTo>
                    <a:pt x="431297" y="1357060"/>
                  </a:lnTo>
                  <a:lnTo>
                    <a:pt x="429523" y="1362467"/>
                  </a:lnTo>
                  <a:lnTo>
                    <a:pt x="427762" y="1367873"/>
                  </a:lnTo>
                  <a:lnTo>
                    <a:pt x="426018" y="1373280"/>
                  </a:lnTo>
                  <a:lnTo>
                    <a:pt x="424295" y="1378687"/>
                  </a:lnTo>
                  <a:lnTo>
                    <a:pt x="422605" y="1384093"/>
                  </a:lnTo>
                  <a:lnTo>
                    <a:pt x="420957" y="1389500"/>
                  </a:lnTo>
                  <a:lnTo>
                    <a:pt x="419349" y="1394907"/>
                  </a:lnTo>
                  <a:lnTo>
                    <a:pt x="417782" y="1400313"/>
                  </a:lnTo>
                  <a:lnTo>
                    <a:pt x="416268" y="1405720"/>
                  </a:lnTo>
                  <a:lnTo>
                    <a:pt x="414819" y="1411126"/>
                  </a:lnTo>
                  <a:lnTo>
                    <a:pt x="413423" y="1416533"/>
                  </a:lnTo>
                  <a:lnTo>
                    <a:pt x="412081" y="1421940"/>
                  </a:lnTo>
                  <a:lnTo>
                    <a:pt x="410798" y="1427346"/>
                  </a:lnTo>
                  <a:lnTo>
                    <a:pt x="409595" y="1432753"/>
                  </a:lnTo>
                  <a:lnTo>
                    <a:pt x="408451" y="1438160"/>
                  </a:lnTo>
                  <a:lnTo>
                    <a:pt x="407364" y="1443566"/>
                  </a:lnTo>
                  <a:lnTo>
                    <a:pt x="406335" y="1448973"/>
                  </a:lnTo>
                  <a:lnTo>
                    <a:pt x="405389" y="1454379"/>
                  </a:lnTo>
                  <a:lnTo>
                    <a:pt x="404500" y="1459786"/>
                  </a:lnTo>
                  <a:lnTo>
                    <a:pt x="403667" y="1465193"/>
                  </a:lnTo>
                  <a:lnTo>
                    <a:pt x="402888" y="1470599"/>
                  </a:lnTo>
                  <a:lnTo>
                    <a:pt x="402180" y="1476006"/>
                  </a:lnTo>
                  <a:lnTo>
                    <a:pt x="401528" y="1481412"/>
                  </a:lnTo>
                  <a:lnTo>
                    <a:pt x="400924" y="1486819"/>
                  </a:lnTo>
                  <a:lnTo>
                    <a:pt x="400368" y="1492226"/>
                  </a:lnTo>
                  <a:lnTo>
                    <a:pt x="399868" y="1497632"/>
                  </a:lnTo>
                  <a:lnTo>
                    <a:pt x="399419" y="1503039"/>
                  </a:lnTo>
                  <a:lnTo>
                    <a:pt x="399010" y="1508446"/>
                  </a:lnTo>
                  <a:lnTo>
                    <a:pt x="398640" y="1513852"/>
                  </a:lnTo>
                  <a:lnTo>
                    <a:pt x="398314" y="1519259"/>
                  </a:lnTo>
                  <a:lnTo>
                    <a:pt x="398032" y="1524665"/>
                  </a:lnTo>
                  <a:lnTo>
                    <a:pt x="397783" y="1530072"/>
                  </a:lnTo>
                  <a:lnTo>
                    <a:pt x="397565" y="1535479"/>
                  </a:lnTo>
                  <a:lnTo>
                    <a:pt x="397381" y="1540885"/>
                  </a:lnTo>
                  <a:lnTo>
                    <a:pt x="397236" y="1546292"/>
                  </a:lnTo>
                  <a:lnTo>
                    <a:pt x="397119" y="1551698"/>
                  </a:lnTo>
                  <a:lnTo>
                    <a:pt x="397029" y="1557105"/>
                  </a:lnTo>
                  <a:lnTo>
                    <a:pt x="396965" y="1562512"/>
                  </a:lnTo>
                  <a:lnTo>
                    <a:pt x="396938" y="1567918"/>
                  </a:lnTo>
                  <a:lnTo>
                    <a:pt x="396937" y="1573325"/>
                  </a:lnTo>
                  <a:lnTo>
                    <a:pt x="396962" y="1578732"/>
                  </a:lnTo>
                  <a:lnTo>
                    <a:pt x="397012" y="1584138"/>
                  </a:lnTo>
                  <a:lnTo>
                    <a:pt x="397098" y="1589545"/>
                  </a:lnTo>
                  <a:lnTo>
                    <a:pt x="397213" y="1594951"/>
                  </a:lnTo>
                  <a:lnTo>
                    <a:pt x="397355" y="1600358"/>
                  </a:lnTo>
                  <a:lnTo>
                    <a:pt x="397525" y="1605765"/>
                  </a:lnTo>
                  <a:lnTo>
                    <a:pt x="397733" y="1611171"/>
                  </a:lnTo>
                  <a:lnTo>
                    <a:pt x="397978" y="1616578"/>
                  </a:lnTo>
                  <a:lnTo>
                    <a:pt x="398255" y="1621984"/>
                  </a:lnTo>
                  <a:lnTo>
                    <a:pt x="398566" y="1627391"/>
                  </a:lnTo>
                  <a:lnTo>
                    <a:pt x="398918" y="1632798"/>
                  </a:lnTo>
                  <a:lnTo>
                    <a:pt x="399319" y="1638204"/>
                  </a:lnTo>
                  <a:lnTo>
                    <a:pt x="399759" y="1643611"/>
                  </a:lnTo>
                  <a:lnTo>
                    <a:pt x="400240" y="1649018"/>
                  </a:lnTo>
                  <a:lnTo>
                    <a:pt x="400768" y="1654424"/>
                  </a:lnTo>
                  <a:lnTo>
                    <a:pt x="401357" y="1659831"/>
                  </a:lnTo>
                  <a:lnTo>
                    <a:pt x="401994" y="1665237"/>
                  </a:lnTo>
                  <a:lnTo>
                    <a:pt x="402679" y="1670644"/>
                  </a:lnTo>
                  <a:lnTo>
                    <a:pt x="403415" y="1676051"/>
                  </a:lnTo>
                  <a:lnTo>
                    <a:pt x="404225" y="1681457"/>
                  </a:lnTo>
                  <a:lnTo>
                    <a:pt x="405088" y="1686864"/>
                  </a:lnTo>
                  <a:lnTo>
                    <a:pt x="406005" y="1692270"/>
                  </a:lnTo>
                  <a:lnTo>
                    <a:pt x="406977" y="1697677"/>
                  </a:lnTo>
                  <a:lnTo>
                    <a:pt x="408024" y="1703084"/>
                  </a:lnTo>
                  <a:lnTo>
                    <a:pt x="409131" y="1708490"/>
                  </a:lnTo>
                  <a:lnTo>
                    <a:pt x="410292" y="1713897"/>
                  </a:lnTo>
                  <a:lnTo>
                    <a:pt x="411506" y="1719304"/>
                  </a:lnTo>
                  <a:lnTo>
                    <a:pt x="412789" y="1724710"/>
                  </a:lnTo>
                  <a:lnTo>
                    <a:pt x="414130" y="1730117"/>
                  </a:lnTo>
                  <a:lnTo>
                    <a:pt x="415519" y="1735523"/>
                  </a:lnTo>
                  <a:lnTo>
                    <a:pt x="416954" y="1740930"/>
                  </a:lnTo>
                  <a:lnTo>
                    <a:pt x="418441" y="1746337"/>
                  </a:lnTo>
                  <a:lnTo>
                    <a:pt x="419974" y="1751743"/>
                  </a:lnTo>
                  <a:lnTo>
                    <a:pt x="421540" y="1757150"/>
                  </a:lnTo>
                  <a:lnTo>
                    <a:pt x="423135" y="1762556"/>
                  </a:lnTo>
                  <a:lnTo>
                    <a:pt x="424758" y="1767963"/>
                  </a:lnTo>
                  <a:lnTo>
                    <a:pt x="426404" y="1773370"/>
                  </a:lnTo>
                  <a:lnTo>
                    <a:pt x="428058" y="1778776"/>
                  </a:lnTo>
                  <a:lnTo>
                    <a:pt x="429717" y="1784183"/>
                  </a:lnTo>
                  <a:lnTo>
                    <a:pt x="431376" y="1789590"/>
                  </a:lnTo>
                  <a:lnTo>
                    <a:pt x="433019" y="1794996"/>
                  </a:lnTo>
                  <a:lnTo>
                    <a:pt x="434642" y="1800403"/>
                  </a:lnTo>
                  <a:lnTo>
                    <a:pt x="436240" y="1805809"/>
                  </a:lnTo>
                  <a:lnTo>
                    <a:pt x="437807" y="1811216"/>
                  </a:lnTo>
                  <a:lnTo>
                    <a:pt x="439316" y="1816623"/>
                  </a:lnTo>
                  <a:lnTo>
                    <a:pt x="440771" y="1822029"/>
                  </a:lnTo>
                  <a:lnTo>
                    <a:pt x="442171" y="1827436"/>
                  </a:lnTo>
                  <a:lnTo>
                    <a:pt x="443509" y="1832843"/>
                  </a:lnTo>
                  <a:lnTo>
                    <a:pt x="444755" y="1838249"/>
                  </a:lnTo>
                  <a:lnTo>
                    <a:pt x="445915" y="1843656"/>
                  </a:lnTo>
                  <a:lnTo>
                    <a:pt x="446992" y="1849062"/>
                  </a:lnTo>
                  <a:lnTo>
                    <a:pt x="447985" y="1854469"/>
                  </a:lnTo>
                  <a:lnTo>
                    <a:pt x="448866" y="1859876"/>
                  </a:lnTo>
                  <a:lnTo>
                    <a:pt x="449634" y="1865282"/>
                  </a:lnTo>
                  <a:lnTo>
                    <a:pt x="450305" y="1870689"/>
                  </a:lnTo>
                  <a:lnTo>
                    <a:pt x="450880" y="1876095"/>
                  </a:lnTo>
                  <a:lnTo>
                    <a:pt x="451344" y="1881502"/>
                  </a:lnTo>
                  <a:lnTo>
                    <a:pt x="451682" y="1886909"/>
                  </a:lnTo>
                  <a:lnTo>
                    <a:pt x="451927" y="1892315"/>
                  </a:lnTo>
                  <a:lnTo>
                    <a:pt x="452080" y="1897722"/>
                  </a:lnTo>
                  <a:lnTo>
                    <a:pt x="452140" y="1903129"/>
                  </a:lnTo>
                  <a:lnTo>
                    <a:pt x="452086" y="1908535"/>
                  </a:lnTo>
                  <a:lnTo>
                    <a:pt x="451960" y="1913942"/>
                  </a:lnTo>
                  <a:lnTo>
                    <a:pt x="451765" y="1919348"/>
                  </a:lnTo>
                  <a:lnTo>
                    <a:pt x="451509" y="1924755"/>
                  </a:lnTo>
                  <a:lnTo>
                    <a:pt x="451181" y="1930162"/>
                  </a:lnTo>
                  <a:lnTo>
                    <a:pt x="450816" y="1935568"/>
                  </a:lnTo>
                  <a:lnTo>
                    <a:pt x="450424" y="1940975"/>
                  </a:lnTo>
                  <a:lnTo>
                    <a:pt x="450012" y="1946381"/>
                  </a:lnTo>
                  <a:lnTo>
                    <a:pt x="449594" y="1951788"/>
                  </a:lnTo>
                  <a:lnTo>
                    <a:pt x="449190" y="1957195"/>
                  </a:lnTo>
                  <a:lnTo>
                    <a:pt x="448810" y="1962601"/>
                  </a:lnTo>
                  <a:lnTo>
                    <a:pt x="448465" y="1968008"/>
                  </a:lnTo>
                  <a:lnTo>
                    <a:pt x="448181" y="1973415"/>
                  </a:lnTo>
                  <a:lnTo>
                    <a:pt x="447980" y="1978821"/>
                  </a:lnTo>
                  <a:lnTo>
                    <a:pt x="447860" y="1984228"/>
                  </a:lnTo>
                  <a:lnTo>
                    <a:pt x="447833" y="1989634"/>
                  </a:lnTo>
                  <a:lnTo>
                    <a:pt x="447930" y="1995041"/>
                  </a:lnTo>
                  <a:lnTo>
                    <a:pt x="448186" y="2000448"/>
                  </a:lnTo>
                  <a:lnTo>
                    <a:pt x="448581" y="2005854"/>
                  </a:lnTo>
                  <a:lnTo>
                    <a:pt x="449124" y="2011261"/>
                  </a:lnTo>
                  <a:lnTo>
                    <a:pt x="449840" y="2016667"/>
                  </a:lnTo>
                  <a:lnTo>
                    <a:pt x="450796" y="2022074"/>
                  </a:lnTo>
                  <a:lnTo>
                    <a:pt x="451941" y="2027481"/>
                  </a:lnTo>
                  <a:lnTo>
                    <a:pt x="453282" y="2032887"/>
                  </a:lnTo>
                  <a:lnTo>
                    <a:pt x="454826" y="2038294"/>
                  </a:lnTo>
                  <a:lnTo>
                    <a:pt x="456686" y="2043701"/>
                  </a:lnTo>
                  <a:lnTo>
                    <a:pt x="458773" y="2049107"/>
                  </a:lnTo>
                  <a:lnTo>
                    <a:pt x="461092" y="2054514"/>
                  </a:lnTo>
                  <a:lnTo>
                    <a:pt x="463650" y="2059920"/>
                  </a:lnTo>
                  <a:lnTo>
                    <a:pt x="466542" y="2065327"/>
                  </a:lnTo>
                  <a:lnTo>
                    <a:pt x="469709" y="2070734"/>
                  </a:lnTo>
                  <a:lnTo>
                    <a:pt x="473130" y="2076140"/>
                  </a:lnTo>
                  <a:lnTo>
                    <a:pt x="476808" y="2081547"/>
                  </a:lnTo>
                  <a:lnTo>
                    <a:pt x="480820" y="2086953"/>
                  </a:lnTo>
                  <a:lnTo>
                    <a:pt x="485140" y="2092360"/>
                  </a:lnTo>
                  <a:lnTo>
                    <a:pt x="489721" y="2097767"/>
                  </a:lnTo>
                  <a:lnTo>
                    <a:pt x="494564" y="2103173"/>
                  </a:lnTo>
                  <a:lnTo>
                    <a:pt x="499718" y="2108580"/>
                  </a:lnTo>
                  <a:lnTo>
                    <a:pt x="505197" y="2113987"/>
                  </a:lnTo>
                  <a:lnTo>
                    <a:pt x="510929" y="2119393"/>
                  </a:lnTo>
                  <a:lnTo>
                    <a:pt x="516912" y="2124800"/>
                  </a:lnTo>
                  <a:lnTo>
                    <a:pt x="523167" y="2130206"/>
                  </a:lnTo>
                  <a:lnTo>
                    <a:pt x="529743" y="2135613"/>
                  </a:lnTo>
                  <a:lnTo>
                    <a:pt x="536547" y="2141020"/>
                  </a:lnTo>
                  <a:lnTo>
                    <a:pt x="543573" y="2146426"/>
                  </a:lnTo>
                  <a:lnTo>
                    <a:pt x="550820" y="2151833"/>
                  </a:lnTo>
                  <a:lnTo>
                    <a:pt x="558356" y="2157240"/>
                  </a:lnTo>
                  <a:lnTo>
                    <a:pt x="566078" y="2162646"/>
                  </a:lnTo>
                  <a:lnTo>
                    <a:pt x="573978" y="2168053"/>
                  </a:lnTo>
                  <a:lnTo>
                    <a:pt x="582044" y="2173459"/>
                  </a:lnTo>
                  <a:lnTo>
                    <a:pt x="590318" y="2178866"/>
                  </a:lnTo>
                  <a:lnTo>
                    <a:pt x="598727" y="2184273"/>
                  </a:lnTo>
                  <a:lnTo>
                    <a:pt x="607249" y="2189679"/>
                  </a:lnTo>
                  <a:lnTo>
                    <a:pt x="615871" y="2195086"/>
                  </a:lnTo>
                  <a:lnTo>
                    <a:pt x="624594" y="2200492"/>
                  </a:lnTo>
                  <a:lnTo>
                    <a:pt x="633376" y="2205899"/>
                  </a:lnTo>
                  <a:lnTo>
                    <a:pt x="642188" y="2211306"/>
                  </a:lnTo>
                  <a:lnTo>
                    <a:pt x="651015" y="2216712"/>
                  </a:lnTo>
                  <a:lnTo>
                    <a:pt x="659830" y="2222119"/>
                  </a:lnTo>
                  <a:lnTo>
                    <a:pt x="668592" y="2227526"/>
                  </a:lnTo>
                  <a:lnTo>
                    <a:pt x="677286" y="2232932"/>
                  </a:lnTo>
                  <a:lnTo>
                    <a:pt x="685893" y="2238339"/>
                  </a:lnTo>
                  <a:lnTo>
                    <a:pt x="694374" y="2243745"/>
                  </a:lnTo>
                  <a:lnTo>
                    <a:pt x="702660" y="2249152"/>
                  </a:lnTo>
                  <a:lnTo>
                    <a:pt x="710768" y="2254559"/>
                  </a:lnTo>
                  <a:lnTo>
                    <a:pt x="718676" y="2259965"/>
                  </a:lnTo>
                  <a:lnTo>
                    <a:pt x="726353" y="2265372"/>
                  </a:lnTo>
                  <a:lnTo>
                    <a:pt x="733667" y="2270778"/>
                  </a:lnTo>
                  <a:lnTo>
                    <a:pt x="740687" y="2276185"/>
                  </a:lnTo>
                  <a:lnTo>
                    <a:pt x="747395" y="2281592"/>
                  </a:lnTo>
                  <a:lnTo>
                    <a:pt x="753771" y="2286998"/>
                  </a:lnTo>
                  <a:lnTo>
                    <a:pt x="759629" y="2292405"/>
                  </a:lnTo>
                  <a:lnTo>
                    <a:pt x="765073" y="2297812"/>
                  </a:lnTo>
                  <a:lnTo>
                    <a:pt x="770099" y="2303218"/>
                  </a:lnTo>
                  <a:lnTo>
                    <a:pt x="774692" y="2308625"/>
                  </a:lnTo>
                  <a:lnTo>
                    <a:pt x="778674" y="2314031"/>
                  </a:lnTo>
                  <a:lnTo>
                    <a:pt x="782110" y="2319438"/>
                  </a:lnTo>
                  <a:lnTo>
                    <a:pt x="785045" y="2324845"/>
                  </a:lnTo>
                  <a:lnTo>
                    <a:pt x="787467" y="2330251"/>
                  </a:lnTo>
                  <a:lnTo>
                    <a:pt x="789233" y="2335658"/>
                  </a:lnTo>
                  <a:lnTo>
                    <a:pt x="790340" y="2341064"/>
                  </a:lnTo>
                  <a:lnTo>
                    <a:pt x="790894" y="2346471"/>
                  </a:lnTo>
                  <a:lnTo>
                    <a:pt x="790890" y="2351878"/>
                  </a:lnTo>
                  <a:lnTo>
                    <a:pt x="790237" y="2357284"/>
                  </a:lnTo>
                  <a:lnTo>
                    <a:pt x="788847" y="2362691"/>
                  </a:lnTo>
                  <a:lnTo>
                    <a:pt x="786894" y="2368098"/>
                  </a:lnTo>
                  <a:lnTo>
                    <a:pt x="784380" y="2373504"/>
                  </a:lnTo>
                  <a:lnTo>
                    <a:pt x="781270" y="2378911"/>
                  </a:lnTo>
                  <a:lnTo>
                    <a:pt x="777403" y="2384317"/>
                  </a:lnTo>
                  <a:lnTo>
                    <a:pt x="773005" y="2389724"/>
                  </a:lnTo>
                  <a:lnTo>
                    <a:pt x="768087" y="2395131"/>
                  </a:lnTo>
                  <a:lnTo>
                    <a:pt x="762660" y="2400537"/>
                  </a:lnTo>
                  <a:lnTo>
                    <a:pt x="756536" y="2405944"/>
                  </a:lnTo>
                  <a:lnTo>
                    <a:pt x="749948" y="2411350"/>
                  </a:lnTo>
                  <a:lnTo>
                    <a:pt x="742923" y="2416757"/>
                  </a:lnTo>
                  <a:lnTo>
                    <a:pt x="735479" y="2422164"/>
                  </a:lnTo>
                  <a:lnTo>
                    <a:pt x="727512" y="2427570"/>
                  </a:lnTo>
                  <a:lnTo>
                    <a:pt x="719160" y="2432977"/>
                  </a:lnTo>
                  <a:lnTo>
                    <a:pt x="710488" y="2438384"/>
                  </a:lnTo>
                  <a:lnTo>
                    <a:pt x="701518" y="2443790"/>
                  </a:lnTo>
                  <a:lnTo>
                    <a:pt x="692215" y="2449197"/>
                  </a:lnTo>
                  <a:lnTo>
                    <a:pt x="682652" y="2454603"/>
                  </a:lnTo>
                  <a:lnTo>
                    <a:pt x="672905" y="2460010"/>
                  </a:lnTo>
                  <a:lnTo>
                    <a:pt x="662999" y="2465417"/>
                  </a:lnTo>
                  <a:lnTo>
                    <a:pt x="652944" y="2470823"/>
                  </a:lnTo>
                  <a:lnTo>
                    <a:pt x="642786" y="2476230"/>
                  </a:lnTo>
                  <a:lnTo>
                    <a:pt x="632585" y="2481637"/>
                  </a:lnTo>
                  <a:lnTo>
                    <a:pt x="622364" y="2487043"/>
                  </a:lnTo>
                  <a:lnTo>
                    <a:pt x="612152" y="2492450"/>
                  </a:lnTo>
                  <a:lnTo>
                    <a:pt x="602009" y="2497856"/>
                  </a:lnTo>
                  <a:lnTo>
                    <a:pt x="591951" y="2503263"/>
                  </a:lnTo>
                  <a:lnTo>
                    <a:pt x="581999" y="2508670"/>
                  </a:lnTo>
                  <a:lnTo>
                    <a:pt x="572175" y="2514076"/>
                  </a:lnTo>
                  <a:lnTo>
                    <a:pt x="562582" y="2519483"/>
                  </a:lnTo>
                  <a:lnTo>
                    <a:pt x="553179" y="2524889"/>
                  </a:lnTo>
                  <a:lnTo>
                    <a:pt x="543981" y="2530296"/>
                  </a:lnTo>
                  <a:lnTo>
                    <a:pt x="535003" y="2535703"/>
                  </a:lnTo>
                  <a:lnTo>
                    <a:pt x="526355" y="2541109"/>
                  </a:lnTo>
                  <a:lnTo>
                    <a:pt x="517987" y="2546516"/>
                  </a:lnTo>
                  <a:lnTo>
                    <a:pt x="509890" y="2551923"/>
                  </a:lnTo>
                  <a:lnTo>
                    <a:pt x="502069" y="2557329"/>
                  </a:lnTo>
                  <a:lnTo>
                    <a:pt x="494620" y="2562736"/>
                  </a:lnTo>
                  <a:lnTo>
                    <a:pt x="487515" y="2568142"/>
                  </a:lnTo>
                  <a:lnTo>
                    <a:pt x="480709" y="2573549"/>
                  </a:lnTo>
                  <a:lnTo>
                    <a:pt x="474203" y="2578956"/>
                  </a:lnTo>
                  <a:lnTo>
                    <a:pt x="468061" y="2584362"/>
                  </a:lnTo>
                  <a:lnTo>
                    <a:pt x="462295" y="2589769"/>
                  </a:lnTo>
                  <a:lnTo>
                    <a:pt x="456826" y="2595175"/>
                  </a:lnTo>
                  <a:lnTo>
                    <a:pt x="451650" y="2600582"/>
                  </a:lnTo>
                  <a:lnTo>
                    <a:pt x="446798" y="2605989"/>
                  </a:lnTo>
                  <a:lnTo>
                    <a:pt x="442321" y="2611395"/>
                  </a:lnTo>
                  <a:lnTo>
                    <a:pt x="438115" y="2616802"/>
                  </a:lnTo>
                  <a:lnTo>
                    <a:pt x="434174" y="2622209"/>
                  </a:lnTo>
                  <a:lnTo>
                    <a:pt x="430498" y="2627615"/>
                  </a:lnTo>
                  <a:lnTo>
                    <a:pt x="427171" y="2633022"/>
                  </a:lnTo>
                  <a:lnTo>
                    <a:pt x="424074" y="2638428"/>
                  </a:lnTo>
                  <a:lnTo>
                    <a:pt x="421199" y="2643835"/>
                  </a:lnTo>
                  <a:lnTo>
                    <a:pt x="418539" y="2649242"/>
                  </a:lnTo>
                  <a:lnTo>
                    <a:pt x="416158" y="2654648"/>
                  </a:lnTo>
                  <a:lnTo>
                    <a:pt x="413974" y="2660055"/>
                  </a:lnTo>
                  <a:lnTo>
                    <a:pt x="411964" y="2665461"/>
                  </a:lnTo>
                  <a:lnTo>
                    <a:pt x="410123" y="2670868"/>
                  </a:lnTo>
                  <a:lnTo>
                    <a:pt x="408485" y="2676275"/>
                  </a:lnTo>
                  <a:lnTo>
                    <a:pt x="407007" y="2681681"/>
                  </a:lnTo>
                  <a:lnTo>
                    <a:pt x="405661" y="2687088"/>
                  </a:lnTo>
                  <a:lnTo>
                    <a:pt x="404439" y="2692495"/>
                  </a:lnTo>
                  <a:lnTo>
                    <a:pt x="403357" y="2697901"/>
                  </a:lnTo>
                  <a:lnTo>
                    <a:pt x="402400" y="2703308"/>
                  </a:lnTo>
                  <a:lnTo>
                    <a:pt x="401535" y="2708714"/>
                  </a:lnTo>
                  <a:lnTo>
                    <a:pt x="400757" y="2714121"/>
                  </a:lnTo>
                  <a:lnTo>
                    <a:pt x="400070" y="2719528"/>
                  </a:lnTo>
                  <a:lnTo>
                    <a:pt x="399475" y="2724934"/>
                  </a:lnTo>
                  <a:lnTo>
                    <a:pt x="398943" y="2730341"/>
                  </a:lnTo>
                  <a:lnTo>
                    <a:pt x="398468" y="2735747"/>
                  </a:lnTo>
                  <a:lnTo>
                    <a:pt x="398049" y="2741154"/>
                  </a:lnTo>
                  <a:lnTo>
                    <a:pt x="397695" y="2746561"/>
                  </a:lnTo>
                  <a:lnTo>
                    <a:pt x="397380" y="2751967"/>
                  </a:lnTo>
                  <a:lnTo>
                    <a:pt x="397103" y="2757374"/>
                  </a:lnTo>
                  <a:lnTo>
                    <a:pt x="396858" y="27627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75569" y="449538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675569" y="4658905"/>
              <a:ext cx="0" cy="41928"/>
            </a:xfrm>
            <a:custGeom>
              <a:avLst/>
              <a:pathLst>
                <a:path w="0" h="41928">
                  <a:moveTo>
                    <a:pt x="0" y="0"/>
                  </a:moveTo>
                  <a:lnTo>
                    <a:pt x="0" y="4192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3612996" y="4495385"/>
              <a:ext cx="125145" cy="163519"/>
            </a:xfrm>
            <a:custGeom>
              <a:avLst/>
              <a:pathLst>
                <a:path w="125145" h="163519">
                  <a:moveTo>
                    <a:pt x="0" y="0"/>
                  </a:moveTo>
                  <a:lnTo>
                    <a:pt x="0" y="163519"/>
                  </a:lnTo>
                  <a:lnTo>
                    <a:pt x="125145" y="163519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612996" y="4625362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27025" y="2646359"/>
              <a:ext cx="0" cy="687619"/>
            </a:xfrm>
            <a:custGeom>
              <a:avLst/>
              <a:pathLst>
                <a:path w="0" h="687619">
                  <a:moveTo>
                    <a:pt x="0" y="68761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927025" y="4654712"/>
              <a:ext cx="0" cy="104820"/>
            </a:xfrm>
            <a:custGeom>
              <a:avLst/>
              <a:pathLst>
                <a:path w="0" h="104820">
                  <a:moveTo>
                    <a:pt x="0" y="0"/>
                  </a:moveTo>
                  <a:lnTo>
                    <a:pt x="0" y="10482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864452" y="3333979"/>
              <a:ext cx="125145" cy="1320733"/>
            </a:xfrm>
            <a:custGeom>
              <a:avLst/>
              <a:pathLst>
                <a:path w="125145" h="1320733">
                  <a:moveTo>
                    <a:pt x="0" y="0"/>
                  </a:moveTo>
                  <a:lnTo>
                    <a:pt x="0" y="1320733"/>
                  </a:lnTo>
                  <a:lnTo>
                    <a:pt x="125145" y="1320733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64452" y="4398951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178481" y="3572969"/>
              <a:ext cx="0" cy="637306"/>
            </a:xfrm>
            <a:custGeom>
              <a:avLst/>
              <a:pathLst>
                <a:path w="0" h="637306">
                  <a:moveTo>
                    <a:pt x="0" y="6373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178481" y="4700833"/>
              <a:ext cx="0" cy="58699"/>
            </a:xfrm>
            <a:custGeom>
              <a:avLst/>
              <a:pathLst>
                <a:path w="0" h="58699">
                  <a:moveTo>
                    <a:pt x="0" y="0"/>
                  </a:moveTo>
                  <a:lnTo>
                    <a:pt x="0" y="5869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115908" y="4210275"/>
              <a:ext cx="125145" cy="490558"/>
            </a:xfrm>
            <a:custGeom>
              <a:avLst/>
              <a:pathLst>
                <a:path w="125145" h="490558">
                  <a:moveTo>
                    <a:pt x="0" y="0"/>
                  </a:moveTo>
                  <a:lnTo>
                    <a:pt x="0" y="490558"/>
                  </a:lnTo>
                  <a:lnTo>
                    <a:pt x="125145" y="490558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115908" y="4625362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306929" y="4605535"/>
              <a:ext cx="39655" cy="396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005871" y="4602854"/>
              <a:ext cx="45016" cy="450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134718" y="4595936"/>
              <a:ext cx="58853" cy="588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119522" y="4581531"/>
              <a:ext cx="87661" cy="876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156000" y="4614388"/>
              <a:ext cx="21948" cy="219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358803" y="4609837"/>
              <a:ext cx="31051" cy="310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330111" y="4595928"/>
              <a:ext cx="58868" cy="588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997797" y="4595830"/>
              <a:ext cx="59064" cy="590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389668" y="4602803"/>
              <a:ext cx="45118" cy="451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027704" y="4595895"/>
              <a:ext cx="58935" cy="589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425710" y="4578156"/>
              <a:ext cx="94411" cy="944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398277" y="4616143"/>
              <a:ext cx="18437" cy="184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276163" y="4605256"/>
              <a:ext cx="40212" cy="402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913822" y="4595804"/>
              <a:ext cx="59116" cy="591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934543" y="4595933"/>
              <a:ext cx="58858" cy="588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315481" y="4595907"/>
              <a:ext cx="58910" cy="589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111407" y="4601875"/>
              <a:ext cx="46974" cy="469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130933" y="4594043"/>
              <a:ext cx="62639" cy="626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104138" y="4600944"/>
              <a:ext cx="48836" cy="488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104382" y="4589605"/>
              <a:ext cx="71514" cy="715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200956" y="4596714"/>
              <a:ext cx="57297" cy="572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173728" y="4595927"/>
              <a:ext cx="58870" cy="588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5913139" y="3543545"/>
              <a:ext cx="58846" cy="58846"/>
            </a:xfrm>
            <a:custGeom>
              <a:avLst/>
              <a:pathLst>
                <a:path w="58846" h="58846">
                  <a:moveTo>
                    <a:pt x="0" y="29423"/>
                  </a:moveTo>
                  <a:lnTo>
                    <a:pt x="29423" y="0"/>
                  </a:lnTo>
                  <a:lnTo>
                    <a:pt x="58846" y="29423"/>
                  </a:lnTo>
                  <a:lnTo>
                    <a:pt x="29423" y="58846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113968" y="4671339"/>
              <a:ext cx="58987" cy="589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312706" y="4700772"/>
              <a:ext cx="58821" cy="588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5903022" y="2616944"/>
              <a:ext cx="58828" cy="58828"/>
            </a:xfrm>
            <a:custGeom>
              <a:avLst/>
              <a:pathLst>
                <a:path w="58828" h="58828">
                  <a:moveTo>
                    <a:pt x="0" y="29414"/>
                  </a:moveTo>
                  <a:lnTo>
                    <a:pt x="29414" y="0"/>
                  </a:lnTo>
                  <a:lnTo>
                    <a:pt x="58828" y="29414"/>
                  </a:lnTo>
                  <a:lnTo>
                    <a:pt x="29414" y="5882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375501" y="4595870"/>
              <a:ext cx="58985" cy="589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065346" y="4180850"/>
              <a:ext cx="58848" cy="588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947250" y="4629489"/>
              <a:ext cx="58831" cy="588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905552" y="4558287"/>
              <a:ext cx="58679" cy="586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180345" y="4713324"/>
              <a:ext cx="58873" cy="588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291473" y="4466117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698756" y="3268485"/>
              <a:ext cx="130986" cy="1309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157202" y="4730164"/>
              <a:ext cx="58736" cy="587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6261265" y="3543573"/>
              <a:ext cx="58791" cy="58791"/>
            </a:xfrm>
            <a:custGeom>
              <a:avLst/>
              <a:pathLst>
                <a:path w="58791" h="58791">
                  <a:moveTo>
                    <a:pt x="0" y="29395"/>
                  </a:moveTo>
                  <a:lnTo>
                    <a:pt x="29395" y="0"/>
                  </a:lnTo>
                  <a:lnTo>
                    <a:pt x="58791" y="29395"/>
                  </a:lnTo>
                  <a:lnTo>
                    <a:pt x="29395" y="58791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150506" y="4671436"/>
              <a:ext cx="58793" cy="587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150094" y="4700787"/>
              <a:ext cx="58791" cy="587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6054257" y="2616966"/>
              <a:ext cx="58786" cy="58786"/>
            </a:xfrm>
            <a:custGeom>
              <a:avLst/>
              <a:pathLst>
                <a:path w="58786" h="58786">
                  <a:moveTo>
                    <a:pt x="0" y="29393"/>
                  </a:moveTo>
                  <a:lnTo>
                    <a:pt x="29393" y="0"/>
                  </a:lnTo>
                  <a:lnTo>
                    <a:pt x="58786" y="29393"/>
                  </a:lnTo>
                  <a:lnTo>
                    <a:pt x="29393" y="5878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005414" y="4595967"/>
              <a:ext cx="58791" cy="587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993927" y="4180876"/>
              <a:ext cx="58796" cy="587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179383" y="4629511"/>
              <a:ext cx="58786" cy="587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071395" y="4558486"/>
              <a:ext cx="58282" cy="582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301239" y="4713501"/>
              <a:ext cx="58518" cy="585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033826" y="4466224"/>
              <a:ext cx="58322" cy="58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5966875" y="3304731"/>
              <a:ext cx="58494" cy="58494"/>
            </a:xfrm>
            <a:custGeom>
              <a:avLst/>
              <a:pathLst>
                <a:path w="58494" h="58494">
                  <a:moveTo>
                    <a:pt x="0" y="29247"/>
                  </a:moveTo>
                  <a:lnTo>
                    <a:pt x="29247" y="0"/>
                  </a:lnTo>
                  <a:lnTo>
                    <a:pt x="58494" y="29247"/>
                  </a:lnTo>
                  <a:lnTo>
                    <a:pt x="29247" y="58494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946335" y="4730271"/>
              <a:ext cx="58521" cy="585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6140673" y="3543558"/>
              <a:ext cx="58821" cy="58821"/>
            </a:xfrm>
            <a:custGeom>
              <a:avLst/>
              <a:pathLst>
                <a:path w="58821" h="58821">
                  <a:moveTo>
                    <a:pt x="0" y="29410"/>
                  </a:moveTo>
                  <a:lnTo>
                    <a:pt x="29410" y="0"/>
                  </a:lnTo>
                  <a:lnTo>
                    <a:pt x="58821" y="29410"/>
                  </a:lnTo>
                  <a:lnTo>
                    <a:pt x="29410" y="58821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355010" y="4671422"/>
              <a:ext cx="58821" cy="588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057046" y="4700775"/>
              <a:ext cx="58813" cy="588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6291076" y="2616949"/>
              <a:ext cx="58818" cy="58818"/>
            </a:xfrm>
            <a:custGeom>
              <a:avLst/>
              <a:pathLst>
                <a:path w="58818" h="58818">
                  <a:moveTo>
                    <a:pt x="0" y="29409"/>
                  </a:moveTo>
                  <a:lnTo>
                    <a:pt x="29409" y="0"/>
                  </a:lnTo>
                  <a:lnTo>
                    <a:pt x="58818" y="29409"/>
                  </a:lnTo>
                  <a:lnTo>
                    <a:pt x="29409" y="5881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102344" y="4595952"/>
              <a:ext cx="58821" cy="588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350384" y="4180862"/>
              <a:ext cx="58826" cy="588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952582" y="4629495"/>
              <a:ext cx="58818" cy="588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120120" y="4558211"/>
              <a:ext cx="58831" cy="588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049589" y="4713325"/>
              <a:ext cx="58870" cy="588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306659" y="4465972"/>
              <a:ext cx="58826" cy="588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6052561" y="3304559"/>
              <a:ext cx="58838" cy="58838"/>
            </a:xfrm>
            <a:custGeom>
              <a:avLst/>
              <a:pathLst>
                <a:path w="58838" h="58838">
                  <a:moveTo>
                    <a:pt x="0" y="29419"/>
                  </a:moveTo>
                  <a:lnTo>
                    <a:pt x="29419" y="0"/>
                  </a:lnTo>
                  <a:lnTo>
                    <a:pt x="58838" y="29419"/>
                  </a:lnTo>
                  <a:lnTo>
                    <a:pt x="29419" y="58838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071831" y="4730110"/>
              <a:ext cx="58843" cy="588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6078000" y="3543597"/>
              <a:ext cx="58743" cy="58743"/>
            </a:xfrm>
            <a:custGeom>
              <a:avLst/>
              <a:pathLst>
                <a:path w="58743" h="58743">
                  <a:moveTo>
                    <a:pt x="0" y="29371"/>
                  </a:moveTo>
                  <a:lnTo>
                    <a:pt x="29371" y="0"/>
                  </a:lnTo>
                  <a:lnTo>
                    <a:pt x="58743" y="29371"/>
                  </a:lnTo>
                  <a:lnTo>
                    <a:pt x="29371" y="58743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128975" y="4671431"/>
              <a:ext cx="58803" cy="588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185294" y="4700815"/>
              <a:ext cx="58734" cy="587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6001274" y="2616978"/>
              <a:ext cx="58762" cy="58762"/>
            </a:xfrm>
            <a:custGeom>
              <a:avLst/>
              <a:pathLst>
                <a:path w="58762" h="58762">
                  <a:moveTo>
                    <a:pt x="0" y="29381"/>
                  </a:moveTo>
                  <a:lnTo>
                    <a:pt x="29381" y="0"/>
                  </a:lnTo>
                  <a:lnTo>
                    <a:pt x="58762" y="29381"/>
                  </a:lnTo>
                  <a:lnTo>
                    <a:pt x="29381" y="5876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014133" y="4595962"/>
              <a:ext cx="58801" cy="588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012314" y="4180907"/>
              <a:ext cx="58736" cy="587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383276" y="4629536"/>
              <a:ext cx="58737" cy="587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5968344" y="4558241"/>
              <a:ext cx="58771" cy="587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041713" y="4713330"/>
              <a:ext cx="58861" cy="588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375104" y="4466000"/>
              <a:ext cx="58771" cy="587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6295968" y="3304564"/>
              <a:ext cx="58828" cy="58828"/>
            </a:xfrm>
            <a:custGeom>
              <a:avLst/>
              <a:pathLst>
                <a:path w="58828" h="58828">
                  <a:moveTo>
                    <a:pt x="0" y="29414"/>
                  </a:moveTo>
                  <a:lnTo>
                    <a:pt x="29414" y="0"/>
                  </a:lnTo>
                  <a:lnTo>
                    <a:pt x="58828" y="29414"/>
                  </a:lnTo>
                  <a:lnTo>
                    <a:pt x="29414" y="58828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914142" y="4730151"/>
              <a:ext cx="58762" cy="587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6132226" y="3543481"/>
              <a:ext cx="58975" cy="58975"/>
            </a:xfrm>
            <a:custGeom>
              <a:avLst/>
              <a:pathLst>
                <a:path w="58975" h="58975">
                  <a:moveTo>
                    <a:pt x="0" y="29487"/>
                  </a:moveTo>
                  <a:lnTo>
                    <a:pt x="29487" y="0"/>
                  </a:lnTo>
                  <a:lnTo>
                    <a:pt x="58975" y="29487"/>
                  </a:lnTo>
                  <a:lnTo>
                    <a:pt x="29487" y="58975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395230" y="4671003"/>
              <a:ext cx="59659" cy="596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214656" y="4700718"/>
              <a:ext cx="58928" cy="589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5952883" y="2616900"/>
              <a:ext cx="58918" cy="58918"/>
            </a:xfrm>
            <a:custGeom>
              <a:avLst/>
              <a:pathLst>
                <a:path w="58918" h="58918">
                  <a:moveTo>
                    <a:pt x="0" y="29459"/>
                  </a:moveTo>
                  <a:lnTo>
                    <a:pt x="29459" y="0"/>
                  </a:lnTo>
                  <a:lnTo>
                    <a:pt x="58918" y="29459"/>
                  </a:lnTo>
                  <a:lnTo>
                    <a:pt x="29459" y="5891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062297" y="4582296"/>
              <a:ext cx="86132" cy="861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5078152" y="4154073"/>
              <a:ext cx="112402" cy="1124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012189" y="4629435"/>
              <a:ext cx="58940" cy="589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239470" y="4558113"/>
              <a:ext cx="59027" cy="590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923770" y="4717678"/>
              <a:ext cx="50165" cy="501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919434" y="4465906"/>
              <a:ext cx="58957" cy="589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6215560" y="3304138"/>
              <a:ext cx="59681" cy="59681"/>
            </a:xfrm>
            <a:custGeom>
              <a:avLst/>
              <a:pathLst>
                <a:path w="59681" h="59681">
                  <a:moveTo>
                    <a:pt x="0" y="29840"/>
                  </a:moveTo>
                  <a:lnTo>
                    <a:pt x="29840" y="0"/>
                  </a:lnTo>
                  <a:lnTo>
                    <a:pt x="59681" y="29840"/>
                  </a:lnTo>
                  <a:lnTo>
                    <a:pt x="29840" y="59681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188408" y="4730031"/>
              <a:ext cx="59002" cy="590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6164066" y="3543554"/>
              <a:ext cx="58828" cy="58828"/>
            </a:xfrm>
            <a:custGeom>
              <a:avLst/>
              <a:pathLst>
                <a:path w="58828" h="58828">
                  <a:moveTo>
                    <a:pt x="0" y="29414"/>
                  </a:moveTo>
                  <a:lnTo>
                    <a:pt x="29414" y="0"/>
                  </a:lnTo>
                  <a:lnTo>
                    <a:pt x="58828" y="29414"/>
                  </a:lnTo>
                  <a:lnTo>
                    <a:pt x="29414" y="58828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346603" y="4671302"/>
              <a:ext cx="59061" cy="590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345556" y="4700766"/>
              <a:ext cx="58833" cy="588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6175706" y="2616944"/>
              <a:ext cx="58828" cy="58828"/>
            </a:xfrm>
            <a:custGeom>
              <a:avLst/>
              <a:pathLst>
                <a:path w="58828" h="58828">
                  <a:moveTo>
                    <a:pt x="0" y="29414"/>
                  </a:moveTo>
                  <a:lnTo>
                    <a:pt x="29414" y="0"/>
                  </a:lnTo>
                  <a:lnTo>
                    <a:pt x="58828" y="29414"/>
                  </a:lnTo>
                  <a:lnTo>
                    <a:pt x="29414" y="5882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337914" y="4595835"/>
              <a:ext cx="59054" cy="590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099688" y="4180862"/>
              <a:ext cx="58826" cy="588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351200" y="4629488"/>
              <a:ext cx="58833" cy="588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066489" y="4558265"/>
              <a:ext cx="58724" cy="587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405586" y="4724539"/>
              <a:ext cx="36444" cy="364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687345" y="4415511"/>
              <a:ext cx="159749" cy="1597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6360964" y="3304506"/>
              <a:ext cx="58945" cy="58945"/>
            </a:xfrm>
            <a:custGeom>
              <a:avLst/>
              <a:pathLst>
                <a:path w="58945" h="58945">
                  <a:moveTo>
                    <a:pt x="0" y="29472"/>
                  </a:moveTo>
                  <a:lnTo>
                    <a:pt x="29472" y="0"/>
                  </a:lnTo>
                  <a:lnTo>
                    <a:pt x="58945" y="29472"/>
                  </a:lnTo>
                  <a:lnTo>
                    <a:pt x="29472" y="58945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290145" y="4730149"/>
              <a:ext cx="58766" cy="587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6013233" y="3543578"/>
              <a:ext cx="58781" cy="58781"/>
            </a:xfrm>
            <a:custGeom>
              <a:avLst/>
              <a:pathLst>
                <a:path w="58781" h="58781">
                  <a:moveTo>
                    <a:pt x="0" y="29390"/>
                  </a:moveTo>
                  <a:lnTo>
                    <a:pt x="29390" y="0"/>
                  </a:lnTo>
                  <a:lnTo>
                    <a:pt x="58781" y="29390"/>
                  </a:lnTo>
                  <a:lnTo>
                    <a:pt x="29390" y="58781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335159" y="4671396"/>
              <a:ext cx="58873" cy="588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6235113" y="4700789"/>
              <a:ext cx="58786" cy="587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5937869" y="2616964"/>
              <a:ext cx="58788" cy="58788"/>
            </a:xfrm>
            <a:custGeom>
              <a:avLst/>
              <a:pathLst>
                <a:path w="58788" h="58788">
                  <a:moveTo>
                    <a:pt x="0" y="29394"/>
                  </a:moveTo>
                  <a:lnTo>
                    <a:pt x="29394" y="0"/>
                  </a:lnTo>
                  <a:lnTo>
                    <a:pt x="58788" y="29394"/>
                  </a:lnTo>
                  <a:lnTo>
                    <a:pt x="29394" y="5878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254846" y="4595926"/>
              <a:ext cx="58873" cy="588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916292" y="4180880"/>
              <a:ext cx="58788" cy="587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991351" y="4629500"/>
              <a:ext cx="58808" cy="588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225216" y="4558296"/>
              <a:ext cx="58662" cy="586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264492" y="4713355"/>
              <a:ext cx="58811" cy="588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6296204" y="4466055"/>
              <a:ext cx="58661" cy="586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3520646" y="3258261"/>
              <a:ext cx="151435" cy="151435"/>
            </a:xfrm>
            <a:custGeom>
              <a:avLst/>
              <a:pathLst>
                <a:path w="151435" h="151435">
                  <a:moveTo>
                    <a:pt x="0" y="75717"/>
                  </a:moveTo>
                  <a:lnTo>
                    <a:pt x="75717" y="0"/>
                  </a:lnTo>
                  <a:lnTo>
                    <a:pt x="151435" y="75717"/>
                  </a:lnTo>
                  <a:lnTo>
                    <a:pt x="75717" y="151435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255988" y="4730198"/>
              <a:ext cx="58668" cy="586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6209409" y="3543578"/>
              <a:ext cx="58781" cy="58781"/>
            </a:xfrm>
            <a:custGeom>
              <a:avLst/>
              <a:pathLst>
                <a:path w="58781" h="58781">
                  <a:moveTo>
                    <a:pt x="0" y="29390"/>
                  </a:moveTo>
                  <a:lnTo>
                    <a:pt x="29390" y="0"/>
                  </a:lnTo>
                  <a:lnTo>
                    <a:pt x="58781" y="29390"/>
                  </a:lnTo>
                  <a:lnTo>
                    <a:pt x="29390" y="58781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224684" y="4671442"/>
              <a:ext cx="58781" cy="587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148461" y="4700792"/>
              <a:ext cx="58781" cy="587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6185046" y="2616968"/>
              <a:ext cx="58781" cy="58781"/>
            </a:xfrm>
            <a:custGeom>
              <a:avLst/>
              <a:pathLst>
                <a:path w="58781" h="58781">
                  <a:moveTo>
                    <a:pt x="0" y="29390"/>
                  </a:moveTo>
                  <a:lnTo>
                    <a:pt x="29390" y="0"/>
                  </a:lnTo>
                  <a:lnTo>
                    <a:pt x="58781" y="29390"/>
                  </a:lnTo>
                  <a:lnTo>
                    <a:pt x="29390" y="5878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106603" y="4595969"/>
              <a:ext cx="58786" cy="587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124820" y="4180884"/>
              <a:ext cx="58781" cy="587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3741008" y="4573101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229673" y="4558260"/>
              <a:ext cx="58734" cy="587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936362" y="4713375"/>
              <a:ext cx="58771" cy="587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190499" y="4466013"/>
              <a:ext cx="58745" cy="587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6053054" y="3304604"/>
              <a:ext cx="58749" cy="58749"/>
            </a:xfrm>
            <a:custGeom>
              <a:avLst/>
              <a:pathLst>
                <a:path w="58749" h="58749">
                  <a:moveTo>
                    <a:pt x="0" y="29374"/>
                  </a:moveTo>
                  <a:lnTo>
                    <a:pt x="29374" y="0"/>
                  </a:lnTo>
                  <a:lnTo>
                    <a:pt x="58749" y="29374"/>
                  </a:lnTo>
                  <a:lnTo>
                    <a:pt x="29374" y="58749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956567" y="4730157"/>
              <a:ext cx="58749" cy="587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6183794" y="3543531"/>
              <a:ext cx="58875" cy="58875"/>
            </a:xfrm>
            <a:custGeom>
              <a:avLst/>
              <a:pathLst>
                <a:path w="58875" h="58875">
                  <a:moveTo>
                    <a:pt x="0" y="29437"/>
                  </a:moveTo>
                  <a:lnTo>
                    <a:pt x="29437" y="0"/>
                  </a:lnTo>
                  <a:lnTo>
                    <a:pt x="58875" y="29437"/>
                  </a:lnTo>
                  <a:lnTo>
                    <a:pt x="29437" y="58875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6067053" y="4671392"/>
              <a:ext cx="58880" cy="588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6013469" y="4700752"/>
              <a:ext cx="58861" cy="588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6157344" y="2616921"/>
              <a:ext cx="58875" cy="58875"/>
            </a:xfrm>
            <a:custGeom>
              <a:avLst/>
              <a:pathLst>
                <a:path w="58875" h="58875">
                  <a:moveTo>
                    <a:pt x="0" y="29437"/>
                  </a:moveTo>
                  <a:lnTo>
                    <a:pt x="29437" y="0"/>
                  </a:lnTo>
                  <a:lnTo>
                    <a:pt x="58875" y="29437"/>
                  </a:lnTo>
                  <a:lnTo>
                    <a:pt x="29437" y="5887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048502" y="4595932"/>
              <a:ext cx="58861" cy="588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6193063" y="4180832"/>
              <a:ext cx="58885" cy="588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6376288" y="4629463"/>
              <a:ext cx="58883" cy="588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035407" y="4558209"/>
              <a:ext cx="58836" cy="588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099068" y="4723309"/>
              <a:ext cx="38904" cy="389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183555" y="4465980"/>
              <a:ext cx="58811" cy="588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6349966" y="3304561"/>
              <a:ext cx="58836" cy="58836"/>
            </a:xfrm>
            <a:custGeom>
              <a:avLst/>
              <a:pathLst>
                <a:path w="58836" h="58836">
                  <a:moveTo>
                    <a:pt x="0" y="29418"/>
                  </a:moveTo>
                  <a:lnTo>
                    <a:pt x="29418" y="0"/>
                  </a:lnTo>
                  <a:lnTo>
                    <a:pt x="58836" y="29418"/>
                  </a:lnTo>
                  <a:lnTo>
                    <a:pt x="29418" y="58836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5915492" y="4730106"/>
              <a:ext cx="58851" cy="588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5924847" y="3543606"/>
              <a:ext cx="58724" cy="58724"/>
            </a:xfrm>
            <a:custGeom>
              <a:avLst/>
              <a:pathLst>
                <a:path w="58724" h="58724">
                  <a:moveTo>
                    <a:pt x="0" y="29362"/>
                  </a:moveTo>
                  <a:lnTo>
                    <a:pt x="29362" y="0"/>
                  </a:lnTo>
                  <a:lnTo>
                    <a:pt x="58724" y="29362"/>
                  </a:lnTo>
                  <a:lnTo>
                    <a:pt x="29362" y="58724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957219" y="4671428"/>
              <a:ext cx="58808" cy="588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212102" y="4700829"/>
              <a:ext cx="58706" cy="587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6200897" y="2617000"/>
              <a:ext cx="58716" cy="58716"/>
            </a:xfrm>
            <a:custGeom>
              <a:avLst/>
              <a:pathLst>
                <a:path w="58716" h="58716">
                  <a:moveTo>
                    <a:pt x="0" y="29358"/>
                  </a:moveTo>
                  <a:lnTo>
                    <a:pt x="29358" y="0"/>
                  </a:lnTo>
                  <a:lnTo>
                    <a:pt x="58716" y="29358"/>
                  </a:lnTo>
                  <a:lnTo>
                    <a:pt x="29358" y="5871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095434" y="4595958"/>
              <a:ext cx="58808" cy="588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5902683" y="4180918"/>
              <a:ext cx="58714" cy="587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010720" y="4629550"/>
              <a:ext cx="58708" cy="587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5930920" y="4558188"/>
              <a:ext cx="58878" cy="588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250817" y="4713256"/>
              <a:ext cx="59009" cy="590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5941269" y="4465937"/>
              <a:ext cx="58895" cy="588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5967850" y="3304469"/>
              <a:ext cx="59019" cy="59019"/>
            </a:xfrm>
            <a:custGeom>
              <a:avLst/>
              <a:pathLst>
                <a:path w="59019" h="59019">
                  <a:moveTo>
                    <a:pt x="0" y="29509"/>
                  </a:moveTo>
                  <a:lnTo>
                    <a:pt x="29509" y="0"/>
                  </a:lnTo>
                  <a:lnTo>
                    <a:pt x="59019" y="29509"/>
                  </a:lnTo>
                  <a:lnTo>
                    <a:pt x="29509" y="59019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129689" y="4730102"/>
              <a:ext cx="58861" cy="588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6321556" y="3543565"/>
              <a:ext cx="58806" cy="58806"/>
            </a:xfrm>
            <a:custGeom>
              <a:avLst/>
              <a:pathLst>
                <a:path w="58806" h="58806">
                  <a:moveTo>
                    <a:pt x="0" y="29403"/>
                  </a:moveTo>
                  <a:lnTo>
                    <a:pt x="29403" y="0"/>
                  </a:lnTo>
                  <a:lnTo>
                    <a:pt x="58806" y="29403"/>
                  </a:lnTo>
                  <a:lnTo>
                    <a:pt x="29403" y="58806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013228" y="4671425"/>
              <a:ext cx="58816" cy="588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330930" y="4700774"/>
              <a:ext cx="58816" cy="588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6064557" y="2616959"/>
              <a:ext cx="58798" cy="58798"/>
            </a:xfrm>
            <a:custGeom>
              <a:avLst/>
              <a:pathLst>
                <a:path w="58798" h="58798">
                  <a:moveTo>
                    <a:pt x="0" y="29399"/>
                  </a:moveTo>
                  <a:lnTo>
                    <a:pt x="29399" y="0"/>
                  </a:lnTo>
                  <a:lnTo>
                    <a:pt x="58798" y="29399"/>
                  </a:lnTo>
                  <a:lnTo>
                    <a:pt x="29399" y="5879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252021" y="4595953"/>
              <a:ext cx="58818" cy="588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242879" y="4180863"/>
              <a:ext cx="58823" cy="588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5991790" y="4629535"/>
              <a:ext cx="58740" cy="587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095791" y="4558342"/>
              <a:ext cx="58570" cy="585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395815" y="4713439"/>
              <a:ext cx="58644" cy="586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048392" y="4466121"/>
              <a:ext cx="58529" cy="585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5069055" y="3266730"/>
              <a:ext cx="134498" cy="134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283237" y="4730204"/>
              <a:ext cx="58656" cy="586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6159126" y="3543573"/>
              <a:ext cx="58791" cy="58791"/>
            </a:xfrm>
            <a:custGeom>
              <a:avLst/>
              <a:pathLst>
                <a:path w="58791" h="58791">
                  <a:moveTo>
                    <a:pt x="0" y="29395"/>
                  </a:moveTo>
                  <a:lnTo>
                    <a:pt x="29395" y="0"/>
                  </a:lnTo>
                  <a:lnTo>
                    <a:pt x="58791" y="29395"/>
                  </a:lnTo>
                  <a:lnTo>
                    <a:pt x="29395" y="58791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3831656" y="4626476"/>
              <a:ext cx="148713" cy="148713"/>
            </a:xfrm>
            <a:custGeom>
              <a:avLst/>
              <a:pathLst>
                <a:path w="148713" h="148713">
                  <a:moveTo>
                    <a:pt x="0" y="74356"/>
                  </a:moveTo>
                  <a:lnTo>
                    <a:pt x="74356" y="0"/>
                  </a:lnTo>
                  <a:lnTo>
                    <a:pt x="148713" y="74356"/>
                  </a:lnTo>
                  <a:lnTo>
                    <a:pt x="74356" y="148713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270565" y="4700788"/>
              <a:ext cx="58788" cy="587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6021649" y="2616959"/>
              <a:ext cx="58798" cy="58798"/>
            </a:xfrm>
            <a:custGeom>
              <a:avLst/>
              <a:pathLst>
                <a:path w="58798" h="58798">
                  <a:moveTo>
                    <a:pt x="0" y="29399"/>
                  </a:moveTo>
                  <a:lnTo>
                    <a:pt x="29399" y="0"/>
                  </a:lnTo>
                  <a:lnTo>
                    <a:pt x="58798" y="29399"/>
                  </a:lnTo>
                  <a:lnTo>
                    <a:pt x="29399" y="5879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6000585" y="4595964"/>
              <a:ext cx="58796" cy="587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6271017" y="4180876"/>
              <a:ext cx="58796" cy="587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6105513" y="4629508"/>
              <a:ext cx="58793" cy="587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6227990" y="4558172"/>
              <a:ext cx="58910" cy="589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6147406" y="4713291"/>
              <a:ext cx="58940" cy="589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6028072" y="4465926"/>
              <a:ext cx="58918" cy="589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6250060" y="3304531"/>
              <a:ext cx="58895" cy="58895"/>
            </a:xfrm>
            <a:custGeom>
              <a:avLst/>
              <a:pathLst>
                <a:path w="58895" h="58895">
                  <a:moveTo>
                    <a:pt x="0" y="29447"/>
                  </a:moveTo>
                  <a:lnTo>
                    <a:pt x="29447" y="0"/>
                  </a:lnTo>
                  <a:lnTo>
                    <a:pt x="58895" y="29447"/>
                  </a:lnTo>
                  <a:lnTo>
                    <a:pt x="29447" y="58895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6082187" y="4730087"/>
              <a:ext cx="58890" cy="588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5999374" y="3543560"/>
              <a:ext cx="58816" cy="58816"/>
            </a:xfrm>
            <a:custGeom>
              <a:avLst/>
              <a:pathLst>
                <a:path w="58816" h="58816">
                  <a:moveTo>
                    <a:pt x="0" y="29408"/>
                  </a:moveTo>
                  <a:lnTo>
                    <a:pt x="29408" y="0"/>
                  </a:lnTo>
                  <a:lnTo>
                    <a:pt x="58816" y="29408"/>
                  </a:lnTo>
                  <a:lnTo>
                    <a:pt x="29408" y="58816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6356563" y="4671417"/>
              <a:ext cx="58831" cy="588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6091587" y="4700775"/>
              <a:ext cx="58813" cy="588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6305152" y="2616959"/>
              <a:ext cx="58798" cy="58798"/>
            </a:xfrm>
            <a:custGeom>
              <a:avLst/>
              <a:pathLst>
                <a:path w="58798" h="58798">
                  <a:moveTo>
                    <a:pt x="0" y="29399"/>
                  </a:moveTo>
                  <a:lnTo>
                    <a:pt x="29399" y="0"/>
                  </a:lnTo>
                  <a:lnTo>
                    <a:pt x="58798" y="29399"/>
                  </a:lnTo>
                  <a:lnTo>
                    <a:pt x="29399" y="5879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6040994" y="4595960"/>
              <a:ext cx="58803" cy="588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6205776" y="4180839"/>
              <a:ext cx="58870" cy="588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6170881" y="4629483"/>
              <a:ext cx="58843" cy="588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6371464" y="4558286"/>
              <a:ext cx="58681" cy="586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5987494" y="4713406"/>
              <a:ext cx="58708" cy="587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5934478" y="4466059"/>
              <a:ext cx="58653" cy="586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6355815" y="3304620"/>
              <a:ext cx="58717" cy="58717"/>
            </a:xfrm>
            <a:custGeom>
              <a:avLst/>
              <a:pathLst>
                <a:path w="58717" h="58717">
                  <a:moveTo>
                    <a:pt x="0" y="29358"/>
                  </a:moveTo>
                  <a:lnTo>
                    <a:pt x="29358" y="0"/>
                  </a:lnTo>
                  <a:lnTo>
                    <a:pt x="58717" y="29358"/>
                  </a:lnTo>
                  <a:lnTo>
                    <a:pt x="29358" y="58717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6253348" y="4730199"/>
              <a:ext cx="58666" cy="586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6253059" y="3543570"/>
              <a:ext cx="58796" cy="58796"/>
            </a:xfrm>
            <a:custGeom>
              <a:avLst/>
              <a:pathLst>
                <a:path w="58796" h="58796">
                  <a:moveTo>
                    <a:pt x="0" y="29398"/>
                  </a:moveTo>
                  <a:lnTo>
                    <a:pt x="29398" y="0"/>
                  </a:lnTo>
                  <a:lnTo>
                    <a:pt x="58796" y="29398"/>
                  </a:lnTo>
                  <a:lnTo>
                    <a:pt x="29398" y="58796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6126581" y="4671432"/>
              <a:ext cx="58801" cy="588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6265223" y="4700751"/>
              <a:ext cx="58863" cy="588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6003312" y="2616963"/>
              <a:ext cx="58791" cy="58791"/>
            </a:xfrm>
            <a:custGeom>
              <a:avLst/>
              <a:pathLst>
                <a:path w="58791" h="58791">
                  <a:moveTo>
                    <a:pt x="0" y="29395"/>
                  </a:moveTo>
                  <a:lnTo>
                    <a:pt x="29395" y="0"/>
                  </a:lnTo>
                  <a:lnTo>
                    <a:pt x="58791" y="29395"/>
                  </a:lnTo>
                  <a:lnTo>
                    <a:pt x="29395" y="5879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315305" y="4595959"/>
              <a:ext cx="58806" cy="588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296600" y="4180874"/>
              <a:ext cx="58801" cy="588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6165873" y="4629503"/>
              <a:ext cx="58803" cy="588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6079967" y="4558187"/>
              <a:ext cx="58880" cy="588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4967453" y="4694761"/>
              <a:ext cx="96000" cy="960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6279897" y="4465933"/>
              <a:ext cx="58905" cy="589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5938264" y="3304504"/>
              <a:ext cx="58950" cy="58950"/>
            </a:xfrm>
            <a:custGeom>
              <a:avLst/>
              <a:pathLst>
                <a:path w="58950" h="58950">
                  <a:moveTo>
                    <a:pt x="0" y="29475"/>
                  </a:moveTo>
                  <a:lnTo>
                    <a:pt x="29475" y="0"/>
                  </a:lnTo>
                  <a:lnTo>
                    <a:pt x="58950" y="29475"/>
                  </a:lnTo>
                  <a:lnTo>
                    <a:pt x="29475" y="5895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6091188" y="4730083"/>
              <a:ext cx="58898" cy="588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5947038" y="3543612"/>
              <a:ext cx="58713" cy="58713"/>
            </a:xfrm>
            <a:custGeom>
              <a:avLst/>
              <a:pathLst>
                <a:path w="58713" h="58713">
                  <a:moveTo>
                    <a:pt x="0" y="29356"/>
                  </a:moveTo>
                  <a:lnTo>
                    <a:pt x="29356" y="0"/>
                  </a:lnTo>
                  <a:lnTo>
                    <a:pt x="58713" y="29356"/>
                  </a:lnTo>
                  <a:lnTo>
                    <a:pt x="29356" y="58713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6202584" y="4671420"/>
              <a:ext cx="58826" cy="588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5984586" y="4700826"/>
              <a:ext cx="58712" cy="587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6211719" y="2617004"/>
              <a:ext cx="58710" cy="58710"/>
            </a:xfrm>
            <a:custGeom>
              <a:avLst/>
              <a:pathLst>
                <a:path w="58710" h="58710">
                  <a:moveTo>
                    <a:pt x="0" y="29355"/>
                  </a:moveTo>
                  <a:lnTo>
                    <a:pt x="29355" y="0"/>
                  </a:lnTo>
                  <a:lnTo>
                    <a:pt x="58710" y="29355"/>
                  </a:lnTo>
                  <a:lnTo>
                    <a:pt x="29355" y="5871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6016838" y="4595952"/>
              <a:ext cx="58821" cy="588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6370796" y="4180921"/>
              <a:ext cx="58707" cy="587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6096067" y="4629537"/>
              <a:ext cx="58735" cy="587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5966533" y="4558278"/>
              <a:ext cx="58698" cy="586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5928515" y="4712113"/>
              <a:ext cx="61294" cy="612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6080823" y="4466039"/>
              <a:ext cx="58692" cy="586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6370743" y="3304584"/>
              <a:ext cx="58788" cy="58788"/>
            </a:xfrm>
            <a:custGeom>
              <a:avLst/>
              <a:pathLst>
                <a:path w="58788" h="58788">
                  <a:moveTo>
                    <a:pt x="0" y="29394"/>
                  </a:moveTo>
                  <a:lnTo>
                    <a:pt x="29394" y="0"/>
                  </a:lnTo>
                  <a:lnTo>
                    <a:pt x="58788" y="29394"/>
                  </a:lnTo>
                  <a:lnTo>
                    <a:pt x="29394" y="58788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5968355" y="4730203"/>
              <a:ext cx="58658" cy="586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6119056" y="3543507"/>
              <a:ext cx="58923" cy="58923"/>
            </a:xfrm>
            <a:custGeom>
              <a:avLst/>
              <a:pathLst>
                <a:path w="58923" h="58923">
                  <a:moveTo>
                    <a:pt x="0" y="29461"/>
                  </a:moveTo>
                  <a:lnTo>
                    <a:pt x="29461" y="0"/>
                  </a:lnTo>
                  <a:lnTo>
                    <a:pt x="58923" y="29461"/>
                  </a:lnTo>
                  <a:lnTo>
                    <a:pt x="29461" y="58923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6101926" y="4671385"/>
              <a:ext cx="58895" cy="588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6254395" y="4700753"/>
              <a:ext cx="58858" cy="588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5987474" y="2616917"/>
              <a:ext cx="58883" cy="58883"/>
            </a:xfrm>
            <a:custGeom>
              <a:avLst/>
              <a:pathLst>
                <a:path w="58883" h="58883">
                  <a:moveTo>
                    <a:pt x="0" y="29441"/>
                  </a:moveTo>
                  <a:lnTo>
                    <a:pt x="29441" y="0"/>
                  </a:lnTo>
                  <a:lnTo>
                    <a:pt x="58883" y="29441"/>
                  </a:lnTo>
                  <a:lnTo>
                    <a:pt x="29441" y="5888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6237643" y="4595919"/>
              <a:ext cx="58885" cy="588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6325215" y="4180834"/>
              <a:ext cx="58880" cy="588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6084016" y="4629466"/>
              <a:ext cx="58878" cy="588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6343873" y="4558197"/>
              <a:ext cx="58861" cy="588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5997145" y="4729220"/>
              <a:ext cx="27081" cy="270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6223559" y="4465962"/>
              <a:ext cx="58846" cy="588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6350618" y="3304518"/>
              <a:ext cx="58920" cy="58920"/>
            </a:xfrm>
            <a:custGeom>
              <a:avLst/>
              <a:pathLst>
                <a:path w="58920" h="58920">
                  <a:moveTo>
                    <a:pt x="0" y="29460"/>
                  </a:moveTo>
                  <a:lnTo>
                    <a:pt x="29460" y="0"/>
                  </a:lnTo>
                  <a:lnTo>
                    <a:pt x="58920" y="29460"/>
                  </a:lnTo>
                  <a:lnTo>
                    <a:pt x="29460" y="5892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4996059" y="4690636"/>
              <a:ext cx="137792" cy="1377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6012771" y="3543558"/>
              <a:ext cx="58821" cy="58821"/>
            </a:xfrm>
            <a:custGeom>
              <a:avLst/>
              <a:pathLst>
                <a:path w="58821" h="58821">
                  <a:moveTo>
                    <a:pt x="0" y="29410"/>
                  </a:moveTo>
                  <a:lnTo>
                    <a:pt x="29410" y="0"/>
                  </a:lnTo>
                  <a:lnTo>
                    <a:pt x="58821" y="29410"/>
                  </a:lnTo>
                  <a:lnTo>
                    <a:pt x="29410" y="58821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6338181" y="4671264"/>
              <a:ext cx="59138" cy="591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5981148" y="4700768"/>
              <a:ext cx="58828" cy="588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6195127" y="2616952"/>
              <a:ext cx="58813" cy="58813"/>
            </a:xfrm>
            <a:custGeom>
              <a:avLst/>
              <a:pathLst>
                <a:path w="58813" h="58813">
                  <a:moveTo>
                    <a:pt x="0" y="29406"/>
                  </a:moveTo>
                  <a:lnTo>
                    <a:pt x="29406" y="0"/>
                  </a:lnTo>
                  <a:lnTo>
                    <a:pt x="58813" y="29406"/>
                  </a:lnTo>
                  <a:lnTo>
                    <a:pt x="29406" y="5881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6349276" y="4595791"/>
              <a:ext cx="59143" cy="591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5982819" y="4180848"/>
              <a:ext cx="58853" cy="588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6261355" y="4629488"/>
              <a:ext cx="58833" cy="588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6198518" y="4558200"/>
              <a:ext cx="58853" cy="588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6022158" y="4713158"/>
              <a:ext cx="59205" cy="592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6248811" y="4465956"/>
              <a:ext cx="58858" cy="588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6066865" y="3304391"/>
              <a:ext cx="59175" cy="59175"/>
            </a:xfrm>
            <a:custGeom>
              <a:avLst/>
              <a:pathLst>
                <a:path w="59175" h="59175">
                  <a:moveTo>
                    <a:pt x="0" y="29587"/>
                  </a:moveTo>
                  <a:lnTo>
                    <a:pt x="29587" y="0"/>
                  </a:lnTo>
                  <a:lnTo>
                    <a:pt x="59175" y="29587"/>
                  </a:lnTo>
                  <a:lnTo>
                    <a:pt x="29587" y="59175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6302510" y="4730104"/>
              <a:ext cx="58856" cy="588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6172583" y="3543452"/>
              <a:ext cx="59032" cy="59032"/>
            </a:xfrm>
            <a:custGeom>
              <a:avLst/>
              <a:pathLst>
                <a:path w="59032" h="59032">
                  <a:moveTo>
                    <a:pt x="0" y="29516"/>
                  </a:moveTo>
                  <a:lnTo>
                    <a:pt x="29516" y="0"/>
                  </a:lnTo>
                  <a:lnTo>
                    <a:pt x="59032" y="29516"/>
                  </a:lnTo>
                  <a:lnTo>
                    <a:pt x="29516" y="59032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5970198" y="4671231"/>
              <a:ext cx="59202" cy="592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5957844" y="4700682"/>
              <a:ext cx="58999" cy="589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5007073" y="2587555"/>
              <a:ext cx="117607" cy="117607"/>
            </a:xfrm>
            <a:custGeom>
              <a:avLst/>
              <a:pathLst>
                <a:path w="117607" h="117607">
                  <a:moveTo>
                    <a:pt x="0" y="58803"/>
                  </a:moveTo>
                  <a:lnTo>
                    <a:pt x="58803" y="0"/>
                  </a:lnTo>
                  <a:lnTo>
                    <a:pt x="117607" y="58803"/>
                  </a:lnTo>
                  <a:lnTo>
                    <a:pt x="58803" y="11760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6167410" y="4595777"/>
              <a:ext cx="59170" cy="591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5910905" y="4180770"/>
              <a:ext cx="59009" cy="590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6004275" y="4629394"/>
              <a:ext cx="59022" cy="590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4808846" y="4528048"/>
              <a:ext cx="119158" cy="1191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6042057" y="4725604"/>
              <a:ext cx="34314" cy="343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6234722" y="4465895"/>
              <a:ext cx="58980" cy="589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6034431" y="3292056"/>
              <a:ext cx="83844" cy="83844"/>
            </a:xfrm>
            <a:custGeom>
              <a:avLst/>
              <a:pathLst>
                <a:path w="83844" h="83844">
                  <a:moveTo>
                    <a:pt x="0" y="41922"/>
                  </a:moveTo>
                  <a:lnTo>
                    <a:pt x="41922" y="0"/>
                  </a:lnTo>
                  <a:lnTo>
                    <a:pt x="83844" y="41922"/>
                  </a:lnTo>
                  <a:lnTo>
                    <a:pt x="41922" y="83844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6308434" y="4730035"/>
              <a:ext cx="58994" cy="589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6204114" y="3543619"/>
              <a:ext cx="58698" cy="58698"/>
            </a:xfrm>
            <a:custGeom>
              <a:avLst/>
              <a:pathLst>
                <a:path w="58698" h="58698">
                  <a:moveTo>
                    <a:pt x="0" y="29349"/>
                  </a:moveTo>
                  <a:lnTo>
                    <a:pt x="29349" y="0"/>
                  </a:lnTo>
                  <a:lnTo>
                    <a:pt x="58698" y="29349"/>
                  </a:lnTo>
                  <a:lnTo>
                    <a:pt x="29349" y="58698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5949928" y="4671435"/>
              <a:ext cx="58796" cy="587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5947799" y="4700833"/>
              <a:ext cx="58698" cy="586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6375805" y="2617005"/>
              <a:ext cx="58707" cy="58707"/>
            </a:xfrm>
            <a:custGeom>
              <a:avLst/>
              <a:pathLst>
                <a:path w="58707" h="58707">
                  <a:moveTo>
                    <a:pt x="0" y="29353"/>
                  </a:moveTo>
                  <a:lnTo>
                    <a:pt x="29353" y="0"/>
                  </a:lnTo>
                  <a:lnTo>
                    <a:pt x="58707" y="29353"/>
                  </a:lnTo>
                  <a:lnTo>
                    <a:pt x="29353" y="5870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6348321" y="4595962"/>
              <a:ext cx="58801" cy="588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5968881" y="4180926"/>
              <a:ext cx="58697" cy="58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6136773" y="4629552"/>
              <a:ext cx="58705" cy="587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6291442" y="4558188"/>
              <a:ext cx="58878" cy="588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6286879" y="4713252"/>
              <a:ext cx="59017" cy="590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6387468" y="4465942"/>
              <a:ext cx="58885" cy="588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6025666" y="3304497"/>
              <a:ext cx="58962" cy="58962"/>
            </a:xfrm>
            <a:custGeom>
              <a:avLst/>
              <a:pathLst>
                <a:path w="58962" h="58962">
                  <a:moveTo>
                    <a:pt x="0" y="29481"/>
                  </a:moveTo>
                  <a:lnTo>
                    <a:pt x="29481" y="0"/>
                  </a:lnTo>
                  <a:lnTo>
                    <a:pt x="58962" y="29481"/>
                  </a:lnTo>
                  <a:lnTo>
                    <a:pt x="29481" y="58962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6134857" y="4730099"/>
              <a:ext cx="58865" cy="588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5961486" y="3543644"/>
              <a:ext cx="58648" cy="58648"/>
            </a:xfrm>
            <a:custGeom>
              <a:avLst/>
              <a:pathLst>
                <a:path w="58648" h="58648">
                  <a:moveTo>
                    <a:pt x="0" y="29324"/>
                  </a:moveTo>
                  <a:lnTo>
                    <a:pt x="29324" y="0"/>
                  </a:lnTo>
                  <a:lnTo>
                    <a:pt x="58648" y="29324"/>
                  </a:lnTo>
                  <a:lnTo>
                    <a:pt x="29324" y="58648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6223605" y="4671413"/>
              <a:ext cx="58838" cy="588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6171194" y="4700866"/>
              <a:ext cx="58633" cy="586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6267921" y="2617041"/>
              <a:ext cx="58636" cy="58636"/>
            </a:xfrm>
            <a:custGeom>
              <a:avLst/>
              <a:pathLst>
                <a:path w="58636" h="58636">
                  <a:moveTo>
                    <a:pt x="0" y="29318"/>
                  </a:moveTo>
                  <a:lnTo>
                    <a:pt x="29318" y="0"/>
                  </a:lnTo>
                  <a:lnTo>
                    <a:pt x="58636" y="29318"/>
                  </a:lnTo>
                  <a:lnTo>
                    <a:pt x="29318" y="5863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6316527" y="4595943"/>
              <a:ext cx="58838" cy="588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6324659" y="4180956"/>
              <a:ext cx="58636" cy="586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6127611" y="4629583"/>
              <a:ext cx="58643" cy="586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6186615" y="4558307"/>
              <a:ext cx="58640" cy="586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6170044" y="4713317"/>
              <a:ext cx="58888" cy="588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6340509" y="4466071"/>
              <a:ext cx="58628" cy="586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6396534" y="3304552"/>
              <a:ext cx="58853" cy="58853"/>
            </a:xfrm>
            <a:custGeom>
              <a:avLst/>
              <a:pathLst>
                <a:path w="58853" h="58853">
                  <a:moveTo>
                    <a:pt x="0" y="29426"/>
                  </a:moveTo>
                  <a:lnTo>
                    <a:pt x="29426" y="0"/>
                  </a:lnTo>
                  <a:lnTo>
                    <a:pt x="58853" y="29426"/>
                  </a:lnTo>
                  <a:lnTo>
                    <a:pt x="29426" y="58853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6110475" y="4730212"/>
              <a:ext cx="58640" cy="586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6330835" y="3543512"/>
              <a:ext cx="58913" cy="58913"/>
            </a:xfrm>
            <a:custGeom>
              <a:avLst/>
              <a:pathLst>
                <a:path w="58913" h="58913">
                  <a:moveTo>
                    <a:pt x="0" y="29456"/>
                  </a:moveTo>
                  <a:lnTo>
                    <a:pt x="29456" y="0"/>
                  </a:lnTo>
                  <a:lnTo>
                    <a:pt x="58913" y="29456"/>
                  </a:lnTo>
                  <a:lnTo>
                    <a:pt x="29456" y="58913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6109764" y="4671381"/>
              <a:ext cx="58903" cy="589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6339155" y="4700749"/>
              <a:ext cx="58865" cy="588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6061961" y="2616915"/>
              <a:ext cx="58888" cy="58888"/>
            </a:xfrm>
            <a:custGeom>
              <a:avLst/>
              <a:pathLst>
                <a:path w="58888" h="58888">
                  <a:moveTo>
                    <a:pt x="0" y="29444"/>
                  </a:moveTo>
                  <a:lnTo>
                    <a:pt x="29444" y="0"/>
                  </a:lnTo>
                  <a:lnTo>
                    <a:pt x="58888" y="29444"/>
                  </a:lnTo>
                  <a:lnTo>
                    <a:pt x="29444" y="5888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6290895" y="4595921"/>
              <a:ext cx="58883" cy="588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6332864" y="4180829"/>
              <a:ext cx="58890" cy="588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6379347" y="4629463"/>
              <a:ext cx="58883" cy="588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6221204" y="4558213"/>
              <a:ext cx="58828" cy="588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5923680" y="4713318"/>
              <a:ext cx="58885" cy="588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6277395" y="4465991"/>
              <a:ext cx="58788" cy="587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5965404" y="3304558"/>
              <a:ext cx="58841" cy="58841"/>
            </a:xfrm>
            <a:custGeom>
              <a:avLst/>
              <a:pathLst>
                <a:path w="58841" h="58841">
                  <a:moveTo>
                    <a:pt x="0" y="29420"/>
                  </a:moveTo>
                  <a:lnTo>
                    <a:pt x="29420" y="0"/>
                  </a:lnTo>
                  <a:lnTo>
                    <a:pt x="58841" y="29420"/>
                  </a:lnTo>
                  <a:lnTo>
                    <a:pt x="29420" y="58841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6264904" y="4730090"/>
              <a:ext cx="58883" cy="588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4974255" y="2647464"/>
              <a:ext cx="1194031" cy="129491"/>
            </a:xfrm>
            <a:custGeom>
              <a:avLst/>
              <a:pathLst>
                <a:path w="1194031" h="129491">
                  <a:moveTo>
                    <a:pt x="0" y="129491"/>
                  </a:moveTo>
                  <a:lnTo>
                    <a:pt x="11940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4"/>
            <p:cNvSpPr/>
            <p:nvPr/>
          </p:nvSpPr>
          <p:spPr>
            <a:xfrm>
              <a:off x="6023299" y="2382161"/>
              <a:ext cx="148754" cy="253255"/>
            </a:xfrm>
            <a:custGeom>
              <a:avLst/>
              <a:pathLst>
                <a:path w="148754" h="253255">
                  <a:moveTo>
                    <a:pt x="0" y="0"/>
                  </a:moveTo>
                  <a:lnTo>
                    <a:pt x="148754" y="2532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5"/>
            <p:cNvSpPr/>
            <p:nvPr/>
          </p:nvSpPr>
          <p:spPr>
            <a:xfrm>
              <a:off x="6135828" y="2659993"/>
              <a:ext cx="40134" cy="217253"/>
            </a:xfrm>
            <a:custGeom>
              <a:avLst/>
              <a:pathLst>
                <a:path w="40134" h="217253">
                  <a:moveTo>
                    <a:pt x="0" y="217253"/>
                  </a:moveTo>
                  <a:lnTo>
                    <a:pt x="401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tx296"/>
            <p:cNvSpPr/>
            <p:nvPr/>
          </p:nvSpPr>
          <p:spPr>
            <a:xfrm>
              <a:off x="3452886" y="2703230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chr11:32396323</a:t>
              </a:r>
            </a:p>
          </p:txBody>
        </p:sp>
        <p:sp>
          <p:nvSpPr>
            <p:cNvPr id="297" name="tx297"/>
            <p:cNvSpPr/>
            <p:nvPr/>
          </p:nvSpPr>
          <p:spPr>
            <a:xfrm>
              <a:off x="5165854" y="2219472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chr11:32396323</a:t>
              </a:r>
            </a:p>
          </p:txBody>
        </p:sp>
        <p:sp>
          <p:nvSpPr>
            <p:cNvPr id="298" name="tx298"/>
            <p:cNvSpPr/>
            <p:nvPr/>
          </p:nvSpPr>
          <p:spPr>
            <a:xfrm>
              <a:off x="5328693" y="2443829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chr11:32396323</a:t>
              </a:r>
            </a:p>
          </p:txBody>
        </p:sp>
        <p:sp>
          <p:nvSpPr>
            <p:cNvPr id="299" name="tx299"/>
            <p:cNvSpPr/>
            <p:nvPr/>
          </p:nvSpPr>
          <p:spPr>
            <a:xfrm>
              <a:off x="4623910" y="2669512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chr11:32396323</a:t>
              </a:r>
            </a:p>
          </p:txBody>
        </p:sp>
        <p:sp>
          <p:nvSpPr>
            <p:cNvPr id="300" name="tx300"/>
            <p:cNvSpPr/>
            <p:nvPr/>
          </p:nvSpPr>
          <p:spPr>
            <a:xfrm>
              <a:off x="5385126" y="2891990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chr11:32396323</a:t>
              </a:r>
            </a:p>
          </p:txBody>
        </p:sp>
        <p:sp>
          <p:nvSpPr>
            <p:cNvPr id="301" name="tx301"/>
            <p:cNvSpPr/>
            <p:nvPr/>
          </p:nvSpPr>
          <p:spPr>
            <a:xfrm>
              <a:off x="3702631" y="3261116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chr11:32428592</a:t>
              </a:r>
            </a:p>
          </p:txBody>
        </p:sp>
        <p:sp>
          <p:nvSpPr>
            <p:cNvPr id="302" name="tx302"/>
            <p:cNvSpPr/>
            <p:nvPr/>
          </p:nvSpPr>
          <p:spPr>
            <a:xfrm>
              <a:off x="3702631" y="4627518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chr11:32389068</a:t>
              </a:r>
            </a:p>
          </p:txBody>
        </p:sp>
        <p:sp>
          <p:nvSpPr>
            <p:cNvPr id="303" name="tx303"/>
            <p:cNvSpPr/>
            <p:nvPr/>
          </p:nvSpPr>
          <p:spPr>
            <a:xfrm>
              <a:off x="3747392" y="2446354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chr11:32396323</a:t>
              </a:r>
            </a:p>
          </p:txBody>
        </p:sp>
        <p:sp>
          <p:nvSpPr>
            <p:cNvPr id="304" name="pl304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tx305"/>
            <p:cNvSpPr/>
            <p:nvPr/>
          </p:nvSpPr>
          <p:spPr>
            <a:xfrm>
              <a:off x="2448133" y="5777365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306" name="tx306"/>
            <p:cNvSpPr/>
            <p:nvPr/>
          </p:nvSpPr>
          <p:spPr>
            <a:xfrm>
              <a:off x="2503125" y="4729164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307" name="tx307"/>
            <p:cNvSpPr/>
            <p:nvPr/>
          </p:nvSpPr>
          <p:spPr>
            <a:xfrm>
              <a:off x="2503125" y="3680963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308" name="tx308"/>
            <p:cNvSpPr/>
            <p:nvPr/>
          </p:nvSpPr>
          <p:spPr>
            <a:xfrm>
              <a:off x="2503125" y="2632762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309" name="tx309"/>
            <p:cNvSpPr/>
            <p:nvPr/>
          </p:nvSpPr>
          <p:spPr>
            <a:xfrm>
              <a:off x="2503125" y="1584561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310" name="pl310"/>
            <p:cNvSpPr/>
            <p:nvPr/>
          </p:nvSpPr>
          <p:spPr>
            <a:xfrm>
              <a:off x="2880411" y="583708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2880411" y="478888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2880411" y="374068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2880411" y="269248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2880411" y="164427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3675569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7"/>
            <p:cNvSpPr/>
            <p:nvPr/>
          </p:nvSpPr>
          <p:spPr>
            <a:xfrm>
              <a:off x="492702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8"/>
            <p:cNvSpPr/>
            <p:nvPr/>
          </p:nvSpPr>
          <p:spPr>
            <a:xfrm>
              <a:off x="6178481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tx319"/>
            <p:cNvSpPr/>
            <p:nvPr/>
          </p:nvSpPr>
          <p:spPr>
            <a:xfrm>
              <a:off x="3349524" y="6514792"/>
              <a:ext cx="652090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[0, 0.01]</a:t>
              </a:r>
            </a:p>
          </p:txBody>
        </p:sp>
        <p:sp>
          <p:nvSpPr>
            <p:cNvPr id="320" name="tx320"/>
            <p:cNvSpPr/>
            <p:nvPr/>
          </p:nvSpPr>
          <p:spPr>
            <a:xfrm>
              <a:off x="452827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321" name="tx321"/>
            <p:cNvSpPr/>
            <p:nvPr/>
          </p:nvSpPr>
          <p:spPr>
            <a:xfrm>
              <a:off x="5900917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322" name="tx322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323" name="tx323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324" name="tx324"/>
            <p:cNvSpPr/>
            <p:nvPr/>
          </p:nvSpPr>
          <p:spPr>
            <a:xfrm>
              <a:off x="7106490" y="2277632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325" name="pt325"/>
            <p:cNvSpPr/>
            <p:nvPr/>
          </p:nvSpPr>
          <p:spPr>
            <a:xfrm>
              <a:off x="7206510" y="2607233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7167168" y="2762740"/>
              <a:ext cx="87683" cy="8768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7150872" y="2941294"/>
              <a:ext cx="120275" cy="1202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7138368" y="3123639"/>
              <a:ext cx="145284" cy="14528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7127826" y="3315041"/>
              <a:ext cx="166367" cy="16636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tx330"/>
            <p:cNvSpPr/>
            <p:nvPr/>
          </p:nvSpPr>
          <p:spPr>
            <a:xfrm>
              <a:off x="7404098" y="2552016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331" name="tx331"/>
            <p:cNvSpPr/>
            <p:nvPr/>
          </p:nvSpPr>
          <p:spPr>
            <a:xfrm>
              <a:off x="7404098" y="2746865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2.5</a:t>
              </a:r>
            </a:p>
          </p:txBody>
        </p:sp>
        <p:sp>
          <p:nvSpPr>
            <p:cNvPr id="332" name="tx332"/>
            <p:cNvSpPr/>
            <p:nvPr/>
          </p:nvSpPr>
          <p:spPr>
            <a:xfrm>
              <a:off x="7404098" y="2941714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5.0</a:t>
              </a:r>
            </a:p>
          </p:txBody>
        </p:sp>
        <p:sp>
          <p:nvSpPr>
            <p:cNvPr id="333" name="tx333"/>
            <p:cNvSpPr/>
            <p:nvPr/>
          </p:nvSpPr>
          <p:spPr>
            <a:xfrm>
              <a:off x="7404098" y="3138573"/>
              <a:ext cx="242366" cy="1132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7.5</a:t>
              </a:r>
            </a:p>
          </p:txBody>
        </p:sp>
        <p:sp>
          <p:nvSpPr>
            <p:cNvPr id="334" name="tx334"/>
            <p:cNvSpPr/>
            <p:nvPr/>
          </p:nvSpPr>
          <p:spPr>
            <a:xfrm>
              <a:off x="7404098" y="3338508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10.0</a:t>
              </a:r>
            </a:p>
          </p:txBody>
        </p:sp>
        <p:sp>
          <p:nvSpPr>
            <p:cNvPr id="335" name="tx335"/>
            <p:cNvSpPr/>
            <p:nvPr/>
          </p:nvSpPr>
          <p:spPr>
            <a:xfrm>
              <a:off x="7106490" y="3655920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336" name="pt336"/>
            <p:cNvSpPr/>
            <p:nvPr/>
          </p:nvSpPr>
          <p:spPr>
            <a:xfrm>
              <a:off x="7179089" y="400764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7179089" y="4202498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tx338"/>
            <p:cNvSpPr/>
            <p:nvPr/>
          </p:nvSpPr>
          <p:spPr>
            <a:xfrm>
              <a:off x="7389908" y="3940536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339" name="tx339"/>
            <p:cNvSpPr/>
            <p:nvPr/>
          </p:nvSpPr>
          <p:spPr>
            <a:xfrm>
              <a:off x="7389908" y="4135385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340" name="tx340"/>
            <p:cNvSpPr/>
            <p:nvPr/>
          </p:nvSpPr>
          <p:spPr>
            <a:xfrm>
              <a:off x="7106490" y="4498411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341" name="pt341"/>
            <p:cNvSpPr/>
            <p:nvPr/>
          </p:nvSpPr>
          <p:spPr>
            <a:xfrm>
              <a:off x="7179089" y="48296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7179089" y="5024501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tx343"/>
            <p:cNvSpPr/>
            <p:nvPr/>
          </p:nvSpPr>
          <p:spPr>
            <a:xfrm>
              <a:off x="7389908" y="4792081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344" name="tx344"/>
            <p:cNvSpPr/>
            <p:nvPr/>
          </p:nvSpPr>
          <p:spPr>
            <a:xfrm>
              <a:off x="7389908" y="4986930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345" name="tx345"/>
            <p:cNvSpPr/>
            <p:nvPr/>
          </p:nvSpPr>
          <p:spPr>
            <a:xfrm>
              <a:off x="2924695" y="619487"/>
              <a:ext cx="8929687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WT1,Cancer code, self-reported,Polyphen Score,Variants by P Value Category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377160" y="1198960"/>
              <a:ext cx="3044738" cy="5007971"/>
            </a:xfrm>
            <a:custGeom>
              <a:avLst/>
              <a:pathLst>
                <a:path w="3044738" h="5007971">
                  <a:moveTo>
                    <a:pt x="1514832" y="5007971"/>
                  </a:moveTo>
                  <a:lnTo>
                    <a:pt x="1514006" y="4998171"/>
                  </a:lnTo>
                  <a:lnTo>
                    <a:pt x="1513117" y="4988370"/>
                  </a:lnTo>
                  <a:lnTo>
                    <a:pt x="1512167" y="4978570"/>
                  </a:lnTo>
                  <a:lnTo>
                    <a:pt x="1511088" y="4968770"/>
                  </a:lnTo>
                  <a:lnTo>
                    <a:pt x="1509926" y="4958969"/>
                  </a:lnTo>
                  <a:lnTo>
                    <a:pt x="1508685" y="4949169"/>
                  </a:lnTo>
                  <a:lnTo>
                    <a:pt x="1507289" y="4939369"/>
                  </a:lnTo>
                  <a:lnTo>
                    <a:pt x="1505784" y="4929568"/>
                  </a:lnTo>
                  <a:lnTo>
                    <a:pt x="1504181" y="4919768"/>
                  </a:lnTo>
                  <a:lnTo>
                    <a:pt x="1502394" y="4909968"/>
                  </a:lnTo>
                  <a:lnTo>
                    <a:pt x="1500465" y="4900167"/>
                  </a:lnTo>
                  <a:lnTo>
                    <a:pt x="1498414" y="4890367"/>
                  </a:lnTo>
                  <a:lnTo>
                    <a:pt x="1496149" y="4880567"/>
                  </a:lnTo>
                  <a:lnTo>
                    <a:pt x="1493701" y="4870766"/>
                  </a:lnTo>
                  <a:lnTo>
                    <a:pt x="1491105" y="4860966"/>
                  </a:lnTo>
                  <a:lnTo>
                    <a:pt x="1488261" y="4851166"/>
                  </a:lnTo>
                  <a:lnTo>
                    <a:pt x="1485186" y="4841365"/>
                  </a:lnTo>
                  <a:lnTo>
                    <a:pt x="1481933" y="4831565"/>
                  </a:lnTo>
                  <a:lnTo>
                    <a:pt x="1478400" y="4821765"/>
                  </a:lnTo>
                  <a:lnTo>
                    <a:pt x="1474577" y="4811964"/>
                  </a:lnTo>
                  <a:lnTo>
                    <a:pt x="1470543" y="4802164"/>
                  </a:lnTo>
                  <a:lnTo>
                    <a:pt x="1466195" y="4792364"/>
                  </a:lnTo>
                  <a:lnTo>
                    <a:pt x="1461492" y="4782563"/>
                  </a:lnTo>
                  <a:lnTo>
                    <a:pt x="1456541" y="4772763"/>
                  </a:lnTo>
                  <a:lnTo>
                    <a:pt x="1451245" y="4762963"/>
                  </a:lnTo>
                  <a:lnTo>
                    <a:pt x="1445519" y="4753162"/>
                  </a:lnTo>
                  <a:lnTo>
                    <a:pt x="1439507" y="4743362"/>
                  </a:lnTo>
                  <a:lnTo>
                    <a:pt x="1433121" y="4733562"/>
                  </a:lnTo>
                  <a:lnTo>
                    <a:pt x="1426222" y="4723761"/>
                  </a:lnTo>
                  <a:lnTo>
                    <a:pt x="1418999" y="4713961"/>
                  </a:lnTo>
                  <a:lnTo>
                    <a:pt x="1411376" y="4704161"/>
                  </a:lnTo>
                  <a:lnTo>
                    <a:pt x="1403153" y="4694360"/>
                  </a:lnTo>
                  <a:lnTo>
                    <a:pt x="1394566" y="4684560"/>
                  </a:lnTo>
                  <a:lnTo>
                    <a:pt x="1385561" y="4674760"/>
                  </a:lnTo>
                  <a:lnTo>
                    <a:pt x="1375864" y="4664959"/>
                  </a:lnTo>
                  <a:lnTo>
                    <a:pt x="1365766" y="4655159"/>
                  </a:lnTo>
                  <a:lnTo>
                    <a:pt x="1355237" y="4645359"/>
                  </a:lnTo>
                  <a:lnTo>
                    <a:pt x="1343926" y="4635558"/>
                  </a:lnTo>
                  <a:lnTo>
                    <a:pt x="1332179" y="4625758"/>
                  </a:lnTo>
                  <a:lnTo>
                    <a:pt x="1319996" y="4615958"/>
                  </a:lnTo>
                  <a:lnTo>
                    <a:pt x="1306948" y="4606157"/>
                  </a:lnTo>
                  <a:lnTo>
                    <a:pt x="1293435" y="4596357"/>
                  </a:lnTo>
                  <a:lnTo>
                    <a:pt x="1279457" y="4586557"/>
                  </a:lnTo>
                  <a:lnTo>
                    <a:pt x="1264604" y="4576756"/>
                  </a:lnTo>
                  <a:lnTo>
                    <a:pt x="1249231" y="4566956"/>
                  </a:lnTo>
                  <a:lnTo>
                    <a:pt x="1233375" y="4557156"/>
                  </a:lnTo>
                  <a:lnTo>
                    <a:pt x="1216652" y="4547355"/>
                  </a:lnTo>
                  <a:lnTo>
                    <a:pt x="1199362" y="4537555"/>
                  </a:lnTo>
                  <a:lnTo>
                    <a:pt x="1181581" y="4527755"/>
                  </a:lnTo>
                  <a:lnTo>
                    <a:pt x="1162962" y="4517954"/>
                  </a:lnTo>
                  <a:lnTo>
                    <a:pt x="1143742" y="4508154"/>
                  </a:lnTo>
                  <a:lnTo>
                    <a:pt x="1124035" y="4498354"/>
                  </a:lnTo>
                  <a:lnTo>
                    <a:pt x="1103540" y="4488553"/>
                  </a:lnTo>
                  <a:lnTo>
                    <a:pt x="1082429" y="4478753"/>
                  </a:lnTo>
                  <a:lnTo>
                    <a:pt x="1060849" y="4468953"/>
                  </a:lnTo>
                  <a:lnTo>
                    <a:pt x="1038552" y="4459152"/>
                  </a:lnTo>
                  <a:lnTo>
                    <a:pt x="1015646" y="4449352"/>
                  </a:lnTo>
                  <a:lnTo>
                    <a:pt x="992306" y="4439552"/>
                  </a:lnTo>
                  <a:lnTo>
                    <a:pt x="968340" y="4429751"/>
                  </a:lnTo>
                  <a:lnTo>
                    <a:pt x="943800" y="4419951"/>
                  </a:lnTo>
                  <a:lnTo>
                    <a:pt x="918878" y="4410151"/>
                  </a:lnTo>
                  <a:lnTo>
                    <a:pt x="893438" y="4400350"/>
                  </a:lnTo>
                  <a:lnTo>
                    <a:pt x="867491" y="4390550"/>
                  </a:lnTo>
                  <a:lnTo>
                    <a:pt x="841232" y="4380750"/>
                  </a:lnTo>
                  <a:lnTo>
                    <a:pt x="814576" y="4370949"/>
                  </a:lnTo>
                  <a:lnTo>
                    <a:pt x="787515" y="4361149"/>
                  </a:lnTo>
                  <a:lnTo>
                    <a:pt x="760229" y="4351349"/>
                  </a:lnTo>
                  <a:lnTo>
                    <a:pt x="732679" y="4341548"/>
                  </a:lnTo>
                  <a:lnTo>
                    <a:pt x="704862" y="4331748"/>
                  </a:lnTo>
                  <a:lnTo>
                    <a:pt x="676924" y="4321948"/>
                  </a:lnTo>
                  <a:lnTo>
                    <a:pt x="648858" y="4312147"/>
                  </a:lnTo>
                  <a:lnTo>
                    <a:pt x="620701" y="4302347"/>
                  </a:lnTo>
                  <a:lnTo>
                    <a:pt x="592540" y="4292547"/>
                  </a:lnTo>
                  <a:lnTo>
                    <a:pt x="564386" y="4282746"/>
                  </a:lnTo>
                  <a:lnTo>
                    <a:pt x="536354" y="4272946"/>
                  </a:lnTo>
                  <a:lnTo>
                    <a:pt x="508446" y="4263146"/>
                  </a:lnTo>
                  <a:lnTo>
                    <a:pt x="480673" y="4253345"/>
                  </a:lnTo>
                  <a:lnTo>
                    <a:pt x="453268" y="4243545"/>
                  </a:lnTo>
                  <a:lnTo>
                    <a:pt x="426119" y="4233745"/>
                  </a:lnTo>
                  <a:lnTo>
                    <a:pt x="399233" y="4223944"/>
                  </a:lnTo>
                  <a:lnTo>
                    <a:pt x="372968" y="4214144"/>
                  </a:lnTo>
                  <a:lnTo>
                    <a:pt x="347105" y="4204344"/>
                  </a:lnTo>
                  <a:lnTo>
                    <a:pt x="321641" y="4194543"/>
                  </a:lnTo>
                  <a:lnTo>
                    <a:pt x="297014" y="4184743"/>
                  </a:lnTo>
                  <a:lnTo>
                    <a:pt x="272962" y="4174943"/>
                  </a:lnTo>
                  <a:lnTo>
                    <a:pt x="249442" y="4165142"/>
                  </a:lnTo>
                  <a:lnTo>
                    <a:pt x="226948" y="4155342"/>
                  </a:lnTo>
                  <a:lnTo>
                    <a:pt x="205210" y="4145542"/>
                  </a:lnTo>
                  <a:lnTo>
                    <a:pt x="184131" y="4135741"/>
                  </a:lnTo>
                  <a:lnTo>
                    <a:pt x="164234" y="4125941"/>
                  </a:lnTo>
                  <a:lnTo>
                    <a:pt x="145278" y="4116141"/>
                  </a:lnTo>
                  <a:lnTo>
                    <a:pt x="127095" y="4106340"/>
                  </a:lnTo>
                  <a:lnTo>
                    <a:pt x="110210" y="4096540"/>
                  </a:lnTo>
                  <a:lnTo>
                    <a:pt x="94447" y="4086740"/>
                  </a:lnTo>
                  <a:lnTo>
                    <a:pt x="79552" y="4076939"/>
                  </a:lnTo>
                  <a:lnTo>
                    <a:pt x="66030" y="4067139"/>
                  </a:lnTo>
                  <a:lnTo>
                    <a:pt x="53798" y="4057339"/>
                  </a:lnTo>
                  <a:lnTo>
                    <a:pt x="42509" y="4047538"/>
                  </a:lnTo>
                  <a:lnTo>
                    <a:pt x="32624" y="4037738"/>
                  </a:lnTo>
                  <a:lnTo>
                    <a:pt x="24177" y="4027938"/>
                  </a:lnTo>
                  <a:lnTo>
                    <a:pt x="16721" y="4018137"/>
                  </a:lnTo>
                  <a:lnTo>
                    <a:pt x="10659" y="4008337"/>
                  </a:lnTo>
                  <a:lnTo>
                    <a:pt x="6152" y="3998537"/>
                  </a:lnTo>
                  <a:lnTo>
                    <a:pt x="2661" y="3988736"/>
                  </a:lnTo>
                  <a:lnTo>
                    <a:pt x="512" y="3978936"/>
                  </a:lnTo>
                  <a:lnTo>
                    <a:pt x="0" y="3969136"/>
                  </a:lnTo>
                  <a:lnTo>
                    <a:pt x="499" y="3959335"/>
                  </a:lnTo>
                  <a:lnTo>
                    <a:pt x="2257" y="3949535"/>
                  </a:lnTo>
                  <a:lnTo>
                    <a:pt x="5690" y="3939735"/>
                  </a:lnTo>
                  <a:lnTo>
                    <a:pt x="10104" y="3929934"/>
                  </a:lnTo>
                  <a:lnTo>
                    <a:pt x="15664" y="3920134"/>
                  </a:lnTo>
                  <a:lnTo>
                    <a:pt x="22891" y="3910334"/>
                  </a:lnTo>
                  <a:lnTo>
                    <a:pt x="31044" y="3900533"/>
                  </a:lnTo>
                  <a:lnTo>
                    <a:pt x="40209" y="3890733"/>
                  </a:lnTo>
                  <a:lnTo>
                    <a:pt x="50988" y="3880933"/>
                  </a:lnTo>
                  <a:lnTo>
                    <a:pt x="62613" y="3871132"/>
                  </a:lnTo>
                  <a:lnTo>
                    <a:pt x="75103" y="3861332"/>
                  </a:lnTo>
                  <a:lnTo>
                    <a:pt x="89106" y="3851532"/>
                  </a:lnTo>
                  <a:lnTo>
                    <a:pt x="103857" y="3841731"/>
                  </a:lnTo>
                  <a:lnTo>
                    <a:pt x="119353" y="3831931"/>
                  </a:lnTo>
                  <a:lnTo>
                    <a:pt x="136154" y="3822131"/>
                  </a:lnTo>
                  <a:lnTo>
                    <a:pt x="153622" y="3812330"/>
                  </a:lnTo>
                  <a:lnTo>
                    <a:pt x="171720" y="3802530"/>
                  </a:lnTo>
                  <a:lnTo>
                    <a:pt x="190868" y="3792729"/>
                  </a:lnTo>
                  <a:lnTo>
                    <a:pt x="210596" y="3782929"/>
                  </a:lnTo>
                  <a:lnTo>
                    <a:pt x="230831" y="3773129"/>
                  </a:lnTo>
                  <a:lnTo>
                    <a:pt x="251863" y="3763328"/>
                  </a:lnTo>
                  <a:lnTo>
                    <a:pt x="273366" y="3753528"/>
                  </a:lnTo>
                  <a:lnTo>
                    <a:pt x="295249" y="3743728"/>
                  </a:lnTo>
                  <a:lnTo>
                    <a:pt x="317689" y="3733927"/>
                  </a:lnTo>
                  <a:lnTo>
                    <a:pt x="340474" y="3724127"/>
                  </a:lnTo>
                  <a:lnTo>
                    <a:pt x="363511" y="3714327"/>
                  </a:lnTo>
                  <a:lnTo>
                    <a:pt x="386886" y="3704526"/>
                  </a:lnTo>
                  <a:lnTo>
                    <a:pt x="410466" y="3694726"/>
                  </a:lnTo>
                  <a:lnTo>
                    <a:pt x="434177" y="3684926"/>
                  </a:lnTo>
                  <a:lnTo>
                    <a:pt x="458033" y="3675125"/>
                  </a:lnTo>
                  <a:lnTo>
                    <a:pt x="481948" y="3665325"/>
                  </a:lnTo>
                  <a:lnTo>
                    <a:pt x="505880" y="3655525"/>
                  </a:lnTo>
                  <a:lnTo>
                    <a:pt x="529797" y="3645724"/>
                  </a:lnTo>
                  <a:lnTo>
                    <a:pt x="553625" y="3635924"/>
                  </a:lnTo>
                  <a:lnTo>
                    <a:pt x="577369" y="3626124"/>
                  </a:lnTo>
                  <a:lnTo>
                    <a:pt x="600969" y="3616323"/>
                  </a:lnTo>
                  <a:lnTo>
                    <a:pt x="624340" y="3606523"/>
                  </a:lnTo>
                  <a:lnTo>
                    <a:pt x="647540" y="3596723"/>
                  </a:lnTo>
                  <a:lnTo>
                    <a:pt x="670498" y="3586922"/>
                  </a:lnTo>
                  <a:lnTo>
                    <a:pt x="693099" y="3577122"/>
                  </a:lnTo>
                  <a:lnTo>
                    <a:pt x="715458" y="3567322"/>
                  </a:lnTo>
                  <a:lnTo>
                    <a:pt x="737510" y="3557521"/>
                  </a:lnTo>
                  <a:lnTo>
                    <a:pt x="759091" y="3547721"/>
                  </a:lnTo>
                  <a:lnTo>
                    <a:pt x="780377" y="3537921"/>
                  </a:lnTo>
                  <a:lnTo>
                    <a:pt x="801317" y="3528120"/>
                  </a:lnTo>
                  <a:lnTo>
                    <a:pt x="821692" y="3518320"/>
                  </a:lnTo>
                  <a:lnTo>
                    <a:pt x="841737" y="3508520"/>
                  </a:lnTo>
                  <a:lnTo>
                    <a:pt x="861421" y="3498719"/>
                  </a:lnTo>
                  <a:lnTo>
                    <a:pt x="880469" y="3488919"/>
                  </a:lnTo>
                  <a:lnTo>
                    <a:pt x="899165" y="3479119"/>
                  </a:lnTo>
                  <a:lnTo>
                    <a:pt x="917506" y="3469318"/>
                  </a:lnTo>
                  <a:lnTo>
                    <a:pt x="935162" y="3459518"/>
                  </a:lnTo>
                  <a:lnTo>
                    <a:pt x="952459" y="3449718"/>
                  </a:lnTo>
                  <a:lnTo>
                    <a:pt x="969398" y="3439917"/>
                  </a:lnTo>
                  <a:lnTo>
                    <a:pt x="985672" y="3430117"/>
                  </a:lnTo>
                  <a:lnTo>
                    <a:pt x="1001570" y="3420317"/>
                  </a:lnTo>
                  <a:lnTo>
                    <a:pt x="1017115" y="3410516"/>
                  </a:lnTo>
                  <a:lnTo>
                    <a:pt x="1032039" y="3400716"/>
                  </a:lnTo>
                  <a:lnTo>
                    <a:pt x="1046577" y="3390916"/>
                  </a:lnTo>
                  <a:lnTo>
                    <a:pt x="1060778" y="3381115"/>
                  </a:lnTo>
                  <a:lnTo>
                    <a:pt x="1074413" y="3371315"/>
                  </a:lnTo>
                  <a:lnTo>
                    <a:pt x="1087662" y="3361515"/>
                  </a:lnTo>
                  <a:lnTo>
                    <a:pt x="1100596" y="3351714"/>
                  </a:lnTo>
                  <a:lnTo>
                    <a:pt x="1113026" y="3341914"/>
                  </a:lnTo>
                  <a:lnTo>
                    <a:pt x="1125080" y="3332114"/>
                  </a:lnTo>
                  <a:lnTo>
                    <a:pt x="1136845" y="3322313"/>
                  </a:lnTo>
                  <a:lnTo>
                    <a:pt x="1148169" y="3312513"/>
                  </a:lnTo>
                  <a:lnTo>
                    <a:pt x="1159133" y="3302713"/>
                  </a:lnTo>
                  <a:lnTo>
                    <a:pt x="1169835" y="3292912"/>
                  </a:lnTo>
                  <a:lnTo>
                    <a:pt x="1180159" y="3283112"/>
                  </a:lnTo>
                  <a:lnTo>
                    <a:pt x="1190141" y="3273312"/>
                  </a:lnTo>
                  <a:lnTo>
                    <a:pt x="1199891" y="3263511"/>
                  </a:lnTo>
                  <a:lnTo>
                    <a:pt x="1209317" y="3253711"/>
                  </a:lnTo>
                  <a:lnTo>
                    <a:pt x="1218424" y="3243911"/>
                  </a:lnTo>
                  <a:lnTo>
                    <a:pt x="1227325" y="3234110"/>
                  </a:lnTo>
                  <a:lnTo>
                    <a:pt x="1235953" y="3224310"/>
                  </a:lnTo>
                  <a:lnTo>
                    <a:pt x="1244281" y="3214510"/>
                  </a:lnTo>
                  <a:lnTo>
                    <a:pt x="1252426" y="3204709"/>
                  </a:lnTo>
                  <a:lnTo>
                    <a:pt x="1260340" y="3194909"/>
                  </a:lnTo>
                  <a:lnTo>
                    <a:pt x="1267974" y="3185109"/>
                  </a:lnTo>
                  <a:lnTo>
                    <a:pt x="1275442" y="3175308"/>
                  </a:lnTo>
                  <a:lnTo>
                    <a:pt x="1282714" y="3165508"/>
                  </a:lnTo>
                  <a:lnTo>
                    <a:pt x="1289719" y="3155708"/>
                  </a:lnTo>
                  <a:lnTo>
                    <a:pt x="1296573" y="3145907"/>
                  </a:lnTo>
                  <a:lnTo>
                    <a:pt x="1303258" y="3136107"/>
                  </a:lnTo>
                  <a:lnTo>
                    <a:pt x="1309683" y="3126307"/>
                  </a:lnTo>
                  <a:lnTo>
                    <a:pt x="1315968" y="3116506"/>
                  </a:lnTo>
                  <a:lnTo>
                    <a:pt x="1322103" y="3106706"/>
                  </a:lnTo>
                  <a:lnTo>
                    <a:pt x="1327982" y="3096906"/>
                  </a:lnTo>
                  <a:lnTo>
                    <a:pt x="1333725" y="3087105"/>
                  </a:lnTo>
                  <a:lnTo>
                    <a:pt x="1339332" y="3077305"/>
                  </a:lnTo>
                  <a:lnTo>
                    <a:pt x="1344680" y="3067505"/>
                  </a:lnTo>
                  <a:lnTo>
                    <a:pt x="1349892" y="3057704"/>
                  </a:lnTo>
                  <a:lnTo>
                    <a:pt x="1354970" y="3047904"/>
                  </a:lnTo>
                  <a:lnTo>
                    <a:pt x="1359798" y="3038104"/>
                  </a:lnTo>
                  <a:lnTo>
                    <a:pt x="1364478" y="3028303"/>
                  </a:lnTo>
                  <a:lnTo>
                    <a:pt x="1369022" y="3018503"/>
                  </a:lnTo>
                  <a:lnTo>
                    <a:pt x="1373321" y="3008703"/>
                  </a:lnTo>
                  <a:lnTo>
                    <a:pt x="1377457" y="2998902"/>
                  </a:lnTo>
                  <a:lnTo>
                    <a:pt x="1381452" y="2989102"/>
                  </a:lnTo>
                  <a:lnTo>
                    <a:pt x="1385204" y="2979302"/>
                  </a:lnTo>
                  <a:lnTo>
                    <a:pt x="1388778" y="2969501"/>
                  </a:lnTo>
                  <a:lnTo>
                    <a:pt x="1392204" y="2959701"/>
                  </a:lnTo>
                  <a:lnTo>
                    <a:pt x="1395388" y="2949901"/>
                  </a:lnTo>
                  <a:lnTo>
                    <a:pt x="1398374" y="2940100"/>
                  </a:lnTo>
                  <a:lnTo>
                    <a:pt x="1401208" y="2930300"/>
                  </a:lnTo>
                  <a:lnTo>
                    <a:pt x="1403801" y="2920500"/>
                  </a:lnTo>
                  <a:lnTo>
                    <a:pt x="1406177" y="2910699"/>
                  </a:lnTo>
                  <a:lnTo>
                    <a:pt x="1408394" y="2900899"/>
                  </a:lnTo>
                  <a:lnTo>
                    <a:pt x="1410373" y="2891099"/>
                  </a:lnTo>
                  <a:lnTo>
                    <a:pt x="1412118" y="2881298"/>
                  </a:lnTo>
                  <a:lnTo>
                    <a:pt x="1413698" y="2871498"/>
                  </a:lnTo>
                  <a:lnTo>
                    <a:pt x="1415047" y="2861698"/>
                  </a:lnTo>
                  <a:lnTo>
                    <a:pt x="1416143" y="2851897"/>
                  </a:lnTo>
                  <a:lnTo>
                    <a:pt x="1417072" y="2842097"/>
                  </a:lnTo>
                  <a:lnTo>
                    <a:pt x="1417778" y="2832297"/>
                  </a:lnTo>
                  <a:lnTo>
                    <a:pt x="1418217" y="2822496"/>
                  </a:lnTo>
                  <a:lnTo>
                    <a:pt x="1418488" y="2812696"/>
                  </a:lnTo>
                  <a:lnTo>
                    <a:pt x="1418548" y="2802896"/>
                  </a:lnTo>
                  <a:lnTo>
                    <a:pt x="1418329" y="2793095"/>
                  </a:lnTo>
                  <a:lnTo>
                    <a:pt x="1417945" y="2783295"/>
                  </a:lnTo>
                  <a:lnTo>
                    <a:pt x="1417363" y="2773495"/>
                  </a:lnTo>
                  <a:lnTo>
                    <a:pt x="1416498" y="2763694"/>
                  </a:lnTo>
                  <a:lnTo>
                    <a:pt x="1415472" y="2753894"/>
                  </a:lnTo>
                  <a:lnTo>
                    <a:pt x="1414265" y="2744094"/>
                  </a:lnTo>
                  <a:lnTo>
                    <a:pt x="1412774" y="2734293"/>
                  </a:lnTo>
                  <a:lnTo>
                    <a:pt x="1411130" y="2724493"/>
                  </a:lnTo>
                  <a:lnTo>
                    <a:pt x="1409326" y="2714693"/>
                  </a:lnTo>
                  <a:lnTo>
                    <a:pt x="1407242" y="2704892"/>
                  </a:lnTo>
                  <a:lnTo>
                    <a:pt x="1405016" y="2695092"/>
                  </a:lnTo>
                  <a:lnTo>
                    <a:pt x="1402647" y="2685292"/>
                  </a:lnTo>
                  <a:lnTo>
                    <a:pt x="1400018" y="2675491"/>
                  </a:lnTo>
                  <a:lnTo>
                    <a:pt x="1397257" y="2665691"/>
                  </a:lnTo>
                  <a:lnTo>
                    <a:pt x="1394367" y="2655891"/>
                  </a:lnTo>
                  <a:lnTo>
                    <a:pt x="1391253" y="2646090"/>
                  </a:lnTo>
                  <a:lnTo>
                    <a:pt x="1388014" y="2636290"/>
                  </a:lnTo>
                  <a:lnTo>
                    <a:pt x="1384662" y="2626490"/>
                  </a:lnTo>
                  <a:lnTo>
                    <a:pt x="1381125" y="2616689"/>
                  </a:lnTo>
                  <a:lnTo>
                    <a:pt x="1377475" y="2606889"/>
                  </a:lnTo>
                  <a:lnTo>
                    <a:pt x="1373730" y="2597089"/>
                  </a:lnTo>
                  <a:lnTo>
                    <a:pt x="1369839" y="2587288"/>
                  </a:lnTo>
                  <a:lnTo>
                    <a:pt x="1365853" y="2577488"/>
                  </a:lnTo>
                  <a:lnTo>
                    <a:pt x="1361792" y="2567688"/>
                  </a:lnTo>
                  <a:lnTo>
                    <a:pt x="1357624" y="2557887"/>
                  </a:lnTo>
                  <a:lnTo>
                    <a:pt x="1353381" y="2548087"/>
                  </a:lnTo>
                  <a:lnTo>
                    <a:pt x="1349086" y="2538286"/>
                  </a:lnTo>
                  <a:lnTo>
                    <a:pt x="1344721" y="2528486"/>
                  </a:lnTo>
                  <a:lnTo>
                    <a:pt x="1340308" y="2518686"/>
                  </a:lnTo>
                  <a:lnTo>
                    <a:pt x="1335865" y="2508885"/>
                  </a:lnTo>
                  <a:lnTo>
                    <a:pt x="1331387" y="2499085"/>
                  </a:lnTo>
                  <a:lnTo>
                    <a:pt x="1326891" y="2489285"/>
                  </a:lnTo>
                  <a:lnTo>
                    <a:pt x="1322387" y="2479484"/>
                  </a:lnTo>
                  <a:lnTo>
                    <a:pt x="1317882" y="2469684"/>
                  </a:lnTo>
                  <a:lnTo>
                    <a:pt x="1313390" y="2459884"/>
                  </a:lnTo>
                  <a:lnTo>
                    <a:pt x="1308914" y="2450083"/>
                  </a:lnTo>
                  <a:lnTo>
                    <a:pt x="1304465" y="2440283"/>
                  </a:lnTo>
                  <a:lnTo>
                    <a:pt x="1300065" y="2430483"/>
                  </a:lnTo>
                  <a:lnTo>
                    <a:pt x="1295703" y="2420682"/>
                  </a:lnTo>
                  <a:lnTo>
                    <a:pt x="1291392" y="2410882"/>
                  </a:lnTo>
                  <a:lnTo>
                    <a:pt x="1287167" y="2401082"/>
                  </a:lnTo>
                  <a:lnTo>
                    <a:pt x="1283000" y="2391281"/>
                  </a:lnTo>
                  <a:lnTo>
                    <a:pt x="1278905" y="2381481"/>
                  </a:lnTo>
                  <a:lnTo>
                    <a:pt x="1274933" y="2371681"/>
                  </a:lnTo>
                  <a:lnTo>
                    <a:pt x="1271039" y="2361880"/>
                  </a:lnTo>
                  <a:lnTo>
                    <a:pt x="1267232" y="2352080"/>
                  </a:lnTo>
                  <a:lnTo>
                    <a:pt x="1263586" y="2342280"/>
                  </a:lnTo>
                  <a:lnTo>
                    <a:pt x="1260035" y="2332479"/>
                  </a:lnTo>
                  <a:lnTo>
                    <a:pt x="1256582" y="2322679"/>
                  </a:lnTo>
                  <a:lnTo>
                    <a:pt x="1253326" y="2312879"/>
                  </a:lnTo>
                  <a:lnTo>
                    <a:pt x="1250181" y="2303078"/>
                  </a:lnTo>
                  <a:lnTo>
                    <a:pt x="1247147" y="2293278"/>
                  </a:lnTo>
                  <a:lnTo>
                    <a:pt x="1244333" y="2283478"/>
                  </a:lnTo>
                  <a:lnTo>
                    <a:pt x="1241648" y="2273677"/>
                  </a:lnTo>
                  <a:lnTo>
                    <a:pt x="1239088" y="2263877"/>
                  </a:lnTo>
                  <a:lnTo>
                    <a:pt x="1236759" y="2254077"/>
                  </a:lnTo>
                  <a:lnTo>
                    <a:pt x="1234581" y="2244276"/>
                  </a:lnTo>
                  <a:lnTo>
                    <a:pt x="1232537" y="2234476"/>
                  </a:lnTo>
                  <a:lnTo>
                    <a:pt x="1230732" y="2224676"/>
                  </a:lnTo>
                  <a:lnTo>
                    <a:pt x="1229096" y="2214875"/>
                  </a:lnTo>
                  <a:lnTo>
                    <a:pt x="1227603" y="2205075"/>
                  </a:lnTo>
                  <a:lnTo>
                    <a:pt x="1226350" y="2195275"/>
                  </a:lnTo>
                  <a:lnTo>
                    <a:pt x="1225284" y="2185474"/>
                  </a:lnTo>
                  <a:lnTo>
                    <a:pt x="1224367" y="2175674"/>
                  </a:lnTo>
                  <a:lnTo>
                    <a:pt x="1223687" y="2165874"/>
                  </a:lnTo>
                  <a:lnTo>
                    <a:pt x="1223209" y="2156073"/>
                  </a:lnTo>
                  <a:lnTo>
                    <a:pt x="1222882" y="2146273"/>
                  </a:lnTo>
                  <a:lnTo>
                    <a:pt x="1222786" y="2136473"/>
                  </a:lnTo>
                  <a:lnTo>
                    <a:pt x="1222905" y="2126672"/>
                  </a:lnTo>
                  <a:lnTo>
                    <a:pt x="1223175" y="2116872"/>
                  </a:lnTo>
                  <a:lnTo>
                    <a:pt x="1223666" y="2107072"/>
                  </a:lnTo>
                  <a:lnTo>
                    <a:pt x="1224380" y="2097271"/>
                  </a:lnTo>
                  <a:lnTo>
                    <a:pt x="1225244" y="2087471"/>
                  </a:lnTo>
                  <a:lnTo>
                    <a:pt x="1226314" y="2077671"/>
                  </a:lnTo>
                  <a:lnTo>
                    <a:pt x="1227614" y="2067870"/>
                  </a:lnTo>
                  <a:lnTo>
                    <a:pt x="1229060" y="2058070"/>
                  </a:lnTo>
                  <a:lnTo>
                    <a:pt x="1230695" y="2048270"/>
                  </a:lnTo>
                  <a:lnTo>
                    <a:pt x="1232561" y="2038469"/>
                  </a:lnTo>
                  <a:lnTo>
                    <a:pt x="1234567" y="2028669"/>
                  </a:lnTo>
                  <a:lnTo>
                    <a:pt x="1236743" y="2018869"/>
                  </a:lnTo>
                  <a:lnTo>
                    <a:pt x="1239147" y="2009068"/>
                  </a:lnTo>
                  <a:lnTo>
                    <a:pt x="1241682" y="1999268"/>
                  </a:lnTo>
                  <a:lnTo>
                    <a:pt x="1244366" y="1989468"/>
                  </a:lnTo>
                  <a:lnTo>
                    <a:pt x="1247271" y="1979667"/>
                  </a:lnTo>
                  <a:lnTo>
                    <a:pt x="1250296" y="1969867"/>
                  </a:lnTo>
                  <a:lnTo>
                    <a:pt x="1253448" y="1960067"/>
                  </a:lnTo>
                  <a:lnTo>
                    <a:pt x="1256808" y="1950266"/>
                  </a:lnTo>
                  <a:lnTo>
                    <a:pt x="1260274" y="1940466"/>
                  </a:lnTo>
                  <a:lnTo>
                    <a:pt x="1263846" y="1930666"/>
                  </a:lnTo>
                  <a:lnTo>
                    <a:pt x="1267606" y="1920865"/>
                  </a:lnTo>
                  <a:lnTo>
                    <a:pt x="1271457" y="1911065"/>
                  </a:lnTo>
                  <a:lnTo>
                    <a:pt x="1275398" y="1901265"/>
                  </a:lnTo>
                  <a:lnTo>
                    <a:pt x="1279492" y="1891464"/>
                  </a:lnTo>
                  <a:lnTo>
                    <a:pt x="1283664" y="1881664"/>
                  </a:lnTo>
                  <a:lnTo>
                    <a:pt x="1287909" y="1871864"/>
                  </a:lnTo>
                  <a:lnTo>
                    <a:pt x="1292270" y="1862063"/>
                  </a:lnTo>
                  <a:lnTo>
                    <a:pt x="1296694" y="1852263"/>
                  </a:lnTo>
                  <a:lnTo>
                    <a:pt x="1301171" y="1842463"/>
                  </a:lnTo>
                  <a:lnTo>
                    <a:pt x="1305728" y="1832662"/>
                  </a:lnTo>
                  <a:lnTo>
                    <a:pt x="1310328" y="1822862"/>
                  </a:lnTo>
                  <a:lnTo>
                    <a:pt x="1314962" y="1813062"/>
                  </a:lnTo>
                  <a:lnTo>
                    <a:pt x="1319638" y="1803261"/>
                  </a:lnTo>
                  <a:lnTo>
                    <a:pt x="1324336" y="1793461"/>
                  </a:lnTo>
                  <a:lnTo>
                    <a:pt x="1329046" y="1783661"/>
                  </a:lnTo>
                  <a:lnTo>
                    <a:pt x="1333765" y="1773860"/>
                  </a:lnTo>
                  <a:lnTo>
                    <a:pt x="1338478" y="1764060"/>
                  </a:lnTo>
                  <a:lnTo>
                    <a:pt x="1343182" y="1754260"/>
                  </a:lnTo>
                  <a:lnTo>
                    <a:pt x="1347864" y="1744459"/>
                  </a:lnTo>
                  <a:lnTo>
                    <a:pt x="1352511" y="1734659"/>
                  </a:lnTo>
                  <a:lnTo>
                    <a:pt x="1357127" y="1724859"/>
                  </a:lnTo>
                  <a:lnTo>
                    <a:pt x="1361694" y="1715058"/>
                  </a:lnTo>
                  <a:lnTo>
                    <a:pt x="1366193" y="1705258"/>
                  </a:lnTo>
                  <a:lnTo>
                    <a:pt x="1370641" y="1695458"/>
                  </a:lnTo>
                  <a:lnTo>
                    <a:pt x="1375015" y="1685657"/>
                  </a:lnTo>
                  <a:lnTo>
                    <a:pt x="1379289" y="1675857"/>
                  </a:lnTo>
                  <a:lnTo>
                    <a:pt x="1383492" y="1666057"/>
                  </a:lnTo>
                  <a:lnTo>
                    <a:pt x="1387601" y="1656256"/>
                  </a:lnTo>
                  <a:lnTo>
                    <a:pt x="1391574" y="1646456"/>
                  </a:lnTo>
                  <a:lnTo>
                    <a:pt x="1395460" y="1636656"/>
                  </a:lnTo>
                  <a:lnTo>
                    <a:pt x="1399236" y="1626855"/>
                  </a:lnTo>
                  <a:lnTo>
                    <a:pt x="1402843" y="1617055"/>
                  </a:lnTo>
                  <a:lnTo>
                    <a:pt x="1406346" y="1607255"/>
                  </a:lnTo>
                  <a:lnTo>
                    <a:pt x="1409728" y="1597454"/>
                  </a:lnTo>
                  <a:lnTo>
                    <a:pt x="1412909" y="1587654"/>
                  </a:lnTo>
                  <a:lnTo>
                    <a:pt x="1415971" y="1577854"/>
                  </a:lnTo>
                  <a:lnTo>
                    <a:pt x="1418906" y="1568053"/>
                  </a:lnTo>
                  <a:lnTo>
                    <a:pt x="1421609" y="1558253"/>
                  </a:lnTo>
                  <a:lnTo>
                    <a:pt x="1424182" y="1548453"/>
                  </a:lnTo>
                  <a:lnTo>
                    <a:pt x="1426625" y="1538652"/>
                  </a:lnTo>
                  <a:lnTo>
                    <a:pt x="1428811" y="1528852"/>
                  </a:lnTo>
                  <a:lnTo>
                    <a:pt x="1430857" y="1519052"/>
                  </a:lnTo>
                  <a:lnTo>
                    <a:pt x="1432764" y="1509251"/>
                  </a:lnTo>
                  <a:lnTo>
                    <a:pt x="1434411" y="1499451"/>
                  </a:lnTo>
                  <a:lnTo>
                    <a:pt x="1435903" y="1489651"/>
                  </a:lnTo>
                  <a:lnTo>
                    <a:pt x="1437251" y="1479850"/>
                  </a:lnTo>
                  <a:lnTo>
                    <a:pt x="1438342" y="1470050"/>
                  </a:lnTo>
                  <a:lnTo>
                    <a:pt x="1439264" y="1460250"/>
                  </a:lnTo>
                  <a:lnTo>
                    <a:pt x="1440040" y="1450449"/>
                  </a:lnTo>
                  <a:lnTo>
                    <a:pt x="1440568" y="1440649"/>
                  </a:lnTo>
                  <a:lnTo>
                    <a:pt x="1440917" y="1430849"/>
                  </a:lnTo>
                  <a:lnTo>
                    <a:pt x="1441122" y="1421048"/>
                  </a:lnTo>
                  <a:lnTo>
                    <a:pt x="1441092" y="1411248"/>
                  </a:lnTo>
                  <a:lnTo>
                    <a:pt x="1440878" y="1401448"/>
                  </a:lnTo>
                  <a:lnTo>
                    <a:pt x="1440523" y="1391647"/>
                  </a:lnTo>
                  <a:lnTo>
                    <a:pt x="1439952" y="1381847"/>
                  </a:lnTo>
                  <a:lnTo>
                    <a:pt x="1439197" y="1372047"/>
                  </a:lnTo>
                  <a:lnTo>
                    <a:pt x="1438308" y="1362246"/>
                  </a:lnTo>
                  <a:lnTo>
                    <a:pt x="1437226" y="1352446"/>
                  </a:lnTo>
                  <a:lnTo>
                    <a:pt x="1435963" y="1342646"/>
                  </a:lnTo>
                  <a:lnTo>
                    <a:pt x="1434578" y="1332845"/>
                  </a:lnTo>
                  <a:lnTo>
                    <a:pt x="1433026" y="1323045"/>
                  </a:lnTo>
                  <a:lnTo>
                    <a:pt x="1431303" y="1313245"/>
                  </a:lnTo>
                  <a:lnTo>
                    <a:pt x="1429472" y="1303444"/>
                  </a:lnTo>
                  <a:lnTo>
                    <a:pt x="1427500" y="1293644"/>
                  </a:lnTo>
                  <a:lnTo>
                    <a:pt x="1425375" y="1283844"/>
                  </a:lnTo>
                  <a:lnTo>
                    <a:pt x="1423159" y="1274043"/>
                  </a:lnTo>
                  <a:lnTo>
                    <a:pt x="1420831" y="1264243"/>
                  </a:lnTo>
                  <a:lnTo>
                    <a:pt x="1418373" y="1254442"/>
                  </a:lnTo>
                  <a:lnTo>
                    <a:pt x="1415843" y="1244642"/>
                  </a:lnTo>
                  <a:lnTo>
                    <a:pt x="1413231" y="1234842"/>
                  </a:lnTo>
                  <a:lnTo>
                    <a:pt x="1410518" y="1225041"/>
                  </a:lnTo>
                  <a:lnTo>
                    <a:pt x="1407755" y="1215241"/>
                  </a:lnTo>
                  <a:lnTo>
                    <a:pt x="1404939" y="1205441"/>
                  </a:lnTo>
                  <a:lnTo>
                    <a:pt x="1402057" y="1195640"/>
                  </a:lnTo>
                  <a:lnTo>
                    <a:pt x="1399148" y="1185840"/>
                  </a:lnTo>
                  <a:lnTo>
                    <a:pt x="1396214" y="1176040"/>
                  </a:lnTo>
                  <a:lnTo>
                    <a:pt x="1393254" y="1166239"/>
                  </a:lnTo>
                  <a:lnTo>
                    <a:pt x="1390293" y="1156439"/>
                  </a:lnTo>
                  <a:lnTo>
                    <a:pt x="1387331" y="1146639"/>
                  </a:lnTo>
                  <a:lnTo>
                    <a:pt x="1384389" y="1136838"/>
                  </a:lnTo>
                  <a:lnTo>
                    <a:pt x="1381471" y="1127038"/>
                  </a:lnTo>
                  <a:lnTo>
                    <a:pt x="1378576" y="1117238"/>
                  </a:lnTo>
                  <a:lnTo>
                    <a:pt x="1375744" y="1107437"/>
                  </a:lnTo>
                  <a:lnTo>
                    <a:pt x="1372962" y="1097637"/>
                  </a:lnTo>
                  <a:lnTo>
                    <a:pt x="1370229" y="1087837"/>
                  </a:lnTo>
                  <a:lnTo>
                    <a:pt x="1367597" y="1078036"/>
                  </a:lnTo>
                  <a:lnTo>
                    <a:pt x="1365044" y="1068236"/>
                  </a:lnTo>
                  <a:lnTo>
                    <a:pt x="1362563" y="1058436"/>
                  </a:lnTo>
                  <a:lnTo>
                    <a:pt x="1360215" y="1048635"/>
                  </a:lnTo>
                  <a:lnTo>
                    <a:pt x="1357977" y="1038835"/>
                  </a:lnTo>
                  <a:lnTo>
                    <a:pt x="1355831" y="1029035"/>
                  </a:lnTo>
                  <a:lnTo>
                    <a:pt x="1353843" y="1019234"/>
                  </a:lnTo>
                  <a:lnTo>
                    <a:pt x="1351996" y="1009434"/>
                  </a:lnTo>
                  <a:lnTo>
                    <a:pt x="1350258" y="999634"/>
                  </a:lnTo>
                  <a:lnTo>
                    <a:pt x="1348697" y="989833"/>
                  </a:lnTo>
                  <a:lnTo>
                    <a:pt x="1347304" y="980033"/>
                  </a:lnTo>
                  <a:lnTo>
                    <a:pt x="1346036" y="970233"/>
                  </a:lnTo>
                  <a:lnTo>
                    <a:pt x="1344954" y="960432"/>
                  </a:lnTo>
                  <a:lnTo>
                    <a:pt x="1344067" y="950632"/>
                  </a:lnTo>
                  <a:lnTo>
                    <a:pt x="1343314" y="940832"/>
                  </a:lnTo>
                  <a:lnTo>
                    <a:pt x="1342750" y="931031"/>
                  </a:lnTo>
                  <a:lnTo>
                    <a:pt x="1342401" y="921231"/>
                  </a:lnTo>
                  <a:lnTo>
                    <a:pt x="1342193" y="911431"/>
                  </a:lnTo>
                  <a:lnTo>
                    <a:pt x="1342171" y="901630"/>
                  </a:lnTo>
                  <a:lnTo>
                    <a:pt x="1342377" y="891830"/>
                  </a:lnTo>
                  <a:lnTo>
                    <a:pt x="1342726" y="882030"/>
                  </a:lnTo>
                  <a:lnTo>
                    <a:pt x="1343251" y="872229"/>
                  </a:lnTo>
                  <a:lnTo>
                    <a:pt x="1344012" y="862429"/>
                  </a:lnTo>
                  <a:lnTo>
                    <a:pt x="1344913" y="852629"/>
                  </a:lnTo>
                  <a:lnTo>
                    <a:pt x="1345975" y="842828"/>
                  </a:lnTo>
                  <a:lnTo>
                    <a:pt x="1347274" y="833028"/>
                  </a:lnTo>
                  <a:lnTo>
                    <a:pt x="1348704" y="823228"/>
                  </a:lnTo>
                  <a:lnTo>
                    <a:pt x="1350278" y="813427"/>
                  </a:lnTo>
                  <a:lnTo>
                    <a:pt x="1352081" y="803627"/>
                  </a:lnTo>
                  <a:lnTo>
                    <a:pt x="1354003" y="793827"/>
                  </a:lnTo>
                  <a:lnTo>
                    <a:pt x="1356048" y="784026"/>
                  </a:lnTo>
                  <a:lnTo>
                    <a:pt x="1358307" y="774226"/>
                  </a:lnTo>
                  <a:lnTo>
                    <a:pt x="1360671" y="764426"/>
                  </a:lnTo>
                  <a:lnTo>
                    <a:pt x="1363140" y="754625"/>
                  </a:lnTo>
                  <a:lnTo>
                    <a:pt x="1365791" y="744825"/>
                  </a:lnTo>
                  <a:lnTo>
                    <a:pt x="1368535" y="735025"/>
                  </a:lnTo>
                  <a:lnTo>
                    <a:pt x="1371366" y="725224"/>
                  </a:lnTo>
                  <a:lnTo>
                    <a:pt x="1374341" y="715424"/>
                  </a:lnTo>
                  <a:lnTo>
                    <a:pt x="1377394" y="705624"/>
                  </a:lnTo>
                  <a:lnTo>
                    <a:pt x="1380516" y="695823"/>
                  </a:lnTo>
                  <a:lnTo>
                    <a:pt x="1383743" y="686023"/>
                  </a:lnTo>
                  <a:lnTo>
                    <a:pt x="1387031" y="676223"/>
                  </a:lnTo>
                  <a:lnTo>
                    <a:pt x="1390368" y="666422"/>
                  </a:lnTo>
                  <a:lnTo>
                    <a:pt x="1393773" y="656622"/>
                  </a:lnTo>
                  <a:lnTo>
                    <a:pt x="1397219" y="646822"/>
                  </a:lnTo>
                  <a:lnTo>
                    <a:pt x="1400694" y="637021"/>
                  </a:lnTo>
                  <a:lnTo>
                    <a:pt x="1404205" y="627221"/>
                  </a:lnTo>
                  <a:lnTo>
                    <a:pt x="1407733" y="617421"/>
                  </a:lnTo>
                  <a:lnTo>
                    <a:pt x="1411271" y="607620"/>
                  </a:lnTo>
                  <a:lnTo>
                    <a:pt x="1414816" y="597820"/>
                  </a:lnTo>
                  <a:lnTo>
                    <a:pt x="1418356" y="588020"/>
                  </a:lnTo>
                  <a:lnTo>
                    <a:pt x="1421887" y="578219"/>
                  </a:lnTo>
                  <a:lnTo>
                    <a:pt x="1425401" y="568419"/>
                  </a:lnTo>
                  <a:lnTo>
                    <a:pt x="1428886" y="558619"/>
                  </a:lnTo>
                  <a:lnTo>
                    <a:pt x="1432347" y="548818"/>
                  </a:lnTo>
                  <a:lnTo>
                    <a:pt x="1435771" y="539018"/>
                  </a:lnTo>
                  <a:lnTo>
                    <a:pt x="1439144" y="529218"/>
                  </a:lnTo>
                  <a:lnTo>
                    <a:pt x="1442479" y="519417"/>
                  </a:lnTo>
                  <a:lnTo>
                    <a:pt x="1445764" y="509617"/>
                  </a:lnTo>
                  <a:lnTo>
                    <a:pt x="1448977" y="499817"/>
                  </a:lnTo>
                  <a:lnTo>
                    <a:pt x="1452141" y="490016"/>
                  </a:lnTo>
                  <a:lnTo>
                    <a:pt x="1455246" y="480216"/>
                  </a:lnTo>
                  <a:lnTo>
                    <a:pt x="1458260" y="470416"/>
                  </a:lnTo>
                  <a:lnTo>
                    <a:pt x="1461218" y="460615"/>
                  </a:lnTo>
                  <a:lnTo>
                    <a:pt x="1464111" y="450815"/>
                  </a:lnTo>
                  <a:lnTo>
                    <a:pt x="1466899" y="441015"/>
                  </a:lnTo>
                  <a:lnTo>
                    <a:pt x="1469625" y="431214"/>
                  </a:lnTo>
                  <a:lnTo>
                    <a:pt x="1472284" y="421414"/>
                  </a:lnTo>
                  <a:lnTo>
                    <a:pt x="1474827" y="411614"/>
                  </a:lnTo>
                  <a:lnTo>
                    <a:pt x="1477306" y="401813"/>
                  </a:lnTo>
                  <a:lnTo>
                    <a:pt x="1479719" y="392013"/>
                  </a:lnTo>
                  <a:lnTo>
                    <a:pt x="1482008" y="382213"/>
                  </a:lnTo>
                  <a:lnTo>
                    <a:pt x="1484232" y="372412"/>
                  </a:lnTo>
                  <a:lnTo>
                    <a:pt x="1486391" y="362612"/>
                  </a:lnTo>
                  <a:lnTo>
                    <a:pt x="1488429" y="352812"/>
                  </a:lnTo>
                  <a:lnTo>
                    <a:pt x="1490399" y="343011"/>
                  </a:lnTo>
                  <a:lnTo>
                    <a:pt x="1492305" y="333211"/>
                  </a:lnTo>
                  <a:lnTo>
                    <a:pt x="1494099" y="323411"/>
                  </a:lnTo>
                  <a:lnTo>
                    <a:pt x="1495822" y="313610"/>
                  </a:lnTo>
                  <a:lnTo>
                    <a:pt x="1497484" y="303810"/>
                  </a:lnTo>
                  <a:lnTo>
                    <a:pt x="1499044" y="294010"/>
                  </a:lnTo>
                  <a:lnTo>
                    <a:pt x="1500534" y="284209"/>
                  </a:lnTo>
                  <a:lnTo>
                    <a:pt x="1501966" y="274409"/>
                  </a:lnTo>
                  <a:lnTo>
                    <a:pt x="1503307" y="264609"/>
                  </a:lnTo>
                  <a:lnTo>
                    <a:pt x="1504579" y="254808"/>
                  </a:lnTo>
                  <a:lnTo>
                    <a:pt x="1505798" y="245008"/>
                  </a:lnTo>
                  <a:lnTo>
                    <a:pt x="1506938" y="235208"/>
                  </a:lnTo>
                  <a:lnTo>
                    <a:pt x="1508012" y="225407"/>
                  </a:lnTo>
                  <a:lnTo>
                    <a:pt x="1509038" y="215607"/>
                  </a:lnTo>
                  <a:lnTo>
                    <a:pt x="1509996" y="205807"/>
                  </a:lnTo>
                  <a:lnTo>
                    <a:pt x="1510892" y="196006"/>
                  </a:lnTo>
                  <a:lnTo>
                    <a:pt x="1511746" y="186206"/>
                  </a:lnTo>
                  <a:lnTo>
                    <a:pt x="1512542" y="176406"/>
                  </a:lnTo>
                  <a:lnTo>
                    <a:pt x="1513281" y="166605"/>
                  </a:lnTo>
                  <a:lnTo>
                    <a:pt x="1513983" y="156805"/>
                  </a:lnTo>
                  <a:lnTo>
                    <a:pt x="1514638" y="147005"/>
                  </a:lnTo>
                  <a:lnTo>
                    <a:pt x="1515241" y="137204"/>
                  </a:lnTo>
                  <a:lnTo>
                    <a:pt x="1515812" y="127404"/>
                  </a:lnTo>
                  <a:lnTo>
                    <a:pt x="1516345" y="117604"/>
                  </a:lnTo>
                  <a:lnTo>
                    <a:pt x="1516831" y="107803"/>
                  </a:lnTo>
                  <a:lnTo>
                    <a:pt x="1517291" y="98003"/>
                  </a:lnTo>
                  <a:lnTo>
                    <a:pt x="1517719" y="88203"/>
                  </a:lnTo>
                  <a:lnTo>
                    <a:pt x="1518107" y="78402"/>
                  </a:lnTo>
                  <a:lnTo>
                    <a:pt x="1518473" y="68602"/>
                  </a:lnTo>
                  <a:lnTo>
                    <a:pt x="1518814" y="58802"/>
                  </a:lnTo>
                  <a:lnTo>
                    <a:pt x="1519120" y="49001"/>
                  </a:lnTo>
                  <a:lnTo>
                    <a:pt x="1519408" y="39201"/>
                  </a:lnTo>
                  <a:lnTo>
                    <a:pt x="1519677" y="29401"/>
                  </a:lnTo>
                  <a:lnTo>
                    <a:pt x="1519916" y="19600"/>
                  </a:lnTo>
                  <a:lnTo>
                    <a:pt x="1520140" y="9800"/>
                  </a:lnTo>
                  <a:lnTo>
                    <a:pt x="1520350" y="0"/>
                  </a:lnTo>
                  <a:lnTo>
                    <a:pt x="1524388" y="0"/>
                  </a:lnTo>
                  <a:lnTo>
                    <a:pt x="1524597" y="9800"/>
                  </a:lnTo>
                  <a:lnTo>
                    <a:pt x="1524822" y="19600"/>
                  </a:lnTo>
                  <a:lnTo>
                    <a:pt x="1525060" y="29401"/>
                  </a:lnTo>
                  <a:lnTo>
                    <a:pt x="1525329" y="39201"/>
                  </a:lnTo>
                  <a:lnTo>
                    <a:pt x="1525617" y="49001"/>
                  </a:lnTo>
                  <a:lnTo>
                    <a:pt x="1525923" y="58802"/>
                  </a:lnTo>
                  <a:lnTo>
                    <a:pt x="1526265" y="68602"/>
                  </a:lnTo>
                  <a:lnTo>
                    <a:pt x="1526631" y="78402"/>
                  </a:lnTo>
                  <a:lnTo>
                    <a:pt x="1527018" y="88203"/>
                  </a:lnTo>
                  <a:lnTo>
                    <a:pt x="1527447" y="98003"/>
                  </a:lnTo>
                  <a:lnTo>
                    <a:pt x="1527907" y="107803"/>
                  </a:lnTo>
                  <a:lnTo>
                    <a:pt x="1528393" y="117604"/>
                  </a:lnTo>
                  <a:lnTo>
                    <a:pt x="1528925" y="127404"/>
                  </a:lnTo>
                  <a:lnTo>
                    <a:pt x="1529497" y="137204"/>
                  </a:lnTo>
                  <a:lnTo>
                    <a:pt x="1530100" y="147005"/>
                  </a:lnTo>
                  <a:lnTo>
                    <a:pt x="1530754" y="156805"/>
                  </a:lnTo>
                  <a:lnTo>
                    <a:pt x="1531457" y="166605"/>
                  </a:lnTo>
                  <a:lnTo>
                    <a:pt x="1532196" y="176406"/>
                  </a:lnTo>
                  <a:lnTo>
                    <a:pt x="1532992" y="186206"/>
                  </a:lnTo>
                  <a:lnTo>
                    <a:pt x="1533846" y="196006"/>
                  </a:lnTo>
                  <a:lnTo>
                    <a:pt x="1534742" y="205807"/>
                  </a:lnTo>
                  <a:lnTo>
                    <a:pt x="1535700" y="215607"/>
                  </a:lnTo>
                  <a:lnTo>
                    <a:pt x="1536726" y="225407"/>
                  </a:lnTo>
                  <a:lnTo>
                    <a:pt x="1537800" y="235208"/>
                  </a:lnTo>
                  <a:lnTo>
                    <a:pt x="1538939" y="245008"/>
                  </a:lnTo>
                  <a:lnTo>
                    <a:pt x="1540159" y="254808"/>
                  </a:lnTo>
                  <a:lnTo>
                    <a:pt x="1541431" y="264609"/>
                  </a:lnTo>
                  <a:lnTo>
                    <a:pt x="1542772" y="274409"/>
                  </a:lnTo>
                  <a:lnTo>
                    <a:pt x="1544204" y="284209"/>
                  </a:lnTo>
                  <a:lnTo>
                    <a:pt x="1545694" y="294010"/>
                  </a:lnTo>
                  <a:lnTo>
                    <a:pt x="1547253" y="303810"/>
                  </a:lnTo>
                  <a:lnTo>
                    <a:pt x="1548916" y="313610"/>
                  </a:lnTo>
                  <a:lnTo>
                    <a:pt x="1550639" y="323411"/>
                  </a:lnTo>
                  <a:lnTo>
                    <a:pt x="1552432" y="333211"/>
                  </a:lnTo>
                  <a:lnTo>
                    <a:pt x="1554339" y="343011"/>
                  </a:lnTo>
                  <a:lnTo>
                    <a:pt x="1556309" y="352812"/>
                  </a:lnTo>
                  <a:lnTo>
                    <a:pt x="1558347" y="362612"/>
                  </a:lnTo>
                  <a:lnTo>
                    <a:pt x="1560505" y="372412"/>
                  </a:lnTo>
                  <a:lnTo>
                    <a:pt x="1562729" y="382213"/>
                  </a:lnTo>
                  <a:lnTo>
                    <a:pt x="1565018" y="392013"/>
                  </a:lnTo>
                  <a:lnTo>
                    <a:pt x="1567432" y="401813"/>
                  </a:lnTo>
                  <a:lnTo>
                    <a:pt x="1569910" y="411614"/>
                  </a:lnTo>
                  <a:lnTo>
                    <a:pt x="1572453" y="421414"/>
                  </a:lnTo>
                  <a:lnTo>
                    <a:pt x="1575113" y="431214"/>
                  </a:lnTo>
                  <a:lnTo>
                    <a:pt x="1577839" y="441015"/>
                  </a:lnTo>
                  <a:lnTo>
                    <a:pt x="1580627" y="450815"/>
                  </a:lnTo>
                  <a:lnTo>
                    <a:pt x="1583520" y="460615"/>
                  </a:lnTo>
                  <a:lnTo>
                    <a:pt x="1586478" y="470416"/>
                  </a:lnTo>
                  <a:lnTo>
                    <a:pt x="1589492" y="480216"/>
                  </a:lnTo>
                  <a:lnTo>
                    <a:pt x="1592596" y="490016"/>
                  </a:lnTo>
                  <a:lnTo>
                    <a:pt x="1595761" y="499817"/>
                  </a:lnTo>
                  <a:lnTo>
                    <a:pt x="1598973" y="509617"/>
                  </a:lnTo>
                  <a:lnTo>
                    <a:pt x="1602258" y="519417"/>
                  </a:lnTo>
                  <a:lnTo>
                    <a:pt x="1605594" y="529218"/>
                  </a:lnTo>
                  <a:lnTo>
                    <a:pt x="1608967" y="539018"/>
                  </a:lnTo>
                  <a:lnTo>
                    <a:pt x="1612391" y="548818"/>
                  </a:lnTo>
                  <a:lnTo>
                    <a:pt x="1615852" y="558619"/>
                  </a:lnTo>
                  <a:lnTo>
                    <a:pt x="1619337" y="568419"/>
                  </a:lnTo>
                  <a:lnTo>
                    <a:pt x="1622851" y="578219"/>
                  </a:lnTo>
                  <a:lnTo>
                    <a:pt x="1626382" y="588020"/>
                  </a:lnTo>
                  <a:lnTo>
                    <a:pt x="1629921" y="597820"/>
                  </a:lnTo>
                  <a:lnTo>
                    <a:pt x="1633466" y="607620"/>
                  </a:lnTo>
                  <a:lnTo>
                    <a:pt x="1637004" y="617421"/>
                  </a:lnTo>
                  <a:lnTo>
                    <a:pt x="1640533" y="627221"/>
                  </a:lnTo>
                  <a:lnTo>
                    <a:pt x="1644043" y="637021"/>
                  </a:lnTo>
                  <a:lnTo>
                    <a:pt x="1647518" y="646822"/>
                  </a:lnTo>
                  <a:lnTo>
                    <a:pt x="1650964" y="656622"/>
                  </a:lnTo>
                  <a:lnTo>
                    <a:pt x="1654370" y="666422"/>
                  </a:lnTo>
                  <a:lnTo>
                    <a:pt x="1657707" y="676223"/>
                  </a:lnTo>
                  <a:lnTo>
                    <a:pt x="1660995" y="686023"/>
                  </a:lnTo>
                  <a:lnTo>
                    <a:pt x="1664222" y="695823"/>
                  </a:lnTo>
                  <a:lnTo>
                    <a:pt x="1667343" y="705624"/>
                  </a:lnTo>
                  <a:lnTo>
                    <a:pt x="1670397" y="715424"/>
                  </a:lnTo>
                  <a:lnTo>
                    <a:pt x="1673372" y="725224"/>
                  </a:lnTo>
                  <a:lnTo>
                    <a:pt x="1676203" y="735025"/>
                  </a:lnTo>
                  <a:lnTo>
                    <a:pt x="1678946" y="744825"/>
                  </a:lnTo>
                  <a:lnTo>
                    <a:pt x="1681598" y="754625"/>
                  </a:lnTo>
                  <a:lnTo>
                    <a:pt x="1684066" y="764426"/>
                  </a:lnTo>
                  <a:lnTo>
                    <a:pt x="1686430" y="774226"/>
                  </a:lnTo>
                  <a:lnTo>
                    <a:pt x="1688689" y="784026"/>
                  </a:lnTo>
                  <a:lnTo>
                    <a:pt x="1690734" y="793827"/>
                  </a:lnTo>
                  <a:lnTo>
                    <a:pt x="1692657" y="803627"/>
                  </a:lnTo>
                  <a:lnTo>
                    <a:pt x="1694460" y="813427"/>
                  </a:lnTo>
                  <a:lnTo>
                    <a:pt x="1696033" y="823228"/>
                  </a:lnTo>
                  <a:lnTo>
                    <a:pt x="1697464" y="833028"/>
                  </a:lnTo>
                  <a:lnTo>
                    <a:pt x="1698763" y="842828"/>
                  </a:lnTo>
                  <a:lnTo>
                    <a:pt x="1699825" y="852629"/>
                  </a:lnTo>
                  <a:lnTo>
                    <a:pt x="1700725" y="862429"/>
                  </a:lnTo>
                  <a:lnTo>
                    <a:pt x="1701487" y="872229"/>
                  </a:lnTo>
                  <a:lnTo>
                    <a:pt x="1702012" y="882030"/>
                  </a:lnTo>
                  <a:lnTo>
                    <a:pt x="1702360" y="891830"/>
                  </a:lnTo>
                  <a:lnTo>
                    <a:pt x="1702567" y="901630"/>
                  </a:lnTo>
                  <a:lnTo>
                    <a:pt x="1702545" y="911431"/>
                  </a:lnTo>
                  <a:lnTo>
                    <a:pt x="1702336" y="921231"/>
                  </a:lnTo>
                  <a:lnTo>
                    <a:pt x="1701987" y="931031"/>
                  </a:lnTo>
                  <a:lnTo>
                    <a:pt x="1701424" y="940832"/>
                  </a:lnTo>
                  <a:lnTo>
                    <a:pt x="1700671" y="950632"/>
                  </a:lnTo>
                  <a:lnTo>
                    <a:pt x="1699783" y="960432"/>
                  </a:lnTo>
                  <a:lnTo>
                    <a:pt x="1698702" y="970233"/>
                  </a:lnTo>
                  <a:lnTo>
                    <a:pt x="1697433" y="980033"/>
                  </a:lnTo>
                  <a:lnTo>
                    <a:pt x="1696041" y="989833"/>
                  </a:lnTo>
                  <a:lnTo>
                    <a:pt x="1694479" y="999634"/>
                  </a:lnTo>
                  <a:lnTo>
                    <a:pt x="1692742" y="1009434"/>
                  </a:lnTo>
                  <a:lnTo>
                    <a:pt x="1690895" y="1019234"/>
                  </a:lnTo>
                  <a:lnTo>
                    <a:pt x="1688907" y="1029035"/>
                  </a:lnTo>
                  <a:lnTo>
                    <a:pt x="1686761" y="1038835"/>
                  </a:lnTo>
                  <a:lnTo>
                    <a:pt x="1684523" y="1048635"/>
                  </a:lnTo>
                  <a:lnTo>
                    <a:pt x="1682174" y="1058436"/>
                  </a:lnTo>
                  <a:lnTo>
                    <a:pt x="1679693" y="1068236"/>
                  </a:lnTo>
                  <a:lnTo>
                    <a:pt x="1677141" y="1078036"/>
                  </a:lnTo>
                  <a:lnTo>
                    <a:pt x="1674508" y="1087837"/>
                  </a:lnTo>
                  <a:lnTo>
                    <a:pt x="1671775" y="1097637"/>
                  </a:lnTo>
                  <a:lnTo>
                    <a:pt x="1668994" y="1107437"/>
                  </a:lnTo>
                  <a:lnTo>
                    <a:pt x="1666162" y="1117238"/>
                  </a:lnTo>
                  <a:lnTo>
                    <a:pt x="1663267" y="1127038"/>
                  </a:lnTo>
                  <a:lnTo>
                    <a:pt x="1660348" y="1136838"/>
                  </a:lnTo>
                  <a:lnTo>
                    <a:pt x="1657406" y="1146639"/>
                  </a:lnTo>
                  <a:lnTo>
                    <a:pt x="1654444" y="1156439"/>
                  </a:lnTo>
                  <a:lnTo>
                    <a:pt x="1651483" y="1166239"/>
                  </a:lnTo>
                  <a:lnTo>
                    <a:pt x="1648524" y="1176040"/>
                  </a:lnTo>
                  <a:lnTo>
                    <a:pt x="1645589" y="1185840"/>
                  </a:lnTo>
                  <a:lnTo>
                    <a:pt x="1642681" y="1195640"/>
                  </a:lnTo>
                  <a:lnTo>
                    <a:pt x="1639799" y="1205441"/>
                  </a:lnTo>
                  <a:lnTo>
                    <a:pt x="1636983" y="1215241"/>
                  </a:lnTo>
                  <a:lnTo>
                    <a:pt x="1634220" y="1225041"/>
                  </a:lnTo>
                  <a:lnTo>
                    <a:pt x="1631506" y="1234842"/>
                  </a:lnTo>
                  <a:lnTo>
                    <a:pt x="1628895" y="1244642"/>
                  </a:lnTo>
                  <a:lnTo>
                    <a:pt x="1626365" y="1254442"/>
                  </a:lnTo>
                  <a:lnTo>
                    <a:pt x="1623906" y="1264243"/>
                  </a:lnTo>
                  <a:lnTo>
                    <a:pt x="1621579" y="1274043"/>
                  </a:lnTo>
                  <a:lnTo>
                    <a:pt x="1619363" y="1283844"/>
                  </a:lnTo>
                  <a:lnTo>
                    <a:pt x="1617237" y="1293644"/>
                  </a:lnTo>
                  <a:lnTo>
                    <a:pt x="1615266" y="1303444"/>
                  </a:lnTo>
                  <a:lnTo>
                    <a:pt x="1613435" y="1313245"/>
                  </a:lnTo>
                  <a:lnTo>
                    <a:pt x="1611712" y="1323045"/>
                  </a:lnTo>
                  <a:lnTo>
                    <a:pt x="1610159" y="1332845"/>
                  </a:lnTo>
                  <a:lnTo>
                    <a:pt x="1608774" y="1342646"/>
                  </a:lnTo>
                  <a:lnTo>
                    <a:pt x="1607512" y="1352446"/>
                  </a:lnTo>
                  <a:lnTo>
                    <a:pt x="1606430" y="1362246"/>
                  </a:lnTo>
                  <a:lnTo>
                    <a:pt x="1605541" y="1372047"/>
                  </a:lnTo>
                  <a:lnTo>
                    <a:pt x="1604785" y="1381847"/>
                  </a:lnTo>
                  <a:lnTo>
                    <a:pt x="1604215" y="1391647"/>
                  </a:lnTo>
                  <a:lnTo>
                    <a:pt x="1603860" y="1401448"/>
                  </a:lnTo>
                  <a:lnTo>
                    <a:pt x="1603646" y="1411248"/>
                  </a:lnTo>
                  <a:lnTo>
                    <a:pt x="1603616" y="1421048"/>
                  </a:lnTo>
                  <a:lnTo>
                    <a:pt x="1603820" y="1430849"/>
                  </a:lnTo>
                  <a:lnTo>
                    <a:pt x="1604170" y="1440649"/>
                  </a:lnTo>
                  <a:lnTo>
                    <a:pt x="1604697" y="1450449"/>
                  </a:lnTo>
                  <a:lnTo>
                    <a:pt x="1605474" y="1460250"/>
                  </a:lnTo>
                  <a:lnTo>
                    <a:pt x="1606396" y="1470050"/>
                  </a:lnTo>
                  <a:lnTo>
                    <a:pt x="1607486" y="1479850"/>
                  </a:lnTo>
                  <a:lnTo>
                    <a:pt x="1608834" y="1489651"/>
                  </a:lnTo>
                  <a:lnTo>
                    <a:pt x="1610326" y="1499451"/>
                  </a:lnTo>
                  <a:lnTo>
                    <a:pt x="1611973" y="1509251"/>
                  </a:lnTo>
                  <a:lnTo>
                    <a:pt x="1613881" y="1519052"/>
                  </a:lnTo>
                  <a:lnTo>
                    <a:pt x="1615927" y="1528852"/>
                  </a:lnTo>
                  <a:lnTo>
                    <a:pt x="1618112" y="1538652"/>
                  </a:lnTo>
                  <a:lnTo>
                    <a:pt x="1620555" y="1548453"/>
                  </a:lnTo>
                  <a:lnTo>
                    <a:pt x="1623129" y="1558253"/>
                  </a:lnTo>
                  <a:lnTo>
                    <a:pt x="1625831" y="1568053"/>
                  </a:lnTo>
                  <a:lnTo>
                    <a:pt x="1628767" y="1577854"/>
                  </a:lnTo>
                  <a:lnTo>
                    <a:pt x="1631829" y="1587654"/>
                  </a:lnTo>
                  <a:lnTo>
                    <a:pt x="1635009" y="1597454"/>
                  </a:lnTo>
                  <a:lnTo>
                    <a:pt x="1638392" y="1607255"/>
                  </a:lnTo>
                  <a:lnTo>
                    <a:pt x="1641894" y="1617055"/>
                  </a:lnTo>
                  <a:lnTo>
                    <a:pt x="1645501" y="1626855"/>
                  </a:lnTo>
                  <a:lnTo>
                    <a:pt x="1649277" y="1636656"/>
                  </a:lnTo>
                  <a:lnTo>
                    <a:pt x="1653163" y="1646456"/>
                  </a:lnTo>
                  <a:lnTo>
                    <a:pt x="1657137" y="1656256"/>
                  </a:lnTo>
                  <a:lnTo>
                    <a:pt x="1661246" y="1666057"/>
                  </a:lnTo>
                  <a:lnTo>
                    <a:pt x="1665449" y="1675857"/>
                  </a:lnTo>
                  <a:lnTo>
                    <a:pt x="1669722" y="1685657"/>
                  </a:lnTo>
                  <a:lnTo>
                    <a:pt x="1674096" y="1695458"/>
                  </a:lnTo>
                  <a:lnTo>
                    <a:pt x="1678545" y="1705258"/>
                  </a:lnTo>
                  <a:lnTo>
                    <a:pt x="1683044" y="1715058"/>
                  </a:lnTo>
                  <a:lnTo>
                    <a:pt x="1687610" y="1724859"/>
                  </a:lnTo>
                  <a:lnTo>
                    <a:pt x="1692227" y="1734659"/>
                  </a:lnTo>
                  <a:lnTo>
                    <a:pt x="1696873" y="1744459"/>
                  </a:lnTo>
                  <a:lnTo>
                    <a:pt x="1701556" y="1754260"/>
                  </a:lnTo>
                  <a:lnTo>
                    <a:pt x="1706260" y="1764060"/>
                  </a:lnTo>
                  <a:lnTo>
                    <a:pt x="1710973" y="1773860"/>
                  </a:lnTo>
                  <a:lnTo>
                    <a:pt x="1715692" y="1783661"/>
                  </a:lnTo>
                  <a:lnTo>
                    <a:pt x="1720402" y="1793461"/>
                  </a:lnTo>
                  <a:lnTo>
                    <a:pt x="1725099" y="1803261"/>
                  </a:lnTo>
                  <a:lnTo>
                    <a:pt x="1729776" y="1813062"/>
                  </a:lnTo>
                  <a:lnTo>
                    <a:pt x="1734410" y="1822862"/>
                  </a:lnTo>
                  <a:lnTo>
                    <a:pt x="1739010" y="1832662"/>
                  </a:lnTo>
                  <a:lnTo>
                    <a:pt x="1743566" y="1842463"/>
                  </a:lnTo>
                  <a:lnTo>
                    <a:pt x="1748044" y="1852263"/>
                  </a:lnTo>
                  <a:lnTo>
                    <a:pt x="1752468" y="1862063"/>
                  </a:lnTo>
                  <a:lnTo>
                    <a:pt x="1756829" y="1871864"/>
                  </a:lnTo>
                  <a:lnTo>
                    <a:pt x="1761074" y="1881664"/>
                  </a:lnTo>
                  <a:lnTo>
                    <a:pt x="1765246" y="1891464"/>
                  </a:lnTo>
                  <a:lnTo>
                    <a:pt x="1769340" y="1901265"/>
                  </a:lnTo>
                  <a:lnTo>
                    <a:pt x="1773281" y="1911065"/>
                  </a:lnTo>
                  <a:lnTo>
                    <a:pt x="1777132" y="1920865"/>
                  </a:lnTo>
                  <a:lnTo>
                    <a:pt x="1780892" y="1930666"/>
                  </a:lnTo>
                  <a:lnTo>
                    <a:pt x="1784464" y="1940466"/>
                  </a:lnTo>
                  <a:lnTo>
                    <a:pt x="1787930" y="1950266"/>
                  </a:lnTo>
                  <a:lnTo>
                    <a:pt x="1791289" y="1960067"/>
                  </a:lnTo>
                  <a:lnTo>
                    <a:pt x="1794442" y="1969867"/>
                  </a:lnTo>
                  <a:lnTo>
                    <a:pt x="1797466" y="1979667"/>
                  </a:lnTo>
                  <a:lnTo>
                    <a:pt x="1800371" y="1989468"/>
                  </a:lnTo>
                  <a:lnTo>
                    <a:pt x="1803056" y="1999268"/>
                  </a:lnTo>
                  <a:lnTo>
                    <a:pt x="1805591" y="2009068"/>
                  </a:lnTo>
                  <a:lnTo>
                    <a:pt x="1807995" y="2018869"/>
                  </a:lnTo>
                  <a:lnTo>
                    <a:pt x="1810171" y="2028669"/>
                  </a:lnTo>
                  <a:lnTo>
                    <a:pt x="1812177" y="2038469"/>
                  </a:lnTo>
                  <a:lnTo>
                    <a:pt x="1814043" y="2048270"/>
                  </a:lnTo>
                  <a:lnTo>
                    <a:pt x="1815677" y="2058070"/>
                  </a:lnTo>
                  <a:lnTo>
                    <a:pt x="1817124" y="2067870"/>
                  </a:lnTo>
                  <a:lnTo>
                    <a:pt x="1818423" y="2077671"/>
                  </a:lnTo>
                  <a:lnTo>
                    <a:pt x="1819493" y="2087471"/>
                  </a:lnTo>
                  <a:lnTo>
                    <a:pt x="1820358" y="2097271"/>
                  </a:lnTo>
                  <a:lnTo>
                    <a:pt x="1821072" y="2107072"/>
                  </a:lnTo>
                  <a:lnTo>
                    <a:pt x="1821562" y="2116872"/>
                  </a:lnTo>
                  <a:lnTo>
                    <a:pt x="1821833" y="2126672"/>
                  </a:lnTo>
                  <a:lnTo>
                    <a:pt x="1821951" y="2136473"/>
                  </a:lnTo>
                  <a:lnTo>
                    <a:pt x="1821855" y="2146273"/>
                  </a:lnTo>
                  <a:lnTo>
                    <a:pt x="1821529" y="2156073"/>
                  </a:lnTo>
                  <a:lnTo>
                    <a:pt x="1821051" y="2165874"/>
                  </a:lnTo>
                  <a:lnTo>
                    <a:pt x="1820371" y="2175674"/>
                  </a:lnTo>
                  <a:lnTo>
                    <a:pt x="1819453" y="2185474"/>
                  </a:lnTo>
                  <a:lnTo>
                    <a:pt x="1818387" y="2195275"/>
                  </a:lnTo>
                  <a:lnTo>
                    <a:pt x="1817135" y="2205075"/>
                  </a:lnTo>
                  <a:lnTo>
                    <a:pt x="1815642" y="2214875"/>
                  </a:lnTo>
                  <a:lnTo>
                    <a:pt x="1814006" y="2224676"/>
                  </a:lnTo>
                  <a:lnTo>
                    <a:pt x="1812201" y="2234476"/>
                  </a:lnTo>
                  <a:lnTo>
                    <a:pt x="1810157" y="2244276"/>
                  </a:lnTo>
                  <a:lnTo>
                    <a:pt x="1807978" y="2254077"/>
                  </a:lnTo>
                  <a:lnTo>
                    <a:pt x="1805650" y="2263877"/>
                  </a:lnTo>
                  <a:lnTo>
                    <a:pt x="1803089" y="2273677"/>
                  </a:lnTo>
                  <a:lnTo>
                    <a:pt x="1800404" y="2283478"/>
                  </a:lnTo>
                  <a:lnTo>
                    <a:pt x="1797591" y="2293278"/>
                  </a:lnTo>
                  <a:lnTo>
                    <a:pt x="1794556" y="2303078"/>
                  </a:lnTo>
                  <a:lnTo>
                    <a:pt x="1791411" y="2312879"/>
                  </a:lnTo>
                  <a:lnTo>
                    <a:pt x="1788155" y="2322679"/>
                  </a:lnTo>
                  <a:lnTo>
                    <a:pt x="1784703" y="2332479"/>
                  </a:lnTo>
                  <a:lnTo>
                    <a:pt x="1781152" y="2342280"/>
                  </a:lnTo>
                  <a:lnTo>
                    <a:pt x="1777506" y="2352080"/>
                  </a:lnTo>
                  <a:lnTo>
                    <a:pt x="1773699" y="2361880"/>
                  </a:lnTo>
                  <a:lnTo>
                    <a:pt x="1769805" y="2371681"/>
                  </a:lnTo>
                  <a:lnTo>
                    <a:pt x="1765833" y="2381481"/>
                  </a:lnTo>
                  <a:lnTo>
                    <a:pt x="1761738" y="2391281"/>
                  </a:lnTo>
                  <a:lnTo>
                    <a:pt x="1757571" y="2401082"/>
                  </a:lnTo>
                  <a:lnTo>
                    <a:pt x="1753346" y="2410882"/>
                  </a:lnTo>
                  <a:lnTo>
                    <a:pt x="1749035" y="2420682"/>
                  </a:lnTo>
                  <a:lnTo>
                    <a:pt x="1744672" y="2430483"/>
                  </a:lnTo>
                  <a:lnTo>
                    <a:pt x="1740272" y="2440283"/>
                  </a:lnTo>
                  <a:lnTo>
                    <a:pt x="1735823" y="2450083"/>
                  </a:lnTo>
                  <a:lnTo>
                    <a:pt x="1731347" y="2459884"/>
                  </a:lnTo>
                  <a:lnTo>
                    <a:pt x="1726856" y="2469684"/>
                  </a:lnTo>
                  <a:lnTo>
                    <a:pt x="1722350" y="2479484"/>
                  </a:lnTo>
                  <a:lnTo>
                    <a:pt x="1717847" y="2489285"/>
                  </a:lnTo>
                  <a:lnTo>
                    <a:pt x="1713351" y="2499085"/>
                  </a:lnTo>
                  <a:lnTo>
                    <a:pt x="1708873" y="2508885"/>
                  </a:lnTo>
                  <a:lnTo>
                    <a:pt x="1704430" y="2518686"/>
                  </a:lnTo>
                  <a:lnTo>
                    <a:pt x="1700016" y="2528486"/>
                  </a:lnTo>
                  <a:lnTo>
                    <a:pt x="1695652" y="2538286"/>
                  </a:lnTo>
                  <a:lnTo>
                    <a:pt x="1691357" y="2548087"/>
                  </a:lnTo>
                  <a:lnTo>
                    <a:pt x="1687114" y="2557887"/>
                  </a:lnTo>
                  <a:lnTo>
                    <a:pt x="1682946" y="2567688"/>
                  </a:lnTo>
                  <a:lnTo>
                    <a:pt x="1678885" y="2577488"/>
                  </a:lnTo>
                  <a:lnTo>
                    <a:pt x="1674898" y="2587288"/>
                  </a:lnTo>
                  <a:lnTo>
                    <a:pt x="1671007" y="2597089"/>
                  </a:lnTo>
                  <a:lnTo>
                    <a:pt x="1667263" y="2606889"/>
                  </a:lnTo>
                  <a:lnTo>
                    <a:pt x="1663613" y="2616689"/>
                  </a:lnTo>
                  <a:lnTo>
                    <a:pt x="1660076" y="2626490"/>
                  </a:lnTo>
                  <a:lnTo>
                    <a:pt x="1656724" y="2636290"/>
                  </a:lnTo>
                  <a:lnTo>
                    <a:pt x="1653485" y="2646090"/>
                  </a:lnTo>
                  <a:lnTo>
                    <a:pt x="1650371" y="2655891"/>
                  </a:lnTo>
                  <a:lnTo>
                    <a:pt x="1647481" y="2665691"/>
                  </a:lnTo>
                  <a:lnTo>
                    <a:pt x="1644719" y="2675491"/>
                  </a:lnTo>
                  <a:lnTo>
                    <a:pt x="1642091" y="2685292"/>
                  </a:lnTo>
                  <a:lnTo>
                    <a:pt x="1639722" y="2695092"/>
                  </a:lnTo>
                  <a:lnTo>
                    <a:pt x="1637495" y="2704892"/>
                  </a:lnTo>
                  <a:lnTo>
                    <a:pt x="1635412" y="2714693"/>
                  </a:lnTo>
                  <a:lnTo>
                    <a:pt x="1633608" y="2724493"/>
                  </a:lnTo>
                  <a:lnTo>
                    <a:pt x="1631963" y="2734293"/>
                  </a:lnTo>
                  <a:lnTo>
                    <a:pt x="1630472" y="2744094"/>
                  </a:lnTo>
                  <a:lnTo>
                    <a:pt x="1629266" y="2753894"/>
                  </a:lnTo>
                  <a:lnTo>
                    <a:pt x="1628239" y="2763694"/>
                  </a:lnTo>
                  <a:lnTo>
                    <a:pt x="1627374" y="2773495"/>
                  </a:lnTo>
                  <a:lnTo>
                    <a:pt x="1626793" y="2783295"/>
                  </a:lnTo>
                  <a:lnTo>
                    <a:pt x="1626408" y="2793095"/>
                  </a:lnTo>
                  <a:lnTo>
                    <a:pt x="1626190" y="2802896"/>
                  </a:lnTo>
                  <a:lnTo>
                    <a:pt x="1626249" y="2812696"/>
                  </a:lnTo>
                  <a:lnTo>
                    <a:pt x="1626520" y="2822496"/>
                  </a:lnTo>
                  <a:lnTo>
                    <a:pt x="1626959" y="2832297"/>
                  </a:lnTo>
                  <a:lnTo>
                    <a:pt x="1627665" y="2842097"/>
                  </a:lnTo>
                  <a:lnTo>
                    <a:pt x="1628594" y="2851897"/>
                  </a:lnTo>
                  <a:lnTo>
                    <a:pt x="1629691" y="2861698"/>
                  </a:lnTo>
                  <a:lnTo>
                    <a:pt x="1631039" y="2871498"/>
                  </a:lnTo>
                  <a:lnTo>
                    <a:pt x="1632620" y="2881298"/>
                  </a:lnTo>
                  <a:lnTo>
                    <a:pt x="1634364" y="2891099"/>
                  </a:lnTo>
                  <a:lnTo>
                    <a:pt x="1636344" y="2900899"/>
                  </a:lnTo>
                  <a:lnTo>
                    <a:pt x="1638561" y="2910699"/>
                  </a:lnTo>
                  <a:lnTo>
                    <a:pt x="1640937" y="2920500"/>
                  </a:lnTo>
                  <a:lnTo>
                    <a:pt x="1643530" y="2930300"/>
                  </a:lnTo>
                  <a:lnTo>
                    <a:pt x="1646363" y="2940100"/>
                  </a:lnTo>
                  <a:lnTo>
                    <a:pt x="1649350" y="2949901"/>
                  </a:lnTo>
                  <a:lnTo>
                    <a:pt x="1652534" y="2959701"/>
                  </a:lnTo>
                  <a:lnTo>
                    <a:pt x="1655960" y="2969501"/>
                  </a:lnTo>
                  <a:lnTo>
                    <a:pt x="1659533" y="2979302"/>
                  </a:lnTo>
                  <a:lnTo>
                    <a:pt x="1663285" y="2989102"/>
                  </a:lnTo>
                  <a:lnTo>
                    <a:pt x="1667281" y="2998902"/>
                  </a:lnTo>
                  <a:lnTo>
                    <a:pt x="1671417" y="3008703"/>
                  </a:lnTo>
                  <a:lnTo>
                    <a:pt x="1675716" y="3018503"/>
                  </a:lnTo>
                  <a:lnTo>
                    <a:pt x="1680259" y="3028303"/>
                  </a:lnTo>
                  <a:lnTo>
                    <a:pt x="1684940" y="3038104"/>
                  </a:lnTo>
                  <a:lnTo>
                    <a:pt x="1689768" y="3047904"/>
                  </a:lnTo>
                  <a:lnTo>
                    <a:pt x="1694845" y="3057704"/>
                  </a:lnTo>
                  <a:lnTo>
                    <a:pt x="1700058" y="3067505"/>
                  </a:lnTo>
                  <a:lnTo>
                    <a:pt x="1705406" y="3077305"/>
                  </a:lnTo>
                  <a:lnTo>
                    <a:pt x="1711013" y="3087105"/>
                  </a:lnTo>
                  <a:lnTo>
                    <a:pt x="1716756" y="3096906"/>
                  </a:lnTo>
                  <a:lnTo>
                    <a:pt x="1722634" y="3106706"/>
                  </a:lnTo>
                  <a:lnTo>
                    <a:pt x="1728769" y="3116506"/>
                  </a:lnTo>
                  <a:lnTo>
                    <a:pt x="1735054" y="3126307"/>
                  </a:lnTo>
                  <a:lnTo>
                    <a:pt x="1741480" y="3136107"/>
                  </a:lnTo>
                  <a:lnTo>
                    <a:pt x="1748164" y="3145907"/>
                  </a:lnTo>
                  <a:lnTo>
                    <a:pt x="1755019" y="3155708"/>
                  </a:lnTo>
                  <a:lnTo>
                    <a:pt x="1762024" y="3165508"/>
                  </a:lnTo>
                  <a:lnTo>
                    <a:pt x="1769296" y="3175308"/>
                  </a:lnTo>
                  <a:lnTo>
                    <a:pt x="1776764" y="3185109"/>
                  </a:lnTo>
                  <a:lnTo>
                    <a:pt x="1784397" y="3194909"/>
                  </a:lnTo>
                  <a:lnTo>
                    <a:pt x="1792311" y="3204709"/>
                  </a:lnTo>
                  <a:lnTo>
                    <a:pt x="1800456" y="3214510"/>
                  </a:lnTo>
                  <a:lnTo>
                    <a:pt x="1808785" y="3224310"/>
                  </a:lnTo>
                  <a:lnTo>
                    <a:pt x="1817413" y="3234110"/>
                  </a:lnTo>
                  <a:lnTo>
                    <a:pt x="1826313" y="3243911"/>
                  </a:lnTo>
                  <a:lnTo>
                    <a:pt x="1835420" y="3253711"/>
                  </a:lnTo>
                  <a:lnTo>
                    <a:pt x="1844847" y="3263511"/>
                  </a:lnTo>
                  <a:lnTo>
                    <a:pt x="1854597" y="3273312"/>
                  </a:lnTo>
                  <a:lnTo>
                    <a:pt x="1864579" y="3283112"/>
                  </a:lnTo>
                  <a:lnTo>
                    <a:pt x="1874902" y="3292912"/>
                  </a:lnTo>
                  <a:lnTo>
                    <a:pt x="1885605" y="3302713"/>
                  </a:lnTo>
                  <a:lnTo>
                    <a:pt x="1896568" y="3312513"/>
                  </a:lnTo>
                  <a:lnTo>
                    <a:pt x="1907892" y="3322313"/>
                  </a:lnTo>
                  <a:lnTo>
                    <a:pt x="1919657" y="3332114"/>
                  </a:lnTo>
                  <a:lnTo>
                    <a:pt x="1931711" y="3341914"/>
                  </a:lnTo>
                  <a:lnTo>
                    <a:pt x="1944141" y="3351714"/>
                  </a:lnTo>
                  <a:lnTo>
                    <a:pt x="1957075" y="3361515"/>
                  </a:lnTo>
                  <a:lnTo>
                    <a:pt x="1970325" y="3371315"/>
                  </a:lnTo>
                  <a:lnTo>
                    <a:pt x="1983960" y="3381115"/>
                  </a:lnTo>
                  <a:lnTo>
                    <a:pt x="1998160" y="3390916"/>
                  </a:lnTo>
                  <a:lnTo>
                    <a:pt x="2012699" y="3400716"/>
                  </a:lnTo>
                  <a:lnTo>
                    <a:pt x="2027622" y="3410516"/>
                  </a:lnTo>
                  <a:lnTo>
                    <a:pt x="2043168" y="3420317"/>
                  </a:lnTo>
                  <a:lnTo>
                    <a:pt x="2059066" y="3430117"/>
                  </a:lnTo>
                  <a:lnTo>
                    <a:pt x="2075339" y="3439917"/>
                  </a:lnTo>
                  <a:lnTo>
                    <a:pt x="2092278" y="3449718"/>
                  </a:lnTo>
                  <a:lnTo>
                    <a:pt x="2109576" y="3459518"/>
                  </a:lnTo>
                  <a:lnTo>
                    <a:pt x="2127232" y="3469318"/>
                  </a:lnTo>
                  <a:lnTo>
                    <a:pt x="2145572" y="3479119"/>
                  </a:lnTo>
                  <a:lnTo>
                    <a:pt x="2164269" y="3488919"/>
                  </a:lnTo>
                  <a:lnTo>
                    <a:pt x="2183317" y="3498719"/>
                  </a:lnTo>
                  <a:lnTo>
                    <a:pt x="2203000" y="3508520"/>
                  </a:lnTo>
                  <a:lnTo>
                    <a:pt x="2223045" y="3518320"/>
                  </a:lnTo>
                  <a:lnTo>
                    <a:pt x="2243421" y="3528120"/>
                  </a:lnTo>
                  <a:lnTo>
                    <a:pt x="2264361" y="3537921"/>
                  </a:lnTo>
                  <a:lnTo>
                    <a:pt x="2285647" y="3547721"/>
                  </a:lnTo>
                  <a:lnTo>
                    <a:pt x="2307228" y="3557521"/>
                  </a:lnTo>
                  <a:lnTo>
                    <a:pt x="2329279" y="3567322"/>
                  </a:lnTo>
                  <a:lnTo>
                    <a:pt x="2351639" y="3577122"/>
                  </a:lnTo>
                  <a:lnTo>
                    <a:pt x="2374239" y="3586922"/>
                  </a:lnTo>
                  <a:lnTo>
                    <a:pt x="2397198" y="3596723"/>
                  </a:lnTo>
                  <a:lnTo>
                    <a:pt x="2420398" y="3606523"/>
                  </a:lnTo>
                  <a:lnTo>
                    <a:pt x="2443769" y="3616323"/>
                  </a:lnTo>
                  <a:lnTo>
                    <a:pt x="2467368" y="3626124"/>
                  </a:lnTo>
                  <a:lnTo>
                    <a:pt x="2491112" y="3635924"/>
                  </a:lnTo>
                  <a:lnTo>
                    <a:pt x="2514941" y="3645724"/>
                  </a:lnTo>
                  <a:lnTo>
                    <a:pt x="2538857" y="3655525"/>
                  </a:lnTo>
                  <a:lnTo>
                    <a:pt x="2562789" y="3665325"/>
                  </a:lnTo>
                  <a:lnTo>
                    <a:pt x="2586704" y="3675125"/>
                  </a:lnTo>
                  <a:lnTo>
                    <a:pt x="2610561" y="3684926"/>
                  </a:lnTo>
                  <a:lnTo>
                    <a:pt x="2634271" y="3694726"/>
                  </a:lnTo>
                  <a:lnTo>
                    <a:pt x="2657851" y="3704526"/>
                  </a:lnTo>
                  <a:lnTo>
                    <a:pt x="2681227" y="3714327"/>
                  </a:lnTo>
                  <a:lnTo>
                    <a:pt x="2704264" y="3724127"/>
                  </a:lnTo>
                  <a:lnTo>
                    <a:pt x="2727048" y="3733927"/>
                  </a:lnTo>
                  <a:lnTo>
                    <a:pt x="2749488" y="3743728"/>
                  </a:lnTo>
                  <a:lnTo>
                    <a:pt x="2771372" y="3753528"/>
                  </a:lnTo>
                  <a:lnTo>
                    <a:pt x="2792875" y="3763328"/>
                  </a:lnTo>
                  <a:lnTo>
                    <a:pt x="2813906" y="3773129"/>
                  </a:lnTo>
                  <a:lnTo>
                    <a:pt x="2834142" y="3782929"/>
                  </a:lnTo>
                  <a:lnTo>
                    <a:pt x="2853870" y="3792729"/>
                  </a:lnTo>
                  <a:lnTo>
                    <a:pt x="2873017" y="3802530"/>
                  </a:lnTo>
                  <a:lnTo>
                    <a:pt x="2891116" y="3812330"/>
                  </a:lnTo>
                  <a:lnTo>
                    <a:pt x="2908584" y="3822131"/>
                  </a:lnTo>
                  <a:lnTo>
                    <a:pt x="2925385" y="3831931"/>
                  </a:lnTo>
                  <a:lnTo>
                    <a:pt x="2940880" y="3841731"/>
                  </a:lnTo>
                  <a:lnTo>
                    <a:pt x="2955632" y="3851532"/>
                  </a:lnTo>
                  <a:lnTo>
                    <a:pt x="2969635" y="3861332"/>
                  </a:lnTo>
                  <a:lnTo>
                    <a:pt x="2982125" y="3871132"/>
                  </a:lnTo>
                  <a:lnTo>
                    <a:pt x="2993750" y="3880933"/>
                  </a:lnTo>
                  <a:lnTo>
                    <a:pt x="3004528" y="3890733"/>
                  </a:lnTo>
                  <a:lnTo>
                    <a:pt x="3013694" y="3900533"/>
                  </a:lnTo>
                  <a:lnTo>
                    <a:pt x="3021846" y="3910334"/>
                  </a:lnTo>
                  <a:lnTo>
                    <a:pt x="3029074" y="3920134"/>
                  </a:lnTo>
                  <a:lnTo>
                    <a:pt x="3034634" y="3929934"/>
                  </a:lnTo>
                  <a:lnTo>
                    <a:pt x="3039048" y="3939735"/>
                  </a:lnTo>
                  <a:lnTo>
                    <a:pt x="3042481" y="3949535"/>
                  </a:lnTo>
                  <a:lnTo>
                    <a:pt x="3044239" y="3959335"/>
                  </a:lnTo>
                  <a:lnTo>
                    <a:pt x="3044738" y="3969136"/>
                  </a:lnTo>
                  <a:lnTo>
                    <a:pt x="3044225" y="3978936"/>
                  </a:lnTo>
                  <a:lnTo>
                    <a:pt x="3042077" y="3988736"/>
                  </a:lnTo>
                  <a:lnTo>
                    <a:pt x="3038586" y="3998537"/>
                  </a:lnTo>
                  <a:lnTo>
                    <a:pt x="3034078" y="4008337"/>
                  </a:lnTo>
                  <a:lnTo>
                    <a:pt x="3028016" y="4018137"/>
                  </a:lnTo>
                  <a:lnTo>
                    <a:pt x="3020561" y="4027938"/>
                  </a:lnTo>
                  <a:lnTo>
                    <a:pt x="3012113" y="4037738"/>
                  </a:lnTo>
                  <a:lnTo>
                    <a:pt x="3002228" y="4047538"/>
                  </a:lnTo>
                  <a:lnTo>
                    <a:pt x="2990939" y="4057339"/>
                  </a:lnTo>
                  <a:lnTo>
                    <a:pt x="2978708" y="4067139"/>
                  </a:lnTo>
                  <a:lnTo>
                    <a:pt x="2965186" y="4076939"/>
                  </a:lnTo>
                  <a:lnTo>
                    <a:pt x="2950291" y="4086740"/>
                  </a:lnTo>
                  <a:lnTo>
                    <a:pt x="2934528" y="4096540"/>
                  </a:lnTo>
                  <a:lnTo>
                    <a:pt x="2917643" y="4106340"/>
                  </a:lnTo>
                  <a:lnTo>
                    <a:pt x="2899459" y="4116141"/>
                  </a:lnTo>
                  <a:lnTo>
                    <a:pt x="2880503" y="4125941"/>
                  </a:lnTo>
                  <a:lnTo>
                    <a:pt x="2860606" y="4135741"/>
                  </a:lnTo>
                  <a:lnTo>
                    <a:pt x="2839527" y="4145542"/>
                  </a:lnTo>
                  <a:lnTo>
                    <a:pt x="2817790" y="4155342"/>
                  </a:lnTo>
                  <a:lnTo>
                    <a:pt x="2795296" y="4165142"/>
                  </a:lnTo>
                  <a:lnTo>
                    <a:pt x="2771776" y="4174943"/>
                  </a:lnTo>
                  <a:lnTo>
                    <a:pt x="2747723" y="4184743"/>
                  </a:lnTo>
                  <a:lnTo>
                    <a:pt x="2723096" y="4194543"/>
                  </a:lnTo>
                  <a:lnTo>
                    <a:pt x="2697633" y="4204344"/>
                  </a:lnTo>
                  <a:lnTo>
                    <a:pt x="2671770" y="4214144"/>
                  </a:lnTo>
                  <a:lnTo>
                    <a:pt x="2645504" y="4223944"/>
                  </a:lnTo>
                  <a:lnTo>
                    <a:pt x="2618618" y="4233745"/>
                  </a:lnTo>
                  <a:lnTo>
                    <a:pt x="2591470" y="4243545"/>
                  </a:lnTo>
                  <a:lnTo>
                    <a:pt x="2564064" y="4253345"/>
                  </a:lnTo>
                  <a:lnTo>
                    <a:pt x="2536292" y="4263146"/>
                  </a:lnTo>
                  <a:lnTo>
                    <a:pt x="2508383" y="4272946"/>
                  </a:lnTo>
                  <a:lnTo>
                    <a:pt x="2480352" y="4282746"/>
                  </a:lnTo>
                  <a:lnTo>
                    <a:pt x="2452198" y="4292547"/>
                  </a:lnTo>
                  <a:lnTo>
                    <a:pt x="2424037" y="4302347"/>
                  </a:lnTo>
                  <a:lnTo>
                    <a:pt x="2395880" y="4312147"/>
                  </a:lnTo>
                  <a:lnTo>
                    <a:pt x="2367814" y="4321948"/>
                  </a:lnTo>
                  <a:lnTo>
                    <a:pt x="2339875" y="4331748"/>
                  </a:lnTo>
                  <a:lnTo>
                    <a:pt x="2312059" y="4341548"/>
                  </a:lnTo>
                  <a:lnTo>
                    <a:pt x="2284508" y="4351349"/>
                  </a:lnTo>
                  <a:lnTo>
                    <a:pt x="2257223" y="4361149"/>
                  </a:lnTo>
                  <a:lnTo>
                    <a:pt x="2230162" y="4370949"/>
                  </a:lnTo>
                  <a:lnTo>
                    <a:pt x="2203506" y="4380750"/>
                  </a:lnTo>
                  <a:lnTo>
                    <a:pt x="2177247" y="4390550"/>
                  </a:lnTo>
                  <a:lnTo>
                    <a:pt x="2151300" y="4400350"/>
                  </a:lnTo>
                  <a:lnTo>
                    <a:pt x="2125859" y="4410151"/>
                  </a:lnTo>
                  <a:lnTo>
                    <a:pt x="2100937" y="4419951"/>
                  </a:lnTo>
                  <a:lnTo>
                    <a:pt x="2076398" y="4429751"/>
                  </a:lnTo>
                  <a:lnTo>
                    <a:pt x="2052431" y="4439552"/>
                  </a:lnTo>
                  <a:lnTo>
                    <a:pt x="2029091" y="4449352"/>
                  </a:lnTo>
                  <a:lnTo>
                    <a:pt x="2006186" y="4459152"/>
                  </a:lnTo>
                  <a:lnTo>
                    <a:pt x="1983889" y="4468953"/>
                  </a:lnTo>
                  <a:lnTo>
                    <a:pt x="1962309" y="4478753"/>
                  </a:lnTo>
                  <a:lnTo>
                    <a:pt x="1941198" y="4488553"/>
                  </a:lnTo>
                  <a:lnTo>
                    <a:pt x="1920703" y="4498354"/>
                  </a:lnTo>
                  <a:lnTo>
                    <a:pt x="1900995" y="4508154"/>
                  </a:lnTo>
                  <a:lnTo>
                    <a:pt x="1881776" y="4517954"/>
                  </a:lnTo>
                  <a:lnTo>
                    <a:pt x="1863157" y="4527755"/>
                  </a:lnTo>
                  <a:lnTo>
                    <a:pt x="1845375" y="4537555"/>
                  </a:lnTo>
                  <a:lnTo>
                    <a:pt x="1828086" y="4547355"/>
                  </a:lnTo>
                  <a:lnTo>
                    <a:pt x="1811363" y="4557156"/>
                  </a:lnTo>
                  <a:lnTo>
                    <a:pt x="1795507" y="4566956"/>
                  </a:lnTo>
                  <a:lnTo>
                    <a:pt x="1780133" y="4576756"/>
                  </a:lnTo>
                  <a:lnTo>
                    <a:pt x="1765281" y="4586557"/>
                  </a:lnTo>
                  <a:lnTo>
                    <a:pt x="1751303" y="4596357"/>
                  </a:lnTo>
                  <a:lnTo>
                    <a:pt x="1737789" y="4606157"/>
                  </a:lnTo>
                  <a:lnTo>
                    <a:pt x="1724742" y="4615958"/>
                  </a:lnTo>
                  <a:lnTo>
                    <a:pt x="1712559" y="4625758"/>
                  </a:lnTo>
                  <a:lnTo>
                    <a:pt x="1700812" y="4635558"/>
                  </a:lnTo>
                  <a:lnTo>
                    <a:pt x="1689500" y="4645359"/>
                  </a:lnTo>
                  <a:lnTo>
                    <a:pt x="1678972" y="4655159"/>
                  </a:lnTo>
                  <a:lnTo>
                    <a:pt x="1668874" y="4664959"/>
                  </a:lnTo>
                  <a:lnTo>
                    <a:pt x="1659177" y="4674760"/>
                  </a:lnTo>
                  <a:lnTo>
                    <a:pt x="1650171" y="4684560"/>
                  </a:lnTo>
                  <a:lnTo>
                    <a:pt x="1641584" y="4694360"/>
                  </a:lnTo>
                  <a:lnTo>
                    <a:pt x="1633362" y="4704161"/>
                  </a:lnTo>
                  <a:lnTo>
                    <a:pt x="1625738" y="4713961"/>
                  </a:lnTo>
                  <a:lnTo>
                    <a:pt x="1618515" y="4723761"/>
                  </a:lnTo>
                  <a:lnTo>
                    <a:pt x="1611617" y="4733562"/>
                  </a:lnTo>
                  <a:lnTo>
                    <a:pt x="1605230" y="4743362"/>
                  </a:lnTo>
                  <a:lnTo>
                    <a:pt x="1599219" y="4753162"/>
                  </a:lnTo>
                  <a:lnTo>
                    <a:pt x="1593493" y="4762963"/>
                  </a:lnTo>
                  <a:lnTo>
                    <a:pt x="1588196" y="4772763"/>
                  </a:lnTo>
                  <a:lnTo>
                    <a:pt x="1583246" y="4782563"/>
                  </a:lnTo>
                  <a:lnTo>
                    <a:pt x="1578543" y="4792364"/>
                  </a:lnTo>
                  <a:lnTo>
                    <a:pt x="1574195" y="4802164"/>
                  </a:lnTo>
                  <a:lnTo>
                    <a:pt x="1570161" y="4811964"/>
                  </a:lnTo>
                  <a:lnTo>
                    <a:pt x="1566338" y="4821765"/>
                  </a:lnTo>
                  <a:lnTo>
                    <a:pt x="1562804" y="4831565"/>
                  </a:lnTo>
                  <a:lnTo>
                    <a:pt x="1559551" y="4841365"/>
                  </a:lnTo>
                  <a:lnTo>
                    <a:pt x="1556476" y="4851166"/>
                  </a:lnTo>
                  <a:lnTo>
                    <a:pt x="1553633" y="4860966"/>
                  </a:lnTo>
                  <a:lnTo>
                    <a:pt x="1551037" y="4870766"/>
                  </a:lnTo>
                  <a:lnTo>
                    <a:pt x="1548588" y="4880567"/>
                  </a:lnTo>
                  <a:lnTo>
                    <a:pt x="1546323" y="4890367"/>
                  </a:lnTo>
                  <a:lnTo>
                    <a:pt x="1544273" y="4900167"/>
                  </a:lnTo>
                  <a:lnTo>
                    <a:pt x="1542343" y="4909968"/>
                  </a:lnTo>
                  <a:lnTo>
                    <a:pt x="1540557" y="4919768"/>
                  </a:lnTo>
                  <a:lnTo>
                    <a:pt x="1538953" y="4929568"/>
                  </a:lnTo>
                  <a:lnTo>
                    <a:pt x="1537448" y="4939369"/>
                  </a:lnTo>
                  <a:lnTo>
                    <a:pt x="1536053" y="4949169"/>
                  </a:lnTo>
                  <a:lnTo>
                    <a:pt x="1534812" y="4958969"/>
                  </a:lnTo>
                  <a:lnTo>
                    <a:pt x="1533650" y="4968770"/>
                  </a:lnTo>
                  <a:lnTo>
                    <a:pt x="1532570" y="4978570"/>
                  </a:lnTo>
                  <a:lnTo>
                    <a:pt x="1531620" y="4988370"/>
                  </a:lnTo>
                  <a:lnTo>
                    <a:pt x="1530732" y="4998171"/>
                  </a:lnTo>
                  <a:lnTo>
                    <a:pt x="1529906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899529" y="3517295"/>
              <a:ext cx="0" cy="973063"/>
            </a:xfrm>
            <a:custGeom>
              <a:avLst/>
              <a:pathLst>
                <a:path w="0" h="973063">
                  <a:moveTo>
                    <a:pt x="0" y="97306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899529" y="5239361"/>
              <a:ext cx="0" cy="64017"/>
            </a:xfrm>
            <a:custGeom>
              <a:avLst/>
              <a:pathLst>
                <a:path w="0" h="64017">
                  <a:moveTo>
                    <a:pt x="0" y="0"/>
                  </a:moveTo>
                  <a:lnTo>
                    <a:pt x="0" y="6401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730377" y="4490358"/>
              <a:ext cx="338304" cy="749002"/>
            </a:xfrm>
            <a:custGeom>
              <a:avLst/>
              <a:pathLst>
                <a:path w="338304" h="749002">
                  <a:moveTo>
                    <a:pt x="0" y="0"/>
                  </a:moveTo>
                  <a:lnTo>
                    <a:pt x="0" y="749002"/>
                  </a:lnTo>
                  <a:lnTo>
                    <a:pt x="338304" y="749002"/>
                  </a:lnTo>
                  <a:lnTo>
                    <a:pt x="33830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730377" y="5124130"/>
              <a:ext cx="338304" cy="0"/>
            </a:xfrm>
            <a:custGeom>
              <a:avLst/>
              <a:pathLst>
                <a:path w="338304" h="0">
                  <a:moveTo>
                    <a:pt x="0" y="0"/>
                  </a:moveTo>
                  <a:lnTo>
                    <a:pt x="33830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5113362" y="5091959"/>
              <a:ext cx="64341" cy="643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4774337" y="3431491"/>
              <a:ext cx="171607" cy="171607"/>
            </a:xfrm>
            <a:custGeom>
              <a:avLst/>
              <a:pathLst>
                <a:path w="171607" h="171607">
                  <a:moveTo>
                    <a:pt x="0" y="85803"/>
                  </a:moveTo>
                  <a:lnTo>
                    <a:pt x="85803" y="0"/>
                  </a:lnTo>
                  <a:lnTo>
                    <a:pt x="171607" y="85803"/>
                  </a:lnTo>
                  <a:lnTo>
                    <a:pt x="85803" y="171607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4962722" y="5208033"/>
              <a:ext cx="62655" cy="626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4442901" y="5217374"/>
              <a:ext cx="133597" cy="1335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653938" y="2035738"/>
              <a:ext cx="133549" cy="133549"/>
            </a:xfrm>
            <a:custGeom>
              <a:avLst/>
              <a:pathLst>
                <a:path w="133549" h="133549">
                  <a:moveTo>
                    <a:pt x="0" y="66774"/>
                  </a:moveTo>
                  <a:lnTo>
                    <a:pt x="66774" y="0"/>
                  </a:lnTo>
                  <a:lnTo>
                    <a:pt x="133549" y="66774"/>
                  </a:lnTo>
                  <a:lnTo>
                    <a:pt x="66774" y="13354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4232316" y="5115069"/>
              <a:ext cx="18121" cy="181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5154124" y="4423187"/>
              <a:ext cx="134342" cy="1343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4702784" y="5108274"/>
              <a:ext cx="134140" cy="1341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499931" y="5003852"/>
              <a:ext cx="125323" cy="1253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4235119" y="5278099"/>
              <a:ext cx="50557" cy="505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055916" y="4858612"/>
              <a:ext cx="134128" cy="1341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094947" y="5211552"/>
              <a:ext cx="132438" cy="132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5549408" y="3131500"/>
              <a:ext cx="41792" cy="41792"/>
            </a:xfrm>
            <a:custGeom>
              <a:avLst/>
              <a:pathLst>
                <a:path w="41792" h="41792">
                  <a:moveTo>
                    <a:pt x="0" y="20896"/>
                  </a:moveTo>
                  <a:lnTo>
                    <a:pt x="20896" y="0"/>
                  </a:lnTo>
                  <a:lnTo>
                    <a:pt x="41792" y="20896"/>
                  </a:lnTo>
                  <a:lnTo>
                    <a:pt x="20896" y="41792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tx22"/>
            <p:cNvSpPr/>
            <p:nvPr/>
          </p:nvSpPr>
          <p:spPr>
            <a:xfrm>
              <a:off x="4058258" y="3568160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chr11:32389065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242886" y="1902330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chr11:32396323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058122" y="3204052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chr11:32428592</a:t>
              </a:r>
            </a:p>
          </p:txBody>
        </p:sp>
        <p:sp>
          <p:nvSpPr>
            <p:cNvPr id="25" name="pl25"/>
            <p:cNvSpPr/>
            <p:nvPr/>
          </p:nvSpPr>
          <p:spPr>
            <a:xfrm>
              <a:off x="2869703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2448133" y="5314080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448133" y="3713647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2448133" y="2113214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29" name="pl29"/>
            <p:cNvSpPr/>
            <p:nvPr/>
          </p:nvSpPr>
          <p:spPr>
            <a:xfrm>
              <a:off x="2825419" y="537379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825419" y="377336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825419" y="217293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869703" y="6457330"/>
              <a:ext cx="4059651" cy="0"/>
            </a:xfrm>
            <a:custGeom>
              <a:avLst/>
              <a:pathLst>
                <a:path w="4059651" h="0">
                  <a:moveTo>
                    <a:pt x="0" y="0"/>
                  </a:moveTo>
                  <a:lnTo>
                    <a:pt x="4059651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899529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4621964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132289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36" name="tx36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7106490" y="2479576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38" name="pt38"/>
            <p:cNvSpPr/>
            <p:nvPr/>
          </p:nvSpPr>
          <p:spPr>
            <a:xfrm>
              <a:off x="7138388" y="2748150"/>
              <a:ext cx="131054" cy="13105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7199415" y="3004027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7138388" y="3137849"/>
              <a:ext cx="131054" cy="13105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7389908" y="2758127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7389908" y="2948809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7389908" y="3147826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7106490" y="3453975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45" name="pt45"/>
            <p:cNvSpPr/>
            <p:nvPr/>
          </p:nvSpPr>
          <p:spPr>
            <a:xfrm>
              <a:off x="7179089" y="380570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7179089" y="4000553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7389908" y="3738591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7389908" y="3933440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7106490" y="4296467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50" name="pt50"/>
            <p:cNvSpPr/>
            <p:nvPr/>
          </p:nvSpPr>
          <p:spPr>
            <a:xfrm>
              <a:off x="7179089" y="46277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7179089" y="4822556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tx52"/>
            <p:cNvSpPr/>
            <p:nvPr/>
          </p:nvSpPr>
          <p:spPr>
            <a:xfrm>
              <a:off x="7389908" y="4590136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7389908" y="4784986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869703" y="619487"/>
              <a:ext cx="7453014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WT1,Breast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5018040" y="1198960"/>
              <a:ext cx="1638269" cy="5007971"/>
            </a:xfrm>
            <a:custGeom>
              <a:avLst/>
              <a:pathLst>
                <a:path w="1638269" h="5007971">
                  <a:moveTo>
                    <a:pt x="813948" y="5007971"/>
                  </a:moveTo>
                  <a:lnTo>
                    <a:pt x="813525" y="4998171"/>
                  </a:lnTo>
                  <a:lnTo>
                    <a:pt x="813084" y="4988370"/>
                  </a:lnTo>
                  <a:lnTo>
                    <a:pt x="812607" y="4978570"/>
                  </a:lnTo>
                  <a:lnTo>
                    <a:pt x="812093" y="4968770"/>
                  </a:lnTo>
                  <a:lnTo>
                    <a:pt x="811559" y="4958969"/>
                  </a:lnTo>
                  <a:lnTo>
                    <a:pt x="810966" y="4949169"/>
                  </a:lnTo>
                  <a:lnTo>
                    <a:pt x="810347" y="4939369"/>
                  </a:lnTo>
                  <a:lnTo>
                    <a:pt x="809687" y="4929568"/>
                  </a:lnTo>
                  <a:lnTo>
                    <a:pt x="808972" y="4919768"/>
                  </a:lnTo>
                  <a:lnTo>
                    <a:pt x="808229" y="4909968"/>
                  </a:lnTo>
                  <a:lnTo>
                    <a:pt x="807417" y="4900167"/>
                  </a:lnTo>
                  <a:lnTo>
                    <a:pt x="806563" y="4890367"/>
                  </a:lnTo>
                  <a:lnTo>
                    <a:pt x="805665" y="4880567"/>
                  </a:lnTo>
                  <a:lnTo>
                    <a:pt x="804685" y="4870766"/>
                  </a:lnTo>
                  <a:lnTo>
                    <a:pt x="803670" y="4860966"/>
                  </a:lnTo>
                  <a:lnTo>
                    <a:pt x="802577" y="4851166"/>
                  </a:lnTo>
                  <a:lnTo>
                    <a:pt x="801417" y="4841365"/>
                  </a:lnTo>
                  <a:lnTo>
                    <a:pt x="800214" y="4831565"/>
                  </a:lnTo>
                  <a:lnTo>
                    <a:pt x="798896" y="4821765"/>
                  </a:lnTo>
                  <a:lnTo>
                    <a:pt x="797532" y="4811964"/>
                  </a:lnTo>
                  <a:lnTo>
                    <a:pt x="796083" y="4802164"/>
                  </a:lnTo>
                  <a:lnTo>
                    <a:pt x="794537" y="4792364"/>
                  </a:lnTo>
                  <a:lnTo>
                    <a:pt x="792941" y="4782563"/>
                  </a:lnTo>
                  <a:lnTo>
                    <a:pt x="791209" y="4772763"/>
                  </a:lnTo>
                  <a:lnTo>
                    <a:pt x="789407" y="4762963"/>
                  </a:lnTo>
                  <a:lnTo>
                    <a:pt x="787518" y="4753162"/>
                  </a:lnTo>
                  <a:lnTo>
                    <a:pt x="785493" y="4743362"/>
                  </a:lnTo>
                  <a:lnTo>
                    <a:pt x="783406" y="4733562"/>
                  </a:lnTo>
                  <a:lnTo>
                    <a:pt x="781171" y="4723761"/>
                  </a:lnTo>
                  <a:lnTo>
                    <a:pt x="778834" y="4713961"/>
                  </a:lnTo>
                  <a:lnTo>
                    <a:pt x="776411" y="4704161"/>
                  </a:lnTo>
                  <a:lnTo>
                    <a:pt x="773806" y="4694360"/>
                  </a:lnTo>
                  <a:lnTo>
                    <a:pt x="771124" y="4684560"/>
                  </a:lnTo>
                  <a:lnTo>
                    <a:pt x="768290" y="4674760"/>
                  </a:lnTo>
                  <a:lnTo>
                    <a:pt x="765311" y="4664959"/>
                  </a:lnTo>
                  <a:lnTo>
                    <a:pt x="762251" y="4655159"/>
                  </a:lnTo>
                  <a:lnTo>
                    <a:pt x="758961" y="4645359"/>
                  </a:lnTo>
                  <a:lnTo>
                    <a:pt x="755577" y="4635558"/>
                  </a:lnTo>
                  <a:lnTo>
                    <a:pt x="752042" y="4625758"/>
                  </a:lnTo>
                  <a:lnTo>
                    <a:pt x="748314" y="4615958"/>
                  </a:lnTo>
                  <a:lnTo>
                    <a:pt x="744491" y="4606157"/>
                  </a:lnTo>
                  <a:lnTo>
                    <a:pt x="740434" y="4596357"/>
                  </a:lnTo>
                  <a:lnTo>
                    <a:pt x="736241" y="4586557"/>
                  </a:lnTo>
                  <a:lnTo>
                    <a:pt x="731906" y="4576756"/>
                  </a:lnTo>
                  <a:lnTo>
                    <a:pt x="727325" y="4566956"/>
                  </a:lnTo>
                  <a:lnTo>
                    <a:pt x="722637" y="4557156"/>
                  </a:lnTo>
                  <a:lnTo>
                    <a:pt x="717718" y="4547355"/>
                  </a:lnTo>
                  <a:lnTo>
                    <a:pt x="712618" y="4537555"/>
                  </a:lnTo>
                  <a:lnTo>
                    <a:pt x="707394" y="4527755"/>
                  </a:lnTo>
                  <a:lnTo>
                    <a:pt x="701868" y="4517954"/>
                  </a:lnTo>
                  <a:lnTo>
                    <a:pt x="696225" y="4508154"/>
                  </a:lnTo>
                  <a:lnTo>
                    <a:pt x="690366" y="4498354"/>
                  </a:lnTo>
                  <a:lnTo>
                    <a:pt x="684279" y="4488553"/>
                  </a:lnTo>
                  <a:lnTo>
                    <a:pt x="678072" y="4478753"/>
                  </a:lnTo>
                  <a:lnTo>
                    <a:pt x="671553" y="4468953"/>
                  </a:lnTo>
                  <a:lnTo>
                    <a:pt x="664889" y="4459152"/>
                  </a:lnTo>
                  <a:lnTo>
                    <a:pt x="658034" y="4449352"/>
                  </a:lnTo>
                  <a:lnTo>
                    <a:pt x="650907" y="4439552"/>
                  </a:lnTo>
                  <a:lnTo>
                    <a:pt x="643656" y="4429751"/>
                  </a:lnTo>
                  <a:lnTo>
                    <a:pt x="636121" y="4419951"/>
                  </a:lnTo>
                  <a:lnTo>
                    <a:pt x="628405" y="4410151"/>
                  </a:lnTo>
                  <a:lnTo>
                    <a:pt x="620530" y="4400350"/>
                  </a:lnTo>
                  <a:lnTo>
                    <a:pt x="612350" y="4390550"/>
                  </a:lnTo>
                  <a:lnTo>
                    <a:pt x="604046" y="4380750"/>
                  </a:lnTo>
                  <a:lnTo>
                    <a:pt x="595499" y="4370949"/>
                  </a:lnTo>
                  <a:lnTo>
                    <a:pt x="586742" y="4361149"/>
                  </a:lnTo>
                  <a:lnTo>
                    <a:pt x="577863" y="4351349"/>
                  </a:lnTo>
                  <a:lnTo>
                    <a:pt x="568666" y="4341548"/>
                  </a:lnTo>
                  <a:lnTo>
                    <a:pt x="559351" y="4331748"/>
                  </a:lnTo>
                  <a:lnTo>
                    <a:pt x="549841" y="4321948"/>
                  </a:lnTo>
                  <a:lnTo>
                    <a:pt x="540108" y="4312147"/>
                  </a:lnTo>
                  <a:lnTo>
                    <a:pt x="530265" y="4302347"/>
                  </a:lnTo>
                  <a:lnTo>
                    <a:pt x="520167" y="4292547"/>
                  </a:lnTo>
                  <a:lnTo>
                    <a:pt x="509939" y="4282746"/>
                  </a:lnTo>
                  <a:lnTo>
                    <a:pt x="499569" y="4272946"/>
                  </a:lnTo>
                  <a:lnTo>
                    <a:pt x="488985" y="4263146"/>
                  </a:lnTo>
                  <a:lnTo>
                    <a:pt x="478310" y="4253345"/>
                  </a:lnTo>
                  <a:lnTo>
                    <a:pt x="467452" y="4243545"/>
                  </a:lnTo>
                  <a:lnTo>
                    <a:pt x="456470" y="4233745"/>
                  </a:lnTo>
                  <a:lnTo>
                    <a:pt x="445400" y="4223944"/>
                  </a:lnTo>
                  <a:lnTo>
                    <a:pt x="434150" y="4214144"/>
                  </a:lnTo>
                  <a:lnTo>
                    <a:pt x="422839" y="4204344"/>
                  </a:lnTo>
                  <a:lnTo>
                    <a:pt x="411417" y="4194543"/>
                  </a:lnTo>
                  <a:lnTo>
                    <a:pt x="399903" y="4184743"/>
                  </a:lnTo>
                  <a:lnTo>
                    <a:pt x="388341" y="4174943"/>
                  </a:lnTo>
                  <a:lnTo>
                    <a:pt x="376679" y="4165142"/>
                  </a:lnTo>
                  <a:lnTo>
                    <a:pt x="364987" y="4155342"/>
                  </a:lnTo>
                  <a:lnTo>
                    <a:pt x="353251" y="4145542"/>
                  </a:lnTo>
                  <a:lnTo>
                    <a:pt x="341484" y="4135741"/>
                  </a:lnTo>
                  <a:lnTo>
                    <a:pt x="329707" y="4125941"/>
                  </a:lnTo>
                  <a:lnTo>
                    <a:pt x="317925" y="4116141"/>
                  </a:lnTo>
                  <a:lnTo>
                    <a:pt x="306158" y="4106340"/>
                  </a:lnTo>
                  <a:lnTo>
                    <a:pt x="294405" y="4096540"/>
                  </a:lnTo>
                  <a:lnTo>
                    <a:pt x="282712" y="4086740"/>
                  </a:lnTo>
                  <a:lnTo>
                    <a:pt x="271052" y="4076939"/>
                  </a:lnTo>
                  <a:lnTo>
                    <a:pt x="259470" y="4067139"/>
                  </a:lnTo>
                  <a:lnTo>
                    <a:pt x="247977" y="4057339"/>
                  </a:lnTo>
                  <a:lnTo>
                    <a:pt x="236537" y="4047538"/>
                  </a:lnTo>
                  <a:lnTo>
                    <a:pt x="225277" y="4037738"/>
                  </a:lnTo>
                  <a:lnTo>
                    <a:pt x="214099" y="4027938"/>
                  </a:lnTo>
                  <a:lnTo>
                    <a:pt x="203060" y="4018137"/>
                  </a:lnTo>
                  <a:lnTo>
                    <a:pt x="192212" y="4008337"/>
                  </a:lnTo>
                  <a:lnTo>
                    <a:pt x="181463" y="3998537"/>
                  </a:lnTo>
                  <a:lnTo>
                    <a:pt x="170982" y="3988736"/>
                  </a:lnTo>
                  <a:lnTo>
                    <a:pt x="160658" y="3978936"/>
                  </a:lnTo>
                  <a:lnTo>
                    <a:pt x="150514" y="3969136"/>
                  </a:lnTo>
                  <a:lnTo>
                    <a:pt x="140683" y="3959335"/>
                  </a:lnTo>
                  <a:lnTo>
                    <a:pt x="130996" y="3949535"/>
                  </a:lnTo>
                  <a:lnTo>
                    <a:pt x="121637" y="3939735"/>
                  </a:lnTo>
                  <a:lnTo>
                    <a:pt x="112532" y="3929934"/>
                  </a:lnTo>
                  <a:lnTo>
                    <a:pt x="103618" y="3920134"/>
                  </a:lnTo>
                  <a:lnTo>
                    <a:pt x="95156" y="3910334"/>
                  </a:lnTo>
                  <a:lnTo>
                    <a:pt x="86879" y="3900533"/>
                  </a:lnTo>
                  <a:lnTo>
                    <a:pt x="78956" y="3890733"/>
                  </a:lnTo>
                  <a:lnTo>
                    <a:pt x="71400" y="3880933"/>
                  </a:lnTo>
                  <a:lnTo>
                    <a:pt x="64044" y="3871132"/>
                  </a:lnTo>
                  <a:lnTo>
                    <a:pt x="57232" y="3861332"/>
                  </a:lnTo>
                  <a:lnTo>
                    <a:pt x="50665" y="3851532"/>
                  </a:lnTo>
                  <a:lnTo>
                    <a:pt x="44448" y="3841731"/>
                  </a:lnTo>
                  <a:lnTo>
                    <a:pt x="38712" y="3831931"/>
                  </a:lnTo>
                  <a:lnTo>
                    <a:pt x="33206" y="3822131"/>
                  </a:lnTo>
                  <a:lnTo>
                    <a:pt x="28243" y="3812330"/>
                  </a:lnTo>
                  <a:lnTo>
                    <a:pt x="23618" y="3802530"/>
                  </a:lnTo>
                  <a:lnTo>
                    <a:pt x="19310" y="3792729"/>
                  </a:lnTo>
                  <a:lnTo>
                    <a:pt x="15592" y="3782929"/>
                  </a:lnTo>
                  <a:lnTo>
                    <a:pt x="12123" y="3773129"/>
                  </a:lnTo>
                  <a:lnTo>
                    <a:pt x="9162" y="3763328"/>
                  </a:lnTo>
                  <a:lnTo>
                    <a:pt x="6626" y="3753528"/>
                  </a:lnTo>
                  <a:lnTo>
                    <a:pt x="4352" y="3743728"/>
                  </a:lnTo>
                  <a:lnTo>
                    <a:pt x="2760" y="3733927"/>
                  </a:lnTo>
                  <a:lnTo>
                    <a:pt x="1423" y="3724127"/>
                  </a:lnTo>
                  <a:lnTo>
                    <a:pt x="531" y="3714327"/>
                  </a:lnTo>
                  <a:lnTo>
                    <a:pt x="139" y="3704526"/>
                  </a:lnTo>
                  <a:lnTo>
                    <a:pt x="0" y="3694726"/>
                  </a:lnTo>
                  <a:lnTo>
                    <a:pt x="482" y="3684926"/>
                  </a:lnTo>
                  <a:lnTo>
                    <a:pt x="1274" y="3675125"/>
                  </a:lnTo>
                  <a:lnTo>
                    <a:pt x="2432" y="3665325"/>
                  </a:lnTo>
                  <a:lnTo>
                    <a:pt x="4137" y="3655525"/>
                  </a:lnTo>
                  <a:lnTo>
                    <a:pt x="6084" y="3645724"/>
                  </a:lnTo>
                  <a:lnTo>
                    <a:pt x="8552" y="3635924"/>
                  </a:lnTo>
                  <a:lnTo>
                    <a:pt x="11375" y="3626124"/>
                  </a:lnTo>
                  <a:lnTo>
                    <a:pt x="14473" y="3616323"/>
                  </a:lnTo>
                  <a:lnTo>
                    <a:pt x="18138" y="3606523"/>
                  </a:lnTo>
                  <a:lnTo>
                    <a:pt x="22019" y="3596723"/>
                  </a:lnTo>
                  <a:lnTo>
                    <a:pt x="26311" y="3586922"/>
                  </a:lnTo>
                  <a:lnTo>
                    <a:pt x="30976" y="3577122"/>
                  </a:lnTo>
                  <a:lnTo>
                    <a:pt x="35845" y="3567322"/>
                  </a:lnTo>
                  <a:lnTo>
                    <a:pt x="41227" y="3557521"/>
                  </a:lnTo>
                  <a:lnTo>
                    <a:pt x="46810" y="3547721"/>
                  </a:lnTo>
                  <a:lnTo>
                    <a:pt x="52692" y="3537921"/>
                  </a:lnTo>
                  <a:lnTo>
                    <a:pt x="58934" y="3528120"/>
                  </a:lnTo>
                  <a:lnTo>
                    <a:pt x="65344" y="3518320"/>
                  </a:lnTo>
                  <a:lnTo>
                    <a:pt x="72128" y="3508520"/>
                  </a:lnTo>
                  <a:lnTo>
                    <a:pt x="79115" y="3498719"/>
                  </a:lnTo>
                  <a:lnTo>
                    <a:pt x="86298" y="3488919"/>
                  </a:lnTo>
                  <a:lnTo>
                    <a:pt x="93798" y="3479119"/>
                  </a:lnTo>
                  <a:lnTo>
                    <a:pt x="101422" y="3469318"/>
                  </a:lnTo>
                  <a:lnTo>
                    <a:pt x="109293" y="3459518"/>
                  </a:lnTo>
                  <a:lnTo>
                    <a:pt x="117340" y="3449718"/>
                  </a:lnTo>
                  <a:lnTo>
                    <a:pt x="125499" y="3439917"/>
                  </a:lnTo>
                  <a:lnTo>
                    <a:pt x="133902" y="3430117"/>
                  </a:lnTo>
                  <a:lnTo>
                    <a:pt x="142383" y="3420317"/>
                  </a:lnTo>
                  <a:lnTo>
                    <a:pt x="151003" y="3410516"/>
                  </a:lnTo>
                  <a:lnTo>
                    <a:pt x="159747" y="3400716"/>
                  </a:lnTo>
                  <a:lnTo>
                    <a:pt x="168552" y="3390916"/>
                  </a:lnTo>
                  <a:lnTo>
                    <a:pt x="177482" y="3381115"/>
                  </a:lnTo>
                  <a:lnTo>
                    <a:pt x="186456" y="3371315"/>
                  </a:lnTo>
                  <a:lnTo>
                    <a:pt x="195484" y="3361515"/>
                  </a:lnTo>
                  <a:lnTo>
                    <a:pt x="204565" y="3351714"/>
                  </a:lnTo>
                  <a:lnTo>
                    <a:pt x="213662" y="3341914"/>
                  </a:lnTo>
                  <a:lnTo>
                    <a:pt x="222781" y="3332114"/>
                  </a:lnTo>
                  <a:lnTo>
                    <a:pt x="231898" y="3322313"/>
                  </a:lnTo>
                  <a:lnTo>
                    <a:pt x="241012" y="3312513"/>
                  </a:lnTo>
                  <a:lnTo>
                    <a:pt x="250091" y="3302713"/>
                  </a:lnTo>
                  <a:lnTo>
                    <a:pt x="259147" y="3292912"/>
                  </a:lnTo>
                  <a:lnTo>
                    <a:pt x="268155" y="3283112"/>
                  </a:lnTo>
                  <a:lnTo>
                    <a:pt x="277098" y="3273312"/>
                  </a:lnTo>
                  <a:lnTo>
                    <a:pt x="286005" y="3263511"/>
                  </a:lnTo>
                  <a:lnTo>
                    <a:pt x="294791" y="3253711"/>
                  </a:lnTo>
                  <a:lnTo>
                    <a:pt x="303517" y="3243911"/>
                  </a:lnTo>
                  <a:lnTo>
                    <a:pt x="312153" y="3234110"/>
                  </a:lnTo>
                  <a:lnTo>
                    <a:pt x="320657" y="3224310"/>
                  </a:lnTo>
                  <a:lnTo>
                    <a:pt x="329096" y="3214510"/>
                  </a:lnTo>
                  <a:lnTo>
                    <a:pt x="337365" y="3204709"/>
                  </a:lnTo>
                  <a:lnTo>
                    <a:pt x="345529" y="3194909"/>
                  </a:lnTo>
                  <a:lnTo>
                    <a:pt x="353586" y="3185109"/>
                  </a:lnTo>
                  <a:lnTo>
                    <a:pt x="361446" y="3175308"/>
                  </a:lnTo>
                  <a:lnTo>
                    <a:pt x="369218" y="3165508"/>
                  </a:lnTo>
                  <a:lnTo>
                    <a:pt x="376803" y="3155708"/>
                  </a:lnTo>
                  <a:lnTo>
                    <a:pt x="384235" y="3145907"/>
                  </a:lnTo>
                  <a:lnTo>
                    <a:pt x="391565" y="3136107"/>
                  </a:lnTo>
                  <a:lnTo>
                    <a:pt x="398639" y="3126307"/>
                  </a:lnTo>
                  <a:lnTo>
                    <a:pt x="405613" y="3116506"/>
                  </a:lnTo>
                  <a:lnTo>
                    <a:pt x="412406" y="3106706"/>
                  </a:lnTo>
                  <a:lnTo>
                    <a:pt x="419002" y="3096906"/>
                  </a:lnTo>
                  <a:lnTo>
                    <a:pt x="425497" y="3087105"/>
                  </a:lnTo>
                  <a:lnTo>
                    <a:pt x="431729" y="3077305"/>
                  </a:lnTo>
                  <a:lnTo>
                    <a:pt x="437837" y="3067505"/>
                  </a:lnTo>
                  <a:lnTo>
                    <a:pt x="443786" y="3057704"/>
                  </a:lnTo>
                  <a:lnTo>
                    <a:pt x="449506" y="3047904"/>
                  </a:lnTo>
                  <a:lnTo>
                    <a:pt x="455123" y="3038104"/>
                  </a:lnTo>
                  <a:lnTo>
                    <a:pt x="460507" y="3028303"/>
                  </a:lnTo>
                  <a:lnTo>
                    <a:pt x="465741" y="3018503"/>
                  </a:lnTo>
                  <a:lnTo>
                    <a:pt x="470848" y="3008703"/>
                  </a:lnTo>
                  <a:lnTo>
                    <a:pt x="475707" y="2998902"/>
                  </a:lnTo>
                  <a:lnTo>
                    <a:pt x="480467" y="2989102"/>
                  </a:lnTo>
                  <a:lnTo>
                    <a:pt x="485035" y="2979302"/>
                  </a:lnTo>
                  <a:lnTo>
                    <a:pt x="489437" y="2969501"/>
                  </a:lnTo>
                  <a:lnTo>
                    <a:pt x="493743" y="2959701"/>
                  </a:lnTo>
                  <a:lnTo>
                    <a:pt x="497804" y="2949901"/>
                  </a:lnTo>
                  <a:lnTo>
                    <a:pt x="501773" y="2940100"/>
                  </a:lnTo>
                  <a:lnTo>
                    <a:pt x="505594" y="2930300"/>
                  </a:lnTo>
                  <a:lnTo>
                    <a:pt x="509243" y="2920500"/>
                  </a:lnTo>
                  <a:lnTo>
                    <a:pt x="512810" y="2910699"/>
                  </a:lnTo>
                  <a:lnTo>
                    <a:pt x="516185" y="2900899"/>
                  </a:lnTo>
                  <a:lnTo>
                    <a:pt x="519460" y="2891099"/>
                  </a:lnTo>
                  <a:lnTo>
                    <a:pt x="522629" y="2881298"/>
                  </a:lnTo>
                  <a:lnTo>
                    <a:pt x="525634" y="2871498"/>
                  </a:lnTo>
                  <a:lnTo>
                    <a:pt x="528570" y="2861698"/>
                  </a:lnTo>
                  <a:lnTo>
                    <a:pt x="531366" y="2851897"/>
                  </a:lnTo>
                  <a:lnTo>
                    <a:pt x="534063" y="2842097"/>
                  </a:lnTo>
                  <a:lnTo>
                    <a:pt x="536691" y="2832297"/>
                  </a:lnTo>
                  <a:lnTo>
                    <a:pt x="539171" y="2822496"/>
                  </a:lnTo>
                  <a:lnTo>
                    <a:pt x="541598" y="2812696"/>
                  </a:lnTo>
                  <a:lnTo>
                    <a:pt x="543930" y="2802896"/>
                  </a:lnTo>
                  <a:lnTo>
                    <a:pt x="546172" y="2793095"/>
                  </a:lnTo>
                  <a:lnTo>
                    <a:pt x="548367" y="2783295"/>
                  </a:lnTo>
                  <a:lnTo>
                    <a:pt x="550452" y="2773495"/>
                  </a:lnTo>
                  <a:lnTo>
                    <a:pt x="552493" y="2763694"/>
                  </a:lnTo>
                  <a:lnTo>
                    <a:pt x="554473" y="2753894"/>
                  </a:lnTo>
                  <a:lnTo>
                    <a:pt x="556380" y="2744094"/>
                  </a:lnTo>
                  <a:lnTo>
                    <a:pt x="558253" y="2734293"/>
                  </a:lnTo>
                  <a:lnTo>
                    <a:pt x="560058" y="2724493"/>
                  </a:lnTo>
                  <a:lnTo>
                    <a:pt x="561825" y="2714693"/>
                  </a:lnTo>
                  <a:lnTo>
                    <a:pt x="563558" y="2704892"/>
                  </a:lnTo>
                  <a:lnTo>
                    <a:pt x="565235" y="2695092"/>
                  </a:lnTo>
                  <a:lnTo>
                    <a:pt x="566893" y="2685292"/>
                  </a:lnTo>
                  <a:lnTo>
                    <a:pt x="568511" y="2675491"/>
                  </a:lnTo>
                  <a:lnTo>
                    <a:pt x="570102" y="2665691"/>
                  </a:lnTo>
                  <a:lnTo>
                    <a:pt x="571676" y="2655891"/>
                  </a:lnTo>
                  <a:lnTo>
                    <a:pt x="573214" y="2646090"/>
                  </a:lnTo>
                  <a:lnTo>
                    <a:pt x="574741" y="2636290"/>
                  </a:lnTo>
                  <a:lnTo>
                    <a:pt x="576250" y="2626490"/>
                  </a:lnTo>
                  <a:lnTo>
                    <a:pt x="577742" y="2616689"/>
                  </a:lnTo>
                  <a:lnTo>
                    <a:pt x="579226" y="2606889"/>
                  </a:lnTo>
                  <a:lnTo>
                    <a:pt x="580695" y="2597089"/>
                  </a:lnTo>
                  <a:lnTo>
                    <a:pt x="582157" y="2587288"/>
                  </a:lnTo>
                  <a:lnTo>
                    <a:pt x="583613" y="2577488"/>
                  </a:lnTo>
                  <a:lnTo>
                    <a:pt x="585063" y="2567688"/>
                  </a:lnTo>
                  <a:lnTo>
                    <a:pt x="586509" y="2557887"/>
                  </a:lnTo>
                  <a:lnTo>
                    <a:pt x="587953" y="2548087"/>
                  </a:lnTo>
                  <a:lnTo>
                    <a:pt x="589395" y="2538286"/>
                  </a:lnTo>
                  <a:lnTo>
                    <a:pt x="590836" y="2528486"/>
                  </a:lnTo>
                  <a:lnTo>
                    <a:pt x="592278" y="2518686"/>
                  </a:lnTo>
                  <a:lnTo>
                    <a:pt x="593720" y="2508885"/>
                  </a:lnTo>
                  <a:lnTo>
                    <a:pt x="595164" y="2499085"/>
                  </a:lnTo>
                  <a:lnTo>
                    <a:pt x="596610" y="2489285"/>
                  </a:lnTo>
                  <a:lnTo>
                    <a:pt x="598057" y="2479484"/>
                  </a:lnTo>
                  <a:lnTo>
                    <a:pt x="599508" y="2469684"/>
                  </a:lnTo>
                  <a:lnTo>
                    <a:pt x="600961" y="2459884"/>
                  </a:lnTo>
                  <a:lnTo>
                    <a:pt x="602417" y="2450083"/>
                  </a:lnTo>
                  <a:lnTo>
                    <a:pt x="603875" y="2440283"/>
                  </a:lnTo>
                  <a:lnTo>
                    <a:pt x="605336" y="2430483"/>
                  </a:lnTo>
                  <a:lnTo>
                    <a:pt x="606799" y="2420682"/>
                  </a:lnTo>
                  <a:lnTo>
                    <a:pt x="608264" y="2410882"/>
                  </a:lnTo>
                  <a:lnTo>
                    <a:pt x="609731" y="2401082"/>
                  </a:lnTo>
                  <a:lnTo>
                    <a:pt x="611199" y="2391281"/>
                  </a:lnTo>
                  <a:lnTo>
                    <a:pt x="612668" y="2381481"/>
                  </a:lnTo>
                  <a:lnTo>
                    <a:pt x="614138" y="2371681"/>
                  </a:lnTo>
                  <a:lnTo>
                    <a:pt x="615608" y="2361880"/>
                  </a:lnTo>
                  <a:lnTo>
                    <a:pt x="617077" y="2352080"/>
                  </a:lnTo>
                  <a:lnTo>
                    <a:pt x="618545" y="2342280"/>
                  </a:lnTo>
                  <a:lnTo>
                    <a:pt x="620012" y="2332479"/>
                  </a:lnTo>
                  <a:lnTo>
                    <a:pt x="621477" y="2322679"/>
                  </a:lnTo>
                  <a:lnTo>
                    <a:pt x="622938" y="2312879"/>
                  </a:lnTo>
                  <a:lnTo>
                    <a:pt x="624398" y="2303078"/>
                  </a:lnTo>
                  <a:lnTo>
                    <a:pt x="625852" y="2293278"/>
                  </a:lnTo>
                  <a:lnTo>
                    <a:pt x="627303" y="2283478"/>
                  </a:lnTo>
                  <a:lnTo>
                    <a:pt x="628750" y="2273677"/>
                  </a:lnTo>
                  <a:lnTo>
                    <a:pt x="630190" y="2263877"/>
                  </a:lnTo>
                  <a:lnTo>
                    <a:pt x="631626" y="2254077"/>
                  </a:lnTo>
                  <a:lnTo>
                    <a:pt x="633054" y="2244276"/>
                  </a:lnTo>
                  <a:lnTo>
                    <a:pt x="634475" y="2234476"/>
                  </a:lnTo>
                  <a:lnTo>
                    <a:pt x="635892" y="2224676"/>
                  </a:lnTo>
                  <a:lnTo>
                    <a:pt x="637296" y="2214875"/>
                  </a:lnTo>
                  <a:lnTo>
                    <a:pt x="638696" y="2205075"/>
                  </a:lnTo>
                  <a:lnTo>
                    <a:pt x="640086" y="2195275"/>
                  </a:lnTo>
                  <a:lnTo>
                    <a:pt x="641466" y="2185474"/>
                  </a:lnTo>
                  <a:lnTo>
                    <a:pt x="642841" y="2175674"/>
                  </a:lnTo>
                  <a:lnTo>
                    <a:pt x="644200" y="2165874"/>
                  </a:lnTo>
                  <a:lnTo>
                    <a:pt x="645553" y="2156073"/>
                  </a:lnTo>
                  <a:lnTo>
                    <a:pt x="646896" y="2146273"/>
                  </a:lnTo>
                  <a:lnTo>
                    <a:pt x="648226" y="2136473"/>
                  </a:lnTo>
                  <a:lnTo>
                    <a:pt x="649549" y="2126672"/>
                  </a:lnTo>
                  <a:lnTo>
                    <a:pt x="650857" y="2116872"/>
                  </a:lnTo>
                  <a:lnTo>
                    <a:pt x="652155" y="2107072"/>
                  </a:lnTo>
                  <a:lnTo>
                    <a:pt x="653444" y="2097271"/>
                  </a:lnTo>
                  <a:lnTo>
                    <a:pt x="654716" y="2087471"/>
                  </a:lnTo>
                  <a:lnTo>
                    <a:pt x="655980" y="2077671"/>
                  </a:lnTo>
                  <a:lnTo>
                    <a:pt x="657230" y="2067870"/>
                  </a:lnTo>
                  <a:lnTo>
                    <a:pt x="658467" y="2058070"/>
                  </a:lnTo>
                  <a:lnTo>
                    <a:pt x="659696" y="2048270"/>
                  </a:lnTo>
                  <a:lnTo>
                    <a:pt x="660905" y="2038469"/>
                  </a:lnTo>
                  <a:lnTo>
                    <a:pt x="662105" y="2028669"/>
                  </a:lnTo>
                  <a:lnTo>
                    <a:pt x="663292" y="2018869"/>
                  </a:lnTo>
                  <a:lnTo>
                    <a:pt x="664462" y="2009068"/>
                  </a:lnTo>
                  <a:lnTo>
                    <a:pt x="665624" y="1999268"/>
                  </a:lnTo>
                  <a:lnTo>
                    <a:pt x="666766" y="1989468"/>
                  </a:lnTo>
                  <a:lnTo>
                    <a:pt x="667896" y="1979667"/>
                  </a:lnTo>
                  <a:lnTo>
                    <a:pt x="669013" y="1969867"/>
                  </a:lnTo>
                  <a:lnTo>
                    <a:pt x="670111" y="1960067"/>
                  </a:lnTo>
                  <a:lnTo>
                    <a:pt x="671199" y="1950266"/>
                  </a:lnTo>
                  <a:lnTo>
                    <a:pt x="672267" y="1940466"/>
                  </a:lnTo>
                  <a:lnTo>
                    <a:pt x="673320" y="1930666"/>
                  </a:lnTo>
                  <a:lnTo>
                    <a:pt x="674362" y="1920865"/>
                  </a:lnTo>
                  <a:lnTo>
                    <a:pt x="675379" y="1911065"/>
                  </a:lnTo>
                  <a:lnTo>
                    <a:pt x="676385" y="1901265"/>
                  </a:lnTo>
                  <a:lnTo>
                    <a:pt x="677372" y="1891464"/>
                  </a:lnTo>
                  <a:lnTo>
                    <a:pt x="678340" y="1881664"/>
                  </a:lnTo>
                  <a:lnTo>
                    <a:pt x="679297" y="1871864"/>
                  </a:lnTo>
                  <a:lnTo>
                    <a:pt x="680226" y="1862063"/>
                  </a:lnTo>
                  <a:lnTo>
                    <a:pt x="681142" y="1852263"/>
                  </a:lnTo>
                  <a:lnTo>
                    <a:pt x="682039" y="1842463"/>
                  </a:lnTo>
                  <a:lnTo>
                    <a:pt x="682912" y="1832662"/>
                  </a:lnTo>
                  <a:lnTo>
                    <a:pt x="683774" y="1822862"/>
                  </a:lnTo>
                  <a:lnTo>
                    <a:pt x="684607" y="1813062"/>
                  </a:lnTo>
                  <a:lnTo>
                    <a:pt x="685423" y="1803261"/>
                  </a:lnTo>
                  <a:lnTo>
                    <a:pt x="686223" y="1793461"/>
                  </a:lnTo>
                  <a:lnTo>
                    <a:pt x="686992" y="1783661"/>
                  </a:lnTo>
                  <a:lnTo>
                    <a:pt x="687749" y="1773860"/>
                  </a:lnTo>
                  <a:lnTo>
                    <a:pt x="688479" y="1764060"/>
                  </a:lnTo>
                  <a:lnTo>
                    <a:pt x="689187" y="1754260"/>
                  </a:lnTo>
                  <a:lnTo>
                    <a:pt x="689881" y="1744459"/>
                  </a:lnTo>
                  <a:lnTo>
                    <a:pt x="690540" y="1734659"/>
                  </a:lnTo>
                  <a:lnTo>
                    <a:pt x="691185" y="1724859"/>
                  </a:lnTo>
                  <a:lnTo>
                    <a:pt x="691806" y="1715058"/>
                  </a:lnTo>
                  <a:lnTo>
                    <a:pt x="692401" y="1705258"/>
                  </a:lnTo>
                  <a:lnTo>
                    <a:pt x="692983" y="1695458"/>
                  </a:lnTo>
                  <a:lnTo>
                    <a:pt x="693531" y="1685657"/>
                  </a:lnTo>
                  <a:lnTo>
                    <a:pt x="694062" y="1675857"/>
                  </a:lnTo>
                  <a:lnTo>
                    <a:pt x="694574" y="1666057"/>
                  </a:lnTo>
                  <a:lnTo>
                    <a:pt x="695056" y="1656256"/>
                  </a:lnTo>
                  <a:lnTo>
                    <a:pt x="695525" y="1646456"/>
                  </a:lnTo>
                  <a:lnTo>
                    <a:pt x="695966" y="1636656"/>
                  </a:lnTo>
                  <a:lnTo>
                    <a:pt x="696387" y="1626855"/>
                  </a:lnTo>
                  <a:lnTo>
                    <a:pt x="696794" y="1617055"/>
                  </a:lnTo>
                  <a:lnTo>
                    <a:pt x="697170" y="1607255"/>
                  </a:lnTo>
                  <a:lnTo>
                    <a:pt x="697536" y="1597454"/>
                  </a:lnTo>
                  <a:lnTo>
                    <a:pt x="697878" y="1587654"/>
                  </a:lnTo>
                  <a:lnTo>
                    <a:pt x="698202" y="1577854"/>
                  </a:lnTo>
                  <a:lnTo>
                    <a:pt x="698516" y="1568053"/>
                  </a:lnTo>
                  <a:lnTo>
                    <a:pt x="698802" y="1558253"/>
                  </a:lnTo>
                  <a:lnTo>
                    <a:pt x="699080" y="1548453"/>
                  </a:lnTo>
                  <a:lnTo>
                    <a:pt x="699342" y="1538652"/>
                  </a:lnTo>
                  <a:lnTo>
                    <a:pt x="699589" y="1528852"/>
                  </a:lnTo>
                  <a:lnTo>
                    <a:pt x="699827" y="1519052"/>
                  </a:lnTo>
                  <a:lnTo>
                    <a:pt x="700050" y="1509251"/>
                  </a:lnTo>
                  <a:lnTo>
                    <a:pt x="700264" y="1499451"/>
                  </a:lnTo>
                  <a:lnTo>
                    <a:pt x="700471" y="1489651"/>
                  </a:lnTo>
                  <a:lnTo>
                    <a:pt x="700668" y="1479850"/>
                  </a:lnTo>
                  <a:lnTo>
                    <a:pt x="700862" y="1470050"/>
                  </a:lnTo>
                  <a:lnTo>
                    <a:pt x="701049" y="1460250"/>
                  </a:lnTo>
                  <a:lnTo>
                    <a:pt x="701233" y="1450449"/>
                  </a:lnTo>
                  <a:lnTo>
                    <a:pt x="701416" y="1440649"/>
                  </a:lnTo>
                  <a:lnTo>
                    <a:pt x="701599" y="1430849"/>
                  </a:lnTo>
                  <a:lnTo>
                    <a:pt x="701782" y="1421048"/>
                  </a:lnTo>
                  <a:lnTo>
                    <a:pt x="701969" y="1411248"/>
                  </a:lnTo>
                  <a:lnTo>
                    <a:pt x="702161" y="1401448"/>
                  </a:lnTo>
                  <a:lnTo>
                    <a:pt x="702356" y="1391647"/>
                  </a:lnTo>
                  <a:lnTo>
                    <a:pt x="702563" y="1381847"/>
                  </a:lnTo>
                  <a:lnTo>
                    <a:pt x="702777" y="1372047"/>
                  </a:lnTo>
                  <a:lnTo>
                    <a:pt x="703000" y="1362246"/>
                  </a:lnTo>
                  <a:lnTo>
                    <a:pt x="703240" y="1352446"/>
                  </a:lnTo>
                  <a:lnTo>
                    <a:pt x="703488" y="1342646"/>
                  </a:lnTo>
                  <a:lnTo>
                    <a:pt x="703757" y="1332845"/>
                  </a:lnTo>
                  <a:lnTo>
                    <a:pt x="704041" y="1323045"/>
                  </a:lnTo>
                  <a:lnTo>
                    <a:pt x="704339" y="1313245"/>
                  </a:lnTo>
                  <a:lnTo>
                    <a:pt x="704666" y="1303444"/>
                  </a:lnTo>
                  <a:lnTo>
                    <a:pt x="705007" y="1293644"/>
                  </a:lnTo>
                  <a:lnTo>
                    <a:pt x="705373" y="1283844"/>
                  </a:lnTo>
                  <a:lnTo>
                    <a:pt x="705765" y="1274043"/>
                  </a:lnTo>
                  <a:lnTo>
                    <a:pt x="706172" y="1264243"/>
                  </a:lnTo>
                  <a:lnTo>
                    <a:pt x="706622" y="1254442"/>
                  </a:lnTo>
                  <a:lnTo>
                    <a:pt x="707088" y="1244642"/>
                  </a:lnTo>
                  <a:lnTo>
                    <a:pt x="707584" y="1234842"/>
                  </a:lnTo>
                  <a:lnTo>
                    <a:pt x="708115" y="1225041"/>
                  </a:lnTo>
                  <a:lnTo>
                    <a:pt x="708664" y="1215241"/>
                  </a:lnTo>
                  <a:lnTo>
                    <a:pt x="709259" y="1205441"/>
                  </a:lnTo>
                  <a:lnTo>
                    <a:pt x="709878" y="1195640"/>
                  </a:lnTo>
                  <a:lnTo>
                    <a:pt x="710525" y="1185840"/>
                  </a:lnTo>
                  <a:lnTo>
                    <a:pt x="711217" y="1176040"/>
                  </a:lnTo>
                  <a:lnTo>
                    <a:pt x="711930" y="1166239"/>
                  </a:lnTo>
                  <a:lnTo>
                    <a:pt x="712686" y="1156439"/>
                  </a:lnTo>
                  <a:lnTo>
                    <a:pt x="713474" y="1146639"/>
                  </a:lnTo>
                  <a:lnTo>
                    <a:pt x="714286" y="1136838"/>
                  </a:lnTo>
                  <a:lnTo>
                    <a:pt x="715151" y="1127038"/>
                  </a:lnTo>
                  <a:lnTo>
                    <a:pt x="716036" y="1117238"/>
                  </a:lnTo>
                  <a:lnTo>
                    <a:pt x="716959" y="1107437"/>
                  </a:lnTo>
                  <a:lnTo>
                    <a:pt x="717921" y="1097637"/>
                  </a:lnTo>
                  <a:lnTo>
                    <a:pt x="718903" y="1087837"/>
                  </a:lnTo>
                  <a:lnTo>
                    <a:pt x="719936" y="1078036"/>
                  </a:lnTo>
                  <a:lnTo>
                    <a:pt x="720992" y="1068236"/>
                  </a:lnTo>
                  <a:lnTo>
                    <a:pt x="722078" y="1058436"/>
                  </a:lnTo>
                  <a:lnTo>
                    <a:pt x="723204" y="1048635"/>
                  </a:lnTo>
                  <a:lnTo>
                    <a:pt x="724350" y="1038835"/>
                  </a:lnTo>
                  <a:lnTo>
                    <a:pt x="725536" y="1029035"/>
                  </a:lnTo>
                  <a:lnTo>
                    <a:pt x="726748" y="1019234"/>
                  </a:lnTo>
                  <a:lnTo>
                    <a:pt x="727981" y="1009434"/>
                  </a:lnTo>
                  <a:lnTo>
                    <a:pt x="729254" y="999634"/>
                  </a:lnTo>
                  <a:lnTo>
                    <a:pt x="730543" y="989833"/>
                  </a:lnTo>
                  <a:lnTo>
                    <a:pt x="731861" y="980033"/>
                  </a:lnTo>
                  <a:lnTo>
                    <a:pt x="733204" y="970233"/>
                  </a:lnTo>
                  <a:lnTo>
                    <a:pt x="734560" y="960432"/>
                  </a:lnTo>
                  <a:lnTo>
                    <a:pt x="735951" y="950632"/>
                  </a:lnTo>
                  <a:lnTo>
                    <a:pt x="737353" y="940832"/>
                  </a:lnTo>
                  <a:lnTo>
                    <a:pt x="738774" y="931031"/>
                  </a:lnTo>
                  <a:lnTo>
                    <a:pt x="740214" y="921231"/>
                  </a:lnTo>
                  <a:lnTo>
                    <a:pt x="741665" y="911431"/>
                  </a:lnTo>
                  <a:lnTo>
                    <a:pt x="743135" y="901630"/>
                  </a:lnTo>
                  <a:lnTo>
                    <a:pt x="744614" y="891830"/>
                  </a:lnTo>
                  <a:lnTo>
                    <a:pt x="746103" y="882030"/>
                  </a:lnTo>
                  <a:lnTo>
                    <a:pt x="747604" y="872229"/>
                  </a:lnTo>
                  <a:lnTo>
                    <a:pt x="749110" y="862429"/>
                  </a:lnTo>
                  <a:lnTo>
                    <a:pt x="750623" y="852629"/>
                  </a:lnTo>
                  <a:lnTo>
                    <a:pt x="752140" y="842828"/>
                  </a:lnTo>
                  <a:lnTo>
                    <a:pt x="753660" y="833028"/>
                  </a:lnTo>
                  <a:lnTo>
                    <a:pt x="755181" y="823228"/>
                  </a:lnTo>
                  <a:lnTo>
                    <a:pt x="756702" y="813427"/>
                  </a:lnTo>
                  <a:lnTo>
                    <a:pt x="758221" y="803627"/>
                  </a:lnTo>
                  <a:lnTo>
                    <a:pt x="759735" y="793827"/>
                  </a:lnTo>
                  <a:lnTo>
                    <a:pt x="761248" y="784026"/>
                  </a:lnTo>
                  <a:lnTo>
                    <a:pt x="762750" y="774226"/>
                  </a:lnTo>
                  <a:lnTo>
                    <a:pt x="764247" y="764426"/>
                  </a:lnTo>
                  <a:lnTo>
                    <a:pt x="765735" y="754625"/>
                  </a:lnTo>
                  <a:lnTo>
                    <a:pt x="767210" y="744825"/>
                  </a:lnTo>
                  <a:lnTo>
                    <a:pt x="768678" y="735025"/>
                  </a:lnTo>
                  <a:lnTo>
                    <a:pt x="770128" y="725224"/>
                  </a:lnTo>
                  <a:lnTo>
                    <a:pt x="771566" y="715424"/>
                  </a:lnTo>
                  <a:lnTo>
                    <a:pt x="772992" y="705624"/>
                  </a:lnTo>
                  <a:lnTo>
                    <a:pt x="774394" y="695823"/>
                  </a:lnTo>
                  <a:lnTo>
                    <a:pt x="775785" y="686023"/>
                  </a:lnTo>
                  <a:lnTo>
                    <a:pt x="777155" y="676223"/>
                  </a:lnTo>
                  <a:lnTo>
                    <a:pt x="778503" y="666422"/>
                  </a:lnTo>
                  <a:lnTo>
                    <a:pt x="779840" y="656622"/>
                  </a:lnTo>
                  <a:lnTo>
                    <a:pt x="781143" y="646822"/>
                  </a:lnTo>
                  <a:lnTo>
                    <a:pt x="782432" y="637021"/>
                  </a:lnTo>
                  <a:lnTo>
                    <a:pt x="783698" y="627221"/>
                  </a:lnTo>
                  <a:lnTo>
                    <a:pt x="784935" y="617421"/>
                  </a:lnTo>
                  <a:lnTo>
                    <a:pt x="786159" y="607620"/>
                  </a:lnTo>
                  <a:lnTo>
                    <a:pt x="787347" y="597820"/>
                  </a:lnTo>
                  <a:lnTo>
                    <a:pt x="788515" y="588020"/>
                  </a:lnTo>
                  <a:lnTo>
                    <a:pt x="789661" y="578219"/>
                  </a:lnTo>
                  <a:lnTo>
                    <a:pt x="790773" y="568419"/>
                  </a:lnTo>
                  <a:lnTo>
                    <a:pt x="791869" y="558619"/>
                  </a:lnTo>
                  <a:lnTo>
                    <a:pt x="792930" y="548818"/>
                  </a:lnTo>
                  <a:lnTo>
                    <a:pt x="793967" y="539018"/>
                  </a:lnTo>
                  <a:lnTo>
                    <a:pt x="794985" y="529218"/>
                  </a:lnTo>
                  <a:lnTo>
                    <a:pt x="795963" y="519417"/>
                  </a:lnTo>
                  <a:lnTo>
                    <a:pt x="796924" y="509617"/>
                  </a:lnTo>
                  <a:lnTo>
                    <a:pt x="797855" y="499817"/>
                  </a:lnTo>
                  <a:lnTo>
                    <a:pt x="798756" y="490016"/>
                  </a:lnTo>
                  <a:lnTo>
                    <a:pt x="799641" y="480216"/>
                  </a:lnTo>
                  <a:lnTo>
                    <a:pt x="800485" y="470416"/>
                  </a:lnTo>
                  <a:lnTo>
                    <a:pt x="801311" y="460615"/>
                  </a:lnTo>
                  <a:lnTo>
                    <a:pt x="802112" y="450815"/>
                  </a:lnTo>
                  <a:lnTo>
                    <a:pt x="802880" y="441015"/>
                  </a:lnTo>
                  <a:lnTo>
                    <a:pt x="803633" y="431214"/>
                  </a:lnTo>
                  <a:lnTo>
                    <a:pt x="804350" y="421414"/>
                  </a:lnTo>
                  <a:lnTo>
                    <a:pt x="805046" y="411614"/>
                  </a:lnTo>
                  <a:lnTo>
                    <a:pt x="805723" y="401813"/>
                  </a:lnTo>
                  <a:lnTo>
                    <a:pt x="806364" y="392013"/>
                  </a:lnTo>
                  <a:lnTo>
                    <a:pt x="806992" y="382213"/>
                  </a:lnTo>
                  <a:lnTo>
                    <a:pt x="807590" y="372412"/>
                  </a:lnTo>
                  <a:lnTo>
                    <a:pt x="808165" y="362612"/>
                  </a:lnTo>
                  <a:lnTo>
                    <a:pt x="808727" y="352812"/>
                  </a:lnTo>
                  <a:lnTo>
                    <a:pt x="809252" y="343011"/>
                  </a:lnTo>
                  <a:lnTo>
                    <a:pt x="809766" y="333211"/>
                  </a:lnTo>
                  <a:lnTo>
                    <a:pt x="810256" y="323411"/>
                  </a:lnTo>
                  <a:lnTo>
                    <a:pt x="810723" y="313610"/>
                  </a:lnTo>
                  <a:lnTo>
                    <a:pt x="811177" y="303810"/>
                  </a:lnTo>
                  <a:lnTo>
                    <a:pt x="811603" y="294010"/>
                  </a:lnTo>
                  <a:lnTo>
                    <a:pt x="812015" y="284209"/>
                  </a:lnTo>
                  <a:lnTo>
                    <a:pt x="812410" y="274409"/>
                  </a:lnTo>
                  <a:lnTo>
                    <a:pt x="812781" y="264609"/>
                  </a:lnTo>
                  <a:lnTo>
                    <a:pt x="813142" y="254808"/>
                  </a:lnTo>
                  <a:lnTo>
                    <a:pt x="813481" y="245008"/>
                  </a:lnTo>
                  <a:lnTo>
                    <a:pt x="813806" y="235208"/>
                  </a:lnTo>
                  <a:lnTo>
                    <a:pt x="814118" y="225407"/>
                  </a:lnTo>
                  <a:lnTo>
                    <a:pt x="814409" y="215607"/>
                  </a:lnTo>
                  <a:lnTo>
                    <a:pt x="814690" y="205807"/>
                  </a:lnTo>
                  <a:lnTo>
                    <a:pt x="814955" y="196006"/>
                  </a:lnTo>
                  <a:lnTo>
                    <a:pt x="815206" y="186206"/>
                  </a:lnTo>
                  <a:lnTo>
                    <a:pt x="815449" y="176406"/>
                  </a:lnTo>
                  <a:lnTo>
                    <a:pt x="815672" y="166605"/>
                  </a:lnTo>
                  <a:lnTo>
                    <a:pt x="815888" y="156805"/>
                  </a:lnTo>
                  <a:lnTo>
                    <a:pt x="816092" y="147005"/>
                  </a:lnTo>
                  <a:lnTo>
                    <a:pt x="816283" y="137204"/>
                  </a:lnTo>
                  <a:lnTo>
                    <a:pt x="816467" y="127404"/>
                  </a:lnTo>
                  <a:lnTo>
                    <a:pt x="816637" y="117604"/>
                  </a:lnTo>
                  <a:lnTo>
                    <a:pt x="816799" y="107803"/>
                  </a:lnTo>
                  <a:lnTo>
                    <a:pt x="816953" y="98003"/>
                  </a:lnTo>
                  <a:lnTo>
                    <a:pt x="817095" y="88203"/>
                  </a:lnTo>
                  <a:lnTo>
                    <a:pt x="817233" y="78402"/>
                  </a:lnTo>
                  <a:lnTo>
                    <a:pt x="817360" y="68602"/>
                  </a:lnTo>
                  <a:lnTo>
                    <a:pt x="817480" y="58802"/>
                  </a:lnTo>
                  <a:lnTo>
                    <a:pt x="817595" y="49001"/>
                  </a:lnTo>
                  <a:lnTo>
                    <a:pt x="817699" y="39201"/>
                  </a:lnTo>
                  <a:lnTo>
                    <a:pt x="817799" y="29401"/>
                  </a:lnTo>
                  <a:lnTo>
                    <a:pt x="817893" y="19600"/>
                  </a:lnTo>
                  <a:lnTo>
                    <a:pt x="817980" y="9800"/>
                  </a:lnTo>
                  <a:lnTo>
                    <a:pt x="818063" y="0"/>
                  </a:lnTo>
                  <a:lnTo>
                    <a:pt x="820205" y="0"/>
                  </a:lnTo>
                  <a:lnTo>
                    <a:pt x="820289" y="9800"/>
                  </a:lnTo>
                  <a:lnTo>
                    <a:pt x="820376" y="19600"/>
                  </a:lnTo>
                  <a:lnTo>
                    <a:pt x="820470" y="29401"/>
                  </a:lnTo>
                  <a:lnTo>
                    <a:pt x="820570" y="39201"/>
                  </a:lnTo>
                  <a:lnTo>
                    <a:pt x="820674" y="49001"/>
                  </a:lnTo>
                  <a:lnTo>
                    <a:pt x="820789" y="58802"/>
                  </a:lnTo>
                  <a:lnTo>
                    <a:pt x="820909" y="68602"/>
                  </a:lnTo>
                  <a:lnTo>
                    <a:pt x="821036" y="78402"/>
                  </a:lnTo>
                  <a:lnTo>
                    <a:pt x="821173" y="88203"/>
                  </a:lnTo>
                  <a:lnTo>
                    <a:pt x="821315" y="98003"/>
                  </a:lnTo>
                  <a:lnTo>
                    <a:pt x="821470" y="107803"/>
                  </a:lnTo>
                  <a:lnTo>
                    <a:pt x="821632" y="117604"/>
                  </a:lnTo>
                  <a:lnTo>
                    <a:pt x="821802" y="127404"/>
                  </a:lnTo>
                  <a:lnTo>
                    <a:pt x="821986" y="137204"/>
                  </a:lnTo>
                  <a:lnTo>
                    <a:pt x="822177" y="147005"/>
                  </a:lnTo>
                  <a:lnTo>
                    <a:pt x="822381" y="156805"/>
                  </a:lnTo>
                  <a:lnTo>
                    <a:pt x="822596" y="166605"/>
                  </a:lnTo>
                  <a:lnTo>
                    <a:pt x="822820" y="176406"/>
                  </a:lnTo>
                  <a:lnTo>
                    <a:pt x="823063" y="186206"/>
                  </a:lnTo>
                  <a:lnTo>
                    <a:pt x="823313" y="196006"/>
                  </a:lnTo>
                  <a:lnTo>
                    <a:pt x="823579" y="205807"/>
                  </a:lnTo>
                  <a:lnTo>
                    <a:pt x="823860" y="215607"/>
                  </a:lnTo>
                  <a:lnTo>
                    <a:pt x="824150" y="225407"/>
                  </a:lnTo>
                  <a:lnTo>
                    <a:pt x="824463" y="235208"/>
                  </a:lnTo>
                  <a:lnTo>
                    <a:pt x="824788" y="245008"/>
                  </a:lnTo>
                  <a:lnTo>
                    <a:pt x="825126" y="254808"/>
                  </a:lnTo>
                  <a:lnTo>
                    <a:pt x="825488" y="264609"/>
                  </a:lnTo>
                  <a:lnTo>
                    <a:pt x="825859" y="274409"/>
                  </a:lnTo>
                  <a:lnTo>
                    <a:pt x="826254" y="284209"/>
                  </a:lnTo>
                  <a:lnTo>
                    <a:pt x="826666" y="294010"/>
                  </a:lnTo>
                  <a:lnTo>
                    <a:pt x="827091" y="303810"/>
                  </a:lnTo>
                  <a:lnTo>
                    <a:pt x="827546" y="313610"/>
                  </a:lnTo>
                  <a:lnTo>
                    <a:pt x="828013" y="323411"/>
                  </a:lnTo>
                  <a:lnTo>
                    <a:pt x="828503" y="333211"/>
                  </a:lnTo>
                  <a:lnTo>
                    <a:pt x="829016" y="343011"/>
                  </a:lnTo>
                  <a:lnTo>
                    <a:pt x="829542" y="352812"/>
                  </a:lnTo>
                  <a:lnTo>
                    <a:pt x="830103" y="362612"/>
                  </a:lnTo>
                  <a:lnTo>
                    <a:pt x="830679" y="372412"/>
                  </a:lnTo>
                  <a:lnTo>
                    <a:pt x="831277" y="382213"/>
                  </a:lnTo>
                  <a:lnTo>
                    <a:pt x="831905" y="392013"/>
                  </a:lnTo>
                  <a:lnTo>
                    <a:pt x="832546" y="401813"/>
                  </a:lnTo>
                  <a:lnTo>
                    <a:pt x="833223" y="411614"/>
                  </a:lnTo>
                  <a:lnTo>
                    <a:pt x="833919" y="421414"/>
                  </a:lnTo>
                  <a:lnTo>
                    <a:pt x="834636" y="431214"/>
                  </a:lnTo>
                  <a:lnTo>
                    <a:pt x="835389" y="441015"/>
                  </a:lnTo>
                  <a:lnTo>
                    <a:pt x="836157" y="450815"/>
                  </a:lnTo>
                  <a:lnTo>
                    <a:pt x="836957" y="460615"/>
                  </a:lnTo>
                  <a:lnTo>
                    <a:pt x="837784" y="470416"/>
                  </a:lnTo>
                  <a:lnTo>
                    <a:pt x="838627" y="480216"/>
                  </a:lnTo>
                  <a:lnTo>
                    <a:pt x="839513" y="490016"/>
                  </a:lnTo>
                  <a:lnTo>
                    <a:pt x="840414" y="499817"/>
                  </a:lnTo>
                  <a:lnTo>
                    <a:pt x="841345" y="509617"/>
                  </a:lnTo>
                  <a:lnTo>
                    <a:pt x="842306" y="519417"/>
                  </a:lnTo>
                  <a:lnTo>
                    <a:pt x="843283" y="529218"/>
                  </a:lnTo>
                  <a:lnTo>
                    <a:pt x="844302" y="539018"/>
                  </a:lnTo>
                  <a:lnTo>
                    <a:pt x="845338" y="548818"/>
                  </a:lnTo>
                  <a:lnTo>
                    <a:pt x="846400" y="558619"/>
                  </a:lnTo>
                  <a:lnTo>
                    <a:pt x="847496" y="568419"/>
                  </a:lnTo>
                  <a:lnTo>
                    <a:pt x="848607" y="578219"/>
                  </a:lnTo>
                  <a:lnTo>
                    <a:pt x="849754" y="588020"/>
                  </a:lnTo>
                  <a:lnTo>
                    <a:pt x="850922" y="597820"/>
                  </a:lnTo>
                  <a:lnTo>
                    <a:pt x="852110" y="607620"/>
                  </a:lnTo>
                  <a:lnTo>
                    <a:pt x="853333" y="617421"/>
                  </a:lnTo>
                  <a:lnTo>
                    <a:pt x="854571" y="627221"/>
                  </a:lnTo>
                  <a:lnTo>
                    <a:pt x="855837" y="637021"/>
                  </a:lnTo>
                  <a:lnTo>
                    <a:pt x="857126" y="646822"/>
                  </a:lnTo>
                  <a:lnTo>
                    <a:pt x="858428" y="656622"/>
                  </a:lnTo>
                  <a:lnTo>
                    <a:pt x="859765" y="666422"/>
                  </a:lnTo>
                  <a:lnTo>
                    <a:pt x="861114" y="676223"/>
                  </a:lnTo>
                  <a:lnTo>
                    <a:pt x="862483" y="686023"/>
                  </a:lnTo>
                  <a:lnTo>
                    <a:pt x="863875" y="695823"/>
                  </a:lnTo>
                  <a:lnTo>
                    <a:pt x="865277" y="705624"/>
                  </a:lnTo>
                  <a:lnTo>
                    <a:pt x="866703" y="715424"/>
                  </a:lnTo>
                  <a:lnTo>
                    <a:pt x="868140" y="725224"/>
                  </a:lnTo>
                  <a:lnTo>
                    <a:pt x="869591" y="735025"/>
                  </a:lnTo>
                  <a:lnTo>
                    <a:pt x="871058" y="744825"/>
                  </a:lnTo>
                  <a:lnTo>
                    <a:pt x="872533" y="754625"/>
                  </a:lnTo>
                  <a:lnTo>
                    <a:pt x="874022" y="764426"/>
                  </a:lnTo>
                  <a:lnTo>
                    <a:pt x="875519" y="774226"/>
                  </a:lnTo>
                  <a:lnTo>
                    <a:pt x="877021" y="784026"/>
                  </a:lnTo>
                  <a:lnTo>
                    <a:pt x="878533" y="793827"/>
                  </a:lnTo>
                  <a:lnTo>
                    <a:pt x="880048" y="803627"/>
                  </a:lnTo>
                  <a:lnTo>
                    <a:pt x="881567" y="813427"/>
                  </a:lnTo>
                  <a:lnTo>
                    <a:pt x="883088" y="823228"/>
                  </a:lnTo>
                  <a:lnTo>
                    <a:pt x="884609" y="833028"/>
                  </a:lnTo>
                  <a:lnTo>
                    <a:pt x="886128" y="842828"/>
                  </a:lnTo>
                  <a:lnTo>
                    <a:pt x="887645" y="852629"/>
                  </a:lnTo>
                  <a:lnTo>
                    <a:pt x="889159" y="862429"/>
                  </a:lnTo>
                  <a:lnTo>
                    <a:pt x="890664" y="872229"/>
                  </a:lnTo>
                  <a:lnTo>
                    <a:pt x="892165" y="882030"/>
                  </a:lnTo>
                  <a:lnTo>
                    <a:pt x="893654" y="891830"/>
                  </a:lnTo>
                  <a:lnTo>
                    <a:pt x="895134" y="901630"/>
                  </a:lnTo>
                  <a:lnTo>
                    <a:pt x="896604" y="911431"/>
                  </a:lnTo>
                  <a:lnTo>
                    <a:pt x="898054" y="921231"/>
                  </a:lnTo>
                  <a:lnTo>
                    <a:pt x="899495" y="931031"/>
                  </a:lnTo>
                  <a:lnTo>
                    <a:pt x="900916" y="940832"/>
                  </a:lnTo>
                  <a:lnTo>
                    <a:pt x="902318" y="950632"/>
                  </a:lnTo>
                  <a:lnTo>
                    <a:pt x="903709" y="960432"/>
                  </a:lnTo>
                  <a:lnTo>
                    <a:pt x="905065" y="970233"/>
                  </a:lnTo>
                  <a:lnTo>
                    <a:pt x="906408" y="980033"/>
                  </a:lnTo>
                  <a:lnTo>
                    <a:pt x="907726" y="989833"/>
                  </a:lnTo>
                  <a:lnTo>
                    <a:pt x="909015" y="999634"/>
                  </a:lnTo>
                  <a:lnTo>
                    <a:pt x="910288" y="1009434"/>
                  </a:lnTo>
                  <a:lnTo>
                    <a:pt x="911521" y="1019234"/>
                  </a:lnTo>
                  <a:lnTo>
                    <a:pt x="912732" y="1029035"/>
                  </a:lnTo>
                  <a:lnTo>
                    <a:pt x="913919" y="1038835"/>
                  </a:lnTo>
                  <a:lnTo>
                    <a:pt x="915064" y="1048635"/>
                  </a:lnTo>
                  <a:lnTo>
                    <a:pt x="916191" y="1058436"/>
                  </a:lnTo>
                  <a:lnTo>
                    <a:pt x="917277" y="1068236"/>
                  </a:lnTo>
                  <a:lnTo>
                    <a:pt x="918333" y="1078036"/>
                  </a:lnTo>
                  <a:lnTo>
                    <a:pt x="919366" y="1087837"/>
                  </a:lnTo>
                  <a:lnTo>
                    <a:pt x="920348" y="1097637"/>
                  </a:lnTo>
                  <a:lnTo>
                    <a:pt x="921309" y="1107437"/>
                  </a:lnTo>
                  <a:lnTo>
                    <a:pt x="922233" y="1117238"/>
                  </a:lnTo>
                  <a:lnTo>
                    <a:pt x="923118" y="1127038"/>
                  </a:lnTo>
                  <a:lnTo>
                    <a:pt x="923983" y="1136838"/>
                  </a:lnTo>
                  <a:lnTo>
                    <a:pt x="924795" y="1146639"/>
                  </a:lnTo>
                  <a:lnTo>
                    <a:pt x="925583" y="1156439"/>
                  </a:lnTo>
                  <a:lnTo>
                    <a:pt x="926339" y="1166239"/>
                  </a:lnTo>
                  <a:lnTo>
                    <a:pt x="927051" y="1176040"/>
                  </a:lnTo>
                  <a:lnTo>
                    <a:pt x="927744" y="1185840"/>
                  </a:lnTo>
                  <a:lnTo>
                    <a:pt x="928391" y="1195640"/>
                  </a:lnTo>
                  <a:lnTo>
                    <a:pt x="929010" y="1205441"/>
                  </a:lnTo>
                  <a:lnTo>
                    <a:pt x="929604" y="1215241"/>
                  </a:lnTo>
                  <a:lnTo>
                    <a:pt x="930154" y="1225041"/>
                  </a:lnTo>
                  <a:lnTo>
                    <a:pt x="930685" y="1234842"/>
                  </a:lnTo>
                  <a:lnTo>
                    <a:pt x="931180" y="1244642"/>
                  </a:lnTo>
                  <a:lnTo>
                    <a:pt x="931647" y="1254442"/>
                  </a:lnTo>
                  <a:lnTo>
                    <a:pt x="932096" y="1264243"/>
                  </a:lnTo>
                  <a:lnTo>
                    <a:pt x="932503" y="1274043"/>
                  </a:lnTo>
                  <a:lnTo>
                    <a:pt x="932896" y="1283844"/>
                  </a:lnTo>
                  <a:lnTo>
                    <a:pt x="933262" y="1293644"/>
                  </a:lnTo>
                  <a:lnTo>
                    <a:pt x="933602" y="1303444"/>
                  </a:lnTo>
                  <a:lnTo>
                    <a:pt x="933930" y="1313245"/>
                  </a:lnTo>
                  <a:lnTo>
                    <a:pt x="934227" y="1323045"/>
                  </a:lnTo>
                  <a:lnTo>
                    <a:pt x="934512" y="1332845"/>
                  </a:lnTo>
                  <a:lnTo>
                    <a:pt x="934780" y="1342646"/>
                  </a:lnTo>
                  <a:lnTo>
                    <a:pt x="935029" y="1352446"/>
                  </a:lnTo>
                  <a:lnTo>
                    <a:pt x="935269" y="1362246"/>
                  </a:lnTo>
                  <a:lnTo>
                    <a:pt x="935492" y="1372047"/>
                  </a:lnTo>
                  <a:lnTo>
                    <a:pt x="935706" y="1381847"/>
                  </a:lnTo>
                  <a:lnTo>
                    <a:pt x="935913" y="1391647"/>
                  </a:lnTo>
                  <a:lnTo>
                    <a:pt x="936108" y="1401448"/>
                  </a:lnTo>
                  <a:lnTo>
                    <a:pt x="936300" y="1411248"/>
                  </a:lnTo>
                  <a:lnTo>
                    <a:pt x="936486" y="1421048"/>
                  </a:lnTo>
                  <a:lnTo>
                    <a:pt x="936670" y="1430849"/>
                  </a:lnTo>
                  <a:lnTo>
                    <a:pt x="936853" y="1440649"/>
                  </a:lnTo>
                  <a:lnTo>
                    <a:pt x="937035" y="1450449"/>
                  </a:lnTo>
                  <a:lnTo>
                    <a:pt x="937220" y="1460250"/>
                  </a:lnTo>
                  <a:lnTo>
                    <a:pt x="937407" y="1470050"/>
                  </a:lnTo>
                  <a:lnTo>
                    <a:pt x="937600" y="1479850"/>
                  </a:lnTo>
                  <a:lnTo>
                    <a:pt x="937797" y="1489651"/>
                  </a:lnTo>
                  <a:lnTo>
                    <a:pt x="938004" y="1499451"/>
                  </a:lnTo>
                  <a:lnTo>
                    <a:pt x="938219" y="1509251"/>
                  </a:lnTo>
                  <a:lnTo>
                    <a:pt x="938441" y="1519052"/>
                  </a:lnTo>
                  <a:lnTo>
                    <a:pt x="938680" y="1528852"/>
                  </a:lnTo>
                  <a:lnTo>
                    <a:pt x="938926" y="1538652"/>
                  </a:lnTo>
                  <a:lnTo>
                    <a:pt x="939189" y="1548453"/>
                  </a:lnTo>
                  <a:lnTo>
                    <a:pt x="939466" y="1558253"/>
                  </a:lnTo>
                  <a:lnTo>
                    <a:pt x="939753" y="1568053"/>
                  </a:lnTo>
                  <a:lnTo>
                    <a:pt x="940066" y="1577854"/>
                  </a:lnTo>
                  <a:lnTo>
                    <a:pt x="940390" y="1587654"/>
                  </a:lnTo>
                  <a:lnTo>
                    <a:pt x="940733" y="1597454"/>
                  </a:lnTo>
                  <a:lnTo>
                    <a:pt x="941098" y="1607255"/>
                  </a:lnTo>
                  <a:lnTo>
                    <a:pt x="941475" y="1617055"/>
                  </a:lnTo>
                  <a:lnTo>
                    <a:pt x="941881" y="1626855"/>
                  </a:lnTo>
                  <a:lnTo>
                    <a:pt x="942303" y="1636656"/>
                  </a:lnTo>
                  <a:lnTo>
                    <a:pt x="942744" y="1646456"/>
                  </a:lnTo>
                  <a:lnTo>
                    <a:pt x="943213" y="1656256"/>
                  </a:lnTo>
                  <a:lnTo>
                    <a:pt x="943695" y="1666057"/>
                  </a:lnTo>
                  <a:lnTo>
                    <a:pt x="944207" y="1675857"/>
                  </a:lnTo>
                  <a:lnTo>
                    <a:pt x="944738" y="1685657"/>
                  </a:lnTo>
                  <a:lnTo>
                    <a:pt x="945286" y="1695458"/>
                  </a:lnTo>
                  <a:lnTo>
                    <a:pt x="945868" y="1705258"/>
                  </a:lnTo>
                  <a:lnTo>
                    <a:pt x="946463" y="1715058"/>
                  </a:lnTo>
                  <a:lnTo>
                    <a:pt x="947084" y="1724859"/>
                  </a:lnTo>
                  <a:lnTo>
                    <a:pt x="947729" y="1734659"/>
                  </a:lnTo>
                  <a:lnTo>
                    <a:pt x="948388" y="1744459"/>
                  </a:lnTo>
                  <a:lnTo>
                    <a:pt x="949082" y="1754260"/>
                  </a:lnTo>
                  <a:lnTo>
                    <a:pt x="949790" y="1764060"/>
                  </a:lnTo>
                  <a:lnTo>
                    <a:pt x="950520" y="1773860"/>
                  </a:lnTo>
                  <a:lnTo>
                    <a:pt x="951277" y="1783661"/>
                  </a:lnTo>
                  <a:lnTo>
                    <a:pt x="952046" y="1793461"/>
                  </a:lnTo>
                  <a:lnTo>
                    <a:pt x="952846" y="1803261"/>
                  </a:lnTo>
                  <a:lnTo>
                    <a:pt x="953662" y="1813062"/>
                  </a:lnTo>
                  <a:lnTo>
                    <a:pt x="954495" y="1822862"/>
                  </a:lnTo>
                  <a:lnTo>
                    <a:pt x="955356" y="1832662"/>
                  </a:lnTo>
                  <a:lnTo>
                    <a:pt x="956230" y="1842463"/>
                  </a:lnTo>
                  <a:lnTo>
                    <a:pt x="957127" y="1852263"/>
                  </a:lnTo>
                  <a:lnTo>
                    <a:pt x="958043" y="1862063"/>
                  </a:lnTo>
                  <a:lnTo>
                    <a:pt x="958972" y="1871864"/>
                  </a:lnTo>
                  <a:lnTo>
                    <a:pt x="959929" y="1881664"/>
                  </a:lnTo>
                  <a:lnTo>
                    <a:pt x="960897" y="1891464"/>
                  </a:lnTo>
                  <a:lnTo>
                    <a:pt x="961884" y="1901265"/>
                  </a:lnTo>
                  <a:lnTo>
                    <a:pt x="962890" y="1911065"/>
                  </a:lnTo>
                  <a:lnTo>
                    <a:pt x="963907" y="1920865"/>
                  </a:lnTo>
                  <a:lnTo>
                    <a:pt x="964949" y="1930666"/>
                  </a:lnTo>
                  <a:lnTo>
                    <a:pt x="966002" y="1940466"/>
                  </a:lnTo>
                  <a:lnTo>
                    <a:pt x="967070" y="1950266"/>
                  </a:lnTo>
                  <a:lnTo>
                    <a:pt x="968158" y="1960067"/>
                  </a:lnTo>
                  <a:lnTo>
                    <a:pt x="969255" y="1969867"/>
                  </a:lnTo>
                  <a:lnTo>
                    <a:pt x="970373" y="1979667"/>
                  </a:lnTo>
                  <a:lnTo>
                    <a:pt x="971503" y="1989468"/>
                  </a:lnTo>
                  <a:lnTo>
                    <a:pt x="972644" y="1999268"/>
                  </a:lnTo>
                  <a:lnTo>
                    <a:pt x="973807" y="2009068"/>
                  </a:lnTo>
                  <a:lnTo>
                    <a:pt x="974977" y="2018869"/>
                  </a:lnTo>
                  <a:lnTo>
                    <a:pt x="976163" y="2028669"/>
                  </a:lnTo>
                  <a:lnTo>
                    <a:pt x="977364" y="2038469"/>
                  </a:lnTo>
                  <a:lnTo>
                    <a:pt x="978572" y="2048270"/>
                  </a:lnTo>
                  <a:lnTo>
                    <a:pt x="979802" y="2058070"/>
                  </a:lnTo>
                  <a:lnTo>
                    <a:pt x="981039" y="2067870"/>
                  </a:lnTo>
                  <a:lnTo>
                    <a:pt x="982288" y="2077671"/>
                  </a:lnTo>
                  <a:lnTo>
                    <a:pt x="983553" y="2087471"/>
                  </a:lnTo>
                  <a:lnTo>
                    <a:pt x="984825" y="2097271"/>
                  </a:lnTo>
                  <a:lnTo>
                    <a:pt x="986114" y="2107072"/>
                  </a:lnTo>
                  <a:lnTo>
                    <a:pt x="987412" y="2116872"/>
                  </a:lnTo>
                  <a:lnTo>
                    <a:pt x="988720" y="2126672"/>
                  </a:lnTo>
                  <a:lnTo>
                    <a:pt x="990043" y="2136473"/>
                  </a:lnTo>
                  <a:lnTo>
                    <a:pt x="991373" y="2146273"/>
                  </a:lnTo>
                  <a:lnTo>
                    <a:pt x="992716" y="2156073"/>
                  </a:lnTo>
                  <a:lnTo>
                    <a:pt x="994069" y="2165874"/>
                  </a:lnTo>
                  <a:lnTo>
                    <a:pt x="995428" y="2175674"/>
                  </a:lnTo>
                  <a:lnTo>
                    <a:pt x="996803" y="2185474"/>
                  </a:lnTo>
                  <a:lnTo>
                    <a:pt x="998183" y="2195275"/>
                  </a:lnTo>
                  <a:lnTo>
                    <a:pt x="999573" y="2205075"/>
                  </a:lnTo>
                  <a:lnTo>
                    <a:pt x="1000973" y="2214875"/>
                  </a:lnTo>
                  <a:lnTo>
                    <a:pt x="1002377" y="2224676"/>
                  </a:lnTo>
                  <a:lnTo>
                    <a:pt x="1003794" y="2234476"/>
                  </a:lnTo>
                  <a:lnTo>
                    <a:pt x="1005215" y="2244276"/>
                  </a:lnTo>
                  <a:lnTo>
                    <a:pt x="1006643" y="2254077"/>
                  </a:lnTo>
                  <a:lnTo>
                    <a:pt x="1008079" y="2263877"/>
                  </a:lnTo>
                  <a:lnTo>
                    <a:pt x="1009519" y="2273677"/>
                  </a:lnTo>
                  <a:lnTo>
                    <a:pt x="1010965" y="2283478"/>
                  </a:lnTo>
                  <a:lnTo>
                    <a:pt x="1012416" y="2293278"/>
                  </a:lnTo>
                  <a:lnTo>
                    <a:pt x="1013871" y="2303078"/>
                  </a:lnTo>
                  <a:lnTo>
                    <a:pt x="1015330" y="2312879"/>
                  </a:lnTo>
                  <a:lnTo>
                    <a:pt x="1016792" y="2322679"/>
                  </a:lnTo>
                  <a:lnTo>
                    <a:pt x="1018257" y="2332479"/>
                  </a:lnTo>
                  <a:lnTo>
                    <a:pt x="1019724" y="2342280"/>
                  </a:lnTo>
                  <a:lnTo>
                    <a:pt x="1021192" y="2352080"/>
                  </a:lnTo>
                  <a:lnTo>
                    <a:pt x="1022661" y="2361880"/>
                  </a:lnTo>
                  <a:lnTo>
                    <a:pt x="1024131" y="2371681"/>
                  </a:lnTo>
                  <a:lnTo>
                    <a:pt x="1025600" y="2381481"/>
                  </a:lnTo>
                  <a:lnTo>
                    <a:pt x="1027069" y="2391281"/>
                  </a:lnTo>
                  <a:lnTo>
                    <a:pt x="1028538" y="2401082"/>
                  </a:lnTo>
                  <a:lnTo>
                    <a:pt x="1030004" y="2410882"/>
                  </a:lnTo>
                  <a:lnTo>
                    <a:pt x="1031470" y="2420682"/>
                  </a:lnTo>
                  <a:lnTo>
                    <a:pt x="1032933" y="2430483"/>
                  </a:lnTo>
                  <a:lnTo>
                    <a:pt x="1034393" y="2440283"/>
                  </a:lnTo>
                  <a:lnTo>
                    <a:pt x="1035852" y="2450083"/>
                  </a:lnTo>
                  <a:lnTo>
                    <a:pt x="1037308" y="2459884"/>
                  </a:lnTo>
                  <a:lnTo>
                    <a:pt x="1038760" y="2469684"/>
                  </a:lnTo>
                  <a:lnTo>
                    <a:pt x="1040212" y="2479484"/>
                  </a:lnTo>
                  <a:lnTo>
                    <a:pt x="1041659" y="2489285"/>
                  </a:lnTo>
                  <a:lnTo>
                    <a:pt x="1043105" y="2499085"/>
                  </a:lnTo>
                  <a:lnTo>
                    <a:pt x="1044549" y="2508885"/>
                  </a:lnTo>
                  <a:lnTo>
                    <a:pt x="1045991" y="2518686"/>
                  </a:lnTo>
                  <a:lnTo>
                    <a:pt x="1047433" y="2528486"/>
                  </a:lnTo>
                  <a:lnTo>
                    <a:pt x="1048874" y="2538286"/>
                  </a:lnTo>
                  <a:lnTo>
                    <a:pt x="1050316" y="2548087"/>
                  </a:lnTo>
                  <a:lnTo>
                    <a:pt x="1051759" y="2557887"/>
                  </a:lnTo>
                  <a:lnTo>
                    <a:pt x="1053206" y="2567688"/>
                  </a:lnTo>
                  <a:lnTo>
                    <a:pt x="1054655" y="2577488"/>
                  </a:lnTo>
                  <a:lnTo>
                    <a:pt x="1056111" y="2587288"/>
                  </a:lnTo>
                  <a:lnTo>
                    <a:pt x="1057574" y="2597089"/>
                  </a:lnTo>
                  <a:lnTo>
                    <a:pt x="1059043" y="2606889"/>
                  </a:lnTo>
                  <a:lnTo>
                    <a:pt x="1060527" y="2616689"/>
                  </a:lnTo>
                  <a:lnTo>
                    <a:pt x="1062018" y="2626490"/>
                  </a:lnTo>
                  <a:lnTo>
                    <a:pt x="1063527" y="2636290"/>
                  </a:lnTo>
                  <a:lnTo>
                    <a:pt x="1065055" y="2646090"/>
                  </a:lnTo>
                  <a:lnTo>
                    <a:pt x="1066593" y="2655891"/>
                  </a:lnTo>
                  <a:lnTo>
                    <a:pt x="1068167" y="2665691"/>
                  </a:lnTo>
                  <a:lnTo>
                    <a:pt x="1069757" y="2675491"/>
                  </a:lnTo>
                  <a:lnTo>
                    <a:pt x="1071376" y="2685292"/>
                  </a:lnTo>
                  <a:lnTo>
                    <a:pt x="1073033" y="2695092"/>
                  </a:lnTo>
                  <a:lnTo>
                    <a:pt x="1074711" y="2704892"/>
                  </a:lnTo>
                  <a:lnTo>
                    <a:pt x="1076444" y="2714693"/>
                  </a:lnTo>
                  <a:lnTo>
                    <a:pt x="1078211" y="2724493"/>
                  </a:lnTo>
                  <a:lnTo>
                    <a:pt x="1080016" y="2734293"/>
                  </a:lnTo>
                  <a:lnTo>
                    <a:pt x="1081889" y="2744094"/>
                  </a:lnTo>
                  <a:lnTo>
                    <a:pt x="1083795" y="2753894"/>
                  </a:lnTo>
                  <a:lnTo>
                    <a:pt x="1085776" y="2763694"/>
                  </a:lnTo>
                  <a:lnTo>
                    <a:pt x="1087816" y="2773495"/>
                  </a:lnTo>
                  <a:lnTo>
                    <a:pt x="1089902" y="2783295"/>
                  </a:lnTo>
                  <a:lnTo>
                    <a:pt x="1092097" y="2793095"/>
                  </a:lnTo>
                  <a:lnTo>
                    <a:pt x="1094339" y="2802896"/>
                  </a:lnTo>
                  <a:lnTo>
                    <a:pt x="1096670" y="2812696"/>
                  </a:lnTo>
                  <a:lnTo>
                    <a:pt x="1099098" y="2822496"/>
                  </a:lnTo>
                  <a:lnTo>
                    <a:pt x="1101578" y="2832297"/>
                  </a:lnTo>
                  <a:lnTo>
                    <a:pt x="1104206" y="2842097"/>
                  </a:lnTo>
                  <a:lnTo>
                    <a:pt x="1106903" y="2851897"/>
                  </a:lnTo>
                  <a:lnTo>
                    <a:pt x="1109699" y="2861698"/>
                  </a:lnTo>
                  <a:lnTo>
                    <a:pt x="1112635" y="2871498"/>
                  </a:lnTo>
                  <a:lnTo>
                    <a:pt x="1115639" y="2881298"/>
                  </a:lnTo>
                  <a:lnTo>
                    <a:pt x="1118809" y="2891099"/>
                  </a:lnTo>
                  <a:lnTo>
                    <a:pt x="1122084" y="2900899"/>
                  </a:lnTo>
                  <a:lnTo>
                    <a:pt x="1125459" y="2910699"/>
                  </a:lnTo>
                  <a:lnTo>
                    <a:pt x="1129025" y="2920500"/>
                  </a:lnTo>
                  <a:lnTo>
                    <a:pt x="1132675" y="2930300"/>
                  </a:lnTo>
                  <a:lnTo>
                    <a:pt x="1136496" y="2940100"/>
                  </a:lnTo>
                  <a:lnTo>
                    <a:pt x="1140465" y="2949901"/>
                  </a:lnTo>
                  <a:lnTo>
                    <a:pt x="1144526" y="2959701"/>
                  </a:lnTo>
                  <a:lnTo>
                    <a:pt x="1148832" y="2969501"/>
                  </a:lnTo>
                  <a:lnTo>
                    <a:pt x="1153234" y="2979302"/>
                  </a:lnTo>
                  <a:lnTo>
                    <a:pt x="1157802" y="2989102"/>
                  </a:lnTo>
                  <a:lnTo>
                    <a:pt x="1162562" y="2998902"/>
                  </a:lnTo>
                  <a:lnTo>
                    <a:pt x="1167421" y="3008703"/>
                  </a:lnTo>
                  <a:lnTo>
                    <a:pt x="1172528" y="3018503"/>
                  </a:lnTo>
                  <a:lnTo>
                    <a:pt x="1177761" y="3028303"/>
                  </a:lnTo>
                  <a:lnTo>
                    <a:pt x="1183146" y="3038104"/>
                  </a:lnTo>
                  <a:lnTo>
                    <a:pt x="1188762" y="3047904"/>
                  </a:lnTo>
                  <a:lnTo>
                    <a:pt x="1194483" y="3057704"/>
                  </a:lnTo>
                  <a:lnTo>
                    <a:pt x="1200432" y="3067505"/>
                  </a:lnTo>
                  <a:lnTo>
                    <a:pt x="1206540" y="3077305"/>
                  </a:lnTo>
                  <a:lnTo>
                    <a:pt x="1212772" y="3087105"/>
                  </a:lnTo>
                  <a:lnTo>
                    <a:pt x="1219266" y="3096906"/>
                  </a:lnTo>
                  <a:lnTo>
                    <a:pt x="1225863" y="3106706"/>
                  </a:lnTo>
                  <a:lnTo>
                    <a:pt x="1232656" y="3116506"/>
                  </a:lnTo>
                  <a:lnTo>
                    <a:pt x="1239630" y="3126307"/>
                  </a:lnTo>
                  <a:lnTo>
                    <a:pt x="1246703" y="3136107"/>
                  </a:lnTo>
                  <a:lnTo>
                    <a:pt x="1254034" y="3145907"/>
                  </a:lnTo>
                  <a:lnTo>
                    <a:pt x="1261466" y="3155708"/>
                  </a:lnTo>
                  <a:lnTo>
                    <a:pt x="1269051" y="3165508"/>
                  </a:lnTo>
                  <a:lnTo>
                    <a:pt x="1276823" y="3175308"/>
                  </a:lnTo>
                  <a:lnTo>
                    <a:pt x="1284683" y="3185109"/>
                  </a:lnTo>
                  <a:lnTo>
                    <a:pt x="1292740" y="3194909"/>
                  </a:lnTo>
                  <a:lnTo>
                    <a:pt x="1300904" y="3204709"/>
                  </a:lnTo>
                  <a:lnTo>
                    <a:pt x="1309173" y="3214510"/>
                  </a:lnTo>
                  <a:lnTo>
                    <a:pt x="1317611" y="3224310"/>
                  </a:lnTo>
                  <a:lnTo>
                    <a:pt x="1326116" y="3234110"/>
                  </a:lnTo>
                  <a:lnTo>
                    <a:pt x="1334751" y="3243911"/>
                  </a:lnTo>
                  <a:lnTo>
                    <a:pt x="1343478" y="3253711"/>
                  </a:lnTo>
                  <a:lnTo>
                    <a:pt x="1352263" y="3263511"/>
                  </a:lnTo>
                  <a:lnTo>
                    <a:pt x="1361170" y="3273312"/>
                  </a:lnTo>
                  <a:lnTo>
                    <a:pt x="1370114" y="3283112"/>
                  </a:lnTo>
                  <a:lnTo>
                    <a:pt x="1379121" y="3292912"/>
                  </a:lnTo>
                  <a:lnTo>
                    <a:pt x="1388178" y="3302713"/>
                  </a:lnTo>
                  <a:lnTo>
                    <a:pt x="1397257" y="3312513"/>
                  </a:lnTo>
                  <a:lnTo>
                    <a:pt x="1406371" y="3322313"/>
                  </a:lnTo>
                  <a:lnTo>
                    <a:pt x="1415487" y="3332114"/>
                  </a:lnTo>
                  <a:lnTo>
                    <a:pt x="1424607" y="3341914"/>
                  </a:lnTo>
                  <a:lnTo>
                    <a:pt x="1433704" y="3351714"/>
                  </a:lnTo>
                  <a:lnTo>
                    <a:pt x="1442784" y="3361515"/>
                  </a:lnTo>
                  <a:lnTo>
                    <a:pt x="1451813" y="3371315"/>
                  </a:lnTo>
                  <a:lnTo>
                    <a:pt x="1460787" y="3381115"/>
                  </a:lnTo>
                  <a:lnTo>
                    <a:pt x="1469717" y="3390916"/>
                  </a:lnTo>
                  <a:lnTo>
                    <a:pt x="1478521" y="3400716"/>
                  </a:lnTo>
                  <a:lnTo>
                    <a:pt x="1487265" y="3410516"/>
                  </a:lnTo>
                  <a:lnTo>
                    <a:pt x="1495885" y="3420317"/>
                  </a:lnTo>
                  <a:lnTo>
                    <a:pt x="1504367" y="3430117"/>
                  </a:lnTo>
                  <a:lnTo>
                    <a:pt x="1512770" y="3439917"/>
                  </a:lnTo>
                  <a:lnTo>
                    <a:pt x="1520929" y="3449718"/>
                  </a:lnTo>
                  <a:lnTo>
                    <a:pt x="1528976" y="3459518"/>
                  </a:lnTo>
                  <a:lnTo>
                    <a:pt x="1536847" y="3469318"/>
                  </a:lnTo>
                  <a:lnTo>
                    <a:pt x="1544471" y="3479119"/>
                  </a:lnTo>
                  <a:lnTo>
                    <a:pt x="1551971" y="3488919"/>
                  </a:lnTo>
                  <a:lnTo>
                    <a:pt x="1559154" y="3498719"/>
                  </a:lnTo>
                  <a:lnTo>
                    <a:pt x="1566140" y="3508520"/>
                  </a:lnTo>
                  <a:lnTo>
                    <a:pt x="1572924" y="3518320"/>
                  </a:lnTo>
                  <a:lnTo>
                    <a:pt x="1579334" y="3528120"/>
                  </a:lnTo>
                  <a:lnTo>
                    <a:pt x="1585577" y="3537921"/>
                  </a:lnTo>
                  <a:lnTo>
                    <a:pt x="1591459" y="3547721"/>
                  </a:lnTo>
                  <a:lnTo>
                    <a:pt x="1597042" y="3557521"/>
                  </a:lnTo>
                  <a:lnTo>
                    <a:pt x="1602424" y="3567322"/>
                  </a:lnTo>
                  <a:lnTo>
                    <a:pt x="1607293" y="3577122"/>
                  </a:lnTo>
                  <a:lnTo>
                    <a:pt x="1611957" y="3586922"/>
                  </a:lnTo>
                  <a:lnTo>
                    <a:pt x="1616249" y="3596723"/>
                  </a:lnTo>
                  <a:lnTo>
                    <a:pt x="1620131" y="3606523"/>
                  </a:lnTo>
                  <a:lnTo>
                    <a:pt x="1623796" y="3616323"/>
                  </a:lnTo>
                  <a:lnTo>
                    <a:pt x="1626894" y="3626124"/>
                  </a:lnTo>
                  <a:lnTo>
                    <a:pt x="1629716" y="3635924"/>
                  </a:lnTo>
                  <a:lnTo>
                    <a:pt x="1632185" y="3645724"/>
                  </a:lnTo>
                  <a:lnTo>
                    <a:pt x="1634131" y="3655525"/>
                  </a:lnTo>
                  <a:lnTo>
                    <a:pt x="1635837" y="3665325"/>
                  </a:lnTo>
                  <a:lnTo>
                    <a:pt x="1636995" y="3675125"/>
                  </a:lnTo>
                  <a:lnTo>
                    <a:pt x="1637787" y="3684926"/>
                  </a:lnTo>
                  <a:lnTo>
                    <a:pt x="1638269" y="3694726"/>
                  </a:lnTo>
                  <a:lnTo>
                    <a:pt x="1638130" y="3704526"/>
                  </a:lnTo>
                  <a:lnTo>
                    <a:pt x="1637738" y="3714327"/>
                  </a:lnTo>
                  <a:lnTo>
                    <a:pt x="1636846" y="3724127"/>
                  </a:lnTo>
                  <a:lnTo>
                    <a:pt x="1635509" y="3733927"/>
                  </a:lnTo>
                  <a:lnTo>
                    <a:pt x="1633917" y="3743728"/>
                  </a:lnTo>
                  <a:lnTo>
                    <a:pt x="1631643" y="3753528"/>
                  </a:lnTo>
                  <a:lnTo>
                    <a:pt x="1629107" y="3763328"/>
                  </a:lnTo>
                  <a:lnTo>
                    <a:pt x="1626146" y="3773129"/>
                  </a:lnTo>
                  <a:lnTo>
                    <a:pt x="1622677" y="3782929"/>
                  </a:lnTo>
                  <a:lnTo>
                    <a:pt x="1618959" y="3792729"/>
                  </a:lnTo>
                  <a:lnTo>
                    <a:pt x="1614651" y="3802530"/>
                  </a:lnTo>
                  <a:lnTo>
                    <a:pt x="1610025" y="3812330"/>
                  </a:lnTo>
                  <a:lnTo>
                    <a:pt x="1605063" y="3822131"/>
                  </a:lnTo>
                  <a:lnTo>
                    <a:pt x="1599557" y="3831931"/>
                  </a:lnTo>
                  <a:lnTo>
                    <a:pt x="1593821" y="3841731"/>
                  </a:lnTo>
                  <a:lnTo>
                    <a:pt x="1587604" y="3851532"/>
                  </a:lnTo>
                  <a:lnTo>
                    <a:pt x="1581037" y="3861332"/>
                  </a:lnTo>
                  <a:lnTo>
                    <a:pt x="1574225" y="3871132"/>
                  </a:lnTo>
                  <a:lnTo>
                    <a:pt x="1566869" y="3880933"/>
                  </a:lnTo>
                  <a:lnTo>
                    <a:pt x="1559312" y="3890733"/>
                  </a:lnTo>
                  <a:lnTo>
                    <a:pt x="1551390" y="3900533"/>
                  </a:lnTo>
                  <a:lnTo>
                    <a:pt x="1543113" y="3910334"/>
                  </a:lnTo>
                  <a:lnTo>
                    <a:pt x="1534650" y="3920134"/>
                  </a:lnTo>
                  <a:lnTo>
                    <a:pt x="1525737" y="3929934"/>
                  </a:lnTo>
                  <a:lnTo>
                    <a:pt x="1516632" y="3939735"/>
                  </a:lnTo>
                  <a:lnTo>
                    <a:pt x="1507272" y="3949535"/>
                  </a:lnTo>
                  <a:lnTo>
                    <a:pt x="1497586" y="3959335"/>
                  </a:lnTo>
                  <a:lnTo>
                    <a:pt x="1487755" y="3969136"/>
                  </a:lnTo>
                  <a:lnTo>
                    <a:pt x="1477610" y="3978936"/>
                  </a:lnTo>
                  <a:lnTo>
                    <a:pt x="1467287" y="3988736"/>
                  </a:lnTo>
                  <a:lnTo>
                    <a:pt x="1456806" y="3998537"/>
                  </a:lnTo>
                  <a:lnTo>
                    <a:pt x="1446057" y="4008337"/>
                  </a:lnTo>
                  <a:lnTo>
                    <a:pt x="1435209" y="4018137"/>
                  </a:lnTo>
                  <a:lnTo>
                    <a:pt x="1424170" y="4027938"/>
                  </a:lnTo>
                  <a:lnTo>
                    <a:pt x="1412992" y="4037738"/>
                  </a:lnTo>
                  <a:lnTo>
                    <a:pt x="1401732" y="4047538"/>
                  </a:lnTo>
                  <a:lnTo>
                    <a:pt x="1390292" y="4057339"/>
                  </a:lnTo>
                  <a:lnTo>
                    <a:pt x="1378799" y="4067139"/>
                  </a:lnTo>
                  <a:lnTo>
                    <a:pt x="1367216" y="4076939"/>
                  </a:lnTo>
                  <a:lnTo>
                    <a:pt x="1355557" y="4086740"/>
                  </a:lnTo>
                  <a:lnTo>
                    <a:pt x="1343864" y="4096540"/>
                  </a:lnTo>
                  <a:lnTo>
                    <a:pt x="1332111" y="4106340"/>
                  </a:lnTo>
                  <a:lnTo>
                    <a:pt x="1320344" y="4116141"/>
                  </a:lnTo>
                  <a:lnTo>
                    <a:pt x="1308562" y="4125941"/>
                  </a:lnTo>
                  <a:lnTo>
                    <a:pt x="1296785" y="4135741"/>
                  </a:lnTo>
                  <a:lnTo>
                    <a:pt x="1285018" y="4145542"/>
                  </a:lnTo>
                  <a:lnTo>
                    <a:pt x="1273282" y="4155342"/>
                  </a:lnTo>
                  <a:lnTo>
                    <a:pt x="1261590" y="4165142"/>
                  </a:lnTo>
                  <a:lnTo>
                    <a:pt x="1249928" y="4174943"/>
                  </a:lnTo>
                  <a:lnTo>
                    <a:pt x="1238366" y="4184743"/>
                  </a:lnTo>
                  <a:lnTo>
                    <a:pt x="1226852" y="4194543"/>
                  </a:lnTo>
                  <a:lnTo>
                    <a:pt x="1215430" y="4204344"/>
                  </a:lnTo>
                  <a:lnTo>
                    <a:pt x="1204119" y="4214144"/>
                  </a:lnTo>
                  <a:lnTo>
                    <a:pt x="1192869" y="4223944"/>
                  </a:lnTo>
                  <a:lnTo>
                    <a:pt x="1181798" y="4233745"/>
                  </a:lnTo>
                  <a:lnTo>
                    <a:pt x="1170817" y="4243545"/>
                  </a:lnTo>
                  <a:lnTo>
                    <a:pt x="1159958" y="4253345"/>
                  </a:lnTo>
                  <a:lnTo>
                    <a:pt x="1149284" y="4263146"/>
                  </a:lnTo>
                  <a:lnTo>
                    <a:pt x="1138699" y="4272946"/>
                  </a:lnTo>
                  <a:lnTo>
                    <a:pt x="1128330" y="4282746"/>
                  </a:lnTo>
                  <a:lnTo>
                    <a:pt x="1118102" y="4292547"/>
                  </a:lnTo>
                  <a:lnTo>
                    <a:pt x="1108004" y="4302347"/>
                  </a:lnTo>
                  <a:lnTo>
                    <a:pt x="1098161" y="4312147"/>
                  </a:lnTo>
                  <a:lnTo>
                    <a:pt x="1088428" y="4321948"/>
                  </a:lnTo>
                  <a:lnTo>
                    <a:pt x="1078918" y="4331748"/>
                  </a:lnTo>
                  <a:lnTo>
                    <a:pt x="1069603" y="4341548"/>
                  </a:lnTo>
                  <a:lnTo>
                    <a:pt x="1060406" y="4351349"/>
                  </a:lnTo>
                  <a:lnTo>
                    <a:pt x="1051527" y="4361149"/>
                  </a:lnTo>
                  <a:lnTo>
                    <a:pt x="1042770" y="4370949"/>
                  </a:lnTo>
                  <a:lnTo>
                    <a:pt x="1034222" y="4380750"/>
                  </a:lnTo>
                  <a:lnTo>
                    <a:pt x="1025919" y="4390550"/>
                  </a:lnTo>
                  <a:lnTo>
                    <a:pt x="1017739" y="4400350"/>
                  </a:lnTo>
                  <a:lnTo>
                    <a:pt x="1009864" y="4410151"/>
                  </a:lnTo>
                  <a:lnTo>
                    <a:pt x="1002147" y="4419951"/>
                  </a:lnTo>
                  <a:lnTo>
                    <a:pt x="994613" y="4429751"/>
                  </a:lnTo>
                  <a:lnTo>
                    <a:pt x="987361" y="4439552"/>
                  </a:lnTo>
                  <a:lnTo>
                    <a:pt x="980235" y="4449352"/>
                  </a:lnTo>
                  <a:lnTo>
                    <a:pt x="973380" y="4459152"/>
                  </a:lnTo>
                  <a:lnTo>
                    <a:pt x="966716" y="4468953"/>
                  </a:lnTo>
                  <a:lnTo>
                    <a:pt x="960197" y="4478753"/>
                  </a:lnTo>
                  <a:lnTo>
                    <a:pt x="953990" y="4488553"/>
                  </a:lnTo>
                  <a:lnTo>
                    <a:pt x="947903" y="4498354"/>
                  </a:lnTo>
                  <a:lnTo>
                    <a:pt x="942044" y="4508154"/>
                  </a:lnTo>
                  <a:lnTo>
                    <a:pt x="936400" y="4517954"/>
                  </a:lnTo>
                  <a:lnTo>
                    <a:pt x="930875" y="4527755"/>
                  </a:lnTo>
                  <a:lnTo>
                    <a:pt x="925650" y="4537555"/>
                  </a:lnTo>
                  <a:lnTo>
                    <a:pt x="920551" y="4547355"/>
                  </a:lnTo>
                  <a:lnTo>
                    <a:pt x="915632" y="4557156"/>
                  </a:lnTo>
                  <a:lnTo>
                    <a:pt x="910943" y="4566956"/>
                  </a:lnTo>
                  <a:lnTo>
                    <a:pt x="906363" y="4576756"/>
                  </a:lnTo>
                  <a:lnTo>
                    <a:pt x="902028" y="4586557"/>
                  </a:lnTo>
                  <a:lnTo>
                    <a:pt x="897835" y="4596357"/>
                  </a:lnTo>
                  <a:lnTo>
                    <a:pt x="893777" y="4606157"/>
                  </a:lnTo>
                  <a:lnTo>
                    <a:pt x="889954" y="4615958"/>
                  </a:lnTo>
                  <a:lnTo>
                    <a:pt x="886227" y="4625758"/>
                  </a:lnTo>
                  <a:lnTo>
                    <a:pt x="882692" y="4635558"/>
                  </a:lnTo>
                  <a:lnTo>
                    <a:pt x="879308" y="4645359"/>
                  </a:lnTo>
                  <a:lnTo>
                    <a:pt x="876018" y="4655159"/>
                  </a:lnTo>
                  <a:lnTo>
                    <a:pt x="872957" y="4664959"/>
                  </a:lnTo>
                  <a:lnTo>
                    <a:pt x="869979" y="4674760"/>
                  </a:lnTo>
                  <a:lnTo>
                    <a:pt x="867145" y="4684560"/>
                  </a:lnTo>
                  <a:lnTo>
                    <a:pt x="864463" y="4694360"/>
                  </a:lnTo>
                  <a:lnTo>
                    <a:pt x="861857" y="4704161"/>
                  </a:lnTo>
                  <a:lnTo>
                    <a:pt x="859435" y="4713961"/>
                  </a:lnTo>
                  <a:lnTo>
                    <a:pt x="857097" y="4723761"/>
                  </a:lnTo>
                  <a:lnTo>
                    <a:pt x="854863" y="4733562"/>
                  </a:lnTo>
                  <a:lnTo>
                    <a:pt x="852775" y="4743362"/>
                  </a:lnTo>
                  <a:lnTo>
                    <a:pt x="850751" y="4753162"/>
                  </a:lnTo>
                  <a:lnTo>
                    <a:pt x="848862" y="4762963"/>
                  </a:lnTo>
                  <a:lnTo>
                    <a:pt x="847060" y="4772763"/>
                  </a:lnTo>
                  <a:lnTo>
                    <a:pt x="845328" y="4782563"/>
                  </a:lnTo>
                  <a:lnTo>
                    <a:pt x="843731" y="4792364"/>
                  </a:lnTo>
                  <a:lnTo>
                    <a:pt x="842186" y="4802164"/>
                  </a:lnTo>
                  <a:lnTo>
                    <a:pt x="840737" y="4811964"/>
                  </a:lnTo>
                  <a:lnTo>
                    <a:pt x="839372" y="4821765"/>
                  </a:lnTo>
                  <a:lnTo>
                    <a:pt x="838055" y="4831565"/>
                  </a:lnTo>
                  <a:lnTo>
                    <a:pt x="836852" y="4841365"/>
                  </a:lnTo>
                  <a:lnTo>
                    <a:pt x="835692" y="4851166"/>
                  </a:lnTo>
                  <a:lnTo>
                    <a:pt x="834599" y="4860966"/>
                  </a:lnTo>
                  <a:lnTo>
                    <a:pt x="833583" y="4870766"/>
                  </a:lnTo>
                  <a:lnTo>
                    <a:pt x="832604" y="4880567"/>
                  </a:lnTo>
                  <a:lnTo>
                    <a:pt x="831706" y="4890367"/>
                  </a:lnTo>
                  <a:lnTo>
                    <a:pt x="830851" y="4900167"/>
                  </a:lnTo>
                  <a:lnTo>
                    <a:pt x="830040" y="4909968"/>
                  </a:lnTo>
                  <a:lnTo>
                    <a:pt x="829297" y="4919768"/>
                  </a:lnTo>
                  <a:lnTo>
                    <a:pt x="828582" y="4929568"/>
                  </a:lnTo>
                  <a:lnTo>
                    <a:pt x="827922" y="4939369"/>
                  </a:lnTo>
                  <a:lnTo>
                    <a:pt x="827303" y="4949169"/>
                  </a:lnTo>
                  <a:lnTo>
                    <a:pt x="826709" y="4958969"/>
                  </a:lnTo>
                  <a:lnTo>
                    <a:pt x="826175" y="4968770"/>
                  </a:lnTo>
                  <a:lnTo>
                    <a:pt x="825662" y="4978570"/>
                  </a:lnTo>
                  <a:lnTo>
                    <a:pt x="825185" y="4988370"/>
                  </a:lnTo>
                  <a:lnTo>
                    <a:pt x="824744" y="4998171"/>
                  </a:lnTo>
                  <a:lnTo>
                    <a:pt x="824321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016875" y="486987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016875" y="486987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925860" y="4869877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925860" y="4869877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837175" y="3176180"/>
              <a:ext cx="0" cy="808438"/>
            </a:xfrm>
            <a:custGeom>
              <a:avLst/>
              <a:pathLst>
                <a:path w="0" h="808438">
                  <a:moveTo>
                    <a:pt x="0" y="80843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837175" y="4968645"/>
              <a:ext cx="0" cy="51213"/>
            </a:xfrm>
            <a:custGeom>
              <a:avLst/>
              <a:pathLst>
                <a:path w="0" h="51213">
                  <a:moveTo>
                    <a:pt x="0" y="0"/>
                  </a:moveTo>
                  <a:lnTo>
                    <a:pt x="0" y="5121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5746160" y="3984619"/>
              <a:ext cx="182029" cy="984026"/>
            </a:xfrm>
            <a:custGeom>
              <a:avLst/>
              <a:pathLst>
                <a:path w="182029" h="984026">
                  <a:moveTo>
                    <a:pt x="0" y="0"/>
                  </a:moveTo>
                  <a:lnTo>
                    <a:pt x="0" y="984026"/>
                  </a:lnTo>
                  <a:lnTo>
                    <a:pt x="182029" y="984026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746160" y="4902800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5848414" y="4884987"/>
              <a:ext cx="35624" cy="356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5977313" y="3935732"/>
              <a:ext cx="97773" cy="977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6097848" y="4921775"/>
              <a:ext cx="93741" cy="937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5952285" y="4945638"/>
              <a:ext cx="97228" cy="972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5924691" y="3127298"/>
              <a:ext cx="97764" cy="97764"/>
            </a:xfrm>
            <a:custGeom>
              <a:avLst/>
              <a:pathLst>
                <a:path w="97764" h="97764">
                  <a:moveTo>
                    <a:pt x="0" y="48882"/>
                  </a:moveTo>
                  <a:lnTo>
                    <a:pt x="48882" y="0"/>
                  </a:lnTo>
                  <a:lnTo>
                    <a:pt x="97764" y="48882"/>
                  </a:lnTo>
                  <a:lnTo>
                    <a:pt x="48882" y="9776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5467824" y="2337137"/>
              <a:ext cx="97790" cy="97790"/>
            </a:xfrm>
            <a:custGeom>
              <a:avLst/>
              <a:pathLst>
                <a:path w="97790" h="97790">
                  <a:moveTo>
                    <a:pt x="0" y="48895"/>
                  </a:moveTo>
                  <a:lnTo>
                    <a:pt x="48895" y="0"/>
                  </a:lnTo>
                  <a:lnTo>
                    <a:pt x="97790" y="48895"/>
                  </a:lnTo>
                  <a:lnTo>
                    <a:pt x="48895" y="9779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058807" y="4853545"/>
              <a:ext cx="98510" cy="985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609216" y="4491850"/>
              <a:ext cx="97597" cy="975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131345" y="4883504"/>
              <a:ext cx="97120" cy="971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4067122" y="4784073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763423" y="4987412"/>
              <a:ext cx="35629" cy="356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471861" y="4740914"/>
              <a:ext cx="96969" cy="969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142125" y="3726816"/>
              <a:ext cx="98582" cy="985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697213" y="4945157"/>
              <a:ext cx="149403" cy="1494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4996379" y="3227183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chr11:32396323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998015" y="2436651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chr11:32396367</a:t>
              </a:r>
            </a:p>
          </p:txBody>
        </p:sp>
        <p:sp>
          <p:nvSpPr>
            <p:cNvPr id="29" name="pl29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2448133" y="5900271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503125" y="4985748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503125" y="4071225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503125" y="3156702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503125" y="2242179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503125" y="1327656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36" name="pl36"/>
            <p:cNvSpPr/>
            <p:nvPr/>
          </p:nvSpPr>
          <p:spPr>
            <a:xfrm>
              <a:off x="2880411" y="595998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880411" y="504546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880411" y="413094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2880411" y="321641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880411" y="230189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880411" y="138737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0168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8371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361812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559610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48" name="tx48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7106490" y="2281905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50" name="pt50"/>
            <p:cNvSpPr/>
            <p:nvPr/>
          </p:nvSpPr>
          <p:spPr>
            <a:xfrm>
              <a:off x="7158666" y="2567935"/>
              <a:ext cx="96141" cy="9614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7202237" y="2806355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7158666" y="2957634"/>
              <a:ext cx="96141" cy="9614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7140619" y="3134436"/>
              <a:ext cx="132237" cy="13223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7126770" y="3318258"/>
              <a:ext cx="159933" cy="15993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7395552" y="2560456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7395552" y="2751138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7395552" y="2950155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7395552" y="3142995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395552" y="3338508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106490" y="3651647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61" name="pt61"/>
            <p:cNvSpPr/>
            <p:nvPr/>
          </p:nvSpPr>
          <p:spPr>
            <a:xfrm>
              <a:off x="7179089" y="400337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7179089" y="4198224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7389908" y="3936262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7389908" y="4131112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7106490" y="4494138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66" name="pt66"/>
            <p:cNvSpPr/>
            <p:nvPr/>
          </p:nvSpPr>
          <p:spPr>
            <a:xfrm>
              <a:off x="7179089" y="48253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7179089" y="5020227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7389908" y="4787808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7389908" y="4982657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2924695" y="619487"/>
              <a:ext cx="10007996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WT1,Bowel cancer in the colon or rectum,Polyphen Score,Variants by P Value Category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525520" y="2860744"/>
              <a:ext cx="982709" cy="3346187"/>
            </a:xfrm>
            <a:custGeom>
              <a:avLst/>
              <a:pathLst>
                <a:path w="982709" h="3346187">
                  <a:moveTo>
                    <a:pt x="485851" y="3346187"/>
                  </a:moveTo>
                  <a:lnTo>
                    <a:pt x="485543" y="3339638"/>
                  </a:lnTo>
                  <a:lnTo>
                    <a:pt x="485213" y="3333090"/>
                  </a:lnTo>
                  <a:lnTo>
                    <a:pt x="484876" y="3326542"/>
                  </a:lnTo>
                  <a:lnTo>
                    <a:pt x="484510" y="3319993"/>
                  </a:lnTo>
                  <a:lnTo>
                    <a:pt x="484140" y="3313445"/>
                  </a:lnTo>
                  <a:lnTo>
                    <a:pt x="483738" y="3306897"/>
                  </a:lnTo>
                  <a:lnTo>
                    <a:pt x="483328" y="3300348"/>
                  </a:lnTo>
                  <a:lnTo>
                    <a:pt x="482891" y="3293800"/>
                  </a:lnTo>
                  <a:lnTo>
                    <a:pt x="482439" y="3287252"/>
                  </a:lnTo>
                  <a:lnTo>
                    <a:pt x="481962" y="3280704"/>
                  </a:lnTo>
                  <a:lnTo>
                    <a:pt x="481464" y="3274155"/>
                  </a:lnTo>
                  <a:lnTo>
                    <a:pt x="480946" y="3267607"/>
                  </a:lnTo>
                  <a:lnTo>
                    <a:pt x="480399" y="3261059"/>
                  </a:lnTo>
                  <a:lnTo>
                    <a:pt x="479836" y="3254510"/>
                  </a:lnTo>
                  <a:lnTo>
                    <a:pt x="479235" y="3247962"/>
                  </a:lnTo>
                  <a:lnTo>
                    <a:pt x="478626" y="3241414"/>
                  </a:lnTo>
                  <a:lnTo>
                    <a:pt x="477968" y="3234865"/>
                  </a:lnTo>
                  <a:lnTo>
                    <a:pt x="477301" y="3228317"/>
                  </a:lnTo>
                  <a:lnTo>
                    <a:pt x="476588" y="3221769"/>
                  </a:lnTo>
                  <a:lnTo>
                    <a:pt x="475859" y="3215220"/>
                  </a:lnTo>
                  <a:lnTo>
                    <a:pt x="475089" y="3208672"/>
                  </a:lnTo>
                  <a:lnTo>
                    <a:pt x="474293" y="3202124"/>
                  </a:lnTo>
                  <a:lnTo>
                    <a:pt x="473462" y="3195575"/>
                  </a:lnTo>
                  <a:lnTo>
                    <a:pt x="472595" y="3189027"/>
                  </a:lnTo>
                  <a:lnTo>
                    <a:pt x="471701" y="3182479"/>
                  </a:lnTo>
                  <a:lnTo>
                    <a:pt x="470757" y="3175931"/>
                  </a:lnTo>
                  <a:lnTo>
                    <a:pt x="469795" y="3169382"/>
                  </a:lnTo>
                  <a:lnTo>
                    <a:pt x="468771" y="3162834"/>
                  </a:lnTo>
                  <a:lnTo>
                    <a:pt x="467736" y="3156286"/>
                  </a:lnTo>
                  <a:lnTo>
                    <a:pt x="466628" y="3149737"/>
                  </a:lnTo>
                  <a:lnTo>
                    <a:pt x="465506" y="3143189"/>
                  </a:lnTo>
                  <a:lnTo>
                    <a:pt x="464319" y="3136641"/>
                  </a:lnTo>
                  <a:lnTo>
                    <a:pt x="463105" y="3130092"/>
                  </a:lnTo>
                  <a:lnTo>
                    <a:pt x="461835" y="3123544"/>
                  </a:lnTo>
                  <a:lnTo>
                    <a:pt x="460524" y="3116996"/>
                  </a:lnTo>
                  <a:lnTo>
                    <a:pt x="459168" y="3110447"/>
                  </a:lnTo>
                  <a:lnTo>
                    <a:pt x="457755" y="3103899"/>
                  </a:lnTo>
                  <a:lnTo>
                    <a:pt x="456308" y="3097351"/>
                  </a:lnTo>
                  <a:lnTo>
                    <a:pt x="454788" y="3090802"/>
                  </a:lnTo>
                  <a:lnTo>
                    <a:pt x="453247" y="3084254"/>
                  </a:lnTo>
                  <a:lnTo>
                    <a:pt x="451614" y="3077706"/>
                  </a:lnTo>
                  <a:lnTo>
                    <a:pt x="449967" y="3071158"/>
                  </a:lnTo>
                  <a:lnTo>
                    <a:pt x="448225" y="3064609"/>
                  </a:lnTo>
                  <a:lnTo>
                    <a:pt x="446459" y="3058061"/>
                  </a:lnTo>
                  <a:lnTo>
                    <a:pt x="444612" y="3051513"/>
                  </a:lnTo>
                  <a:lnTo>
                    <a:pt x="442722" y="3044964"/>
                  </a:lnTo>
                  <a:lnTo>
                    <a:pt x="440765" y="3038416"/>
                  </a:lnTo>
                  <a:lnTo>
                    <a:pt x="438747" y="3031868"/>
                  </a:lnTo>
                  <a:lnTo>
                    <a:pt x="436677" y="3025319"/>
                  </a:lnTo>
                  <a:lnTo>
                    <a:pt x="434527" y="3018771"/>
                  </a:lnTo>
                  <a:lnTo>
                    <a:pt x="432340" y="3012223"/>
                  </a:lnTo>
                  <a:lnTo>
                    <a:pt x="430053" y="3005674"/>
                  </a:lnTo>
                  <a:lnTo>
                    <a:pt x="427746" y="2999126"/>
                  </a:lnTo>
                  <a:lnTo>
                    <a:pt x="425318" y="2992578"/>
                  </a:lnTo>
                  <a:lnTo>
                    <a:pt x="422871" y="2986030"/>
                  </a:lnTo>
                  <a:lnTo>
                    <a:pt x="420315" y="2979481"/>
                  </a:lnTo>
                  <a:lnTo>
                    <a:pt x="417723" y="2972933"/>
                  </a:lnTo>
                  <a:lnTo>
                    <a:pt x="415039" y="2966385"/>
                  </a:lnTo>
                  <a:lnTo>
                    <a:pt x="412297" y="2959836"/>
                  </a:lnTo>
                  <a:lnTo>
                    <a:pt x="409482" y="2953288"/>
                  </a:lnTo>
                  <a:lnTo>
                    <a:pt x="406589" y="2946740"/>
                  </a:lnTo>
                  <a:lnTo>
                    <a:pt x="403642" y="2940191"/>
                  </a:lnTo>
                  <a:lnTo>
                    <a:pt x="400594" y="2933643"/>
                  </a:lnTo>
                  <a:lnTo>
                    <a:pt x="397513" y="2927095"/>
                  </a:lnTo>
                  <a:lnTo>
                    <a:pt x="394309" y="2920546"/>
                  </a:lnTo>
                  <a:lnTo>
                    <a:pt x="391086" y="2913998"/>
                  </a:lnTo>
                  <a:lnTo>
                    <a:pt x="387732" y="2907450"/>
                  </a:lnTo>
                  <a:lnTo>
                    <a:pt x="384351" y="2900901"/>
                  </a:lnTo>
                  <a:lnTo>
                    <a:pt x="380860" y="2894353"/>
                  </a:lnTo>
                  <a:lnTo>
                    <a:pt x="377321" y="2887805"/>
                  </a:lnTo>
                  <a:lnTo>
                    <a:pt x="373693" y="2881257"/>
                  </a:lnTo>
                  <a:lnTo>
                    <a:pt x="369997" y="2874708"/>
                  </a:lnTo>
                  <a:lnTo>
                    <a:pt x="366232" y="2868160"/>
                  </a:lnTo>
                  <a:lnTo>
                    <a:pt x="362380" y="2861612"/>
                  </a:lnTo>
                  <a:lnTo>
                    <a:pt x="358480" y="2855063"/>
                  </a:lnTo>
                  <a:lnTo>
                    <a:pt x="354472" y="2848515"/>
                  </a:lnTo>
                  <a:lnTo>
                    <a:pt x="350438" y="2841967"/>
                  </a:lnTo>
                  <a:lnTo>
                    <a:pt x="346279" y="2835418"/>
                  </a:lnTo>
                  <a:lnTo>
                    <a:pt x="342100" y="2828870"/>
                  </a:lnTo>
                  <a:lnTo>
                    <a:pt x="337805" y="2822322"/>
                  </a:lnTo>
                  <a:lnTo>
                    <a:pt x="333479" y="2815773"/>
                  </a:lnTo>
                  <a:lnTo>
                    <a:pt x="329058" y="2809225"/>
                  </a:lnTo>
                  <a:lnTo>
                    <a:pt x="324589" y="2802677"/>
                  </a:lnTo>
                  <a:lnTo>
                    <a:pt x="320046" y="2796128"/>
                  </a:lnTo>
                  <a:lnTo>
                    <a:pt x="315439" y="2789580"/>
                  </a:lnTo>
                  <a:lnTo>
                    <a:pt x="310779" y="2783032"/>
                  </a:lnTo>
                  <a:lnTo>
                    <a:pt x="306041" y="2776484"/>
                  </a:lnTo>
                  <a:lnTo>
                    <a:pt x="301269" y="2769935"/>
                  </a:lnTo>
                  <a:lnTo>
                    <a:pt x="296407" y="2763387"/>
                  </a:lnTo>
                  <a:lnTo>
                    <a:pt x="291529" y="2756839"/>
                  </a:lnTo>
                  <a:lnTo>
                    <a:pt x="286552" y="2750290"/>
                  </a:lnTo>
                  <a:lnTo>
                    <a:pt x="281560" y="2743742"/>
                  </a:lnTo>
                  <a:lnTo>
                    <a:pt x="276491" y="2737194"/>
                  </a:lnTo>
                  <a:lnTo>
                    <a:pt x="271396" y="2730645"/>
                  </a:lnTo>
                  <a:lnTo>
                    <a:pt x="266242" y="2724097"/>
                  </a:lnTo>
                  <a:lnTo>
                    <a:pt x="261053" y="2717549"/>
                  </a:lnTo>
                  <a:lnTo>
                    <a:pt x="255823" y="2711000"/>
                  </a:lnTo>
                  <a:lnTo>
                    <a:pt x="250553" y="2704452"/>
                  </a:lnTo>
                  <a:lnTo>
                    <a:pt x="245256" y="2697904"/>
                  </a:lnTo>
                  <a:lnTo>
                    <a:pt x="239916" y="2691355"/>
                  </a:lnTo>
                  <a:lnTo>
                    <a:pt x="234563" y="2684807"/>
                  </a:lnTo>
                  <a:lnTo>
                    <a:pt x="229167" y="2678259"/>
                  </a:lnTo>
                  <a:lnTo>
                    <a:pt x="223764" y="2671711"/>
                  </a:lnTo>
                  <a:lnTo>
                    <a:pt x="218328" y="2665162"/>
                  </a:lnTo>
                  <a:lnTo>
                    <a:pt x="212887" y="2658614"/>
                  </a:lnTo>
                  <a:lnTo>
                    <a:pt x="207427" y="2652066"/>
                  </a:lnTo>
                  <a:lnTo>
                    <a:pt x="201962" y="2645517"/>
                  </a:lnTo>
                  <a:lnTo>
                    <a:pt x="196489" y="2638969"/>
                  </a:lnTo>
                  <a:lnTo>
                    <a:pt x="191016" y="2632421"/>
                  </a:lnTo>
                  <a:lnTo>
                    <a:pt x="185544" y="2625872"/>
                  </a:lnTo>
                  <a:lnTo>
                    <a:pt x="180080" y="2619324"/>
                  </a:lnTo>
                  <a:lnTo>
                    <a:pt x="174620" y="2612776"/>
                  </a:lnTo>
                  <a:lnTo>
                    <a:pt x="169182" y="2606227"/>
                  </a:lnTo>
                  <a:lnTo>
                    <a:pt x="163749" y="2599679"/>
                  </a:lnTo>
                  <a:lnTo>
                    <a:pt x="158354" y="2593131"/>
                  </a:lnTo>
                  <a:lnTo>
                    <a:pt x="152967" y="2586583"/>
                  </a:lnTo>
                  <a:lnTo>
                    <a:pt x="147627" y="2580034"/>
                  </a:lnTo>
                  <a:lnTo>
                    <a:pt x="142305" y="2573486"/>
                  </a:lnTo>
                  <a:lnTo>
                    <a:pt x="137033" y="2566938"/>
                  </a:lnTo>
                  <a:lnTo>
                    <a:pt x="131795" y="2560389"/>
                  </a:lnTo>
                  <a:lnTo>
                    <a:pt x="126604" y="2553841"/>
                  </a:lnTo>
                  <a:lnTo>
                    <a:pt x="121469" y="2547293"/>
                  </a:lnTo>
                  <a:lnTo>
                    <a:pt x="116375" y="2540744"/>
                  </a:lnTo>
                  <a:lnTo>
                    <a:pt x="111360" y="2534196"/>
                  </a:lnTo>
                  <a:lnTo>
                    <a:pt x="106377" y="2527648"/>
                  </a:lnTo>
                  <a:lnTo>
                    <a:pt x="101501" y="2521099"/>
                  </a:lnTo>
                  <a:lnTo>
                    <a:pt x="96646" y="2514551"/>
                  </a:lnTo>
                  <a:lnTo>
                    <a:pt x="91926" y="2508003"/>
                  </a:lnTo>
                  <a:lnTo>
                    <a:pt x="87232" y="2501454"/>
                  </a:lnTo>
                  <a:lnTo>
                    <a:pt x="82665" y="2494906"/>
                  </a:lnTo>
                  <a:lnTo>
                    <a:pt x="78152" y="2488358"/>
                  </a:lnTo>
                  <a:lnTo>
                    <a:pt x="73752" y="2481810"/>
                  </a:lnTo>
                  <a:lnTo>
                    <a:pt x="69437" y="2475261"/>
                  </a:lnTo>
                  <a:lnTo>
                    <a:pt x="65217" y="2468713"/>
                  </a:lnTo>
                  <a:lnTo>
                    <a:pt x="61117" y="2462165"/>
                  </a:lnTo>
                  <a:lnTo>
                    <a:pt x="57090" y="2455616"/>
                  </a:lnTo>
                  <a:lnTo>
                    <a:pt x="53222" y="2449068"/>
                  </a:lnTo>
                  <a:lnTo>
                    <a:pt x="49401" y="2442520"/>
                  </a:lnTo>
                  <a:lnTo>
                    <a:pt x="45781" y="2435971"/>
                  </a:lnTo>
                  <a:lnTo>
                    <a:pt x="42194" y="2429423"/>
                  </a:lnTo>
                  <a:lnTo>
                    <a:pt x="38819" y="2422875"/>
                  </a:lnTo>
                  <a:lnTo>
                    <a:pt x="35499" y="2416326"/>
                  </a:lnTo>
                  <a:lnTo>
                    <a:pt x="32363" y="2409778"/>
                  </a:lnTo>
                  <a:lnTo>
                    <a:pt x="29322" y="2403230"/>
                  </a:lnTo>
                  <a:lnTo>
                    <a:pt x="26437" y="2396681"/>
                  </a:lnTo>
                  <a:lnTo>
                    <a:pt x="23688" y="2390133"/>
                  </a:lnTo>
                  <a:lnTo>
                    <a:pt x="21061" y="2383585"/>
                  </a:lnTo>
                  <a:lnTo>
                    <a:pt x="18616" y="2377037"/>
                  </a:lnTo>
                  <a:lnTo>
                    <a:pt x="16256" y="2370488"/>
                  </a:lnTo>
                  <a:lnTo>
                    <a:pt x="14124" y="2363940"/>
                  </a:lnTo>
                  <a:lnTo>
                    <a:pt x="12039" y="2357392"/>
                  </a:lnTo>
                  <a:lnTo>
                    <a:pt x="10230" y="2350843"/>
                  </a:lnTo>
                  <a:lnTo>
                    <a:pt x="8463" y="2344295"/>
                  </a:lnTo>
                  <a:lnTo>
                    <a:pt x="6946" y="2337747"/>
                  </a:lnTo>
                  <a:lnTo>
                    <a:pt x="5510" y="2331198"/>
                  </a:lnTo>
                  <a:lnTo>
                    <a:pt x="4284" y="2324650"/>
                  </a:lnTo>
                  <a:lnTo>
                    <a:pt x="3185" y="2318102"/>
                  </a:lnTo>
                  <a:lnTo>
                    <a:pt x="2253" y="2311553"/>
                  </a:lnTo>
                  <a:lnTo>
                    <a:pt x="1493" y="2305005"/>
                  </a:lnTo>
                  <a:lnTo>
                    <a:pt x="858" y="2298457"/>
                  </a:lnTo>
                  <a:lnTo>
                    <a:pt x="441" y="2291908"/>
                  </a:lnTo>
                  <a:lnTo>
                    <a:pt x="103" y="2285360"/>
                  </a:lnTo>
                  <a:lnTo>
                    <a:pt x="29" y="2278812"/>
                  </a:lnTo>
                  <a:lnTo>
                    <a:pt x="0" y="2272264"/>
                  </a:lnTo>
                  <a:lnTo>
                    <a:pt x="256" y="2265715"/>
                  </a:lnTo>
                  <a:lnTo>
                    <a:pt x="568" y="2259167"/>
                  </a:lnTo>
                  <a:lnTo>
                    <a:pt x="1119" y="2252619"/>
                  </a:lnTo>
                  <a:lnTo>
                    <a:pt x="1769" y="2246070"/>
                  </a:lnTo>
                  <a:lnTo>
                    <a:pt x="2611" y="2239522"/>
                  </a:lnTo>
                  <a:lnTo>
                    <a:pt x="3593" y="2232974"/>
                  </a:lnTo>
                  <a:lnTo>
                    <a:pt x="4722" y="2226425"/>
                  </a:lnTo>
                  <a:lnTo>
                    <a:pt x="6031" y="2219877"/>
                  </a:lnTo>
                  <a:lnTo>
                    <a:pt x="7441" y="2213329"/>
                  </a:lnTo>
                  <a:lnTo>
                    <a:pt x="9067" y="2206780"/>
                  </a:lnTo>
                  <a:lnTo>
                    <a:pt x="10751" y="2200232"/>
                  </a:lnTo>
                  <a:lnTo>
                    <a:pt x="12686" y="2193684"/>
                  </a:lnTo>
                  <a:lnTo>
                    <a:pt x="14660" y="2187136"/>
                  </a:lnTo>
                  <a:lnTo>
                    <a:pt x="16869" y="2180587"/>
                  </a:lnTo>
                  <a:lnTo>
                    <a:pt x="19137" y="2174039"/>
                  </a:lnTo>
                  <a:lnTo>
                    <a:pt x="21594" y="2167491"/>
                  </a:lnTo>
                  <a:lnTo>
                    <a:pt x="24143" y="2160942"/>
                  </a:lnTo>
                  <a:lnTo>
                    <a:pt x="26836" y="2154394"/>
                  </a:lnTo>
                  <a:lnTo>
                    <a:pt x="29652" y="2147846"/>
                  </a:lnTo>
                  <a:lnTo>
                    <a:pt x="32571" y="2141297"/>
                  </a:lnTo>
                  <a:lnTo>
                    <a:pt x="35638" y="2134749"/>
                  </a:lnTo>
                  <a:lnTo>
                    <a:pt x="38769" y="2128201"/>
                  </a:lnTo>
                  <a:lnTo>
                    <a:pt x="42070" y="2121652"/>
                  </a:lnTo>
                  <a:lnTo>
                    <a:pt x="45401" y="2115104"/>
                  </a:lnTo>
                  <a:lnTo>
                    <a:pt x="48917" y="2108556"/>
                  </a:lnTo>
                  <a:lnTo>
                    <a:pt x="52459" y="2102007"/>
                  </a:lnTo>
                  <a:lnTo>
                    <a:pt x="56146" y="2095459"/>
                  </a:lnTo>
                  <a:lnTo>
                    <a:pt x="59880" y="2088911"/>
                  </a:lnTo>
                  <a:lnTo>
                    <a:pt x="63723" y="2082363"/>
                  </a:lnTo>
                  <a:lnTo>
                    <a:pt x="67629" y="2075814"/>
                  </a:lnTo>
                  <a:lnTo>
                    <a:pt x="71611" y="2069266"/>
                  </a:lnTo>
                  <a:lnTo>
                    <a:pt x="75667" y="2062718"/>
                  </a:lnTo>
                  <a:lnTo>
                    <a:pt x="79773" y="2056169"/>
                  </a:lnTo>
                  <a:lnTo>
                    <a:pt x="83958" y="2049621"/>
                  </a:lnTo>
                  <a:lnTo>
                    <a:pt x="88169" y="2043073"/>
                  </a:lnTo>
                  <a:lnTo>
                    <a:pt x="92461" y="2036524"/>
                  </a:lnTo>
                  <a:lnTo>
                    <a:pt x="96766" y="2029976"/>
                  </a:lnTo>
                  <a:lnTo>
                    <a:pt x="101139" y="2023428"/>
                  </a:lnTo>
                  <a:lnTo>
                    <a:pt x="105522" y="2016879"/>
                  </a:lnTo>
                  <a:lnTo>
                    <a:pt x="109949" y="2010331"/>
                  </a:lnTo>
                  <a:lnTo>
                    <a:pt x="114388" y="2003783"/>
                  </a:lnTo>
                  <a:lnTo>
                    <a:pt x="118852" y="1997234"/>
                  </a:lnTo>
                  <a:lnTo>
                    <a:pt x="123324" y="1990686"/>
                  </a:lnTo>
                  <a:lnTo>
                    <a:pt x="127806" y="1984138"/>
                  </a:lnTo>
                  <a:lnTo>
                    <a:pt x="132288" y="1977590"/>
                  </a:lnTo>
                  <a:lnTo>
                    <a:pt x="136771" y="1971041"/>
                  </a:lnTo>
                  <a:lnTo>
                    <a:pt x="141240" y="1964493"/>
                  </a:lnTo>
                  <a:lnTo>
                    <a:pt x="145706" y="1957945"/>
                  </a:lnTo>
                  <a:lnTo>
                    <a:pt x="150139" y="1951396"/>
                  </a:lnTo>
                  <a:lnTo>
                    <a:pt x="154566" y="1944848"/>
                  </a:lnTo>
                  <a:lnTo>
                    <a:pt x="158946" y="1938300"/>
                  </a:lnTo>
                  <a:lnTo>
                    <a:pt x="163308" y="1931751"/>
                  </a:lnTo>
                  <a:lnTo>
                    <a:pt x="167620" y="1925203"/>
                  </a:lnTo>
                  <a:lnTo>
                    <a:pt x="171897" y="1918655"/>
                  </a:lnTo>
                  <a:lnTo>
                    <a:pt x="176123" y="1912106"/>
                  </a:lnTo>
                  <a:lnTo>
                    <a:pt x="180293" y="1905558"/>
                  </a:lnTo>
                  <a:lnTo>
                    <a:pt x="184418" y="1899010"/>
                  </a:lnTo>
                  <a:lnTo>
                    <a:pt x="188460" y="1892461"/>
                  </a:lnTo>
                  <a:lnTo>
                    <a:pt x="192468" y="1885913"/>
                  </a:lnTo>
                  <a:lnTo>
                    <a:pt x="196362" y="1879365"/>
                  </a:lnTo>
                  <a:lnTo>
                    <a:pt x="200236" y="1872817"/>
                  </a:lnTo>
                  <a:lnTo>
                    <a:pt x="203965" y="1866268"/>
                  </a:lnTo>
                  <a:lnTo>
                    <a:pt x="207668" y="1859720"/>
                  </a:lnTo>
                  <a:lnTo>
                    <a:pt x="211235" y="1853172"/>
                  </a:lnTo>
                  <a:lnTo>
                    <a:pt x="214748" y="1846623"/>
                  </a:lnTo>
                  <a:lnTo>
                    <a:pt x="218141" y="1840075"/>
                  </a:lnTo>
                  <a:lnTo>
                    <a:pt x="221447" y="1833527"/>
                  </a:lnTo>
                  <a:lnTo>
                    <a:pt x="224653" y="1826978"/>
                  </a:lnTo>
                  <a:lnTo>
                    <a:pt x="227737" y="1820430"/>
                  </a:lnTo>
                  <a:lnTo>
                    <a:pt x="230744" y="1813882"/>
                  </a:lnTo>
                  <a:lnTo>
                    <a:pt x="233590" y="1807333"/>
                  </a:lnTo>
                  <a:lnTo>
                    <a:pt x="236387" y="1800785"/>
                  </a:lnTo>
                  <a:lnTo>
                    <a:pt x="238981" y="1794237"/>
                  </a:lnTo>
                  <a:lnTo>
                    <a:pt x="241542" y="1787689"/>
                  </a:lnTo>
                  <a:lnTo>
                    <a:pt x="243888" y="1781140"/>
                  </a:lnTo>
                  <a:lnTo>
                    <a:pt x="246182" y="1774592"/>
                  </a:lnTo>
                  <a:lnTo>
                    <a:pt x="248290" y="1768044"/>
                  </a:lnTo>
                  <a:lnTo>
                    <a:pt x="250307" y="1761495"/>
                  </a:lnTo>
                  <a:lnTo>
                    <a:pt x="252168" y="1754947"/>
                  </a:lnTo>
                  <a:lnTo>
                    <a:pt x="253898" y="1748399"/>
                  </a:lnTo>
                  <a:lnTo>
                    <a:pt x="255506" y="1741850"/>
                  </a:lnTo>
                  <a:lnTo>
                    <a:pt x="256940" y="1735302"/>
                  </a:lnTo>
                  <a:lnTo>
                    <a:pt x="258289" y="1728754"/>
                  </a:lnTo>
                  <a:lnTo>
                    <a:pt x="259422" y="1722205"/>
                  </a:lnTo>
                  <a:lnTo>
                    <a:pt x="260507" y="1715657"/>
                  </a:lnTo>
                  <a:lnTo>
                    <a:pt x="261332" y="1709109"/>
                  </a:lnTo>
                  <a:lnTo>
                    <a:pt x="262116" y="1702560"/>
                  </a:lnTo>
                  <a:lnTo>
                    <a:pt x="262662" y="1696012"/>
                  </a:lnTo>
                  <a:lnTo>
                    <a:pt x="263134" y="1689464"/>
                  </a:lnTo>
                  <a:lnTo>
                    <a:pt x="263408" y="1682916"/>
                  </a:lnTo>
                  <a:lnTo>
                    <a:pt x="263566" y="1676367"/>
                  </a:lnTo>
                  <a:lnTo>
                    <a:pt x="263566" y="1669819"/>
                  </a:lnTo>
                  <a:lnTo>
                    <a:pt x="263408" y="1663271"/>
                  </a:lnTo>
                  <a:lnTo>
                    <a:pt x="263134" y="1656722"/>
                  </a:lnTo>
                  <a:lnTo>
                    <a:pt x="262662" y="1650174"/>
                  </a:lnTo>
                  <a:lnTo>
                    <a:pt x="262116" y="1643626"/>
                  </a:lnTo>
                  <a:lnTo>
                    <a:pt x="261332" y="1637077"/>
                  </a:lnTo>
                  <a:lnTo>
                    <a:pt x="260507" y="1630529"/>
                  </a:lnTo>
                  <a:lnTo>
                    <a:pt x="259422" y="1623981"/>
                  </a:lnTo>
                  <a:lnTo>
                    <a:pt x="258289" y="1617432"/>
                  </a:lnTo>
                  <a:lnTo>
                    <a:pt x="256940" y="1610884"/>
                  </a:lnTo>
                  <a:lnTo>
                    <a:pt x="255506" y="1604336"/>
                  </a:lnTo>
                  <a:lnTo>
                    <a:pt x="253898" y="1597787"/>
                  </a:lnTo>
                  <a:lnTo>
                    <a:pt x="252168" y="1591239"/>
                  </a:lnTo>
                  <a:lnTo>
                    <a:pt x="250307" y="1584691"/>
                  </a:lnTo>
                  <a:lnTo>
                    <a:pt x="248290" y="1578143"/>
                  </a:lnTo>
                  <a:lnTo>
                    <a:pt x="246182" y="1571594"/>
                  </a:lnTo>
                  <a:lnTo>
                    <a:pt x="243888" y="1565046"/>
                  </a:lnTo>
                  <a:lnTo>
                    <a:pt x="241542" y="1558498"/>
                  </a:lnTo>
                  <a:lnTo>
                    <a:pt x="238981" y="1551949"/>
                  </a:lnTo>
                  <a:lnTo>
                    <a:pt x="236387" y="1545401"/>
                  </a:lnTo>
                  <a:lnTo>
                    <a:pt x="233590" y="1538853"/>
                  </a:lnTo>
                  <a:lnTo>
                    <a:pt x="230744" y="1532304"/>
                  </a:lnTo>
                  <a:lnTo>
                    <a:pt x="227737" y="1525756"/>
                  </a:lnTo>
                  <a:lnTo>
                    <a:pt x="224653" y="1519208"/>
                  </a:lnTo>
                  <a:lnTo>
                    <a:pt x="221447" y="1512659"/>
                  </a:lnTo>
                  <a:lnTo>
                    <a:pt x="218141" y="1506111"/>
                  </a:lnTo>
                  <a:lnTo>
                    <a:pt x="214748" y="1499563"/>
                  </a:lnTo>
                  <a:lnTo>
                    <a:pt x="211235" y="1493015"/>
                  </a:lnTo>
                  <a:lnTo>
                    <a:pt x="207668" y="1486466"/>
                  </a:lnTo>
                  <a:lnTo>
                    <a:pt x="203965" y="1479918"/>
                  </a:lnTo>
                  <a:lnTo>
                    <a:pt x="200236" y="1473370"/>
                  </a:lnTo>
                  <a:lnTo>
                    <a:pt x="196362" y="1466821"/>
                  </a:lnTo>
                  <a:lnTo>
                    <a:pt x="192468" y="1460273"/>
                  </a:lnTo>
                  <a:lnTo>
                    <a:pt x="188460" y="1453725"/>
                  </a:lnTo>
                  <a:lnTo>
                    <a:pt x="184418" y="1447176"/>
                  </a:lnTo>
                  <a:lnTo>
                    <a:pt x="180293" y="1440628"/>
                  </a:lnTo>
                  <a:lnTo>
                    <a:pt x="176123" y="1434080"/>
                  </a:lnTo>
                  <a:lnTo>
                    <a:pt x="171897" y="1427531"/>
                  </a:lnTo>
                  <a:lnTo>
                    <a:pt x="167620" y="1420983"/>
                  </a:lnTo>
                  <a:lnTo>
                    <a:pt x="163308" y="1414435"/>
                  </a:lnTo>
                  <a:lnTo>
                    <a:pt x="158946" y="1407886"/>
                  </a:lnTo>
                  <a:lnTo>
                    <a:pt x="154566" y="1401338"/>
                  </a:lnTo>
                  <a:lnTo>
                    <a:pt x="150139" y="1394790"/>
                  </a:lnTo>
                  <a:lnTo>
                    <a:pt x="145706" y="1388242"/>
                  </a:lnTo>
                  <a:lnTo>
                    <a:pt x="141240" y="1381693"/>
                  </a:lnTo>
                  <a:lnTo>
                    <a:pt x="136771" y="1375145"/>
                  </a:lnTo>
                  <a:lnTo>
                    <a:pt x="132288" y="1368597"/>
                  </a:lnTo>
                  <a:lnTo>
                    <a:pt x="127806" y="1362048"/>
                  </a:lnTo>
                  <a:lnTo>
                    <a:pt x="123324" y="1355500"/>
                  </a:lnTo>
                  <a:lnTo>
                    <a:pt x="118852" y="1348952"/>
                  </a:lnTo>
                  <a:lnTo>
                    <a:pt x="114388" y="1342403"/>
                  </a:lnTo>
                  <a:lnTo>
                    <a:pt x="109949" y="1335855"/>
                  </a:lnTo>
                  <a:lnTo>
                    <a:pt x="105522" y="1329307"/>
                  </a:lnTo>
                  <a:lnTo>
                    <a:pt x="101139" y="1322758"/>
                  </a:lnTo>
                  <a:lnTo>
                    <a:pt x="96766" y="1316210"/>
                  </a:lnTo>
                  <a:lnTo>
                    <a:pt x="92461" y="1309662"/>
                  </a:lnTo>
                  <a:lnTo>
                    <a:pt x="88169" y="1303113"/>
                  </a:lnTo>
                  <a:lnTo>
                    <a:pt x="83958" y="1296565"/>
                  </a:lnTo>
                  <a:lnTo>
                    <a:pt x="79773" y="1290017"/>
                  </a:lnTo>
                  <a:lnTo>
                    <a:pt x="75667" y="1283469"/>
                  </a:lnTo>
                  <a:lnTo>
                    <a:pt x="71611" y="1276920"/>
                  </a:lnTo>
                  <a:lnTo>
                    <a:pt x="67629" y="1270372"/>
                  </a:lnTo>
                  <a:lnTo>
                    <a:pt x="63723" y="1263824"/>
                  </a:lnTo>
                  <a:lnTo>
                    <a:pt x="59880" y="1257275"/>
                  </a:lnTo>
                  <a:lnTo>
                    <a:pt x="56146" y="1250727"/>
                  </a:lnTo>
                  <a:lnTo>
                    <a:pt x="52459" y="1244179"/>
                  </a:lnTo>
                  <a:lnTo>
                    <a:pt x="48917" y="1237630"/>
                  </a:lnTo>
                  <a:lnTo>
                    <a:pt x="45401" y="1231082"/>
                  </a:lnTo>
                  <a:lnTo>
                    <a:pt x="42070" y="1224534"/>
                  </a:lnTo>
                  <a:lnTo>
                    <a:pt x="38769" y="1217985"/>
                  </a:lnTo>
                  <a:lnTo>
                    <a:pt x="35638" y="1211437"/>
                  </a:lnTo>
                  <a:lnTo>
                    <a:pt x="32571" y="1204889"/>
                  </a:lnTo>
                  <a:lnTo>
                    <a:pt x="29652" y="1198340"/>
                  </a:lnTo>
                  <a:lnTo>
                    <a:pt x="26836" y="1191792"/>
                  </a:lnTo>
                  <a:lnTo>
                    <a:pt x="24143" y="1185244"/>
                  </a:lnTo>
                  <a:lnTo>
                    <a:pt x="21594" y="1178696"/>
                  </a:lnTo>
                  <a:lnTo>
                    <a:pt x="19137" y="1172147"/>
                  </a:lnTo>
                  <a:lnTo>
                    <a:pt x="16869" y="1165599"/>
                  </a:lnTo>
                  <a:lnTo>
                    <a:pt x="14660" y="1159051"/>
                  </a:lnTo>
                  <a:lnTo>
                    <a:pt x="12686" y="1152502"/>
                  </a:lnTo>
                  <a:lnTo>
                    <a:pt x="10751" y="1145954"/>
                  </a:lnTo>
                  <a:lnTo>
                    <a:pt x="9067" y="1139406"/>
                  </a:lnTo>
                  <a:lnTo>
                    <a:pt x="7441" y="1132857"/>
                  </a:lnTo>
                  <a:lnTo>
                    <a:pt x="6031" y="1126309"/>
                  </a:lnTo>
                  <a:lnTo>
                    <a:pt x="4722" y="1119761"/>
                  </a:lnTo>
                  <a:lnTo>
                    <a:pt x="3593" y="1113212"/>
                  </a:lnTo>
                  <a:lnTo>
                    <a:pt x="2611" y="1106664"/>
                  </a:lnTo>
                  <a:lnTo>
                    <a:pt x="1769" y="1100116"/>
                  </a:lnTo>
                  <a:lnTo>
                    <a:pt x="1119" y="1093568"/>
                  </a:lnTo>
                  <a:lnTo>
                    <a:pt x="568" y="1087019"/>
                  </a:lnTo>
                  <a:lnTo>
                    <a:pt x="256" y="1080471"/>
                  </a:lnTo>
                  <a:lnTo>
                    <a:pt x="0" y="1073923"/>
                  </a:lnTo>
                  <a:lnTo>
                    <a:pt x="29" y="1067374"/>
                  </a:lnTo>
                  <a:lnTo>
                    <a:pt x="103" y="1060826"/>
                  </a:lnTo>
                  <a:lnTo>
                    <a:pt x="441" y="1054278"/>
                  </a:lnTo>
                  <a:lnTo>
                    <a:pt x="858" y="1047729"/>
                  </a:lnTo>
                  <a:lnTo>
                    <a:pt x="1493" y="1041181"/>
                  </a:lnTo>
                  <a:lnTo>
                    <a:pt x="2253" y="1034633"/>
                  </a:lnTo>
                  <a:lnTo>
                    <a:pt x="3185" y="1028084"/>
                  </a:lnTo>
                  <a:lnTo>
                    <a:pt x="4284" y="1021536"/>
                  </a:lnTo>
                  <a:lnTo>
                    <a:pt x="5510" y="1014988"/>
                  </a:lnTo>
                  <a:lnTo>
                    <a:pt x="6946" y="1008439"/>
                  </a:lnTo>
                  <a:lnTo>
                    <a:pt x="8463" y="1001891"/>
                  </a:lnTo>
                  <a:lnTo>
                    <a:pt x="10230" y="995343"/>
                  </a:lnTo>
                  <a:lnTo>
                    <a:pt x="12039" y="988795"/>
                  </a:lnTo>
                  <a:lnTo>
                    <a:pt x="14124" y="982246"/>
                  </a:lnTo>
                  <a:lnTo>
                    <a:pt x="16256" y="975698"/>
                  </a:lnTo>
                  <a:lnTo>
                    <a:pt x="18616" y="969150"/>
                  </a:lnTo>
                  <a:lnTo>
                    <a:pt x="21061" y="962601"/>
                  </a:lnTo>
                  <a:lnTo>
                    <a:pt x="23688" y="956053"/>
                  </a:lnTo>
                  <a:lnTo>
                    <a:pt x="26437" y="949505"/>
                  </a:lnTo>
                  <a:lnTo>
                    <a:pt x="29322" y="942956"/>
                  </a:lnTo>
                  <a:lnTo>
                    <a:pt x="32363" y="936408"/>
                  </a:lnTo>
                  <a:lnTo>
                    <a:pt x="35499" y="929860"/>
                  </a:lnTo>
                  <a:lnTo>
                    <a:pt x="38819" y="923311"/>
                  </a:lnTo>
                  <a:lnTo>
                    <a:pt x="42194" y="916763"/>
                  </a:lnTo>
                  <a:lnTo>
                    <a:pt x="45781" y="910215"/>
                  </a:lnTo>
                  <a:lnTo>
                    <a:pt x="49401" y="903666"/>
                  </a:lnTo>
                  <a:lnTo>
                    <a:pt x="53222" y="897118"/>
                  </a:lnTo>
                  <a:lnTo>
                    <a:pt x="57090" y="890570"/>
                  </a:lnTo>
                  <a:lnTo>
                    <a:pt x="61117" y="884022"/>
                  </a:lnTo>
                  <a:lnTo>
                    <a:pt x="65217" y="877473"/>
                  </a:lnTo>
                  <a:lnTo>
                    <a:pt x="69437" y="870925"/>
                  </a:lnTo>
                  <a:lnTo>
                    <a:pt x="73752" y="864377"/>
                  </a:lnTo>
                  <a:lnTo>
                    <a:pt x="78152" y="857828"/>
                  </a:lnTo>
                  <a:lnTo>
                    <a:pt x="82665" y="851280"/>
                  </a:lnTo>
                  <a:lnTo>
                    <a:pt x="87232" y="844732"/>
                  </a:lnTo>
                  <a:lnTo>
                    <a:pt x="91926" y="838183"/>
                  </a:lnTo>
                  <a:lnTo>
                    <a:pt x="96646" y="831635"/>
                  </a:lnTo>
                  <a:lnTo>
                    <a:pt x="101501" y="825087"/>
                  </a:lnTo>
                  <a:lnTo>
                    <a:pt x="106377" y="818538"/>
                  </a:lnTo>
                  <a:lnTo>
                    <a:pt x="111360" y="811990"/>
                  </a:lnTo>
                  <a:lnTo>
                    <a:pt x="116375" y="805442"/>
                  </a:lnTo>
                  <a:lnTo>
                    <a:pt x="121469" y="798893"/>
                  </a:lnTo>
                  <a:lnTo>
                    <a:pt x="126604" y="792345"/>
                  </a:lnTo>
                  <a:lnTo>
                    <a:pt x="131795" y="785797"/>
                  </a:lnTo>
                  <a:lnTo>
                    <a:pt x="137033" y="779249"/>
                  </a:lnTo>
                  <a:lnTo>
                    <a:pt x="142305" y="772700"/>
                  </a:lnTo>
                  <a:lnTo>
                    <a:pt x="147627" y="766152"/>
                  </a:lnTo>
                  <a:lnTo>
                    <a:pt x="152967" y="759604"/>
                  </a:lnTo>
                  <a:lnTo>
                    <a:pt x="158354" y="753055"/>
                  </a:lnTo>
                  <a:lnTo>
                    <a:pt x="163749" y="746507"/>
                  </a:lnTo>
                  <a:lnTo>
                    <a:pt x="169182" y="739959"/>
                  </a:lnTo>
                  <a:lnTo>
                    <a:pt x="174620" y="733410"/>
                  </a:lnTo>
                  <a:lnTo>
                    <a:pt x="180080" y="726862"/>
                  </a:lnTo>
                  <a:lnTo>
                    <a:pt x="185544" y="720314"/>
                  </a:lnTo>
                  <a:lnTo>
                    <a:pt x="191016" y="713765"/>
                  </a:lnTo>
                  <a:lnTo>
                    <a:pt x="196489" y="707217"/>
                  </a:lnTo>
                  <a:lnTo>
                    <a:pt x="201962" y="700669"/>
                  </a:lnTo>
                  <a:lnTo>
                    <a:pt x="207427" y="694121"/>
                  </a:lnTo>
                  <a:lnTo>
                    <a:pt x="212887" y="687572"/>
                  </a:lnTo>
                  <a:lnTo>
                    <a:pt x="218328" y="681024"/>
                  </a:lnTo>
                  <a:lnTo>
                    <a:pt x="223764" y="674476"/>
                  </a:lnTo>
                  <a:lnTo>
                    <a:pt x="229167" y="667927"/>
                  </a:lnTo>
                  <a:lnTo>
                    <a:pt x="234563" y="661379"/>
                  </a:lnTo>
                  <a:lnTo>
                    <a:pt x="239916" y="654831"/>
                  </a:lnTo>
                  <a:lnTo>
                    <a:pt x="245256" y="648282"/>
                  </a:lnTo>
                  <a:lnTo>
                    <a:pt x="250553" y="641734"/>
                  </a:lnTo>
                  <a:lnTo>
                    <a:pt x="255823" y="635186"/>
                  </a:lnTo>
                  <a:lnTo>
                    <a:pt x="261053" y="628637"/>
                  </a:lnTo>
                  <a:lnTo>
                    <a:pt x="266242" y="622089"/>
                  </a:lnTo>
                  <a:lnTo>
                    <a:pt x="271396" y="615541"/>
                  </a:lnTo>
                  <a:lnTo>
                    <a:pt x="276491" y="608992"/>
                  </a:lnTo>
                  <a:lnTo>
                    <a:pt x="281560" y="602444"/>
                  </a:lnTo>
                  <a:lnTo>
                    <a:pt x="286552" y="595896"/>
                  </a:lnTo>
                  <a:lnTo>
                    <a:pt x="291529" y="589348"/>
                  </a:lnTo>
                  <a:lnTo>
                    <a:pt x="296407" y="582799"/>
                  </a:lnTo>
                  <a:lnTo>
                    <a:pt x="301269" y="576251"/>
                  </a:lnTo>
                  <a:lnTo>
                    <a:pt x="306041" y="569703"/>
                  </a:lnTo>
                  <a:lnTo>
                    <a:pt x="310779" y="563154"/>
                  </a:lnTo>
                  <a:lnTo>
                    <a:pt x="315439" y="556606"/>
                  </a:lnTo>
                  <a:lnTo>
                    <a:pt x="320046" y="550058"/>
                  </a:lnTo>
                  <a:lnTo>
                    <a:pt x="324589" y="543509"/>
                  </a:lnTo>
                  <a:lnTo>
                    <a:pt x="329058" y="536961"/>
                  </a:lnTo>
                  <a:lnTo>
                    <a:pt x="333479" y="530413"/>
                  </a:lnTo>
                  <a:lnTo>
                    <a:pt x="337805" y="523864"/>
                  </a:lnTo>
                  <a:lnTo>
                    <a:pt x="342100" y="517316"/>
                  </a:lnTo>
                  <a:lnTo>
                    <a:pt x="346279" y="510768"/>
                  </a:lnTo>
                  <a:lnTo>
                    <a:pt x="350438" y="504219"/>
                  </a:lnTo>
                  <a:lnTo>
                    <a:pt x="354472" y="497671"/>
                  </a:lnTo>
                  <a:lnTo>
                    <a:pt x="358480" y="491123"/>
                  </a:lnTo>
                  <a:lnTo>
                    <a:pt x="362380" y="484575"/>
                  </a:lnTo>
                  <a:lnTo>
                    <a:pt x="366232" y="478026"/>
                  </a:lnTo>
                  <a:lnTo>
                    <a:pt x="369997" y="471478"/>
                  </a:lnTo>
                  <a:lnTo>
                    <a:pt x="373693" y="464930"/>
                  </a:lnTo>
                  <a:lnTo>
                    <a:pt x="377321" y="458381"/>
                  </a:lnTo>
                  <a:lnTo>
                    <a:pt x="380860" y="451833"/>
                  </a:lnTo>
                  <a:lnTo>
                    <a:pt x="384351" y="445285"/>
                  </a:lnTo>
                  <a:lnTo>
                    <a:pt x="387732" y="438736"/>
                  </a:lnTo>
                  <a:lnTo>
                    <a:pt x="391086" y="432188"/>
                  </a:lnTo>
                  <a:lnTo>
                    <a:pt x="394309" y="425640"/>
                  </a:lnTo>
                  <a:lnTo>
                    <a:pt x="397513" y="419091"/>
                  </a:lnTo>
                  <a:lnTo>
                    <a:pt x="400594" y="412543"/>
                  </a:lnTo>
                  <a:lnTo>
                    <a:pt x="403642" y="405995"/>
                  </a:lnTo>
                  <a:lnTo>
                    <a:pt x="406589" y="399446"/>
                  </a:lnTo>
                  <a:lnTo>
                    <a:pt x="409482" y="392898"/>
                  </a:lnTo>
                  <a:lnTo>
                    <a:pt x="412297" y="386350"/>
                  </a:lnTo>
                  <a:lnTo>
                    <a:pt x="415039" y="379802"/>
                  </a:lnTo>
                  <a:lnTo>
                    <a:pt x="417723" y="373253"/>
                  </a:lnTo>
                  <a:lnTo>
                    <a:pt x="420315" y="366705"/>
                  </a:lnTo>
                  <a:lnTo>
                    <a:pt x="422871" y="360157"/>
                  </a:lnTo>
                  <a:lnTo>
                    <a:pt x="425318" y="353608"/>
                  </a:lnTo>
                  <a:lnTo>
                    <a:pt x="427746" y="347060"/>
                  </a:lnTo>
                  <a:lnTo>
                    <a:pt x="430053" y="340512"/>
                  </a:lnTo>
                  <a:lnTo>
                    <a:pt x="432340" y="333963"/>
                  </a:lnTo>
                  <a:lnTo>
                    <a:pt x="434527" y="327415"/>
                  </a:lnTo>
                  <a:lnTo>
                    <a:pt x="436677" y="320867"/>
                  </a:lnTo>
                  <a:lnTo>
                    <a:pt x="438747" y="314318"/>
                  </a:lnTo>
                  <a:lnTo>
                    <a:pt x="440765" y="307770"/>
                  </a:lnTo>
                  <a:lnTo>
                    <a:pt x="442722" y="301222"/>
                  </a:lnTo>
                  <a:lnTo>
                    <a:pt x="444612" y="294674"/>
                  </a:lnTo>
                  <a:lnTo>
                    <a:pt x="446459" y="288125"/>
                  </a:lnTo>
                  <a:lnTo>
                    <a:pt x="448225" y="281577"/>
                  </a:lnTo>
                  <a:lnTo>
                    <a:pt x="449967" y="275029"/>
                  </a:lnTo>
                  <a:lnTo>
                    <a:pt x="451614" y="268480"/>
                  </a:lnTo>
                  <a:lnTo>
                    <a:pt x="453247" y="261932"/>
                  </a:lnTo>
                  <a:lnTo>
                    <a:pt x="454788" y="255384"/>
                  </a:lnTo>
                  <a:lnTo>
                    <a:pt x="456308" y="248835"/>
                  </a:lnTo>
                  <a:lnTo>
                    <a:pt x="457755" y="242287"/>
                  </a:lnTo>
                  <a:lnTo>
                    <a:pt x="459168" y="235739"/>
                  </a:lnTo>
                  <a:lnTo>
                    <a:pt x="460524" y="229190"/>
                  </a:lnTo>
                  <a:lnTo>
                    <a:pt x="461835" y="222642"/>
                  </a:lnTo>
                  <a:lnTo>
                    <a:pt x="463105" y="216094"/>
                  </a:lnTo>
                  <a:lnTo>
                    <a:pt x="464319" y="209545"/>
                  </a:lnTo>
                  <a:lnTo>
                    <a:pt x="465506" y="202997"/>
                  </a:lnTo>
                  <a:lnTo>
                    <a:pt x="466628" y="196449"/>
                  </a:lnTo>
                  <a:lnTo>
                    <a:pt x="467736" y="189901"/>
                  </a:lnTo>
                  <a:lnTo>
                    <a:pt x="468771" y="183352"/>
                  </a:lnTo>
                  <a:lnTo>
                    <a:pt x="469795" y="176804"/>
                  </a:lnTo>
                  <a:lnTo>
                    <a:pt x="470757" y="170256"/>
                  </a:lnTo>
                  <a:lnTo>
                    <a:pt x="471701" y="163707"/>
                  </a:lnTo>
                  <a:lnTo>
                    <a:pt x="472595" y="157159"/>
                  </a:lnTo>
                  <a:lnTo>
                    <a:pt x="473462" y="150611"/>
                  </a:lnTo>
                  <a:lnTo>
                    <a:pt x="474293" y="144062"/>
                  </a:lnTo>
                  <a:lnTo>
                    <a:pt x="475089" y="137514"/>
                  </a:lnTo>
                  <a:lnTo>
                    <a:pt x="475859" y="130966"/>
                  </a:lnTo>
                  <a:lnTo>
                    <a:pt x="476588" y="124417"/>
                  </a:lnTo>
                  <a:lnTo>
                    <a:pt x="477301" y="117869"/>
                  </a:lnTo>
                  <a:lnTo>
                    <a:pt x="477968" y="111321"/>
                  </a:lnTo>
                  <a:lnTo>
                    <a:pt x="478626" y="104772"/>
                  </a:lnTo>
                  <a:lnTo>
                    <a:pt x="479235" y="98224"/>
                  </a:lnTo>
                  <a:lnTo>
                    <a:pt x="479836" y="91676"/>
                  </a:lnTo>
                  <a:lnTo>
                    <a:pt x="480399" y="85128"/>
                  </a:lnTo>
                  <a:lnTo>
                    <a:pt x="480946" y="78579"/>
                  </a:lnTo>
                  <a:lnTo>
                    <a:pt x="481464" y="72031"/>
                  </a:lnTo>
                  <a:lnTo>
                    <a:pt x="481962" y="65483"/>
                  </a:lnTo>
                  <a:lnTo>
                    <a:pt x="482439" y="58934"/>
                  </a:lnTo>
                  <a:lnTo>
                    <a:pt x="482891" y="52386"/>
                  </a:lnTo>
                  <a:lnTo>
                    <a:pt x="483328" y="45838"/>
                  </a:lnTo>
                  <a:lnTo>
                    <a:pt x="483738" y="39289"/>
                  </a:lnTo>
                  <a:lnTo>
                    <a:pt x="484140" y="32741"/>
                  </a:lnTo>
                  <a:lnTo>
                    <a:pt x="484510" y="26193"/>
                  </a:lnTo>
                  <a:lnTo>
                    <a:pt x="484876" y="19644"/>
                  </a:lnTo>
                  <a:lnTo>
                    <a:pt x="485213" y="13096"/>
                  </a:lnTo>
                  <a:lnTo>
                    <a:pt x="485543" y="6548"/>
                  </a:lnTo>
                  <a:lnTo>
                    <a:pt x="485851" y="0"/>
                  </a:lnTo>
                  <a:lnTo>
                    <a:pt x="496857" y="0"/>
                  </a:lnTo>
                  <a:lnTo>
                    <a:pt x="497165" y="6548"/>
                  </a:lnTo>
                  <a:lnTo>
                    <a:pt x="497496" y="13096"/>
                  </a:lnTo>
                  <a:lnTo>
                    <a:pt x="497833" y="19644"/>
                  </a:lnTo>
                  <a:lnTo>
                    <a:pt x="498198" y="26193"/>
                  </a:lnTo>
                  <a:lnTo>
                    <a:pt x="498569" y="32741"/>
                  </a:lnTo>
                  <a:lnTo>
                    <a:pt x="498970" y="39289"/>
                  </a:lnTo>
                  <a:lnTo>
                    <a:pt x="499380" y="45838"/>
                  </a:lnTo>
                  <a:lnTo>
                    <a:pt x="499818" y="52386"/>
                  </a:lnTo>
                  <a:lnTo>
                    <a:pt x="500270" y="58934"/>
                  </a:lnTo>
                  <a:lnTo>
                    <a:pt x="500747" y="65483"/>
                  </a:lnTo>
                  <a:lnTo>
                    <a:pt x="501245" y="72031"/>
                  </a:lnTo>
                  <a:lnTo>
                    <a:pt x="501763" y="78579"/>
                  </a:lnTo>
                  <a:lnTo>
                    <a:pt x="502310" y="85128"/>
                  </a:lnTo>
                  <a:lnTo>
                    <a:pt x="502872" y="91676"/>
                  </a:lnTo>
                  <a:lnTo>
                    <a:pt x="503473" y="98224"/>
                  </a:lnTo>
                  <a:lnTo>
                    <a:pt x="504083" y="104772"/>
                  </a:lnTo>
                  <a:lnTo>
                    <a:pt x="504741" y="111321"/>
                  </a:lnTo>
                  <a:lnTo>
                    <a:pt x="505407" y="117869"/>
                  </a:lnTo>
                  <a:lnTo>
                    <a:pt x="506121" y="124417"/>
                  </a:lnTo>
                  <a:lnTo>
                    <a:pt x="506850" y="130966"/>
                  </a:lnTo>
                  <a:lnTo>
                    <a:pt x="507620" y="137514"/>
                  </a:lnTo>
                  <a:lnTo>
                    <a:pt x="508416" y="144062"/>
                  </a:lnTo>
                  <a:lnTo>
                    <a:pt x="509246" y="150611"/>
                  </a:lnTo>
                  <a:lnTo>
                    <a:pt x="510114" y="157159"/>
                  </a:lnTo>
                  <a:lnTo>
                    <a:pt x="511008" y="163707"/>
                  </a:lnTo>
                  <a:lnTo>
                    <a:pt x="511951" y="170256"/>
                  </a:lnTo>
                  <a:lnTo>
                    <a:pt x="512913" y="176804"/>
                  </a:lnTo>
                  <a:lnTo>
                    <a:pt x="513938" y="183352"/>
                  </a:lnTo>
                  <a:lnTo>
                    <a:pt x="514973" y="189901"/>
                  </a:lnTo>
                  <a:lnTo>
                    <a:pt x="516081" y="196449"/>
                  </a:lnTo>
                  <a:lnTo>
                    <a:pt x="517203" y="202997"/>
                  </a:lnTo>
                  <a:lnTo>
                    <a:pt x="518390" y="209545"/>
                  </a:lnTo>
                  <a:lnTo>
                    <a:pt x="519604" y="216094"/>
                  </a:lnTo>
                  <a:lnTo>
                    <a:pt x="520873" y="222642"/>
                  </a:lnTo>
                  <a:lnTo>
                    <a:pt x="522185" y="229190"/>
                  </a:lnTo>
                  <a:lnTo>
                    <a:pt x="523541" y="235739"/>
                  </a:lnTo>
                  <a:lnTo>
                    <a:pt x="524954" y="242287"/>
                  </a:lnTo>
                  <a:lnTo>
                    <a:pt x="526400" y="248835"/>
                  </a:lnTo>
                  <a:lnTo>
                    <a:pt x="527921" y="255384"/>
                  </a:lnTo>
                  <a:lnTo>
                    <a:pt x="529462" y="261932"/>
                  </a:lnTo>
                  <a:lnTo>
                    <a:pt x="531094" y="268480"/>
                  </a:lnTo>
                  <a:lnTo>
                    <a:pt x="532742" y="275029"/>
                  </a:lnTo>
                  <a:lnTo>
                    <a:pt x="534484" y="281577"/>
                  </a:lnTo>
                  <a:lnTo>
                    <a:pt x="536250" y="288125"/>
                  </a:lnTo>
                  <a:lnTo>
                    <a:pt x="538097" y="294674"/>
                  </a:lnTo>
                  <a:lnTo>
                    <a:pt x="539987" y="301222"/>
                  </a:lnTo>
                  <a:lnTo>
                    <a:pt x="541944" y="307770"/>
                  </a:lnTo>
                  <a:lnTo>
                    <a:pt x="543961" y="314318"/>
                  </a:lnTo>
                  <a:lnTo>
                    <a:pt x="546031" y="320867"/>
                  </a:lnTo>
                  <a:lnTo>
                    <a:pt x="548182" y="327415"/>
                  </a:lnTo>
                  <a:lnTo>
                    <a:pt x="550368" y="333963"/>
                  </a:lnTo>
                  <a:lnTo>
                    <a:pt x="552656" y="340512"/>
                  </a:lnTo>
                  <a:lnTo>
                    <a:pt x="554962" y="347060"/>
                  </a:lnTo>
                  <a:lnTo>
                    <a:pt x="557391" y="353608"/>
                  </a:lnTo>
                  <a:lnTo>
                    <a:pt x="559838" y="360157"/>
                  </a:lnTo>
                  <a:lnTo>
                    <a:pt x="562393" y="366705"/>
                  </a:lnTo>
                  <a:lnTo>
                    <a:pt x="564986" y="373253"/>
                  </a:lnTo>
                  <a:lnTo>
                    <a:pt x="567670" y="379802"/>
                  </a:lnTo>
                  <a:lnTo>
                    <a:pt x="570411" y="386350"/>
                  </a:lnTo>
                  <a:lnTo>
                    <a:pt x="573226" y="392898"/>
                  </a:lnTo>
                  <a:lnTo>
                    <a:pt x="576119" y="399446"/>
                  </a:lnTo>
                  <a:lnTo>
                    <a:pt x="579067" y="405995"/>
                  </a:lnTo>
                  <a:lnTo>
                    <a:pt x="582114" y="412543"/>
                  </a:lnTo>
                  <a:lnTo>
                    <a:pt x="585196" y="419091"/>
                  </a:lnTo>
                  <a:lnTo>
                    <a:pt x="588399" y="425640"/>
                  </a:lnTo>
                  <a:lnTo>
                    <a:pt x="591623" y="432188"/>
                  </a:lnTo>
                  <a:lnTo>
                    <a:pt x="594977" y="438736"/>
                  </a:lnTo>
                  <a:lnTo>
                    <a:pt x="598358" y="445285"/>
                  </a:lnTo>
                  <a:lnTo>
                    <a:pt x="601849" y="451833"/>
                  </a:lnTo>
                  <a:lnTo>
                    <a:pt x="605387" y="458381"/>
                  </a:lnTo>
                  <a:lnTo>
                    <a:pt x="609016" y="464930"/>
                  </a:lnTo>
                  <a:lnTo>
                    <a:pt x="612712" y="471478"/>
                  </a:lnTo>
                  <a:lnTo>
                    <a:pt x="616476" y="478026"/>
                  </a:lnTo>
                  <a:lnTo>
                    <a:pt x="620329" y="484575"/>
                  </a:lnTo>
                  <a:lnTo>
                    <a:pt x="624229" y="491123"/>
                  </a:lnTo>
                  <a:lnTo>
                    <a:pt x="628236" y="497671"/>
                  </a:lnTo>
                  <a:lnTo>
                    <a:pt x="632270" y="504219"/>
                  </a:lnTo>
                  <a:lnTo>
                    <a:pt x="636429" y="510768"/>
                  </a:lnTo>
                  <a:lnTo>
                    <a:pt x="640608" y="517316"/>
                  </a:lnTo>
                  <a:lnTo>
                    <a:pt x="644903" y="523864"/>
                  </a:lnTo>
                  <a:lnTo>
                    <a:pt x="649230" y="530413"/>
                  </a:lnTo>
                  <a:lnTo>
                    <a:pt x="653650" y="536961"/>
                  </a:lnTo>
                  <a:lnTo>
                    <a:pt x="658120" y="543509"/>
                  </a:lnTo>
                  <a:lnTo>
                    <a:pt x="662662" y="550058"/>
                  </a:lnTo>
                  <a:lnTo>
                    <a:pt x="667270" y="556606"/>
                  </a:lnTo>
                  <a:lnTo>
                    <a:pt x="671929" y="563154"/>
                  </a:lnTo>
                  <a:lnTo>
                    <a:pt x="676668" y="569703"/>
                  </a:lnTo>
                  <a:lnTo>
                    <a:pt x="681439" y="576251"/>
                  </a:lnTo>
                  <a:lnTo>
                    <a:pt x="686301" y="582799"/>
                  </a:lnTo>
                  <a:lnTo>
                    <a:pt x="691179" y="589348"/>
                  </a:lnTo>
                  <a:lnTo>
                    <a:pt x="696157" y="595896"/>
                  </a:lnTo>
                  <a:lnTo>
                    <a:pt x="701148" y="602444"/>
                  </a:lnTo>
                  <a:lnTo>
                    <a:pt x="706218" y="608992"/>
                  </a:lnTo>
                  <a:lnTo>
                    <a:pt x="711313" y="615541"/>
                  </a:lnTo>
                  <a:lnTo>
                    <a:pt x="716467" y="622089"/>
                  </a:lnTo>
                  <a:lnTo>
                    <a:pt x="721655" y="628637"/>
                  </a:lnTo>
                  <a:lnTo>
                    <a:pt x="726885" y="635186"/>
                  </a:lnTo>
                  <a:lnTo>
                    <a:pt x="732156" y="641734"/>
                  </a:lnTo>
                  <a:lnTo>
                    <a:pt x="737452" y="648282"/>
                  </a:lnTo>
                  <a:lnTo>
                    <a:pt x="742792" y="654831"/>
                  </a:lnTo>
                  <a:lnTo>
                    <a:pt x="748146" y="661379"/>
                  </a:lnTo>
                  <a:lnTo>
                    <a:pt x="753542" y="667927"/>
                  </a:lnTo>
                  <a:lnTo>
                    <a:pt x="758944" y="674476"/>
                  </a:lnTo>
                  <a:lnTo>
                    <a:pt x="764381" y="681024"/>
                  </a:lnTo>
                  <a:lnTo>
                    <a:pt x="769822" y="687572"/>
                  </a:lnTo>
                  <a:lnTo>
                    <a:pt x="775282" y="694121"/>
                  </a:lnTo>
                  <a:lnTo>
                    <a:pt x="780747" y="700669"/>
                  </a:lnTo>
                  <a:lnTo>
                    <a:pt x="786220" y="707217"/>
                  </a:lnTo>
                  <a:lnTo>
                    <a:pt x="791692" y="713765"/>
                  </a:lnTo>
                  <a:lnTo>
                    <a:pt x="797165" y="720314"/>
                  </a:lnTo>
                  <a:lnTo>
                    <a:pt x="802629" y="726862"/>
                  </a:lnTo>
                  <a:lnTo>
                    <a:pt x="808088" y="733410"/>
                  </a:lnTo>
                  <a:lnTo>
                    <a:pt x="813526" y="739959"/>
                  </a:lnTo>
                  <a:lnTo>
                    <a:pt x="818960" y="746507"/>
                  </a:lnTo>
                  <a:lnTo>
                    <a:pt x="824355" y="753055"/>
                  </a:lnTo>
                  <a:lnTo>
                    <a:pt x="829742" y="759604"/>
                  </a:lnTo>
                  <a:lnTo>
                    <a:pt x="835082" y="766152"/>
                  </a:lnTo>
                  <a:lnTo>
                    <a:pt x="840404" y="772700"/>
                  </a:lnTo>
                  <a:lnTo>
                    <a:pt x="845676" y="779249"/>
                  </a:lnTo>
                  <a:lnTo>
                    <a:pt x="850914" y="785797"/>
                  </a:lnTo>
                  <a:lnTo>
                    <a:pt x="856104" y="792345"/>
                  </a:lnTo>
                  <a:lnTo>
                    <a:pt x="861240" y="798893"/>
                  </a:lnTo>
                  <a:lnTo>
                    <a:pt x="866334" y="805442"/>
                  </a:lnTo>
                  <a:lnTo>
                    <a:pt x="871349" y="811990"/>
                  </a:lnTo>
                  <a:lnTo>
                    <a:pt x="876332" y="818538"/>
                  </a:lnTo>
                  <a:lnTo>
                    <a:pt x="881207" y="825087"/>
                  </a:lnTo>
                  <a:lnTo>
                    <a:pt x="886063" y="831635"/>
                  </a:lnTo>
                  <a:lnTo>
                    <a:pt x="890783" y="838183"/>
                  </a:lnTo>
                  <a:lnTo>
                    <a:pt x="895477" y="844732"/>
                  </a:lnTo>
                  <a:lnTo>
                    <a:pt x="900043" y="851280"/>
                  </a:lnTo>
                  <a:lnTo>
                    <a:pt x="904557" y="857828"/>
                  </a:lnTo>
                  <a:lnTo>
                    <a:pt x="908957" y="864377"/>
                  </a:lnTo>
                  <a:lnTo>
                    <a:pt x="913272" y="870925"/>
                  </a:lnTo>
                  <a:lnTo>
                    <a:pt x="917492" y="877473"/>
                  </a:lnTo>
                  <a:lnTo>
                    <a:pt x="921592" y="884022"/>
                  </a:lnTo>
                  <a:lnTo>
                    <a:pt x="925619" y="890570"/>
                  </a:lnTo>
                  <a:lnTo>
                    <a:pt x="929486" y="897118"/>
                  </a:lnTo>
                  <a:lnTo>
                    <a:pt x="933308" y="903666"/>
                  </a:lnTo>
                  <a:lnTo>
                    <a:pt x="936928" y="910215"/>
                  </a:lnTo>
                  <a:lnTo>
                    <a:pt x="940515" y="916763"/>
                  </a:lnTo>
                  <a:lnTo>
                    <a:pt x="943889" y="923311"/>
                  </a:lnTo>
                  <a:lnTo>
                    <a:pt x="947210" y="929860"/>
                  </a:lnTo>
                  <a:lnTo>
                    <a:pt x="950345" y="936408"/>
                  </a:lnTo>
                  <a:lnTo>
                    <a:pt x="953386" y="942956"/>
                  </a:lnTo>
                  <a:lnTo>
                    <a:pt x="956272" y="949505"/>
                  </a:lnTo>
                  <a:lnTo>
                    <a:pt x="959021" y="956053"/>
                  </a:lnTo>
                  <a:lnTo>
                    <a:pt x="961647" y="962601"/>
                  </a:lnTo>
                  <a:lnTo>
                    <a:pt x="964093" y="969150"/>
                  </a:lnTo>
                  <a:lnTo>
                    <a:pt x="966452" y="975698"/>
                  </a:lnTo>
                  <a:lnTo>
                    <a:pt x="968584" y="982246"/>
                  </a:lnTo>
                  <a:lnTo>
                    <a:pt x="970669" y="988795"/>
                  </a:lnTo>
                  <a:lnTo>
                    <a:pt x="972479" y="995343"/>
                  </a:lnTo>
                  <a:lnTo>
                    <a:pt x="974245" y="1001891"/>
                  </a:lnTo>
                  <a:lnTo>
                    <a:pt x="975763" y="1008439"/>
                  </a:lnTo>
                  <a:lnTo>
                    <a:pt x="977198" y="1014988"/>
                  </a:lnTo>
                  <a:lnTo>
                    <a:pt x="978425" y="1021536"/>
                  </a:lnTo>
                  <a:lnTo>
                    <a:pt x="979524" y="1028084"/>
                  </a:lnTo>
                  <a:lnTo>
                    <a:pt x="980456" y="1034633"/>
                  </a:lnTo>
                  <a:lnTo>
                    <a:pt x="981215" y="1041181"/>
                  </a:lnTo>
                  <a:lnTo>
                    <a:pt x="981851" y="1047729"/>
                  </a:lnTo>
                  <a:lnTo>
                    <a:pt x="982268" y="1054278"/>
                  </a:lnTo>
                  <a:lnTo>
                    <a:pt x="982606" y="1060826"/>
                  </a:lnTo>
                  <a:lnTo>
                    <a:pt x="982680" y="1067374"/>
                  </a:lnTo>
                  <a:lnTo>
                    <a:pt x="982709" y="1073923"/>
                  </a:lnTo>
                  <a:lnTo>
                    <a:pt x="982452" y="1080471"/>
                  </a:lnTo>
                  <a:lnTo>
                    <a:pt x="982141" y="1087019"/>
                  </a:lnTo>
                  <a:lnTo>
                    <a:pt x="981589" y="1093568"/>
                  </a:lnTo>
                  <a:lnTo>
                    <a:pt x="980940" y="1100116"/>
                  </a:lnTo>
                  <a:lnTo>
                    <a:pt x="980098" y="1106664"/>
                  </a:lnTo>
                  <a:lnTo>
                    <a:pt x="979115" y="1113212"/>
                  </a:lnTo>
                  <a:lnTo>
                    <a:pt x="977986" y="1119761"/>
                  </a:lnTo>
                  <a:lnTo>
                    <a:pt x="976678" y="1126309"/>
                  </a:lnTo>
                  <a:lnTo>
                    <a:pt x="975268" y="1132857"/>
                  </a:lnTo>
                  <a:lnTo>
                    <a:pt x="973641" y="1139406"/>
                  </a:lnTo>
                  <a:lnTo>
                    <a:pt x="971957" y="1145954"/>
                  </a:lnTo>
                  <a:lnTo>
                    <a:pt x="970022" y="1152502"/>
                  </a:lnTo>
                  <a:lnTo>
                    <a:pt x="968048" y="1159051"/>
                  </a:lnTo>
                  <a:lnTo>
                    <a:pt x="965840" y="1165599"/>
                  </a:lnTo>
                  <a:lnTo>
                    <a:pt x="963571" y="1172147"/>
                  </a:lnTo>
                  <a:lnTo>
                    <a:pt x="961115" y="1178696"/>
                  </a:lnTo>
                  <a:lnTo>
                    <a:pt x="958566" y="1185244"/>
                  </a:lnTo>
                  <a:lnTo>
                    <a:pt x="955872" y="1191792"/>
                  </a:lnTo>
                  <a:lnTo>
                    <a:pt x="953056" y="1198340"/>
                  </a:lnTo>
                  <a:lnTo>
                    <a:pt x="950138" y="1204889"/>
                  </a:lnTo>
                  <a:lnTo>
                    <a:pt x="947071" y="1211437"/>
                  </a:lnTo>
                  <a:lnTo>
                    <a:pt x="943939" y="1217985"/>
                  </a:lnTo>
                  <a:lnTo>
                    <a:pt x="940639" y="1224534"/>
                  </a:lnTo>
                  <a:lnTo>
                    <a:pt x="937308" y="1231082"/>
                  </a:lnTo>
                  <a:lnTo>
                    <a:pt x="933792" y="1237630"/>
                  </a:lnTo>
                  <a:lnTo>
                    <a:pt x="930250" y="1244179"/>
                  </a:lnTo>
                  <a:lnTo>
                    <a:pt x="926562" y="1250727"/>
                  </a:lnTo>
                  <a:lnTo>
                    <a:pt x="922828" y="1257275"/>
                  </a:lnTo>
                  <a:lnTo>
                    <a:pt x="918986" y="1263824"/>
                  </a:lnTo>
                  <a:lnTo>
                    <a:pt x="915080" y="1270372"/>
                  </a:lnTo>
                  <a:lnTo>
                    <a:pt x="911098" y="1276920"/>
                  </a:lnTo>
                  <a:lnTo>
                    <a:pt x="907042" y="1283469"/>
                  </a:lnTo>
                  <a:lnTo>
                    <a:pt x="902936" y="1290017"/>
                  </a:lnTo>
                  <a:lnTo>
                    <a:pt x="898751" y="1296565"/>
                  </a:lnTo>
                  <a:lnTo>
                    <a:pt x="894539" y="1303113"/>
                  </a:lnTo>
                  <a:lnTo>
                    <a:pt x="890247" y="1309662"/>
                  </a:lnTo>
                  <a:lnTo>
                    <a:pt x="885943" y="1316210"/>
                  </a:lnTo>
                  <a:lnTo>
                    <a:pt x="881570" y="1322758"/>
                  </a:lnTo>
                  <a:lnTo>
                    <a:pt x="877186" y="1329307"/>
                  </a:lnTo>
                  <a:lnTo>
                    <a:pt x="872760" y="1335855"/>
                  </a:lnTo>
                  <a:lnTo>
                    <a:pt x="868320" y="1342403"/>
                  </a:lnTo>
                  <a:lnTo>
                    <a:pt x="863857" y="1348952"/>
                  </a:lnTo>
                  <a:lnTo>
                    <a:pt x="859384" y="1355500"/>
                  </a:lnTo>
                  <a:lnTo>
                    <a:pt x="854903" y="1362048"/>
                  </a:lnTo>
                  <a:lnTo>
                    <a:pt x="850420" y="1368597"/>
                  </a:lnTo>
                  <a:lnTo>
                    <a:pt x="845938" y="1375145"/>
                  </a:lnTo>
                  <a:lnTo>
                    <a:pt x="841468" y="1381693"/>
                  </a:lnTo>
                  <a:lnTo>
                    <a:pt x="837002" y="1388242"/>
                  </a:lnTo>
                  <a:lnTo>
                    <a:pt x="832569" y="1394790"/>
                  </a:lnTo>
                  <a:lnTo>
                    <a:pt x="828143" y="1401338"/>
                  </a:lnTo>
                  <a:lnTo>
                    <a:pt x="823763" y="1407886"/>
                  </a:lnTo>
                  <a:lnTo>
                    <a:pt x="819400" y="1414435"/>
                  </a:lnTo>
                  <a:lnTo>
                    <a:pt x="815089" y="1420983"/>
                  </a:lnTo>
                  <a:lnTo>
                    <a:pt x="810812" y="1427531"/>
                  </a:lnTo>
                  <a:lnTo>
                    <a:pt x="806585" y="1434080"/>
                  </a:lnTo>
                  <a:lnTo>
                    <a:pt x="802415" y="1440628"/>
                  </a:lnTo>
                  <a:lnTo>
                    <a:pt x="798290" y="1447176"/>
                  </a:lnTo>
                  <a:lnTo>
                    <a:pt x="794248" y="1453725"/>
                  </a:lnTo>
                  <a:lnTo>
                    <a:pt x="790240" y="1460273"/>
                  </a:lnTo>
                  <a:lnTo>
                    <a:pt x="786346" y="1466821"/>
                  </a:lnTo>
                  <a:lnTo>
                    <a:pt x="782472" y="1473370"/>
                  </a:lnTo>
                  <a:lnTo>
                    <a:pt x="778744" y="1479918"/>
                  </a:lnTo>
                  <a:lnTo>
                    <a:pt x="775041" y="1486466"/>
                  </a:lnTo>
                  <a:lnTo>
                    <a:pt x="771474" y="1493015"/>
                  </a:lnTo>
                  <a:lnTo>
                    <a:pt x="767961" y="1499563"/>
                  </a:lnTo>
                  <a:lnTo>
                    <a:pt x="764567" y="1506111"/>
                  </a:lnTo>
                  <a:lnTo>
                    <a:pt x="761261" y="1512659"/>
                  </a:lnTo>
                  <a:lnTo>
                    <a:pt x="758055" y="1519208"/>
                  </a:lnTo>
                  <a:lnTo>
                    <a:pt x="754972" y="1525756"/>
                  </a:lnTo>
                  <a:lnTo>
                    <a:pt x="751965" y="1532304"/>
                  </a:lnTo>
                  <a:lnTo>
                    <a:pt x="749119" y="1538853"/>
                  </a:lnTo>
                  <a:lnTo>
                    <a:pt x="746322" y="1545401"/>
                  </a:lnTo>
                  <a:lnTo>
                    <a:pt x="743727" y="1551949"/>
                  </a:lnTo>
                  <a:lnTo>
                    <a:pt x="741167" y="1558498"/>
                  </a:lnTo>
                  <a:lnTo>
                    <a:pt x="738820" y="1565046"/>
                  </a:lnTo>
                  <a:lnTo>
                    <a:pt x="736526" y="1571594"/>
                  </a:lnTo>
                  <a:lnTo>
                    <a:pt x="734419" y="1578143"/>
                  </a:lnTo>
                  <a:lnTo>
                    <a:pt x="732402" y="1584691"/>
                  </a:lnTo>
                  <a:lnTo>
                    <a:pt x="730541" y="1591239"/>
                  </a:lnTo>
                  <a:lnTo>
                    <a:pt x="728811" y="1597787"/>
                  </a:lnTo>
                  <a:lnTo>
                    <a:pt x="727203" y="1604336"/>
                  </a:lnTo>
                  <a:lnTo>
                    <a:pt x="725768" y="1610884"/>
                  </a:lnTo>
                  <a:lnTo>
                    <a:pt x="724419" y="1617432"/>
                  </a:lnTo>
                  <a:lnTo>
                    <a:pt x="723287" y="1623981"/>
                  </a:lnTo>
                  <a:lnTo>
                    <a:pt x="722202" y="1630529"/>
                  </a:lnTo>
                  <a:lnTo>
                    <a:pt x="721377" y="1637077"/>
                  </a:lnTo>
                  <a:lnTo>
                    <a:pt x="720593" y="1643626"/>
                  </a:lnTo>
                  <a:lnTo>
                    <a:pt x="720046" y="1650174"/>
                  </a:lnTo>
                  <a:lnTo>
                    <a:pt x="719574" y="1656722"/>
                  </a:lnTo>
                  <a:lnTo>
                    <a:pt x="719301" y="1663271"/>
                  </a:lnTo>
                  <a:lnTo>
                    <a:pt x="719143" y="1669819"/>
                  </a:lnTo>
                  <a:lnTo>
                    <a:pt x="719143" y="1676367"/>
                  </a:lnTo>
                  <a:lnTo>
                    <a:pt x="719301" y="1682916"/>
                  </a:lnTo>
                  <a:lnTo>
                    <a:pt x="719574" y="1689464"/>
                  </a:lnTo>
                  <a:lnTo>
                    <a:pt x="720046" y="1696012"/>
                  </a:lnTo>
                  <a:lnTo>
                    <a:pt x="720593" y="1702560"/>
                  </a:lnTo>
                  <a:lnTo>
                    <a:pt x="721377" y="1709109"/>
                  </a:lnTo>
                  <a:lnTo>
                    <a:pt x="722202" y="1715657"/>
                  </a:lnTo>
                  <a:lnTo>
                    <a:pt x="723287" y="1722205"/>
                  </a:lnTo>
                  <a:lnTo>
                    <a:pt x="724419" y="1728754"/>
                  </a:lnTo>
                  <a:lnTo>
                    <a:pt x="725768" y="1735302"/>
                  </a:lnTo>
                  <a:lnTo>
                    <a:pt x="727203" y="1741850"/>
                  </a:lnTo>
                  <a:lnTo>
                    <a:pt x="728811" y="1748399"/>
                  </a:lnTo>
                  <a:lnTo>
                    <a:pt x="730541" y="1754947"/>
                  </a:lnTo>
                  <a:lnTo>
                    <a:pt x="732402" y="1761495"/>
                  </a:lnTo>
                  <a:lnTo>
                    <a:pt x="734419" y="1768044"/>
                  </a:lnTo>
                  <a:lnTo>
                    <a:pt x="736526" y="1774592"/>
                  </a:lnTo>
                  <a:lnTo>
                    <a:pt x="738820" y="1781140"/>
                  </a:lnTo>
                  <a:lnTo>
                    <a:pt x="741167" y="1787689"/>
                  </a:lnTo>
                  <a:lnTo>
                    <a:pt x="743727" y="1794237"/>
                  </a:lnTo>
                  <a:lnTo>
                    <a:pt x="746322" y="1800785"/>
                  </a:lnTo>
                  <a:lnTo>
                    <a:pt x="749119" y="1807333"/>
                  </a:lnTo>
                  <a:lnTo>
                    <a:pt x="751965" y="1813882"/>
                  </a:lnTo>
                  <a:lnTo>
                    <a:pt x="754972" y="1820430"/>
                  </a:lnTo>
                  <a:lnTo>
                    <a:pt x="758055" y="1826978"/>
                  </a:lnTo>
                  <a:lnTo>
                    <a:pt x="761261" y="1833527"/>
                  </a:lnTo>
                  <a:lnTo>
                    <a:pt x="764567" y="1840075"/>
                  </a:lnTo>
                  <a:lnTo>
                    <a:pt x="767961" y="1846623"/>
                  </a:lnTo>
                  <a:lnTo>
                    <a:pt x="771474" y="1853172"/>
                  </a:lnTo>
                  <a:lnTo>
                    <a:pt x="775041" y="1859720"/>
                  </a:lnTo>
                  <a:lnTo>
                    <a:pt x="778744" y="1866268"/>
                  </a:lnTo>
                  <a:lnTo>
                    <a:pt x="782472" y="1872817"/>
                  </a:lnTo>
                  <a:lnTo>
                    <a:pt x="786346" y="1879365"/>
                  </a:lnTo>
                  <a:lnTo>
                    <a:pt x="790240" y="1885913"/>
                  </a:lnTo>
                  <a:lnTo>
                    <a:pt x="794248" y="1892461"/>
                  </a:lnTo>
                  <a:lnTo>
                    <a:pt x="798290" y="1899010"/>
                  </a:lnTo>
                  <a:lnTo>
                    <a:pt x="802415" y="1905558"/>
                  </a:lnTo>
                  <a:lnTo>
                    <a:pt x="806585" y="1912106"/>
                  </a:lnTo>
                  <a:lnTo>
                    <a:pt x="810812" y="1918655"/>
                  </a:lnTo>
                  <a:lnTo>
                    <a:pt x="815089" y="1925203"/>
                  </a:lnTo>
                  <a:lnTo>
                    <a:pt x="819400" y="1931751"/>
                  </a:lnTo>
                  <a:lnTo>
                    <a:pt x="823763" y="1938300"/>
                  </a:lnTo>
                  <a:lnTo>
                    <a:pt x="828143" y="1944848"/>
                  </a:lnTo>
                  <a:lnTo>
                    <a:pt x="832569" y="1951396"/>
                  </a:lnTo>
                  <a:lnTo>
                    <a:pt x="837002" y="1957945"/>
                  </a:lnTo>
                  <a:lnTo>
                    <a:pt x="841468" y="1964493"/>
                  </a:lnTo>
                  <a:lnTo>
                    <a:pt x="845938" y="1971041"/>
                  </a:lnTo>
                  <a:lnTo>
                    <a:pt x="850420" y="1977590"/>
                  </a:lnTo>
                  <a:lnTo>
                    <a:pt x="854903" y="1984138"/>
                  </a:lnTo>
                  <a:lnTo>
                    <a:pt x="859384" y="1990686"/>
                  </a:lnTo>
                  <a:lnTo>
                    <a:pt x="863857" y="1997234"/>
                  </a:lnTo>
                  <a:lnTo>
                    <a:pt x="868320" y="2003783"/>
                  </a:lnTo>
                  <a:lnTo>
                    <a:pt x="872760" y="2010331"/>
                  </a:lnTo>
                  <a:lnTo>
                    <a:pt x="877186" y="2016879"/>
                  </a:lnTo>
                  <a:lnTo>
                    <a:pt x="881570" y="2023428"/>
                  </a:lnTo>
                  <a:lnTo>
                    <a:pt x="885943" y="2029976"/>
                  </a:lnTo>
                  <a:lnTo>
                    <a:pt x="890247" y="2036524"/>
                  </a:lnTo>
                  <a:lnTo>
                    <a:pt x="894539" y="2043073"/>
                  </a:lnTo>
                  <a:lnTo>
                    <a:pt x="898751" y="2049621"/>
                  </a:lnTo>
                  <a:lnTo>
                    <a:pt x="902936" y="2056169"/>
                  </a:lnTo>
                  <a:lnTo>
                    <a:pt x="907042" y="2062718"/>
                  </a:lnTo>
                  <a:lnTo>
                    <a:pt x="911098" y="2069266"/>
                  </a:lnTo>
                  <a:lnTo>
                    <a:pt x="915080" y="2075814"/>
                  </a:lnTo>
                  <a:lnTo>
                    <a:pt x="918986" y="2082363"/>
                  </a:lnTo>
                  <a:lnTo>
                    <a:pt x="922828" y="2088911"/>
                  </a:lnTo>
                  <a:lnTo>
                    <a:pt x="926562" y="2095459"/>
                  </a:lnTo>
                  <a:lnTo>
                    <a:pt x="930250" y="2102007"/>
                  </a:lnTo>
                  <a:lnTo>
                    <a:pt x="933792" y="2108556"/>
                  </a:lnTo>
                  <a:lnTo>
                    <a:pt x="937308" y="2115104"/>
                  </a:lnTo>
                  <a:lnTo>
                    <a:pt x="940639" y="2121652"/>
                  </a:lnTo>
                  <a:lnTo>
                    <a:pt x="943939" y="2128201"/>
                  </a:lnTo>
                  <a:lnTo>
                    <a:pt x="947071" y="2134749"/>
                  </a:lnTo>
                  <a:lnTo>
                    <a:pt x="950138" y="2141297"/>
                  </a:lnTo>
                  <a:lnTo>
                    <a:pt x="953056" y="2147846"/>
                  </a:lnTo>
                  <a:lnTo>
                    <a:pt x="955872" y="2154394"/>
                  </a:lnTo>
                  <a:lnTo>
                    <a:pt x="958566" y="2160942"/>
                  </a:lnTo>
                  <a:lnTo>
                    <a:pt x="961115" y="2167491"/>
                  </a:lnTo>
                  <a:lnTo>
                    <a:pt x="963571" y="2174039"/>
                  </a:lnTo>
                  <a:lnTo>
                    <a:pt x="965840" y="2180587"/>
                  </a:lnTo>
                  <a:lnTo>
                    <a:pt x="968048" y="2187136"/>
                  </a:lnTo>
                  <a:lnTo>
                    <a:pt x="970022" y="2193684"/>
                  </a:lnTo>
                  <a:lnTo>
                    <a:pt x="971957" y="2200232"/>
                  </a:lnTo>
                  <a:lnTo>
                    <a:pt x="973641" y="2206780"/>
                  </a:lnTo>
                  <a:lnTo>
                    <a:pt x="975268" y="2213329"/>
                  </a:lnTo>
                  <a:lnTo>
                    <a:pt x="976678" y="2219877"/>
                  </a:lnTo>
                  <a:lnTo>
                    <a:pt x="977986" y="2226425"/>
                  </a:lnTo>
                  <a:lnTo>
                    <a:pt x="979115" y="2232974"/>
                  </a:lnTo>
                  <a:lnTo>
                    <a:pt x="980098" y="2239522"/>
                  </a:lnTo>
                  <a:lnTo>
                    <a:pt x="980940" y="2246070"/>
                  </a:lnTo>
                  <a:lnTo>
                    <a:pt x="981589" y="2252619"/>
                  </a:lnTo>
                  <a:lnTo>
                    <a:pt x="982141" y="2259167"/>
                  </a:lnTo>
                  <a:lnTo>
                    <a:pt x="982452" y="2265715"/>
                  </a:lnTo>
                  <a:lnTo>
                    <a:pt x="982709" y="2272264"/>
                  </a:lnTo>
                  <a:lnTo>
                    <a:pt x="982680" y="2278812"/>
                  </a:lnTo>
                  <a:lnTo>
                    <a:pt x="982606" y="2285360"/>
                  </a:lnTo>
                  <a:lnTo>
                    <a:pt x="982268" y="2291908"/>
                  </a:lnTo>
                  <a:lnTo>
                    <a:pt x="981851" y="2298457"/>
                  </a:lnTo>
                  <a:lnTo>
                    <a:pt x="981215" y="2305005"/>
                  </a:lnTo>
                  <a:lnTo>
                    <a:pt x="980456" y="2311553"/>
                  </a:lnTo>
                  <a:lnTo>
                    <a:pt x="979524" y="2318102"/>
                  </a:lnTo>
                  <a:lnTo>
                    <a:pt x="978425" y="2324650"/>
                  </a:lnTo>
                  <a:lnTo>
                    <a:pt x="977198" y="2331198"/>
                  </a:lnTo>
                  <a:lnTo>
                    <a:pt x="975763" y="2337747"/>
                  </a:lnTo>
                  <a:lnTo>
                    <a:pt x="974245" y="2344295"/>
                  </a:lnTo>
                  <a:lnTo>
                    <a:pt x="972479" y="2350843"/>
                  </a:lnTo>
                  <a:lnTo>
                    <a:pt x="970669" y="2357392"/>
                  </a:lnTo>
                  <a:lnTo>
                    <a:pt x="968584" y="2363940"/>
                  </a:lnTo>
                  <a:lnTo>
                    <a:pt x="966452" y="2370488"/>
                  </a:lnTo>
                  <a:lnTo>
                    <a:pt x="964093" y="2377037"/>
                  </a:lnTo>
                  <a:lnTo>
                    <a:pt x="961647" y="2383585"/>
                  </a:lnTo>
                  <a:lnTo>
                    <a:pt x="959021" y="2390133"/>
                  </a:lnTo>
                  <a:lnTo>
                    <a:pt x="956272" y="2396681"/>
                  </a:lnTo>
                  <a:lnTo>
                    <a:pt x="953386" y="2403230"/>
                  </a:lnTo>
                  <a:lnTo>
                    <a:pt x="950345" y="2409778"/>
                  </a:lnTo>
                  <a:lnTo>
                    <a:pt x="947210" y="2416326"/>
                  </a:lnTo>
                  <a:lnTo>
                    <a:pt x="943889" y="2422875"/>
                  </a:lnTo>
                  <a:lnTo>
                    <a:pt x="940515" y="2429423"/>
                  </a:lnTo>
                  <a:lnTo>
                    <a:pt x="936928" y="2435971"/>
                  </a:lnTo>
                  <a:lnTo>
                    <a:pt x="933308" y="2442520"/>
                  </a:lnTo>
                  <a:lnTo>
                    <a:pt x="929486" y="2449068"/>
                  </a:lnTo>
                  <a:lnTo>
                    <a:pt x="925619" y="2455616"/>
                  </a:lnTo>
                  <a:lnTo>
                    <a:pt x="921592" y="2462165"/>
                  </a:lnTo>
                  <a:lnTo>
                    <a:pt x="917492" y="2468713"/>
                  </a:lnTo>
                  <a:lnTo>
                    <a:pt x="913272" y="2475261"/>
                  </a:lnTo>
                  <a:lnTo>
                    <a:pt x="908957" y="2481810"/>
                  </a:lnTo>
                  <a:lnTo>
                    <a:pt x="904557" y="2488358"/>
                  </a:lnTo>
                  <a:lnTo>
                    <a:pt x="900043" y="2494906"/>
                  </a:lnTo>
                  <a:lnTo>
                    <a:pt x="895477" y="2501454"/>
                  </a:lnTo>
                  <a:lnTo>
                    <a:pt x="890783" y="2508003"/>
                  </a:lnTo>
                  <a:lnTo>
                    <a:pt x="886063" y="2514551"/>
                  </a:lnTo>
                  <a:lnTo>
                    <a:pt x="881207" y="2521099"/>
                  </a:lnTo>
                  <a:lnTo>
                    <a:pt x="876332" y="2527648"/>
                  </a:lnTo>
                  <a:lnTo>
                    <a:pt x="871349" y="2534196"/>
                  </a:lnTo>
                  <a:lnTo>
                    <a:pt x="866334" y="2540744"/>
                  </a:lnTo>
                  <a:lnTo>
                    <a:pt x="861240" y="2547293"/>
                  </a:lnTo>
                  <a:lnTo>
                    <a:pt x="856104" y="2553841"/>
                  </a:lnTo>
                  <a:lnTo>
                    <a:pt x="850914" y="2560389"/>
                  </a:lnTo>
                  <a:lnTo>
                    <a:pt x="845676" y="2566938"/>
                  </a:lnTo>
                  <a:lnTo>
                    <a:pt x="840404" y="2573486"/>
                  </a:lnTo>
                  <a:lnTo>
                    <a:pt x="835082" y="2580034"/>
                  </a:lnTo>
                  <a:lnTo>
                    <a:pt x="829742" y="2586583"/>
                  </a:lnTo>
                  <a:lnTo>
                    <a:pt x="824355" y="2593131"/>
                  </a:lnTo>
                  <a:lnTo>
                    <a:pt x="818960" y="2599679"/>
                  </a:lnTo>
                  <a:lnTo>
                    <a:pt x="813526" y="2606227"/>
                  </a:lnTo>
                  <a:lnTo>
                    <a:pt x="808088" y="2612776"/>
                  </a:lnTo>
                  <a:lnTo>
                    <a:pt x="802629" y="2619324"/>
                  </a:lnTo>
                  <a:lnTo>
                    <a:pt x="797165" y="2625872"/>
                  </a:lnTo>
                  <a:lnTo>
                    <a:pt x="791692" y="2632421"/>
                  </a:lnTo>
                  <a:lnTo>
                    <a:pt x="786220" y="2638969"/>
                  </a:lnTo>
                  <a:lnTo>
                    <a:pt x="780747" y="2645517"/>
                  </a:lnTo>
                  <a:lnTo>
                    <a:pt x="775282" y="2652066"/>
                  </a:lnTo>
                  <a:lnTo>
                    <a:pt x="769822" y="2658614"/>
                  </a:lnTo>
                  <a:lnTo>
                    <a:pt x="764381" y="2665162"/>
                  </a:lnTo>
                  <a:lnTo>
                    <a:pt x="758944" y="2671711"/>
                  </a:lnTo>
                  <a:lnTo>
                    <a:pt x="753542" y="2678259"/>
                  </a:lnTo>
                  <a:lnTo>
                    <a:pt x="748146" y="2684807"/>
                  </a:lnTo>
                  <a:lnTo>
                    <a:pt x="742792" y="2691355"/>
                  </a:lnTo>
                  <a:lnTo>
                    <a:pt x="737452" y="2697904"/>
                  </a:lnTo>
                  <a:lnTo>
                    <a:pt x="732156" y="2704452"/>
                  </a:lnTo>
                  <a:lnTo>
                    <a:pt x="726885" y="2711000"/>
                  </a:lnTo>
                  <a:lnTo>
                    <a:pt x="721655" y="2717549"/>
                  </a:lnTo>
                  <a:lnTo>
                    <a:pt x="716467" y="2724097"/>
                  </a:lnTo>
                  <a:lnTo>
                    <a:pt x="711313" y="2730645"/>
                  </a:lnTo>
                  <a:lnTo>
                    <a:pt x="706218" y="2737194"/>
                  </a:lnTo>
                  <a:lnTo>
                    <a:pt x="701148" y="2743742"/>
                  </a:lnTo>
                  <a:lnTo>
                    <a:pt x="696157" y="2750290"/>
                  </a:lnTo>
                  <a:lnTo>
                    <a:pt x="691179" y="2756839"/>
                  </a:lnTo>
                  <a:lnTo>
                    <a:pt x="686301" y="2763387"/>
                  </a:lnTo>
                  <a:lnTo>
                    <a:pt x="681439" y="2769935"/>
                  </a:lnTo>
                  <a:lnTo>
                    <a:pt x="676668" y="2776484"/>
                  </a:lnTo>
                  <a:lnTo>
                    <a:pt x="671929" y="2783032"/>
                  </a:lnTo>
                  <a:lnTo>
                    <a:pt x="667270" y="2789580"/>
                  </a:lnTo>
                  <a:lnTo>
                    <a:pt x="662662" y="2796128"/>
                  </a:lnTo>
                  <a:lnTo>
                    <a:pt x="658120" y="2802677"/>
                  </a:lnTo>
                  <a:lnTo>
                    <a:pt x="653650" y="2809225"/>
                  </a:lnTo>
                  <a:lnTo>
                    <a:pt x="649230" y="2815773"/>
                  </a:lnTo>
                  <a:lnTo>
                    <a:pt x="644903" y="2822322"/>
                  </a:lnTo>
                  <a:lnTo>
                    <a:pt x="640608" y="2828870"/>
                  </a:lnTo>
                  <a:lnTo>
                    <a:pt x="636429" y="2835418"/>
                  </a:lnTo>
                  <a:lnTo>
                    <a:pt x="632270" y="2841967"/>
                  </a:lnTo>
                  <a:lnTo>
                    <a:pt x="628236" y="2848515"/>
                  </a:lnTo>
                  <a:lnTo>
                    <a:pt x="624229" y="2855063"/>
                  </a:lnTo>
                  <a:lnTo>
                    <a:pt x="620329" y="2861612"/>
                  </a:lnTo>
                  <a:lnTo>
                    <a:pt x="616476" y="2868160"/>
                  </a:lnTo>
                  <a:lnTo>
                    <a:pt x="612712" y="2874708"/>
                  </a:lnTo>
                  <a:lnTo>
                    <a:pt x="609016" y="2881257"/>
                  </a:lnTo>
                  <a:lnTo>
                    <a:pt x="605387" y="2887805"/>
                  </a:lnTo>
                  <a:lnTo>
                    <a:pt x="601849" y="2894353"/>
                  </a:lnTo>
                  <a:lnTo>
                    <a:pt x="598358" y="2900901"/>
                  </a:lnTo>
                  <a:lnTo>
                    <a:pt x="594977" y="2907450"/>
                  </a:lnTo>
                  <a:lnTo>
                    <a:pt x="591623" y="2913998"/>
                  </a:lnTo>
                  <a:lnTo>
                    <a:pt x="588399" y="2920546"/>
                  </a:lnTo>
                  <a:lnTo>
                    <a:pt x="585196" y="2927095"/>
                  </a:lnTo>
                  <a:lnTo>
                    <a:pt x="582114" y="2933643"/>
                  </a:lnTo>
                  <a:lnTo>
                    <a:pt x="579067" y="2940191"/>
                  </a:lnTo>
                  <a:lnTo>
                    <a:pt x="576119" y="2946740"/>
                  </a:lnTo>
                  <a:lnTo>
                    <a:pt x="573226" y="2953288"/>
                  </a:lnTo>
                  <a:lnTo>
                    <a:pt x="570411" y="2959836"/>
                  </a:lnTo>
                  <a:lnTo>
                    <a:pt x="567670" y="2966385"/>
                  </a:lnTo>
                  <a:lnTo>
                    <a:pt x="564986" y="2972933"/>
                  </a:lnTo>
                  <a:lnTo>
                    <a:pt x="562393" y="2979481"/>
                  </a:lnTo>
                  <a:lnTo>
                    <a:pt x="559838" y="2986030"/>
                  </a:lnTo>
                  <a:lnTo>
                    <a:pt x="557391" y="2992578"/>
                  </a:lnTo>
                  <a:lnTo>
                    <a:pt x="554962" y="2999126"/>
                  </a:lnTo>
                  <a:lnTo>
                    <a:pt x="552656" y="3005674"/>
                  </a:lnTo>
                  <a:lnTo>
                    <a:pt x="550368" y="3012223"/>
                  </a:lnTo>
                  <a:lnTo>
                    <a:pt x="548182" y="3018771"/>
                  </a:lnTo>
                  <a:lnTo>
                    <a:pt x="546031" y="3025319"/>
                  </a:lnTo>
                  <a:lnTo>
                    <a:pt x="543961" y="3031868"/>
                  </a:lnTo>
                  <a:lnTo>
                    <a:pt x="541944" y="3038416"/>
                  </a:lnTo>
                  <a:lnTo>
                    <a:pt x="539987" y="3044964"/>
                  </a:lnTo>
                  <a:lnTo>
                    <a:pt x="538097" y="3051513"/>
                  </a:lnTo>
                  <a:lnTo>
                    <a:pt x="536250" y="3058061"/>
                  </a:lnTo>
                  <a:lnTo>
                    <a:pt x="534484" y="3064609"/>
                  </a:lnTo>
                  <a:lnTo>
                    <a:pt x="532742" y="3071158"/>
                  </a:lnTo>
                  <a:lnTo>
                    <a:pt x="531094" y="3077706"/>
                  </a:lnTo>
                  <a:lnTo>
                    <a:pt x="529462" y="3084254"/>
                  </a:lnTo>
                  <a:lnTo>
                    <a:pt x="527921" y="3090802"/>
                  </a:lnTo>
                  <a:lnTo>
                    <a:pt x="526400" y="3097351"/>
                  </a:lnTo>
                  <a:lnTo>
                    <a:pt x="524954" y="3103899"/>
                  </a:lnTo>
                  <a:lnTo>
                    <a:pt x="523541" y="3110447"/>
                  </a:lnTo>
                  <a:lnTo>
                    <a:pt x="522185" y="3116996"/>
                  </a:lnTo>
                  <a:lnTo>
                    <a:pt x="520873" y="3123544"/>
                  </a:lnTo>
                  <a:lnTo>
                    <a:pt x="519604" y="3130092"/>
                  </a:lnTo>
                  <a:lnTo>
                    <a:pt x="518390" y="3136641"/>
                  </a:lnTo>
                  <a:lnTo>
                    <a:pt x="517203" y="3143189"/>
                  </a:lnTo>
                  <a:lnTo>
                    <a:pt x="516081" y="3149737"/>
                  </a:lnTo>
                  <a:lnTo>
                    <a:pt x="514973" y="3156286"/>
                  </a:lnTo>
                  <a:lnTo>
                    <a:pt x="513938" y="3162834"/>
                  </a:lnTo>
                  <a:lnTo>
                    <a:pt x="512913" y="3169382"/>
                  </a:lnTo>
                  <a:lnTo>
                    <a:pt x="511951" y="3175931"/>
                  </a:lnTo>
                  <a:lnTo>
                    <a:pt x="511008" y="3182479"/>
                  </a:lnTo>
                  <a:lnTo>
                    <a:pt x="510114" y="3189027"/>
                  </a:lnTo>
                  <a:lnTo>
                    <a:pt x="509246" y="3195575"/>
                  </a:lnTo>
                  <a:lnTo>
                    <a:pt x="508416" y="3202124"/>
                  </a:lnTo>
                  <a:lnTo>
                    <a:pt x="507620" y="3208672"/>
                  </a:lnTo>
                  <a:lnTo>
                    <a:pt x="506850" y="3215220"/>
                  </a:lnTo>
                  <a:lnTo>
                    <a:pt x="506121" y="3221769"/>
                  </a:lnTo>
                  <a:lnTo>
                    <a:pt x="505407" y="3228317"/>
                  </a:lnTo>
                  <a:lnTo>
                    <a:pt x="504741" y="3234865"/>
                  </a:lnTo>
                  <a:lnTo>
                    <a:pt x="504083" y="3241414"/>
                  </a:lnTo>
                  <a:lnTo>
                    <a:pt x="503473" y="3247962"/>
                  </a:lnTo>
                  <a:lnTo>
                    <a:pt x="502872" y="3254510"/>
                  </a:lnTo>
                  <a:lnTo>
                    <a:pt x="502310" y="3261059"/>
                  </a:lnTo>
                  <a:lnTo>
                    <a:pt x="501763" y="3267607"/>
                  </a:lnTo>
                  <a:lnTo>
                    <a:pt x="501245" y="3274155"/>
                  </a:lnTo>
                  <a:lnTo>
                    <a:pt x="500747" y="3280704"/>
                  </a:lnTo>
                  <a:lnTo>
                    <a:pt x="500270" y="3287252"/>
                  </a:lnTo>
                  <a:lnTo>
                    <a:pt x="499818" y="3293800"/>
                  </a:lnTo>
                  <a:lnTo>
                    <a:pt x="499380" y="3300348"/>
                  </a:lnTo>
                  <a:lnTo>
                    <a:pt x="498970" y="3306897"/>
                  </a:lnTo>
                  <a:lnTo>
                    <a:pt x="498569" y="3313445"/>
                  </a:lnTo>
                  <a:lnTo>
                    <a:pt x="498198" y="3319993"/>
                  </a:lnTo>
                  <a:lnTo>
                    <a:pt x="497833" y="3326542"/>
                  </a:lnTo>
                  <a:lnTo>
                    <a:pt x="497496" y="3333090"/>
                  </a:lnTo>
                  <a:lnTo>
                    <a:pt x="497165" y="3339638"/>
                  </a:lnTo>
                  <a:lnTo>
                    <a:pt x="496857" y="33461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018040" y="1198960"/>
              <a:ext cx="1638269" cy="4776438"/>
            </a:xfrm>
            <a:custGeom>
              <a:avLst/>
              <a:pathLst>
                <a:path w="1638269" h="4776438">
                  <a:moveTo>
                    <a:pt x="814986" y="4776438"/>
                  </a:moveTo>
                  <a:lnTo>
                    <a:pt x="814544" y="4767090"/>
                  </a:lnTo>
                  <a:lnTo>
                    <a:pt x="814037" y="4757743"/>
                  </a:lnTo>
                  <a:lnTo>
                    <a:pt x="813493" y="4748396"/>
                  </a:lnTo>
                  <a:lnTo>
                    <a:pt x="812910" y="4739049"/>
                  </a:lnTo>
                  <a:lnTo>
                    <a:pt x="812247" y="4729702"/>
                  </a:lnTo>
                  <a:lnTo>
                    <a:pt x="811533" y="4720354"/>
                  </a:lnTo>
                  <a:lnTo>
                    <a:pt x="810771" y="4711007"/>
                  </a:lnTo>
                  <a:lnTo>
                    <a:pt x="809914" y="4701660"/>
                  </a:lnTo>
                  <a:lnTo>
                    <a:pt x="808989" y="4692313"/>
                  </a:lnTo>
                  <a:lnTo>
                    <a:pt x="808002" y="4682965"/>
                  </a:lnTo>
                  <a:lnTo>
                    <a:pt x="806906" y="4673618"/>
                  </a:lnTo>
                  <a:lnTo>
                    <a:pt x="805719" y="4664271"/>
                  </a:lnTo>
                  <a:lnTo>
                    <a:pt x="804456" y="4654924"/>
                  </a:lnTo>
                  <a:lnTo>
                    <a:pt x="803068" y="4645576"/>
                  </a:lnTo>
                  <a:lnTo>
                    <a:pt x="801561" y="4636229"/>
                  </a:lnTo>
                  <a:lnTo>
                    <a:pt x="799962" y="4626882"/>
                  </a:lnTo>
                  <a:lnTo>
                    <a:pt x="798220" y="4617535"/>
                  </a:lnTo>
                  <a:lnTo>
                    <a:pt x="796328" y="4608187"/>
                  </a:lnTo>
                  <a:lnTo>
                    <a:pt x="794325" y="4598840"/>
                  </a:lnTo>
                  <a:lnTo>
                    <a:pt x="792164" y="4589493"/>
                  </a:lnTo>
                  <a:lnTo>
                    <a:pt x="789812" y="4580146"/>
                  </a:lnTo>
                  <a:lnTo>
                    <a:pt x="787330" y="4570798"/>
                  </a:lnTo>
                  <a:lnTo>
                    <a:pt x="784675" y="4561451"/>
                  </a:lnTo>
                  <a:lnTo>
                    <a:pt x="781785" y="4552104"/>
                  </a:lnTo>
                  <a:lnTo>
                    <a:pt x="778742" y="4542757"/>
                  </a:lnTo>
                  <a:lnTo>
                    <a:pt x="775514" y="4533410"/>
                  </a:lnTo>
                  <a:lnTo>
                    <a:pt x="772001" y="4524062"/>
                  </a:lnTo>
                  <a:lnTo>
                    <a:pt x="768312" y="4514715"/>
                  </a:lnTo>
                  <a:lnTo>
                    <a:pt x="764428" y="4505368"/>
                  </a:lnTo>
                  <a:lnTo>
                    <a:pt x="760203" y="4496021"/>
                  </a:lnTo>
                  <a:lnTo>
                    <a:pt x="755780" y="4486673"/>
                  </a:lnTo>
                  <a:lnTo>
                    <a:pt x="751157" y="4477326"/>
                  </a:lnTo>
                  <a:lnTo>
                    <a:pt x="746134" y="4467979"/>
                  </a:lnTo>
                  <a:lnTo>
                    <a:pt x="740890" y="4458632"/>
                  </a:lnTo>
                  <a:lnTo>
                    <a:pt x="735423" y="4449284"/>
                  </a:lnTo>
                  <a:lnTo>
                    <a:pt x="729539" y="4439937"/>
                  </a:lnTo>
                  <a:lnTo>
                    <a:pt x="723391" y="4430590"/>
                  </a:lnTo>
                  <a:lnTo>
                    <a:pt x="717001" y="4421243"/>
                  </a:lnTo>
                  <a:lnTo>
                    <a:pt x="710183" y="4411895"/>
                  </a:lnTo>
                  <a:lnTo>
                    <a:pt x="703059" y="4402548"/>
                  </a:lnTo>
                  <a:lnTo>
                    <a:pt x="695676" y="4393201"/>
                  </a:lnTo>
                  <a:lnTo>
                    <a:pt x="687863" y="4383854"/>
                  </a:lnTo>
                  <a:lnTo>
                    <a:pt x="679703" y="4374506"/>
                  </a:lnTo>
                  <a:lnTo>
                    <a:pt x="671272" y="4365159"/>
                  </a:lnTo>
                  <a:lnTo>
                    <a:pt x="662420" y="4355812"/>
                  </a:lnTo>
                  <a:lnTo>
                    <a:pt x="653185" y="4346465"/>
                  </a:lnTo>
                  <a:lnTo>
                    <a:pt x="643671" y="4337118"/>
                  </a:lnTo>
                  <a:lnTo>
                    <a:pt x="633757" y="4327770"/>
                  </a:lnTo>
                  <a:lnTo>
                    <a:pt x="623431" y="4318423"/>
                  </a:lnTo>
                  <a:lnTo>
                    <a:pt x="612828" y="4309076"/>
                  </a:lnTo>
                  <a:lnTo>
                    <a:pt x="601853" y="4299729"/>
                  </a:lnTo>
                  <a:lnTo>
                    <a:pt x="590451" y="4290381"/>
                  </a:lnTo>
                  <a:lnTo>
                    <a:pt x="578780" y="4281034"/>
                  </a:lnTo>
                  <a:lnTo>
                    <a:pt x="566778" y="4271687"/>
                  </a:lnTo>
                  <a:lnTo>
                    <a:pt x="554347" y="4262340"/>
                  </a:lnTo>
                  <a:lnTo>
                    <a:pt x="541667" y="4252992"/>
                  </a:lnTo>
                  <a:lnTo>
                    <a:pt x="528703" y="4243645"/>
                  </a:lnTo>
                  <a:lnTo>
                    <a:pt x="515329" y="4234298"/>
                  </a:lnTo>
                  <a:lnTo>
                    <a:pt x="501736" y="4224951"/>
                  </a:lnTo>
                  <a:lnTo>
                    <a:pt x="487912" y="4215603"/>
                  </a:lnTo>
                  <a:lnTo>
                    <a:pt x="473721" y="4206256"/>
                  </a:lnTo>
                  <a:lnTo>
                    <a:pt x="459349" y="4196909"/>
                  </a:lnTo>
                  <a:lnTo>
                    <a:pt x="444800" y="4187562"/>
                  </a:lnTo>
                  <a:lnTo>
                    <a:pt x="429960" y="4178215"/>
                  </a:lnTo>
                  <a:lnTo>
                    <a:pt x="414986" y="4168867"/>
                  </a:lnTo>
                  <a:lnTo>
                    <a:pt x="399885" y="4159520"/>
                  </a:lnTo>
                  <a:lnTo>
                    <a:pt x="384603" y="4150173"/>
                  </a:lnTo>
                  <a:lnTo>
                    <a:pt x="369239" y="4140826"/>
                  </a:lnTo>
                  <a:lnTo>
                    <a:pt x="353810" y="4131478"/>
                  </a:lnTo>
                  <a:lnTo>
                    <a:pt x="338311" y="4122131"/>
                  </a:lnTo>
                  <a:lnTo>
                    <a:pt x="322804" y="4112784"/>
                  </a:lnTo>
                  <a:lnTo>
                    <a:pt x="307300" y="4103437"/>
                  </a:lnTo>
                  <a:lnTo>
                    <a:pt x="291840" y="4094089"/>
                  </a:lnTo>
                  <a:lnTo>
                    <a:pt x="276463" y="4084742"/>
                  </a:lnTo>
                  <a:lnTo>
                    <a:pt x="261166" y="4075395"/>
                  </a:lnTo>
                  <a:lnTo>
                    <a:pt x="246019" y="4066048"/>
                  </a:lnTo>
                  <a:lnTo>
                    <a:pt x="231067" y="4056700"/>
                  </a:lnTo>
                  <a:lnTo>
                    <a:pt x="216274" y="4047353"/>
                  </a:lnTo>
                  <a:lnTo>
                    <a:pt x="201727" y="4038006"/>
                  </a:lnTo>
                  <a:lnTo>
                    <a:pt x="187504" y="4028659"/>
                  </a:lnTo>
                  <a:lnTo>
                    <a:pt x="173519" y="4019311"/>
                  </a:lnTo>
                  <a:lnTo>
                    <a:pt x="159864" y="4009964"/>
                  </a:lnTo>
                  <a:lnTo>
                    <a:pt x="146673" y="4000617"/>
                  </a:lnTo>
                  <a:lnTo>
                    <a:pt x="133798" y="3991270"/>
                  </a:lnTo>
                  <a:lnTo>
                    <a:pt x="121317" y="3981923"/>
                  </a:lnTo>
                  <a:lnTo>
                    <a:pt x="109450" y="3972575"/>
                  </a:lnTo>
                  <a:lnTo>
                    <a:pt x="97970" y="3963228"/>
                  </a:lnTo>
                  <a:lnTo>
                    <a:pt x="86929" y="3953881"/>
                  </a:lnTo>
                  <a:lnTo>
                    <a:pt x="76652" y="3944534"/>
                  </a:lnTo>
                  <a:lnTo>
                    <a:pt x="66827" y="3935186"/>
                  </a:lnTo>
                  <a:lnTo>
                    <a:pt x="57465" y="3925839"/>
                  </a:lnTo>
                  <a:lnTo>
                    <a:pt x="49012" y="3916492"/>
                  </a:lnTo>
                  <a:lnTo>
                    <a:pt x="41062" y="3907145"/>
                  </a:lnTo>
                  <a:lnTo>
                    <a:pt x="33620" y="3897797"/>
                  </a:lnTo>
                  <a:lnTo>
                    <a:pt x="27139" y="3888450"/>
                  </a:lnTo>
                  <a:lnTo>
                    <a:pt x="21242" y="3879103"/>
                  </a:lnTo>
                  <a:lnTo>
                    <a:pt x="15889" y="3869756"/>
                  </a:lnTo>
                  <a:lnTo>
                    <a:pt x="11503" y="3860408"/>
                  </a:lnTo>
                  <a:lnTo>
                    <a:pt x="7780" y="3851061"/>
                  </a:lnTo>
                  <a:lnTo>
                    <a:pt x="4625" y="3841714"/>
                  </a:lnTo>
                  <a:lnTo>
                    <a:pt x="2412" y="3832367"/>
                  </a:lnTo>
                  <a:lnTo>
                    <a:pt x="927" y="3823020"/>
                  </a:lnTo>
                  <a:lnTo>
                    <a:pt x="18" y="3813672"/>
                  </a:lnTo>
                  <a:lnTo>
                    <a:pt x="0" y="3804325"/>
                  </a:lnTo>
                  <a:lnTo>
                    <a:pt x="757" y="3794978"/>
                  </a:lnTo>
                  <a:lnTo>
                    <a:pt x="2081" y="3785631"/>
                  </a:lnTo>
                  <a:lnTo>
                    <a:pt x="4225" y="3776283"/>
                  </a:lnTo>
                  <a:lnTo>
                    <a:pt x="7169" y="3766936"/>
                  </a:lnTo>
                  <a:lnTo>
                    <a:pt x="10657" y="3757589"/>
                  </a:lnTo>
                  <a:lnTo>
                    <a:pt x="14876" y="3748242"/>
                  </a:lnTo>
                  <a:lnTo>
                    <a:pt x="19897" y="3738894"/>
                  </a:lnTo>
                  <a:lnTo>
                    <a:pt x="25424" y="3729547"/>
                  </a:lnTo>
                  <a:lnTo>
                    <a:pt x="31581" y="3720200"/>
                  </a:lnTo>
                  <a:lnTo>
                    <a:pt x="38518" y="3710853"/>
                  </a:lnTo>
                  <a:lnTo>
                    <a:pt x="45912" y="3701505"/>
                  </a:lnTo>
                  <a:lnTo>
                    <a:pt x="53831" y="3692158"/>
                  </a:lnTo>
                  <a:lnTo>
                    <a:pt x="62482" y="3682811"/>
                  </a:lnTo>
                  <a:lnTo>
                    <a:pt x="71530" y="3673464"/>
                  </a:lnTo>
                  <a:lnTo>
                    <a:pt x="81001" y="3664116"/>
                  </a:lnTo>
                  <a:lnTo>
                    <a:pt x="91131" y="3654769"/>
                  </a:lnTo>
                  <a:lnTo>
                    <a:pt x="101593" y="3645422"/>
                  </a:lnTo>
                  <a:lnTo>
                    <a:pt x="112384" y="3636075"/>
                  </a:lnTo>
                  <a:lnTo>
                    <a:pt x="123733" y="3626728"/>
                  </a:lnTo>
                  <a:lnTo>
                    <a:pt x="135349" y="3617380"/>
                  </a:lnTo>
                  <a:lnTo>
                    <a:pt x="147223" y="3608033"/>
                  </a:lnTo>
                  <a:lnTo>
                    <a:pt x="159508" y="3598686"/>
                  </a:lnTo>
                  <a:lnTo>
                    <a:pt x="172009" y="3589339"/>
                  </a:lnTo>
                  <a:lnTo>
                    <a:pt x="184699" y="3579991"/>
                  </a:lnTo>
                  <a:lnTo>
                    <a:pt x="197664" y="3570644"/>
                  </a:lnTo>
                  <a:lnTo>
                    <a:pt x="210784" y="3561297"/>
                  </a:lnTo>
                  <a:lnTo>
                    <a:pt x="224024" y="3551950"/>
                  </a:lnTo>
                  <a:lnTo>
                    <a:pt x="237420" y="3542602"/>
                  </a:lnTo>
                  <a:lnTo>
                    <a:pt x="250903" y="3533255"/>
                  </a:lnTo>
                  <a:lnTo>
                    <a:pt x="264442" y="3523908"/>
                  </a:lnTo>
                  <a:lnTo>
                    <a:pt x="278036" y="3514561"/>
                  </a:lnTo>
                  <a:lnTo>
                    <a:pt x="291644" y="3505213"/>
                  </a:lnTo>
                  <a:lnTo>
                    <a:pt x="305248" y="3495866"/>
                  </a:lnTo>
                  <a:lnTo>
                    <a:pt x="318828" y="3486519"/>
                  </a:lnTo>
                  <a:lnTo>
                    <a:pt x="332347" y="3477172"/>
                  </a:lnTo>
                  <a:lnTo>
                    <a:pt x="345810" y="3467824"/>
                  </a:lnTo>
                  <a:lnTo>
                    <a:pt x="359187" y="3458477"/>
                  </a:lnTo>
                  <a:lnTo>
                    <a:pt x="372429" y="3449130"/>
                  </a:lnTo>
                  <a:lnTo>
                    <a:pt x="385573" y="3439783"/>
                  </a:lnTo>
                  <a:lnTo>
                    <a:pt x="398587" y="3430436"/>
                  </a:lnTo>
                  <a:lnTo>
                    <a:pt x="411397" y="3421088"/>
                  </a:lnTo>
                  <a:lnTo>
                    <a:pt x="424072" y="3411741"/>
                  </a:lnTo>
                  <a:lnTo>
                    <a:pt x="436591" y="3402394"/>
                  </a:lnTo>
                  <a:lnTo>
                    <a:pt x="448841" y="3393047"/>
                  </a:lnTo>
                  <a:lnTo>
                    <a:pt x="460930" y="3383699"/>
                  </a:lnTo>
                  <a:lnTo>
                    <a:pt x="472849" y="3374352"/>
                  </a:lnTo>
                  <a:lnTo>
                    <a:pt x="484443" y="3365005"/>
                  </a:lnTo>
                  <a:lnTo>
                    <a:pt x="495855" y="3355658"/>
                  </a:lnTo>
                  <a:lnTo>
                    <a:pt x="507084" y="3346310"/>
                  </a:lnTo>
                  <a:lnTo>
                    <a:pt x="517963" y="3336963"/>
                  </a:lnTo>
                  <a:lnTo>
                    <a:pt x="528635" y="3327616"/>
                  </a:lnTo>
                  <a:lnTo>
                    <a:pt x="539111" y="3318269"/>
                  </a:lnTo>
                  <a:lnTo>
                    <a:pt x="549236" y="3308921"/>
                  </a:lnTo>
                  <a:lnTo>
                    <a:pt x="559128" y="3299574"/>
                  </a:lnTo>
                  <a:lnTo>
                    <a:pt x="568815" y="3290227"/>
                  </a:lnTo>
                  <a:lnTo>
                    <a:pt x="578162" y="3280880"/>
                  </a:lnTo>
                  <a:lnTo>
                    <a:pt x="587251" y="3271533"/>
                  </a:lnTo>
                  <a:lnTo>
                    <a:pt x="596134" y="3262185"/>
                  </a:lnTo>
                  <a:lnTo>
                    <a:pt x="604692" y="3252838"/>
                  </a:lnTo>
                  <a:lnTo>
                    <a:pt x="612973" y="3243491"/>
                  </a:lnTo>
                  <a:lnTo>
                    <a:pt x="621048" y="3234144"/>
                  </a:lnTo>
                  <a:lnTo>
                    <a:pt x="628820" y="3224796"/>
                  </a:lnTo>
                  <a:lnTo>
                    <a:pt x="636299" y="3215449"/>
                  </a:lnTo>
                  <a:lnTo>
                    <a:pt x="643575" y="3206102"/>
                  </a:lnTo>
                  <a:lnTo>
                    <a:pt x="650572" y="3196755"/>
                  </a:lnTo>
                  <a:lnTo>
                    <a:pt x="657264" y="3187407"/>
                  </a:lnTo>
                  <a:lnTo>
                    <a:pt x="663758" y="3178060"/>
                  </a:lnTo>
                  <a:lnTo>
                    <a:pt x="669999" y="3168713"/>
                  </a:lnTo>
                  <a:lnTo>
                    <a:pt x="675924" y="3159366"/>
                  </a:lnTo>
                  <a:lnTo>
                    <a:pt x="681658" y="3150018"/>
                  </a:lnTo>
                  <a:lnTo>
                    <a:pt x="687164" y="3140671"/>
                  </a:lnTo>
                  <a:lnTo>
                    <a:pt x="692349" y="3131324"/>
                  </a:lnTo>
                  <a:lnTo>
                    <a:pt x="697348" y="3121977"/>
                  </a:lnTo>
                  <a:lnTo>
                    <a:pt x="702146" y="3112629"/>
                  </a:lnTo>
                  <a:lnTo>
                    <a:pt x="706617" y="3103282"/>
                  </a:lnTo>
                  <a:lnTo>
                    <a:pt x="710910" y="3093935"/>
                  </a:lnTo>
                  <a:lnTo>
                    <a:pt x="715026" y="3084588"/>
                  </a:lnTo>
                  <a:lnTo>
                    <a:pt x="718812" y="3075241"/>
                  </a:lnTo>
                  <a:lnTo>
                    <a:pt x="722428" y="3065893"/>
                  </a:lnTo>
                  <a:lnTo>
                    <a:pt x="725876" y="3056546"/>
                  </a:lnTo>
                  <a:lnTo>
                    <a:pt x="729023" y="3047199"/>
                  </a:lnTo>
                  <a:lnTo>
                    <a:pt x="731994" y="3037852"/>
                  </a:lnTo>
                  <a:lnTo>
                    <a:pt x="734804" y="3028504"/>
                  </a:lnTo>
                  <a:lnTo>
                    <a:pt x="737343" y="3019157"/>
                  </a:lnTo>
                  <a:lnTo>
                    <a:pt x="739700" y="3009810"/>
                  </a:lnTo>
                  <a:lnTo>
                    <a:pt x="741905" y="3000463"/>
                  </a:lnTo>
                  <a:lnTo>
                    <a:pt x="743868" y="2991115"/>
                  </a:lnTo>
                  <a:lnTo>
                    <a:pt x="745645" y="2981768"/>
                  </a:lnTo>
                  <a:lnTo>
                    <a:pt x="747280" y="2972421"/>
                  </a:lnTo>
                  <a:lnTo>
                    <a:pt x="748700" y="2963074"/>
                  </a:lnTo>
                  <a:lnTo>
                    <a:pt x="749934" y="2953726"/>
                  </a:lnTo>
                  <a:lnTo>
                    <a:pt x="751036" y="2944379"/>
                  </a:lnTo>
                  <a:lnTo>
                    <a:pt x="751950" y="2935032"/>
                  </a:lnTo>
                  <a:lnTo>
                    <a:pt x="752680" y="2925685"/>
                  </a:lnTo>
                  <a:lnTo>
                    <a:pt x="753289" y="2916337"/>
                  </a:lnTo>
                  <a:lnTo>
                    <a:pt x="753737" y="2906990"/>
                  </a:lnTo>
                  <a:lnTo>
                    <a:pt x="754006" y="2897643"/>
                  </a:lnTo>
                  <a:lnTo>
                    <a:pt x="754165" y="2888296"/>
                  </a:lnTo>
                  <a:lnTo>
                    <a:pt x="754189" y="2878949"/>
                  </a:lnTo>
                  <a:lnTo>
                    <a:pt x="754044" y="2869601"/>
                  </a:lnTo>
                  <a:lnTo>
                    <a:pt x="753802" y="2860254"/>
                  </a:lnTo>
                  <a:lnTo>
                    <a:pt x="753450" y="2850907"/>
                  </a:lnTo>
                  <a:lnTo>
                    <a:pt x="752941" y="2841560"/>
                  </a:lnTo>
                  <a:lnTo>
                    <a:pt x="752350" y="2832212"/>
                  </a:lnTo>
                  <a:lnTo>
                    <a:pt x="751671" y="2822865"/>
                  </a:lnTo>
                  <a:lnTo>
                    <a:pt x="750854" y="2813518"/>
                  </a:lnTo>
                  <a:lnTo>
                    <a:pt x="749969" y="2804171"/>
                  </a:lnTo>
                  <a:lnTo>
                    <a:pt x="749016" y="2794823"/>
                  </a:lnTo>
                  <a:lnTo>
                    <a:pt x="747951" y="2785476"/>
                  </a:lnTo>
                  <a:lnTo>
                    <a:pt x="746831" y="2776129"/>
                  </a:lnTo>
                  <a:lnTo>
                    <a:pt x="745659" y="2766782"/>
                  </a:lnTo>
                  <a:lnTo>
                    <a:pt x="744408" y="2757434"/>
                  </a:lnTo>
                  <a:lnTo>
                    <a:pt x="743115" y="2748087"/>
                  </a:lnTo>
                  <a:lnTo>
                    <a:pt x="741787" y="2738740"/>
                  </a:lnTo>
                  <a:lnTo>
                    <a:pt x="740410" y="2729393"/>
                  </a:lnTo>
                  <a:lnTo>
                    <a:pt x="739007" y="2720046"/>
                  </a:lnTo>
                  <a:lnTo>
                    <a:pt x="737585" y="2710698"/>
                  </a:lnTo>
                  <a:lnTo>
                    <a:pt x="736141" y="2701351"/>
                  </a:lnTo>
                  <a:lnTo>
                    <a:pt x="734690" y="2692004"/>
                  </a:lnTo>
                  <a:lnTo>
                    <a:pt x="733236" y="2682657"/>
                  </a:lnTo>
                  <a:lnTo>
                    <a:pt x="731785" y="2673309"/>
                  </a:lnTo>
                  <a:lnTo>
                    <a:pt x="730346" y="2663962"/>
                  </a:lnTo>
                  <a:lnTo>
                    <a:pt x="728920" y="2654615"/>
                  </a:lnTo>
                  <a:lnTo>
                    <a:pt x="727516" y="2645268"/>
                  </a:lnTo>
                  <a:lnTo>
                    <a:pt x="726147" y="2635920"/>
                  </a:lnTo>
                  <a:lnTo>
                    <a:pt x="724804" y="2626573"/>
                  </a:lnTo>
                  <a:lnTo>
                    <a:pt x="723498" y="2617226"/>
                  </a:lnTo>
                  <a:lnTo>
                    <a:pt x="722249" y="2607879"/>
                  </a:lnTo>
                  <a:lnTo>
                    <a:pt x="721037" y="2598531"/>
                  </a:lnTo>
                  <a:lnTo>
                    <a:pt x="719875" y="2589184"/>
                  </a:lnTo>
                  <a:lnTo>
                    <a:pt x="718788" y="2579837"/>
                  </a:lnTo>
                  <a:lnTo>
                    <a:pt x="717749" y="2570490"/>
                  </a:lnTo>
                  <a:lnTo>
                    <a:pt x="716765" y="2561142"/>
                  </a:lnTo>
                  <a:lnTo>
                    <a:pt x="715876" y="2551795"/>
                  </a:lnTo>
                  <a:lnTo>
                    <a:pt x="715041" y="2542448"/>
                  </a:lnTo>
                  <a:lnTo>
                    <a:pt x="714263" y="2533101"/>
                  </a:lnTo>
                  <a:lnTo>
                    <a:pt x="713594" y="2523754"/>
                  </a:lnTo>
                  <a:lnTo>
                    <a:pt x="712983" y="2514406"/>
                  </a:lnTo>
                  <a:lnTo>
                    <a:pt x="712432" y="2505059"/>
                  </a:lnTo>
                  <a:lnTo>
                    <a:pt x="711991" y="2495712"/>
                  </a:lnTo>
                  <a:lnTo>
                    <a:pt x="711614" y="2486365"/>
                  </a:lnTo>
                  <a:lnTo>
                    <a:pt x="711296" y="2477017"/>
                  </a:lnTo>
                  <a:lnTo>
                    <a:pt x="711082" y="2467670"/>
                  </a:lnTo>
                  <a:lnTo>
                    <a:pt x="710935" y="2458323"/>
                  </a:lnTo>
                  <a:lnTo>
                    <a:pt x="710845" y="2448976"/>
                  </a:lnTo>
                  <a:lnTo>
                    <a:pt x="710847" y="2439628"/>
                  </a:lnTo>
                  <a:lnTo>
                    <a:pt x="710915" y="2430281"/>
                  </a:lnTo>
                  <a:lnTo>
                    <a:pt x="711036" y="2420934"/>
                  </a:lnTo>
                  <a:lnTo>
                    <a:pt x="711233" y="2411587"/>
                  </a:lnTo>
                  <a:lnTo>
                    <a:pt x="711493" y="2402239"/>
                  </a:lnTo>
                  <a:lnTo>
                    <a:pt x="711796" y="2392892"/>
                  </a:lnTo>
                  <a:lnTo>
                    <a:pt x="712159" y="2383545"/>
                  </a:lnTo>
                  <a:lnTo>
                    <a:pt x="712575" y="2374198"/>
                  </a:lnTo>
                  <a:lnTo>
                    <a:pt x="713025" y="2364851"/>
                  </a:lnTo>
                  <a:lnTo>
                    <a:pt x="713517" y="2355503"/>
                  </a:lnTo>
                  <a:lnTo>
                    <a:pt x="714048" y="2346156"/>
                  </a:lnTo>
                  <a:lnTo>
                    <a:pt x="714601" y="2336809"/>
                  </a:lnTo>
                  <a:lnTo>
                    <a:pt x="715180" y="2327462"/>
                  </a:lnTo>
                  <a:lnTo>
                    <a:pt x="715780" y="2318114"/>
                  </a:lnTo>
                  <a:lnTo>
                    <a:pt x="716391" y="2308767"/>
                  </a:lnTo>
                  <a:lnTo>
                    <a:pt x="717010" y="2299420"/>
                  </a:lnTo>
                  <a:lnTo>
                    <a:pt x="717632" y="2290073"/>
                  </a:lnTo>
                  <a:lnTo>
                    <a:pt x="718252" y="2280725"/>
                  </a:lnTo>
                  <a:lnTo>
                    <a:pt x="718866" y="2271378"/>
                  </a:lnTo>
                  <a:lnTo>
                    <a:pt x="719463" y="2262031"/>
                  </a:lnTo>
                  <a:lnTo>
                    <a:pt x="720044" y="2252684"/>
                  </a:lnTo>
                  <a:lnTo>
                    <a:pt x="720610" y="2243336"/>
                  </a:lnTo>
                  <a:lnTo>
                    <a:pt x="721137" y="2233989"/>
                  </a:lnTo>
                  <a:lnTo>
                    <a:pt x="721638" y="2224642"/>
                  </a:lnTo>
                  <a:lnTo>
                    <a:pt x="722113" y="2215295"/>
                  </a:lnTo>
                  <a:lnTo>
                    <a:pt x="722535" y="2205947"/>
                  </a:lnTo>
                  <a:lnTo>
                    <a:pt x="722920" y="2196600"/>
                  </a:lnTo>
                  <a:lnTo>
                    <a:pt x="723271" y="2187253"/>
                  </a:lnTo>
                  <a:lnTo>
                    <a:pt x="723560" y="2177906"/>
                  </a:lnTo>
                  <a:lnTo>
                    <a:pt x="723801" y="2168559"/>
                  </a:lnTo>
                  <a:lnTo>
                    <a:pt x="724003" y="2159211"/>
                  </a:lnTo>
                  <a:lnTo>
                    <a:pt x="724139" y="2149864"/>
                  </a:lnTo>
                  <a:lnTo>
                    <a:pt x="724220" y="2140517"/>
                  </a:lnTo>
                  <a:lnTo>
                    <a:pt x="724259" y="2131170"/>
                  </a:lnTo>
                  <a:lnTo>
                    <a:pt x="724233" y="2121822"/>
                  </a:lnTo>
                  <a:lnTo>
                    <a:pt x="724148" y="2112475"/>
                  </a:lnTo>
                  <a:lnTo>
                    <a:pt x="724021" y="2103128"/>
                  </a:lnTo>
                  <a:lnTo>
                    <a:pt x="723835" y="2093781"/>
                  </a:lnTo>
                  <a:lnTo>
                    <a:pt x="723590" y="2084433"/>
                  </a:lnTo>
                  <a:lnTo>
                    <a:pt x="723307" y="2075086"/>
                  </a:lnTo>
                  <a:lnTo>
                    <a:pt x="722974" y="2065739"/>
                  </a:lnTo>
                  <a:lnTo>
                    <a:pt x="722586" y="2056392"/>
                  </a:lnTo>
                  <a:lnTo>
                    <a:pt x="722166" y="2047044"/>
                  </a:lnTo>
                  <a:lnTo>
                    <a:pt x="721708" y="2037697"/>
                  </a:lnTo>
                  <a:lnTo>
                    <a:pt x="721205" y="2028350"/>
                  </a:lnTo>
                  <a:lnTo>
                    <a:pt x="720679" y="2019003"/>
                  </a:lnTo>
                  <a:lnTo>
                    <a:pt x="720127" y="2009655"/>
                  </a:lnTo>
                  <a:lnTo>
                    <a:pt x="719545" y="2000308"/>
                  </a:lnTo>
                  <a:lnTo>
                    <a:pt x="718950" y="1990961"/>
                  </a:lnTo>
                  <a:lnTo>
                    <a:pt x="718344" y="1981614"/>
                  </a:lnTo>
                  <a:lnTo>
                    <a:pt x="717725" y="1972267"/>
                  </a:lnTo>
                  <a:lnTo>
                    <a:pt x="717107" y="1962919"/>
                  </a:lnTo>
                  <a:lnTo>
                    <a:pt x="716489" y="1953572"/>
                  </a:lnTo>
                  <a:lnTo>
                    <a:pt x="715881" y="1944225"/>
                  </a:lnTo>
                  <a:lnTo>
                    <a:pt x="715286" y="1934878"/>
                  </a:lnTo>
                  <a:lnTo>
                    <a:pt x="714704" y="1925530"/>
                  </a:lnTo>
                  <a:lnTo>
                    <a:pt x="714154" y="1916183"/>
                  </a:lnTo>
                  <a:lnTo>
                    <a:pt x="713631" y="1906836"/>
                  </a:lnTo>
                  <a:lnTo>
                    <a:pt x="713133" y="1897489"/>
                  </a:lnTo>
                  <a:lnTo>
                    <a:pt x="712685" y="1888141"/>
                  </a:lnTo>
                  <a:lnTo>
                    <a:pt x="712281" y="1878794"/>
                  </a:lnTo>
                  <a:lnTo>
                    <a:pt x="711914" y="1869447"/>
                  </a:lnTo>
                  <a:lnTo>
                    <a:pt x="711609" y="1860100"/>
                  </a:lnTo>
                  <a:lnTo>
                    <a:pt x="711365" y="1850752"/>
                  </a:lnTo>
                  <a:lnTo>
                    <a:pt x="711168" y="1841405"/>
                  </a:lnTo>
                  <a:lnTo>
                    <a:pt x="711043" y="1832058"/>
                  </a:lnTo>
                  <a:lnTo>
                    <a:pt x="710994" y="1822711"/>
                  </a:lnTo>
                  <a:lnTo>
                    <a:pt x="710999" y="1813364"/>
                  </a:lnTo>
                  <a:lnTo>
                    <a:pt x="711082" y="1804016"/>
                  </a:lnTo>
                  <a:lnTo>
                    <a:pt x="711253" y="1794669"/>
                  </a:lnTo>
                  <a:lnTo>
                    <a:pt x="711485" y="1785322"/>
                  </a:lnTo>
                  <a:lnTo>
                    <a:pt x="711794" y="1775975"/>
                  </a:lnTo>
                  <a:lnTo>
                    <a:pt x="712202" y="1766627"/>
                  </a:lnTo>
                  <a:lnTo>
                    <a:pt x="712672" y="1757280"/>
                  </a:lnTo>
                  <a:lnTo>
                    <a:pt x="713216" y="1747933"/>
                  </a:lnTo>
                  <a:lnTo>
                    <a:pt x="713866" y="1738586"/>
                  </a:lnTo>
                  <a:lnTo>
                    <a:pt x="714576" y="1729238"/>
                  </a:lnTo>
                  <a:lnTo>
                    <a:pt x="715353" y="1719891"/>
                  </a:lnTo>
                  <a:lnTo>
                    <a:pt x="716237" y="1710544"/>
                  </a:lnTo>
                  <a:lnTo>
                    <a:pt x="717177" y="1701197"/>
                  </a:lnTo>
                  <a:lnTo>
                    <a:pt x="718174" y="1691849"/>
                  </a:lnTo>
                  <a:lnTo>
                    <a:pt x="719274" y="1682502"/>
                  </a:lnTo>
                  <a:lnTo>
                    <a:pt x="720424" y="1673155"/>
                  </a:lnTo>
                  <a:lnTo>
                    <a:pt x="721624" y="1663808"/>
                  </a:lnTo>
                  <a:lnTo>
                    <a:pt x="722907" y="1654460"/>
                  </a:lnTo>
                  <a:lnTo>
                    <a:pt x="724235" y="1645113"/>
                  </a:lnTo>
                  <a:lnTo>
                    <a:pt x="725604" y="1635766"/>
                  </a:lnTo>
                  <a:lnTo>
                    <a:pt x="727035" y="1626419"/>
                  </a:lnTo>
                  <a:lnTo>
                    <a:pt x="728503" y="1617072"/>
                  </a:lnTo>
                  <a:lnTo>
                    <a:pt x="729999" y="1607724"/>
                  </a:lnTo>
                  <a:lnTo>
                    <a:pt x="731536" y="1598377"/>
                  </a:lnTo>
                  <a:lnTo>
                    <a:pt x="733097" y="1589030"/>
                  </a:lnTo>
                  <a:lnTo>
                    <a:pt x="734674" y="1579683"/>
                  </a:lnTo>
                  <a:lnTo>
                    <a:pt x="736270" y="1570335"/>
                  </a:lnTo>
                  <a:lnTo>
                    <a:pt x="737873" y="1560988"/>
                  </a:lnTo>
                  <a:lnTo>
                    <a:pt x="739479" y="1551641"/>
                  </a:lnTo>
                  <a:lnTo>
                    <a:pt x="741084" y="1542294"/>
                  </a:lnTo>
                  <a:lnTo>
                    <a:pt x="742677" y="1532946"/>
                  </a:lnTo>
                  <a:lnTo>
                    <a:pt x="744258" y="1523599"/>
                  </a:lnTo>
                  <a:lnTo>
                    <a:pt x="745821" y="1514252"/>
                  </a:lnTo>
                  <a:lnTo>
                    <a:pt x="747350" y="1504905"/>
                  </a:lnTo>
                  <a:lnTo>
                    <a:pt x="748854" y="1495557"/>
                  </a:lnTo>
                  <a:lnTo>
                    <a:pt x="750323" y="1486210"/>
                  </a:lnTo>
                  <a:lnTo>
                    <a:pt x="751737" y="1476863"/>
                  </a:lnTo>
                  <a:lnTo>
                    <a:pt x="753112" y="1467516"/>
                  </a:lnTo>
                  <a:lnTo>
                    <a:pt x="754442" y="1458168"/>
                  </a:lnTo>
                  <a:lnTo>
                    <a:pt x="755693" y="1448821"/>
                  </a:lnTo>
                  <a:lnTo>
                    <a:pt x="756893" y="1439474"/>
                  </a:lnTo>
                  <a:lnTo>
                    <a:pt x="758040" y="1430127"/>
                  </a:lnTo>
                  <a:lnTo>
                    <a:pt x="759085" y="1420780"/>
                  </a:lnTo>
                  <a:lnTo>
                    <a:pt x="760070" y="1411432"/>
                  </a:lnTo>
                  <a:lnTo>
                    <a:pt x="760995" y="1402085"/>
                  </a:lnTo>
                  <a:lnTo>
                    <a:pt x="761801" y="1392738"/>
                  </a:lnTo>
                  <a:lnTo>
                    <a:pt x="762537" y="1383391"/>
                  </a:lnTo>
                  <a:lnTo>
                    <a:pt x="763206" y="1374043"/>
                  </a:lnTo>
                  <a:lnTo>
                    <a:pt x="763750" y="1364696"/>
                  </a:lnTo>
                  <a:lnTo>
                    <a:pt x="764213" y="1355349"/>
                  </a:lnTo>
                  <a:lnTo>
                    <a:pt x="764603" y="1346002"/>
                  </a:lnTo>
                  <a:lnTo>
                    <a:pt x="764869" y="1336654"/>
                  </a:lnTo>
                  <a:lnTo>
                    <a:pt x="765043" y="1327307"/>
                  </a:lnTo>
                  <a:lnTo>
                    <a:pt x="765142" y="1317960"/>
                  </a:lnTo>
                  <a:lnTo>
                    <a:pt x="765121" y="1308613"/>
                  </a:lnTo>
                  <a:lnTo>
                    <a:pt x="765001" y="1299265"/>
                  </a:lnTo>
                  <a:lnTo>
                    <a:pt x="764806" y="1289918"/>
                  </a:lnTo>
                  <a:lnTo>
                    <a:pt x="764499" y="1280571"/>
                  </a:lnTo>
                  <a:lnTo>
                    <a:pt x="764089" y="1271224"/>
                  </a:lnTo>
                  <a:lnTo>
                    <a:pt x="763607" y="1261877"/>
                  </a:lnTo>
                  <a:lnTo>
                    <a:pt x="763025" y="1252529"/>
                  </a:lnTo>
                  <a:lnTo>
                    <a:pt x="762340" y="1243182"/>
                  </a:lnTo>
                  <a:lnTo>
                    <a:pt x="761588" y="1233835"/>
                  </a:lnTo>
                  <a:lnTo>
                    <a:pt x="760751" y="1224488"/>
                  </a:lnTo>
                  <a:lnTo>
                    <a:pt x="759815" y="1215140"/>
                  </a:lnTo>
                  <a:lnTo>
                    <a:pt x="758820" y="1205793"/>
                  </a:lnTo>
                  <a:lnTo>
                    <a:pt x="757756" y="1196446"/>
                  </a:lnTo>
                  <a:lnTo>
                    <a:pt x="756602" y="1187099"/>
                  </a:lnTo>
                  <a:lnTo>
                    <a:pt x="755399" y="1177751"/>
                  </a:lnTo>
                  <a:lnTo>
                    <a:pt x="754144" y="1168404"/>
                  </a:lnTo>
                  <a:lnTo>
                    <a:pt x="752813" y="1159057"/>
                  </a:lnTo>
                  <a:lnTo>
                    <a:pt x="751446" y="1149710"/>
                  </a:lnTo>
                  <a:lnTo>
                    <a:pt x="750042" y="1140362"/>
                  </a:lnTo>
                  <a:lnTo>
                    <a:pt x="748582" y="1131015"/>
                  </a:lnTo>
                  <a:lnTo>
                    <a:pt x="747099" y="1121668"/>
                  </a:lnTo>
                  <a:lnTo>
                    <a:pt x="745594" y="1112321"/>
                  </a:lnTo>
                  <a:lnTo>
                    <a:pt x="744059" y="1102973"/>
                  </a:lnTo>
                  <a:lnTo>
                    <a:pt x="742514" y="1093626"/>
                  </a:lnTo>
                  <a:lnTo>
                    <a:pt x="740962" y="1084279"/>
                  </a:lnTo>
                  <a:lnTo>
                    <a:pt x="739406" y="1074932"/>
                  </a:lnTo>
                  <a:lnTo>
                    <a:pt x="737856" y="1065585"/>
                  </a:lnTo>
                  <a:lnTo>
                    <a:pt x="736314" y="1056237"/>
                  </a:lnTo>
                  <a:lnTo>
                    <a:pt x="734792" y="1046890"/>
                  </a:lnTo>
                  <a:lnTo>
                    <a:pt x="733295" y="1037543"/>
                  </a:lnTo>
                  <a:lnTo>
                    <a:pt x="731820" y="1028196"/>
                  </a:lnTo>
                  <a:lnTo>
                    <a:pt x="730386" y="1018848"/>
                  </a:lnTo>
                  <a:lnTo>
                    <a:pt x="728998" y="1009501"/>
                  </a:lnTo>
                  <a:lnTo>
                    <a:pt x="727646" y="1000154"/>
                  </a:lnTo>
                  <a:lnTo>
                    <a:pt x="726352" y="990807"/>
                  </a:lnTo>
                  <a:lnTo>
                    <a:pt x="725126" y="981459"/>
                  </a:lnTo>
                  <a:lnTo>
                    <a:pt x="723949" y="972112"/>
                  </a:lnTo>
                  <a:lnTo>
                    <a:pt x="722843" y="962765"/>
                  </a:lnTo>
                  <a:lnTo>
                    <a:pt x="721826" y="953418"/>
                  </a:lnTo>
                  <a:lnTo>
                    <a:pt x="720870" y="944070"/>
                  </a:lnTo>
                  <a:lnTo>
                    <a:pt x="719994" y="934723"/>
                  </a:lnTo>
                  <a:lnTo>
                    <a:pt x="719228" y="925376"/>
                  </a:lnTo>
                  <a:lnTo>
                    <a:pt x="718532" y="916029"/>
                  </a:lnTo>
                  <a:lnTo>
                    <a:pt x="717919" y="906682"/>
                  </a:lnTo>
                  <a:lnTo>
                    <a:pt x="717436" y="897334"/>
                  </a:lnTo>
                  <a:lnTo>
                    <a:pt x="717029" y="887987"/>
                  </a:lnTo>
                  <a:lnTo>
                    <a:pt x="716706" y="878640"/>
                  </a:lnTo>
                  <a:lnTo>
                    <a:pt x="716527" y="869293"/>
                  </a:lnTo>
                  <a:lnTo>
                    <a:pt x="716430" y="859945"/>
                  </a:lnTo>
                  <a:lnTo>
                    <a:pt x="716413" y="850598"/>
                  </a:lnTo>
                  <a:lnTo>
                    <a:pt x="716551" y="841251"/>
                  </a:lnTo>
                  <a:lnTo>
                    <a:pt x="716772" y="831904"/>
                  </a:lnTo>
                  <a:lnTo>
                    <a:pt x="717074" y="822556"/>
                  </a:lnTo>
                  <a:lnTo>
                    <a:pt x="717522" y="813209"/>
                  </a:lnTo>
                  <a:lnTo>
                    <a:pt x="718060" y="803862"/>
                  </a:lnTo>
                  <a:lnTo>
                    <a:pt x="718677" y="794515"/>
                  </a:lnTo>
                  <a:lnTo>
                    <a:pt x="719428" y="785167"/>
                  </a:lnTo>
                  <a:lnTo>
                    <a:pt x="720270" y="775820"/>
                  </a:lnTo>
                  <a:lnTo>
                    <a:pt x="721188" y="766473"/>
                  </a:lnTo>
                  <a:lnTo>
                    <a:pt x="722223" y="757126"/>
                  </a:lnTo>
                  <a:lnTo>
                    <a:pt x="723349" y="747778"/>
                  </a:lnTo>
                  <a:lnTo>
                    <a:pt x="724543" y="738431"/>
                  </a:lnTo>
                  <a:lnTo>
                    <a:pt x="725837" y="729084"/>
                  </a:lnTo>
                  <a:lnTo>
                    <a:pt x="727217" y="719737"/>
                  </a:lnTo>
                  <a:lnTo>
                    <a:pt x="728656" y="710390"/>
                  </a:lnTo>
                  <a:lnTo>
                    <a:pt x="730176" y="701042"/>
                  </a:lnTo>
                  <a:lnTo>
                    <a:pt x="731774" y="691695"/>
                  </a:lnTo>
                  <a:lnTo>
                    <a:pt x="733420" y="682348"/>
                  </a:lnTo>
                  <a:lnTo>
                    <a:pt x="735129" y="673001"/>
                  </a:lnTo>
                  <a:lnTo>
                    <a:pt x="736903" y="663653"/>
                  </a:lnTo>
                  <a:lnTo>
                    <a:pt x="738715" y="654306"/>
                  </a:lnTo>
                  <a:lnTo>
                    <a:pt x="740570" y="644959"/>
                  </a:lnTo>
                  <a:lnTo>
                    <a:pt x="742477" y="635612"/>
                  </a:lnTo>
                  <a:lnTo>
                    <a:pt x="744409" y="626264"/>
                  </a:lnTo>
                  <a:lnTo>
                    <a:pt x="746369" y="616917"/>
                  </a:lnTo>
                  <a:lnTo>
                    <a:pt x="748362" y="607570"/>
                  </a:lnTo>
                  <a:lnTo>
                    <a:pt x="750370" y="598223"/>
                  </a:lnTo>
                  <a:lnTo>
                    <a:pt x="752391" y="588875"/>
                  </a:lnTo>
                  <a:lnTo>
                    <a:pt x="754428" y="579528"/>
                  </a:lnTo>
                  <a:lnTo>
                    <a:pt x="756467" y="570181"/>
                  </a:lnTo>
                  <a:lnTo>
                    <a:pt x="758508" y="560834"/>
                  </a:lnTo>
                  <a:lnTo>
                    <a:pt x="760546" y="551486"/>
                  </a:lnTo>
                  <a:lnTo>
                    <a:pt x="762575" y="542139"/>
                  </a:lnTo>
                  <a:lnTo>
                    <a:pt x="764597" y="532792"/>
                  </a:lnTo>
                  <a:lnTo>
                    <a:pt x="766599" y="523445"/>
                  </a:lnTo>
                  <a:lnTo>
                    <a:pt x="768583" y="514098"/>
                  </a:lnTo>
                  <a:lnTo>
                    <a:pt x="770549" y="504750"/>
                  </a:lnTo>
                  <a:lnTo>
                    <a:pt x="772484" y="495403"/>
                  </a:lnTo>
                  <a:lnTo>
                    <a:pt x="774389" y="486056"/>
                  </a:lnTo>
                  <a:lnTo>
                    <a:pt x="776270" y="476709"/>
                  </a:lnTo>
                  <a:lnTo>
                    <a:pt x="778111" y="467361"/>
                  </a:lnTo>
                  <a:lnTo>
                    <a:pt x="779912" y="458014"/>
                  </a:lnTo>
                  <a:lnTo>
                    <a:pt x="781684" y="448667"/>
                  </a:lnTo>
                  <a:lnTo>
                    <a:pt x="783409" y="439320"/>
                  </a:lnTo>
                  <a:lnTo>
                    <a:pt x="785087" y="429972"/>
                  </a:lnTo>
                  <a:lnTo>
                    <a:pt x="786730" y="420625"/>
                  </a:lnTo>
                  <a:lnTo>
                    <a:pt x="788325" y="411278"/>
                  </a:lnTo>
                  <a:lnTo>
                    <a:pt x="789865" y="401931"/>
                  </a:lnTo>
                  <a:lnTo>
                    <a:pt x="791368" y="392583"/>
                  </a:lnTo>
                  <a:lnTo>
                    <a:pt x="792823" y="383236"/>
                  </a:lnTo>
                  <a:lnTo>
                    <a:pt x="794217" y="373889"/>
                  </a:lnTo>
                  <a:lnTo>
                    <a:pt x="795573" y="364542"/>
                  </a:lnTo>
                  <a:lnTo>
                    <a:pt x="796883" y="355195"/>
                  </a:lnTo>
                  <a:lnTo>
                    <a:pt x="798127" y="345847"/>
                  </a:lnTo>
                  <a:lnTo>
                    <a:pt x="799334" y="336500"/>
                  </a:lnTo>
                  <a:lnTo>
                    <a:pt x="800499" y="327153"/>
                  </a:lnTo>
                  <a:lnTo>
                    <a:pt x="801596" y="317806"/>
                  </a:lnTo>
                  <a:lnTo>
                    <a:pt x="802656" y="308458"/>
                  </a:lnTo>
                  <a:lnTo>
                    <a:pt x="803679" y="299111"/>
                  </a:lnTo>
                  <a:lnTo>
                    <a:pt x="804634" y="289764"/>
                  </a:lnTo>
                  <a:lnTo>
                    <a:pt x="805554" y="280417"/>
                  </a:lnTo>
                  <a:lnTo>
                    <a:pt x="806439" y="271069"/>
                  </a:lnTo>
                  <a:lnTo>
                    <a:pt x="807262" y="261722"/>
                  </a:lnTo>
                  <a:lnTo>
                    <a:pt x="808050" y="252375"/>
                  </a:lnTo>
                  <a:lnTo>
                    <a:pt x="808806" y="243028"/>
                  </a:lnTo>
                  <a:lnTo>
                    <a:pt x="809509" y="233680"/>
                  </a:lnTo>
                  <a:lnTo>
                    <a:pt x="810176" y="224333"/>
                  </a:lnTo>
                  <a:lnTo>
                    <a:pt x="810814" y="214986"/>
                  </a:lnTo>
                  <a:lnTo>
                    <a:pt x="811406" y="205639"/>
                  </a:lnTo>
                  <a:lnTo>
                    <a:pt x="811964" y="196291"/>
                  </a:lnTo>
                  <a:lnTo>
                    <a:pt x="812496" y="186944"/>
                  </a:lnTo>
                  <a:lnTo>
                    <a:pt x="812989" y="177597"/>
                  </a:lnTo>
                  <a:lnTo>
                    <a:pt x="813451" y="168250"/>
                  </a:lnTo>
                  <a:lnTo>
                    <a:pt x="813889" y="158903"/>
                  </a:lnTo>
                  <a:lnTo>
                    <a:pt x="814296" y="149555"/>
                  </a:lnTo>
                  <a:lnTo>
                    <a:pt x="814673" y="140208"/>
                  </a:lnTo>
                  <a:lnTo>
                    <a:pt x="815030" y="130861"/>
                  </a:lnTo>
                  <a:lnTo>
                    <a:pt x="815362" y="121514"/>
                  </a:lnTo>
                  <a:lnTo>
                    <a:pt x="815666" y="112166"/>
                  </a:lnTo>
                  <a:lnTo>
                    <a:pt x="815954" y="102819"/>
                  </a:lnTo>
                  <a:lnTo>
                    <a:pt x="816222" y="93472"/>
                  </a:lnTo>
                  <a:lnTo>
                    <a:pt x="816465" y="84125"/>
                  </a:lnTo>
                  <a:lnTo>
                    <a:pt x="816694" y="74777"/>
                  </a:lnTo>
                  <a:lnTo>
                    <a:pt x="816907" y="65430"/>
                  </a:lnTo>
                  <a:lnTo>
                    <a:pt x="817099" y="56083"/>
                  </a:lnTo>
                  <a:lnTo>
                    <a:pt x="817280" y="46736"/>
                  </a:lnTo>
                  <a:lnTo>
                    <a:pt x="817448" y="37388"/>
                  </a:lnTo>
                  <a:lnTo>
                    <a:pt x="817598" y="28041"/>
                  </a:lnTo>
                  <a:lnTo>
                    <a:pt x="817739" y="18694"/>
                  </a:lnTo>
                  <a:lnTo>
                    <a:pt x="817870" y="9347"/>
                  </a:lnTo>
                  <a:lnTo>
                    <a:pt x="817986" y="0"/>
                  </a:lnTo>
                  <a:lnTo>
                    <a:pt x="820283" y="0"/>
                  </a:lnTo>
                  <a:lnTo>
                    <a:pt x="820399" y="9347"/>
                  </a:lnTo>
                  <a:lnTo>
                    <a:pt x="820530" y="18694"/>
                  </a:lnTo>
                  <a:lnTo>
                    <a:pt x="820671" y="28041"/>
                  </a:lnTo>
                  <a:lnTo>
                    <a:pt x="820820" y="37388"/>
                  </a:lnTo>
                  <a:lnTo>
                    <a:pt x="820989" y="46736"/>
                  </a:lnTo>
                  <a:lnTo>
                    <a:pt x="821170" y="56083"/>
                  </a:lnTo>
                  <a:lnTo>
                    <a:pt x="821361" y="65430"/>
                  </a:lnTo>
                  <a:lnTo>
                    <a:pt x="821575" y="74777"/>
                  </a:lnTo>
                  <a:lnTo>
                    <a:pt x="821804" y="84125"/>
                  </a:lnTo>
                  <a:lnTo>
                    <a:pt x="822047" y="93472"/>
                  </a:lnTo>
                  <a:lnTo>
                    <a:pt x="822315" y="102819"/>
                  </a:lnTo>
                  <a:lnTo>
                    <a:pt x="822603" y="112166"/>
                  </a:lnTo>
                  <a:lnTo>
                    <a:pt x="822907" y="121514"/>
                  </a:lnTo>
                  <a:lnTo>
                    <a:pt x="823239" y="130861"/>
                  </a:lnTo>
                  <a:lnTo>
                    <a:pt x="823596" y="140208"/>
                  </a:lnTo>
                  <a:lnTo>
                    <a:pt x="823973" y="149555"/>
                  </a:lnTo>
                  <a:lnTo>
                    <a:pt x="824380" y="158903"/>
                  </a:lnTo>
                  <a:lnTo>
                    <a:pt x="824818" y="168250"/>
                  </a:lnTo>
                  <a:lnTo>
                    <a:pt x="825279" y="177597"/>
                  </a:lnTo>
                  <a:lnTo>
                    <a:pt x="825773" y="186944"/>
                  </a:lnTo>
                  <a:lnTo>
                    <a:pt x="826305" y="196291"/>
                  </a:lnTo>
                  <a:lnTo>
                    <a:pt x="826863" y="205639"/>
                  </a:lnTo>
                  <a:lnTo>
                    <a:pt x="827455" y="214986"/>
                  </a:lnTo>
                  <a:lnTo>
                    <a:pt x="828093" y="224333"/>
                  </a:lnTo>
                  <a:lnTo>
                    <a:pt x="828760" y="233680"/>
                  </a:lnTo>
                  <a:lnTo>
                    <a:pt x="829463" y="243028"/>
                  </a:lnTo>
                  <a:lnTo>
                    <a:pt x="830218" y="252375"/>
                  </a:lnTo>
                  <a:lnTo>
                    <a:pt x="831006" y="261722"/>
                  </a:lnTo>
                  <a:lnTo>
                    <a:pt x="831830" y="271069"/>
                  </a:lnTo>
                  <a:lnTo>
                    <a:pt x="832715" y="280417"/>
                  </a:lnTo>
                  <a:lnTo>
                    <a:pt x="833635" y="289764"/>
                  </a:lnTo>
                  <a:lnTo>
                    <a:pt x="834589" y="299111"/>
                  </a:lnTo>
                  <a:lnTo>
                    <a:pt x="835613" y="308458"/>
                  </a:lnTo>
                  <a:lnTo>
                    <a:pt x="836673" y="317806"/>
                  </a:lnTo>
                  <a:lnTo>
                    <a:pt x="837770" y="327153"/>
                  </a:lnTo>
                  <a:lnTo>
                    <a:pt x="838935" y="336500"/>
                  </a:lnTo>
                  <a:lnTo>
                    <a:pt x="840141" y="345847"/>
                  </a:lnTo>
                  <a:lnTo>
                    <a:pt x="841386" y="355195"/>
                  </a:lnTo>
                  <a:lnTo>
                    <a:pt x="842696" y="364542"/>
                  </a:lnTo>
                  <a:lnTo>
                    <a:pt x="844052" y="373889"/>
                  </a:lnTo>
                  <a:lnTo>
                    <a:pt x="845446" y="383236"/>
                  </a:lnTo>
                  <a:lnTo>
                    <a:pt x="846901" y="392583"/>
                  </a:lnTo>
                  <a:lnTo>
                    <a:pt x="848404" y="401931"/>
                  </a:lnTo>
                  <a:lnTo>
                    <a:pt x="849943" y="411278"/>
                  </a:lnTo>
                  <a:lnTo>
                    <a:pt x="851539" y="420625"/>
                  </a:lnTo>
                  <a:lnTo>
                    <a:pt x="853182" y="429972"/>
                  </a:lnTo>
                  <a:lnTo>
                    <a:pt x="854860" y="439320"/>
                  </a:lnTo>
                  <a:lnTo>
                    <a:pt x="856585" y="448667"/>
                  </a:lnTo>
                  <a:lnTo>
                    <a:pt x="858356" y="458014"/>
                  </a:lnTo>
                  <a:lnTo>
                    <a:pt x="860158" y="467361"/>
                  </a:lnTo>
                  <a:lnTo>
                    <a:pt x="861998" y="476709"/>
                  </a:lnTo>
                  <a:lnTo>
                    <a:pt x="863880" y="486056"/>
                  </a:lnTo>
                  <a:lnTo>
                    <a:pt x="865785" y="495403"/>
                  </a:lnTo>
                  <a:lnTo>
                    <a:pt x="867719" y="504750"/>
                  </a:lnTo>
                  <a:lnTo>
                    <a:pt x="869686" y="514098"/>
                  </a:lnTo>
                  <a:lnTo>
                    <a:pt x="871670" y="523445"/>
                  </a:lnTo>
                  <a:lnTo>
                    <a:pt x="873671" y="532792"/>
                  </a:lnTo>
                  <a:lnTo>
                    <a:pt x="875693" y="542139"/>
                  </a:lnTo>
                  <a:lnTo>
                    <a:pt x="877723" y="551486"/>
                  </a:lnTo>
                  <a:lnTo>
                    <a:pt x="879760" y="560834"/>
                  </a:lnTo>
                  <a:lnTo>
                    <a:pt x="881802" y="570181"/>
                  </a:lnTo>
                  <a:lnTo>
                    <a:pt x="883841" y="579528"/>
                  </a:lnTo>
                  <a:lnTo>
                    <a:pt x="885877" y="588875"/>
                  </a:lnTo>
                  <a:lnTo>
                    <a:pt x="887899" y="598223"/>
                  </a:lnTo>
                  <a:lnTo>
                    <a:pt x="889906" y="607570"/>
                  </a:lnTo>
                  <a:lnTo>
                    <a:pt x="891900" y="616917"/>
                  </a:lnTo>
                  <a:lnTo>
                    <a:pt x="893860" y="626264"/>
                  </a:lnTo>
                  <a:lnTo>
                    <a:pt x="895792" y="635612"/>
                  </a:lnTo>
                  <a:lnTo>
                    <a:pt x="897699" y="644959"/>
                  </a:lnTo>
                  <a:lnTo>
                    <a:pt x="899554" y="654306"/>
                  </a:lnTo>
                  <a:lnTo>
                    <a:pt x="901366" y="663653"/>
                  </a:lnTo>
                  <a:lnTo>
                    <a:pt x="903140" y="673001"/>
                  </a:lnTo>
                  <a:lnTo>
                    <a:pt x="904848" y="682348"/>
                  </a:lnTo>
                  <a:lnTo>
                    <a:pt x="906495" y="691695"/>
                  </a:lnTo>
                  <a:lnTo>
                    <a:pt x="908093" y="701042"/>
                  </a:lnTo>
                  <a:lnTo>
                    <a:pt x="909613" y="710390"/>
                  </a:lnTo>
                  <a:lnTo>
                    <a:pt x="911052" y="719737"/>
                  </a:lnTo>
                  <a:lnTo>
                    <a:pt x="912432" y="729084"/>
                  </a:lnTo>
                  <a:lnTo>
                    <a:pt x="913726" y="738431"/>
                  </a:lnTo>
                  <a:lnTo>
                    <a:pt x="914920" y="747778"/>
                  </a:lnTo>
                  <a:lnTo>
                    <a:pt x="916046" y="757126"/>
                  </a:lnTo>
                  <a:lnTo>
                    <a:pt x="917081" y="766473"/>
                  </a:lnTo>
                  <a:lnTo>
                    <a:pt x="917999" y="775820"/>
                  </a:lnTo>
                  <a:lnTo>
                    <a:pt x="918841" y="785167"/>
                  </a:lnTo>
                  <a:lnTo>
                    <a:pt x="919592" y="794515"/>
                  </a:lnTo>
                  <a:lnTo>
                    <a:pt x="920209" y="803862"/>
                  </a:lnTo>
                  <a:lnTo>
                    <a:pt x="920746" y="813209"/>
                  </a:lnTo>
                  <a:lnTo>
                    <a:pt x="921195" y="822556"/>
                  </a:lnTo>
                  <a:lnTo>
                    <a:pt x="921497" y="831904"/>
                  </a:lnTo>
                  <a:lnTo>
                    <a:pt x="921718" y="841251"/>
                  </a:lnTo>
                  <a:lnTo>
                    <a:pt x="921855" y="850598"/>
                  </a:lnTo>
                  <a:lnTo>
                    <a:pt x="921839" y="859945"/>
                  </a:lnTo>
                  <a:lnTo>
                    <a:pt x="921741" y="869293"/>
                  </a:lnTo>
                  <a:lnTo>
                    <a:pt x="921563" y="878640"/>
                  </a:lnTo>
                  <a:lnTo>
                    <a:pt x="921240" y="887987"/>
                  </a:lnTo>
                  <a:lnTo>
                    <a:pt x="920833" y="897334"/>
                  </a:lnTo>
                  <a:lnTo>
                    <a:pt x="920350" y="906682"/>
                  </a:lnTo>
                  <a:lnTo>
                    <a:pt x="919737" y="916029"/>
                  </a:lnTo>
                  <a:lnTo>
                    <a:pt x="919041" y="925376"/>
                  </a:lnTo>
                  <a:lnTo>
                    <a:pt x="918275" y="934723"/>
                  </a:lnTo>
                  <a:lnTo>
                    <a:pt x="917398" y="944070"/>
                  </a:lnTo>
                  <a:lnTo>
                    <a:pt x="916443" y="953418"/>
                  </a:lnTo>
                  <a:lnTo>
                    <a:pt x="915426" y="962765"/>
                  </a:lnTo>
                  <a:lnTo>
                    <a:pt x="914320" y="972112"/>
                  </a:lnTo>
                  <a:lnTo>
                    <a:pt x="913143" y="981459"/>
                  </a:lnTo>
                  <a:lnTo>
                    <a:pt x="911917" y="990807"/>
                  </a:lnTo>
                  <a:lnTo>
                    <a:pt x="910623" y="1000154"/>
                  </a:lnTo>
                  <a:lnTo>
                    <a:pt x="909271" y="1009501"/>
                  </a:lnTo>
                  <a:lnTo>
                    <a:pt x="907883" y="1018848"/>
                  </a:lnTo>
                  <a:lnTo>
                    <a:pt x="906449" y="1028196"/>
                  </a:lnTo>
                  <a:lnTo>
                    <a:pt x="904974" y="1037543"/>
                  </a:lnTo>
                  <a:lnTo>
                    <a:pt x="903477" y="1046890"/>
                  </a:lnTo>
                  <a:lnTo>
                    <a:pt x="901955" y="1056237"/>
                  </a:lnTo>
                  <a:lnTo>
                    <a:pt x="900412" y="1065585"/>
                  </a:lnTo>
                  <a:lnTo>
                    <a:pt x="898863" y="1074932"/>
                  </a:lnTo>
                  <a:lnTo>
                    <a:pt x="897307" y="1084279"/>
                  </a:lnTo>
                  <a:lnTo>
                    <a:pt x="895755" y="1093626"/>
                  </a:lnTo>
                  <a:lnTo>
                    <a:pt x="894210" y="1102973"/>
                  </a:lnTo>
                  <a:lnTo>
                    <a:pt x="892675" y="1112321"/>
                  </a:lnTo>
                  <a:lnTo>
                    <a:pt x="891170" y="1121668"/>
                  </a:lnTo>
                  <a:lnTo>
                    <a:pt x="889687" y="1131015"/>
                  </a:lnTo>
                  <a:lnTo>
                    <a:pt x="888227" y="1140362"/>
                  </a:lnTo>
                  <a:lnTo>
                    <a:pt x="886823" y="1149710"/>
                  </a:lnTo>
                  <a:lnTo>
                    <a:pt x="885456" y="1159057"/>
                  </a:lnTo>
                  <a:lnTo>
                    <a:pt x="884125" y="1168404"/>
                  </a:lnTo>
                  <a:lnTo>
                    <a:pt x="882870" y="1177751"/>
                  </a:lnTo>
                  <a:lnTo>
                    <a:pt x="881667" y="1187099"/>
                  </a:lnTo>
                  <a:lnTo>
                    <a:pt x="880513" y="1196446"/>
                  </a:lnTo>
                  <a:lnTo>
                    <a:pt x="879449" y="1205793"/>
                  </a:lnTo>
                  <a:lnTo>
                    <a:pt x="878454" y="1215140"/>
                  </a:lnTo>
                  <a:lnTo>
                    <a:pt x="877518" y="1224488"/>
                  </a:lnTo>
                  <a:lnTo>
                    <a:pt x="876681" y="1233835"/>
                  </a:lnTo>
                  <a:lnTo>
                    <a:pt x="875929" y="1243182"/>
                  </a:lnTo>
                  <a:lnTo>
                    <a:pt x="875243" y="1252529"/>
                  </a:lnTo>
                  <a:lnTo>
                    <a:pt x="874662" y="1261877"/>
                  </a:lnTo>
                  <a:lnTo>
                    <a:pt x="874180" y="1271224"/>
                  </a:lnTo>
                  <a:lnTo>
                    <a:pt x="873770" y="1280571"/>
                  </a:lnTo>
                  <a:lnTo>
                    <a:pt x="873463" y="1289918"/>
                  </a:lnTo>
                  <a:lnTo>
                    <a:pt x="873268" y="1299265"/>
                  </a:lnTo>
                  <a:lnTo>
                    <a:pt x="873147" y="1308613"/>
                  </a:lnTo>
                  <a:lnTo>
                    <a:pt x="873127" y="1317960"/>
                  </a:lnTo>
                  <a:lnTo>
                    <a:pt x="873226" y="1327307"/>
                  </a:lnTo>
                  <a:lnTo>
                    <a:pt x="873399" y="1336654"/>
                  </a:lnTo>
                  <a:lnTo>
                    <a:pt x="873666" y="1346002"/>
                  </a:lnTo>
                  <a:lnTo>
                    <a:pt x="874056" y="1355349"/>
                  </a:lnTo>
                  <a:lnTo>
                    <a:pt x="874518" y="1364696"/>
                  </a:lnTo>
                  <a:lnTo>
                    <a:pt x="875063" y="1374043"/>
                  </a:lnTo>
                  <a:lnTo>
                    <a:pt x="875732" y="1383391"/>
                  </a:lnTo>
                  <a:lnTo>
                    <a:pt x="876468" y="1392738"/>
                  </a:lnTo>
                  <a:lnTo>
                    <a:pt x="877274" y="1402085"/>
                  </a:lnTo>
                  <a:lnTo>
                    <a:pt x="878199" y="1411432"/>
                  </a:lnTo>
                  <a:lnTo>
                    <a:pt x="879184" y="1420780"/>
                  </a:lnTo>
                  <a:lnTo>
                    <a:pt x="880229" y="1430127"/>
                  </a:lnTo>
                  <a:lnTo>
                    <a:pt x="881376" y="1439474"/>
                  </a:lnTo>
                  <a:lnTo>
                    <a:pt x="882576" y="1448821"/>
                  </a:lnTo>
                  <a:lnTo>
                    <a:pt x="883827" y="1458168"/>
                  </a:lnTo>
                  <a:lnTo>
                    <a:pt x="885156" y="1467516"/>
                  </a:lnTo>
                  <a:lnTo>
                    <a:pt x="886532" y="1476863"/>
                  </a:lnTo>
                  <a:lnTo>
                    <a:pt x="887945" y="1486210"/>
                  </a:lnTo>
                  <a:lnTo>
                    <a:pt x="889415" y="1495557"/>
                  </a:lnTo>
                  <a:lnTo>
                    <a:pt x="890919" y="1504905"/>
                  </a:lnTo>
                  <a:lnTo>
                    <a:pt x="892448" y="1514252"/>
                  </a:lnTo>
                  <a:lnTo>
                    <a:pt x="894010" y="1523599"/>
                  </a:lnTo>
                  <a:lnTo>
                    <a:pt x="895592" y="1532946"/>
                  </a:lnTo>
                  <a:lnTo>
                    <a:pt x="897185" y="1542294"/>
                  </a:lnTo>
                  <a:lnTo>
                    <a:pt x="898789" y="1551641"/>
                  </a:lnTo>
                  <a:lnTo>
                    <a:pt x="900395" y="1560988"/>
                  </a:lnTo>
                  <a:lnTo>
                    <a:pt x="901999" y="1570335"/>
                  </a:lnTo>
                  <a:lnTo>
                    <a:pt x="903595" y="1579683"/>
                  </a:lnTo>
                  <a:lnTo>
                    <a:pt x="905172" y="1589030"/>
                  </a:lnTo>
                  <a:lnTo>
                    <a:pt x="906733" y="1598377"/>
                  </a:lnTo>
                  <a:lnTo>
                    <a:pt x="908270" y="1607724"/>
                  </a:lnTo>
                  <a:lnTo>
                    <a:pt x="909766" y="1617072"/>
                  </a:lnTo>
                  <a:lnTo>
                    <a:pt x="911234" y="1626419"/>
                  </a:lnTo>
                  <a:lnTo>
                    <a:pt x="912665" y="1635766"/>
                  </a:lnTo>
                  <a:lnTo>
                    <a:pt x="914034" y="1645113"/>
                  </a:lnTo>
                  <a:lnTo>
                    <a:pt x="915362" y="1654460"/>
                  </a:lnTo>
                  <a:lnTo>
                    <a:pt x="916645" y="1663808"/>
                  </a:lnTo>
                  <a:lnTo>
                    <a:pt x="917845" y="1673155"/>
                  </a:lnTo>
                  <a:lnTo>
                    <a:pt x="918995" y="1682502"/>
                  </a:lnTo>
                  <a:lnTo>
                    <a:pt x="920094" y="1691849"/>
                  </a:lnTo>
                  <a:lnTo>
                    <a:pt x="921092" y="1701197"/>
                  </a:lnTo>
                  <a:lnTo>
                    <a:pt x="922032" y="1710544"/>
                  </a:lnTo>
                  <a:lnTo>
                    <a:pt x="922916" y="1719891"/>
                  </a:lnTo>
                  <a:lnTo>
                    <a:pt x="923693" y="1729238"/>
                  </a:lnTo>
                  <a:lnTo>
                    <a:pt x="924403" y="1738586"/>
                  </a:lnTo>
                  <a:lnTo>
                    <a:pt x="925053" y="1747933"/>
                  </a:lnTo>
                  <a:lnTo>
                    <a:pt x="925596" y="1757280"/>
                  </a:lnTo>
                  <a:lnTo>
                    <a:pt x="926067" y="1766627"/>
                  </a:lnTo>
                  <a:lnTo>
                    <a:pt x="926475" y="1775975"/>
                  </a:lnTo>
                  <a:lnTo>
                    <a:pt x="926784" y="1785322"/>
                  </a:lnTo>
                  <a:lnTo>
                    <a:pt x="927015" y="1794669"/>
                  </a:lnTo>
                  <a:lnTo>
                    <a:pt x="927187" y="1804016"/>
                  </a:lnTo>
                  <a:lnTo>
                    <a:pt x="927270" y="1813364"/>
                  </a:lnTo>
                  <a:lnTo>
                    <a:pt x="927275" y="1822711"/>
                  </a:lnTo>
                  <a:lnTo>
                    <a:pt x="927226" y="1832058"/>
                  </a:lnTo>
                  <a:lnTo>
                    <a:pt x="927101" y="1841405"/>
                  </a:lnTo>
                  <a:lnTo>
                    <a:pt x="926904" y="1850752"/>
                  </a:lnTo>
                  <a:lnTo>
                    <a:pt x="926660" y="1860100"/>
                  </a:lnTo>
                  <a:lnTo>
                    <a:pt x="926355" y="1869447"/>
                  </a:lnTo>
                  <a:lnTo>
                    <a:pt x="925988" y="1878794"/>
                  </a:lnTo>
                  <a:lnTo>
                    <a:pt x="925583" y="1888141"/>
                  </a:lnTo>
                  <a:lnTo>
                    <a:pt x="925135" y="1897489"/>
                  </a:lnTo>
                  <a:lnTo>
                    <a:pt x="924638" y="1906836"/>
                  </a:lnTo>
                  <a:lnTo>
                    <a:pt x="924115" y="1916183"/>
                  </a:lnTo>
                  <a:lnTo>
                    <a:pt x="923565" y="1925530"/>
                  </a:lnTo>
                  <a:lnTo>
                    <a:pt x="922983" y="1934878"/>
                  </a:lnTo>
                  <a:lnTo>
                    <a:pt x="922388" y="1944225"/>
                  </a:lnTo>
                  <a:lnTo>
                    <a:pt x="921780" y="1953572"/>
                  </a:lnTo>
                  <a:lnTo>
                    <a:pt x="921162" y="1962919"/>
                  </a:lnTo>
                  <a:lnTo>
                    <a:pt x="920543" y="1972267"/>
                  </a:lnTo>
                  <a:lnTo>
                    <a:pt x="919925" y="1981614"/>
                  </a:lnTo>
                  <a:lnTo>
                    <a:pt x="919318" y="1990961"/>
                  </a:lnTo>
                  <a:lnTo>
                    <a:pt x="918724" y="2000308"/>
                  </a:lnTo>
                  <a:lnTo>
                    <a:pt x="918142" y="2009655"/>
                  </a:lnTo>
                  <a:lnTo>
                    <a:pt x="917590" y="2019003"/>
                  </a:lnTo>
                  <a:lnTo>
                    <a:pt x="917064" y="2028350"/>
                  </a:lnTo>
                  <a:lnTo>
                    <a:pt x="916561" y="2037697"/>
                  </a:lnTo>
                  <a:lnTo>
                    <a:pt x="916103" y="2047044"/>
                  </a:lnTo>
                  <a:lnTo>
                    <a:pt x="915683" y="2056392"/>
                  </a:lnTo>
                  <a:lnTo>
                    <a:pt x="915295" y="2065739"/>
                  </a:lnTo>
                  <a:lnTo>
                    <a:pt x="914962" y="2075086"/>
                  </a:lnTo>
                  <a:lnTo>
                    <a:pt x="914678" y="2084433"/>
                  </a:lnTo>
                  <a:lnTo>
                    <a:pt x="914433" y="2093781"/>
                  </a:lnTo>
                  <a:lnTo>
                    <a:pt x="914248" y="2103128"/>
                  </a:lnTo>
                  <a:lnTo>
                    <a:pt x="914121" y="2112475"/>
                  </a:lnTo>
                  <a:lnTo>
                    <a:pt x="914036" y="2121822"/>
                  </a:lnTo>
                  <a:lnTo>
                    <a:pt x="914010" y="2131170"/>
                  </a:lnTo>
                  <a:lnTo>
                    <a:pt x="914049" y="2140517"/>
                  </a:lnTo>
                  <a:lnTo>
                    <a:pt x="914130" y="2149864"/>
                  </a:lnTo>
                  <a:lnTo>
                    <a:pt x="914266" y="2159211"/>
                  </a:lnTo>
                  <a:lnTo>
                    <a:pt x="914468" y="2168559"/>
                  </a:lnTo>
                  <a:lnTo>
                    <a:pt x="914709" y="2177906"/>
                  </a:lnTo>
                  <a:lnTo>
                    <a:pt x="914998" y="2187253"/>
                  </a:lnTo>
                  <a:lnTo>
                    <a:pt x="915349" y="2196600"/>
                  </a:lnTo>
                  <a:lnTo>
                    <a:pt x="915734" y="2205947"/>
                  </a:lnTo>
                  <a:lnTo>
                    <a:pt x="916156" y="2215295"/>
                  </a:lnTo>
                  <a:lnTo>
                    <a:pt x="916631" y="2224642"/>
                  </a:lnTo>
                  <a:lnTo>
                    <a:pt x="917132" y="2233989"/>
                  </a:lnTo>
                  <a:lnTo>
                    <a:pt x="917659" y="2243336"/>
                  </a:lnTo>
                  <a:lnTo>
                    <a:pt x="918225" y="2252684"/>
                  </a:lnTo>
                  <a:lnTo>
                    <a:pt x="918806" y="2262031"/>
                  </a:lnTo>
                  <a:lnTo>
                    <a:pt x="919403" y="2271378"/>
                  </a:lnTo>
                  <a:lnTo>
                    <a:pt x="920017" y="2280725"/>
                  </a:lnTo>
                  <a:lnTo>
                    <a:pt x="920636" y="2290073"/>
                  </a:lnTo>
                  <a:lnTo>
                    <a:pt x="921259" y="2299420"/>
                  </a:lnTo>
                  <a:lnTo>
                    <a:pt x="921878" y="2308767"/>
                  </a:lnTo>
                  <a:lnTo>
                    <a:pt x="922488" y="2318114"/>
                  </a:lnTo>
                  <a:lnTo>
                    <a:pt x="923089" y="2327462"/>
                  </a:lnTo>
                  <a:lnTo>
                    <a:pt x="923667" y="2336809"/>
                  </a:lnTo>
                  <a:lnTo>
                    <a:pt x="924221" y="2346156"/>
                  </a:lnTo>
                  <a:lnTo>
                    <a:pt x="924752" y="2355503"/>
                  </a:lnTo>
                  <a:lnTo>
                    <a:pt x="925244" y="2364851"/>
                  </a:lnTo>
                  <a:lnTo>
                    <a:pt x="925694" y="2374198"/>
                  </a:lnTo>
                  <a:lnTo>
                    <a:pt x="926110" y="2383545"/>
                  </a:lnTo>
                  <a:lnTo>
                    <a:pt x="926473" y="2392892"/>
                  </a:lnTo>
                  <a:lnTo>
                    <a:pt x="926776" y="2402239"/>
                  </a:lnTo>
                  <a:lnTo>
                    <a:pt x="927035" y="2411587"/>
                  </a:lnTo>
                  <a:lnTo>
                    <a:pt x="927233" y="2420934"/>
                  </a:lnTo>
                  <a:lnTo>
                    <a:pt x="927353" y="2430281"/>
                  </a:lnTo>
                  <a:lnTo>
                    <a:pt x="927422" y="2439628"/>
                  </a:lnTo>
                  <a:lnTo>
                    <a:pt x="927424" y="2448976"/>
                  </a:lnTo>
                  <a:lnTo>
                    <a:pt x="927334" y="2458323"/>
                  </a:lnTo>
                  <a:lnTo>
                    <a:pt x="927187" y="2467670"/>
                  </a:lnTo>
                  <a:lnTo>
                    <a:pt x="926973" y="2477017"/>
                  </a:lnTo>
                  <a:lnTo>
                    <a:pt x="926655" y="2486365"/>
                  </a:lnTo>
                  <a:lnTo>
                    <a:pt x="926278" y="2495712"/>
                  </a:lnTo>
                  <a:lnTo>
                    <a:pt x="925837" y="2505059"/>
                  </a:lnTo>
                  <a:lnTo>
                    <a:pt x="925285" y="2514406"/>
                  </a:lnTo>
                  <a:lnTo>
                    <a:pt x="924675" y="2523754"/>
                  </a:lnTo>
                  <a:lnTo>
                    <a:pt x="924006" y="2533101"/>
                  </a:lnTo>
                  <a:lnTo>
                    <a:pt x="923228" y="2542448"/>
                  </a:lnTo>
                  <a:lnTo>
                    <a:pt x="922393" y="2551795"/>
                  </a:lnTo>
                  <a:lnTo>
                    <a:pt x="921503" y="2561142"/>
                  </a:lnTo>
                  <a:lnTo>
                    <a:pt x="920519" y="2570490"/>
                  </a:lnTo>
                  <a:lnTo>
                    <a:pt x="919481" y="2579837"/>
                  </a:lnTo>
                  <a:lnTo>
                    <a:pt x="918394" y="2589184"/>
                  </a:lnTo>
                  <a:lnTo>
                    <a:pt x="917231" y="2598531"/>
                  </a:lnTo>
                  <a:lnTo>
                    <a:pt x="916020" y="2607879"/>
                  </a:lnTo>
                  <a:lnTo>
                    <a:pt x="914770" y="2617226"/>
                  </a:lnTo>
                  <a:lnTo>
                    <a:pt x="913465" y="2626573"/>
                  </a:lnTo>
                  <a:lnTo>
                    <a:pt x="912122" y="2635920"/>
                  </a:lnTo>
                  <a:lnTo>
                    <a:pt x="910752" y="2645268"/>
                  </a:lnTo>
                  <a:lnTo>
                    <a:pt x="909349" y="2654615"/>
                  </a:lnTo>
                  <a:lnTo>
                    <a:pt x="907922" y="2663962"/>
                  </a:lnTo>
                  <a:lnTo>
                    <a:pt x="906484" y="2673309"/>
                  </a:lnTo>
                  <a:lnTo>
                    <a:pt x="905032" y="2682657"/>
                  </a:lnTo>
                  <a:lnTo>
                    <a:pt x="903579" y="2692004"/>
                  </a:lnTo>
                  <a:lnTo>
                    <a:pt x="902127" y="2701351"/>
                  </a:lnTo>
                  <a:lnTo>
                    <a:pt x="900684" y="2710698"/>
                  </a:lnTo>
                  <a:lnTo>
                    <a:pt x="899262" y="2720046"/>
                  </a:lnTo>
                  <a:lnTo>
                    <a:pt x="897859" y="2729393"/>
                  </a:lnTo>
                  <a:lnTo>
                    <a:pt x="896481" y="2738740"/>
                  </a:lnTo>
                  <a:lnTo>
                    <a:pt x="895153" y="2748087"/>
                  </a:lnTo>
                  <a:lnTo>
                    <a:pt x="893860" y="2757434"/>
                  </a:lnTo>
                  <a:lnTo>
                    <a:pt x="892609" y="2766782"/>
                  </a:lnTo>
                  <a:lnTo>
                    <a:pt x="891438" y="2776129"/>
                  </a:lnTo>
                  <a:lnTo>
                    <a:pt x="890318" y="2785476"/>
                  </a:lnTo>
                  <a:lnTo>
                    <a:pt x="889253" y="2794823"/>
                  </a:lnTo>
                  <a:lnTo>
                    <a:pt x="888300" y="2804171"/>
                  </a:lnTo>
                  <a:lnTo>
                    <a:pt x="887415" y="2813518"/>
                  </a:lnTo>
                  <a:lnTo>
                    <a:pt x="886598" y="2822865"/>
                  </a:lnTo>
                  <a:lnTo>
                    <a:pt x="885919" y="2832212"/>
                  </a:lnTo>
                  <a:lnTo>
                    <a:pt x="885327" y="2841560"/>
                  </a:lnTo>
                  <a:lnTo>
                    <a:pt x="884819" y="2850907"/>
                  </a:lnTo>
                  <a:lnTo>
                    <a:pt x="884467" y="2860254"/>
                  </a:lnTo>
                  <a:lnTo>
                    <a:pt x="884224" y="2869601"/>
                  </a:lnTo>
                  <a:lnTo>
                    <a:pt x="884079" y="2878949"/>
                  </a:lnTo>
                  <a:lnTo>
                    <a:pt x="884104" y="2888296"/>
                  </a:lnTo>
                  <a:lnTo>
                    <a:pt x="884263" y="2897643"/>
                  </a:lnTo>
                  <a:lnTo>
                    <a:pt x="884532" y="2906990"/>
                  </a:lnTo>
                  <a:lnTo>
                    <a:pt x="884980" y="2916337"/>
                  </a:lnTo>
                  <a:lnTo>
                    <a:pt x="885588" y="2925685"/>
                  </a:lnTo>
                  <a:lnTo>
                    <a:pt x="886319" y="2935032"/>
                  </a:lnTo>
                  <a:lnTo>
                    <a:pt x="887233" y="2944379"/>
                  </a:lnTo>
                  <a:lnTo>
                    <a:pt x="888334" y="2953726"/>
                  </a:lnTo>
                  <a:lnTo>
                    <a:pt x="889569" y="2963074"/>
                  </a:lnTo>
                  <a:lnTo>
                    <a:pt x="890989" y="2972421"/>
                  </a:lnTo>
                  <a:lnTo>
                    <a:pt x="892624" y="2981768"/>
                  </a:lnTo>
                  <a:lnTo>
                    <a:pt x="894401" y="2991115"/>
                  </a:lnTo>
                  <a:lnTo>
                    <a:pt x="896364" y="3000463"/>
                  </a:lnTo>
                  <a:lnTo>
                    <a:pt x="898569" y="3009810"/>
                  </a:lnTo>
                  <a:lnTo>
                    <a:pt x="900926" y="3019157"/>
                  </a:lnTo>
                  <a:lnTo>
                    <a:pt x="903465" y="3028504"/>
                  </a:lnTo>
                  <a:lnTo>
                    <a:pt x="906275" y="3037852"/>
                  </a:lnTo>
                  <a:lnTo>
                    <a:pt x="909246" y="3047199"/>
                  </a:lnTo>
                  <a:lnTo>
                    <a:pt x="912393" y="3056546"/>
                  </a:lnTo>
                  <a:lnTo>
                    <a:pt x="915840" y="3065893"/>
                  </a:lnTo>
                  <a:lnTo>
                    <a:pt x="919457" y="3075241"/>
                  </a:lnTo>
                  <a:lnTo>
                    <a:pt x="923243" y="3084588"/>
                  </a:lnTo>
                  <a:lnTo>
                    <a:pt x="927359" y="3093935"/>
                  </a:lnTo>
                  <a:lnTo>
                    <a:pt x="931652" y="3103282"/>
                  </a:lnTo>
                  <a:lnTo>
                    <a:pt x="936123" y="3112629"/>
                  </a:lnTo>
                  <a:lnTo>
                    <a:pt x="940921" y="3121977"/>
                  </a:lnTo>
                  <a:lnTo>
                    <a:pt x="945920" y="3131324"/>
                  </a:lnTo>
                  <a:lnTo>
                    <a:pt x="951104" y="3140671"/>
                  </a:lnTo>
                  <a:lnTo>
                    <a:pt x="956611" y="3150018"/>
                  </a:lnTo>
                  <a:lnTo>
                    <a:pt x="962345" y="3159366"/>
                  </a:lnTo>
                  <a:lnTo>
                    <a:pt x="968270" y="3168713"/>
                  </a:lnTo>
                  <a:lnTo>
                    <a:pt x="974511" y="3178060"/>
                  </a:lnTo>
                  <a:lnTo>
                    <a:pt x="981005" y="3187407"/>
                  </a:lnTo>
                  <a:lnTo>
                    <a:pt x="987697" y="3196755"/>
                  </a:lnTo>
                  <a:lnTo>
                    <a:pt x="994694" y="3206102"/>
                  </a:lnTo>
                  <a:lnTo>
                    <a:pt x="1001970" y="3215449"/>
                  </a:lnTo>
                  <a:lnTo>
                    <a:pt x="1009449" y="3224796"/>
                  </a:lnTo>
                  <a:lnTo>
                    <a:pt x="1017221" y="3234144"/>
                  </a:lnTo>
                  <a:lnTo>
                    <a:pt x="1025296" y="3243491"/>
                  </a:lnTo>
                  <a:lnTo>
                    <a:pt x="1033577" y="3252838"/>
                  </a:lnTo>
                  <a:lnTo>
                    <a:pt x="1042135" y="3262185"/>
                  </a:lnTo>
                  <a:lnTo>
                    <a:pt x="1051017" y="3271533"/>
                  </a:lnTo>
                  <a:lnTo>
                    <a:pt x="1060107" y="3280880"/>
                  </a:lnTo>
                  <a:lnTo>
                    <a:pt x="1069453" y="3290227"/>
                  </a:lnTo>
                  <a:lnTo>
                    <a:pt x="1079141" y="3299574"/>
                  </a:lnTo>
                  <a:lnTo>
                    <a:pt x="1089032" y="3308921"/>
                  </a:lnTo>
                  <a:lnTo>
                    <a:pt x="1099158" y="3318269"/>
                  </a:lnTo>
                  <a:lnTo>
                    <a:pt x="1109634" y="3327616"/>
                  </a:lnTo>
                  <a:lnTo>
                    <a:pt x="1120306" y="3336963"/>
                  </a:lnTo>
                  <a:lnTo>
                    <a:pt x="1131184" y="3346310"/>
                  </a:lnTo>
                  <a:lnTo>
                    <a:pt x="1142414" y="3355658"/>
                  </a:lnTo>
                  <a:lnTo>
                    <a:pt x="1153826" y="3365005"/>
                  </a:lnTo>
                  <a:lnTo>
                    <a:pt x="1165420" y="3374352"/>
                  </a:lnTo>
                  <a:lnTo>
                    <a:pt x="1177339" y="3383699"/>
                  </a:lnTo>
                  <a:lnTo>
                    <a:pt x="1189427" y="3393047"/>
                  </a:lnTo>
                  <a:lnTo>
                    <a:pt x="1201678" y="3402394"/>
                  </a:lnTo>
                  <a:lnTo>
                    <a:pt x="1214197" y="3411741"/>
                  </a:lnTo>
                  <a:lnTo>
                    <a:pt x="1226872" y="3421088"/>
                  </a:lnTo>
                  <a:lnTo>
                    <a:pt x="1239681" y="3430436"/>
                  </a:lnTo>
                  <a:lnTo>
                    <a:pt x="1252696" y="3439783"/>
                  </a:lnTo>
                  <a:lnTo>
                    <a:pt x="1265839" y="3449130"/>
                  </a:lnTo>
                  <a:lnTo>
                    <a:pt x="1279081" y="3458477"/>
                  </a:lnTo>
                  <a:lnTo>
                    <a:pt x="1292459" y="3467824"/>
                  </a:lnTo>
                  <a:lnTo>
                    <a:pt x="1305922" y="3477172"/>
                  </a:lnTo>
                  <a:lnTo>
                    <a:pt x="1319440" y="3486519"/>
                  </a:lnTo>
                  <a:lnTo>
                    <a:pt x="1333021" y="3495866"/>
                  </a:lnTo>
                  <a:lnTo>
                    <a:pt x="1346625" y="3505213"/>
                  </a:lnTo>
                  <a:lnTo>
                    <a:pt x="1360232" y="3514561"/>
                  </a:lnTo>
                  <a:lnTo>
                    <a:pt x="1373827" y="3523908"/>
                  </a:lnTo>
                  <a:lnTo>
                    <a:pt x="1387365" y="3533255"/>
                  </a:lnTo>
                  <a:lnTo>
                    <a:pt x="1400848" y="3542602"/>
                  </a:lnTo>
                  <a:lnTo>
                    <a:pt x="1414245" y="3551950"/>
                  </a:lnTo>
                  <a:lnTo>
                    <a:pt x="1427485" y="3561297"/>
                  </a:lnTo>
                  <a:lnTo>
                    <a:pt x="1440605" y="3570644"/>
                  </a:lnTo>
                  <a:lnTo>
                    <a:pt x="1453570" y="3579991"/>
                  </a:lnTo>
                  <a:lnTo>
                    <a:pt x="1466259" y="3589339"/>
                  </a:lnTo>
                  <a:lnTo>
                    <a:pt x="1478761" y="3598686"/>
                  </a:lnTo>
                  <a:lnTo>
                    <a:pt x="1491045" y="3608033"/>
                  </a:lnTo>
                  <a:lnTo>
                    <a:pt x="1502920" y="3617380"/>
                  </a:lnTo>
                  <a:lnTo>
                    <a:pt x="1514536" y="3626728"/>
                  </a:lnTo>
                  <a:lnTo>
                    <a:pt x="1525885" y="3636075"/>
                  </a:lnTo>
                  <a:lnTo>
                    <a:pt x="1536675" y="3645422"/>
                  </a:lnTo>
                  <a:lnTo>
                    <a:pt x="1547137" y="3654769"/>
                  </a:lnTo>
                  <a:lnTo>
                    <a:pt x="1557268" y="3664116"/>
                  </a:lnTo>
                  <a:lnTo>
                    <a:pt x="1566738" y="3673464"/>
                  </a:lnTo>
                  <a:lnTo>
                    <a:pt x="1575787" y="3682811"/>
                  </a:lnTo>
                  <a:lnTo>
                    <a:pt x="1584438" y="3692158"/>
                  </a:lnTo>
                  <a:lnTo>
                    <a:pt x="1592357" y="3701505"/>
                  </a:lnTo>
                  <a:lnTo>
                    <a:pt x="1599751" y="3710853"/>
                  </a:lnTo>
                  <a:lnTo>
                    <a:pt x="1606688" y="3720200"/>
                  </a:lnTo>
                  <a:lnTo>
                    <a:pt x="1612845" y="3729547"/>
                  </a:lnTo>
                  <a:lnTo>
                    <a:pt x="1618372" y="3738894"/>
                  </a:lnTo>
                  <a:lnTo>
                    <a:pt x="1623393" y="3748242"/>
                  </a:lnTo>
                  <a:lnTo>
                    <a:pt x="1627611" y="3757589"/>
                  </a:lnTo>
                  <a:lnTo>
                    <a:pt x="1631100" y="3766936"/>
                  </a:lnTo>
                  <a:lnTo>
                    <a:pt x="1634044" y="3776283"/>
                  </a:lnTo>
                  <a:lnTo>
                    <a:pt x="1636187" y="3785631"/>
                  </a:lnTo>
                  <a:lnTo>
                    <a:pt x="1637512" y="3794978"/>
                  </a:lnTo>
                  <a:lnTo>
                    <a:pt x="1638269" y="3804325"/>
                  </a:lnTo>
                  <a:lnTo>
                    <a:pt x="1638251" y="3813672"/>
                  </a:lnTo>
                  <a:lnTo>
                    <a:pt x="1637342" y="3823020"/>
                  </a:lnTo>
                  <a:lnTo>
                    <a:pt x="1635857" y="3832367"/>
                  </a:lnTo>
                  <a:lnTo>
                    <a:pt x="1633644" y="3841714"/>
                  </a:lnTo>
                  <a:lnTo>
                    <a:pt x="1630489" y="3851061"/>
                  </a:lnTo>
                  <a:lnTo>
                    <a:pt x="1626765" y="3860408"/>
                  </a:lnTo>
                  <a:lnTo>
                    <a:pt x="1622379" y="3869756"/>
                  </a:lnTo>
                  <a:lnTo>
                    <a:pt x="1617027" y="3879103"/>
                  </a:lnTo>
                  <a:lnTo>
                    <a:pt x="1611130" y="3888450"/>
                  </a:lnTo>
                  <a:lnTo>
                    <a:pt x="1604649" y="3897797"/>
                  </a:lnTo>
                  <a:lnTo>
                    <a:pt x="1597206" y="3907145"/>
                  </a:lnTo>
                  <a:lnTo>
                    <a:pt x="1589257" y="3916492"/>
                  </a:lnTo>
                  <a:lnTo>
                    <a:pt x="1580803" y="3925839"/>
                  </a:lnTo>
                  <a:lnTo>
                    <a:pt x="1571442" y="3935186"/>
                  </a:lnTo>
                  <a:lnTo>
                    <a:pt x="1561616" y="3944534"/>
                  </a:lnTo>
                  <a:lnTo>
                    <a:pt x="1551339" y="3953881"/>
                  </a:lnTo>
                  <a:lnTo>
                    <a:pt x="1540299" y="3963228"/>
                  </a:lnTo>
                  <a:lnTo>
                    <a:pt x="1528819" y="3972575"/>
                  </a:lnTo>
                  <a:lnTo>
                    <a:pt x="1516952" y="3981923"/>
                  </a:lnTo>
                  <a:lnTo>
                    <a:pt x="1504471" y="3991270"/>
                  </a:lnTo>
                  <a:lnTo>
                    <a:pt x="1491596" y="4000617"/>
                  </a:lnTo>
                  <a:lnTo>
                    <a:pt x="1478405" y="4009964"/>
                  </a:lnTo>
                  <a:lnTo>
                    <a:pt x="1464750" y="4019311"/>
                  </a:lnTo>
                  <a:lnTo>
                    <a:pt x="1450765" y="4028659"/>
                  </a:lnTo>
                  <a:lnTo>
                    <a:pt x="1436542" y="4038006"/>
                  </a:lnTo>
                  <a:lnTo>
                    <a:pt x="1421995" y="4047353"/>
                  </a:lnTo>
                  <a:lnTo>
                    <a:pt x="1407202" y="4056700"/>
                  </a:lnTo>
                  <a:lnTo>
                    <a:pt x="1392250" y="4066048"/>
                  </a:lnTo>
                  <a:lnTo>
                    <a:pt x="1377103" y="4075395"/>
                  </a:lnTo>
                  <a:lnTo>
                    <a:pt x="1361805" y="4084742"/>
                  </a:lnTo>
                  <a:lnTo>
                    <a:pt x="1346429" y="4094089"/>
                  </a:lnTo>
                  <a:lnTo>
                    <a:pt x="1330969" y="4103437"/>
                  </a:lnTo>
                  <a:lnTo>
                    <a:pt x="1315465" y="4112784"/>
                  </a:lnTo>
                  <a:lnTo>
                    <a:pt x="1299957" y="4122131"/>
                  </a:lnTo>
                  <a:lnTo>
                    <a:pt x="1284459" y="4131478"/>
                  </a:lnTo>
                  <a:lnTo>
                    <a:pt x="1269030" y="4140826"/>
                  </a:lnTo>
                  <a:lnTo>
                    <a:pt x="1253665" y="4150173"/>
                  </a:lnTo>
                  <a:lnTo>
                    <a:pt x="1238383" y="4159520"/>
                  </a:lnTo>
                  <a:lnTo>
                    <a:pt x="1223283" y="4168867"/>
                  </a:lnTo>
                  <a:lnTo>
                    <a:pt x="1208308" y="4178215"/>
                  </a:lnTo>
                  <a:lnTo>
                    <a:pt x="1193469" y="4187562"/>
                  </a:lnTo>
                  <a:lnTo>
                    <a:pt x="1178920" y="4196909"/>
                  </a:lnTo>
                  <a:lnTo>
                    <a:pt x="1164548" y="4206256"/>
                  </a:lnTo>
                  <a:lnTo>
                    <a:pt x="1150356" y="4215603"/>
                  </a:lnTo>
                  <a:lnTo>
                    <a:pt x="1136533" y="4224951"/>
                  </a:lnTo>
                  <a:lnTo>
                    <a:pt x="1122939" y="4234298"/>
                  </a:lnTo>
                  <a:lnTo>
                    <a:pt x="1109566" y="4243645"/>
                  </a:lnTo>
                  <a:lnTo>
                    <a:pt x="1096602" y="4252992"/>
                  </a:lnTo>
                  <a:lnTo>
                    <a:pt x="1083922" y="4262340"/>
                  </a:lnTo>
                  <a:lnTo>
                    <a:pt x="1071491" y="4271687"/>
                  </a:lnTo>
                  <a:lnTo>
                    <a:pt x="1059489" y="4281034"/>
                  </a:lnTo>
                  <a:lnTo>
                    <a:pt x="1047818" y="4290381"/>
                  </a:lnTo>
                  <a:lnTo>
                    <a:pt x="1036416" y="4299729"/>
                  </a:lnTo>
                  <a:lnTo>
                    <a:pt x="1025441" y="4309076"/>
                  </a:lnTo>
                  <a:lnTo>
                    <a:pt x="1014838" y="4318423"/>
                  </a:lnTo>
                  <a:lnTo>
                    <a:pt x="1004512" y="4327770"/>
                  </a:lnTo>
                  <a:lnTo>
                    <a:pt x="994598" y="4337118"/>
                  </a:lnTo>
                  <a:lnTo>
                    <a:pt x="985084" y="4346465"/>
                  </a:lnTo>
                  <a:lnTo>
                    <a:pt x="975849" y="4355812"/>
                  </a:lnTo>
                  <a:lnTo>
                    <a:pt x="966997" y="4365159"/>
                  </a:lnTo>
                  <a:lnTo>
                    <a:pt x="958566" y="4374506"/>
                  </a:lnTo>
                  <a:lnTo>
                    <a:pt x="950406" y="4383854"/>
                  </a:lnTo>
                  <a:lnTo>
                    <a:pt x="942593" y="4393201"/>
                  </a:lnTo>
                  <a:lnTo>
                    <a:pt x="935210" y="4402548"/>
                  </a:lnTo>
                  <a:lnTo>
                    <a:pt x="928086" y="4411895"/>
                  </a:lnTo>
                  <a:lnTo>
                    <a:pt x="921267" y="4421243"/>
                  </a:lnTo>
                  <a:lnTo>
                    <a:pt x="914878" y="4430590"/>
                  </a:lnTo>
                  <a:lnTo>
                    <a:pt x="908730" y="4439937"/>
                  </a:lnTo>
                  <a:lnTo>
                    <a:pt x="902845" y="4449284"/>
                  </a:lnTo>
                  <a:lnTo>
                    <a:pt x="897379" y="4458632"/>
                  </a:lnTo>
                  <a:lnTo>
                    <a:pt x="892135" y="4467979"/>
                  </a:lnTo>
                  <a:lnTo>
                    <a:pt x="887111" y="4477326"/>
                  </a:lnTo>
                  <a:lnTo>
                    <a:pt x="882489" y="4486673"/>
                  </a:lnTo>
                  <a:lnTo>
                    <a:pt x="878065" y="4496021"/>
                  </a:lnTo>
                  <a:lnTo>
                    <a:pt x="873841" y="4505368"/>
                  </a:lnTo>
                  <a:lnTo>
                    <a:pt x="869957" y="4514715"/>
                  </a:lnTo>
                  <a:lnTo>
                    <a:pt x="866268" y="4524062"/>
                  </a:lnTo>
                  <a:lnTo>
                    <a:pt x="862755" y="4533410"/>
                  </a:lnTo>
                  <a:lnTo>
                    <a:pt x="859527" y="4542757"/>
                  </a:lnTo>
                  <a:lnTo>
                    <a:pt x="856484" y="4552104"/>
                  </a:lnTo>
                  <a:lnTo>
                    <a:pt x="853594" y="4561451"/>
                  </a:lnTo>
                  <a:lnTo>
                    <a:pt x="850939" y="4570798"/>
                  </a:lnTo>
                  <a:lnTo>
                    <a:pt x="848457" y="4580146"/>
                  </a:lnTo>
                  <a:lnTo>
                    <a:pt x="846105" y="4589493"/>
                  </a:lnTo>
                  <a:lnTo>
                    <a:pt x="843944" y="4598840"/>
                  </a:lnTo>
                  <a:lnTo>
                    <a:pt x="841941" y="4608187"/>
                  </a:lnTo>
                  <a:lnTo>
                    <a:pt x="840048" y="4617535"/>
                  </a:lnTo>
                  <a:lnTo>
                    <a:pt x="838307" y="4626882"/>
                  </a:lnTo>
                  <a:lnTo>
                    <a:pt x="836708" y="4636229"/>
                  </a:lnTo>
                  <a:lnTo>
                    <a:pt x="835201" y="4645576"/>
                  </a:lnTo>
                  <a:lnTo>
                    <a:pt x="833813" y="4654924"/>
                  </a:lnTo>
                  <a:lnTo>
                    <a:pt x="832550" y="4664271"/>
                  </a:lnTo>
                  <a:lnTo>
                    <a:pt x="831363" y="4673618"/>
                  </a:lnTo>
                  <a:lnTo>
                    <a:pt x="830267" y="4682965"/>
                  </a:lnTo>
                  <a:lnTo>
                    <a:pt x="829280" y="4692313"/>
                  </a:lnTo>
                  <a:lnTo>
                    <a:pt x="828355" y="4701660"/>
                  </a:lnTo>
                  <a:lnTo>
                    <a:pt x="827498" y="4711007"/>
                  </a:lnTo>
                  <a:lnTo>
                    <a:pt x="826736" y="4720354"/>
                  </a:lnTo>
                  <a:lnTo>
                    <a:pt x="826022" y="4729702"/>
                  </a:lnTo>
                  <a:lnTo>
                    <a:pt x="825359" y="4739049"/>
                  </a:lnTo>
                  <a:lnTo>
                    <a:pt x="824776" y="4748396"/>
                  </a:lnTo>
                  <a:lnTo>
                    <a:pt x="824231" y="4757743"/>
                  </a:lnTo>
                  <a:lnTo>
                    <a:pt x="823725" y="4767090"/>
                  </a:lnTo>
                  <a:lnTo>
                    <a:pt x="823282" y="47764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016875" y="3926345"/>
              <a:ext cx="0" cy="303746"/>
            </a:xfrm>
            <a:custGeom>
              <a:avLst/>
              <a:pathLst>
                <a:path w="0" h="303746">
                  <a:moveTo>
                    <a:pt x="0" y="30374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016875" y="4837584"/>
              <a:ext cx="0" cy="303746"/>
            </a:xfrm>
            <a:custGeom>
              <a:avLst/>
              <a:pathLst>
                <a:path w="0" h="303746">
                  <a:moveTo>
                    <a:pt x="0" y="0"/>
                  </a:moveTo>
                  <a:lnTo>
                    <a:pt x="0" y="30374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925860" y="4230091"/>
              <a:ext cx="182029" cy="607493"/>
            </a:xfrm>
            <a:custGeom>
              <a:avLst/>
              <a:pathLst>
                <a:path w="182029" h="607493">
                  <a:moveTo>
                    <a:pt x="0" y="0"/>
                  </a:moveTo>
                  <a:lnTo>
                    <a:pt x="0" y="607493"/>
                  </a:lnTo>
                  <a:lnTo>
                    <a:pt x="182029" y="607493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925860" y="4533838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837175" y="3681630"/>
              <a:ext cx="0" cy="672965"/>
            </a:xfrm>
            <a:custGeom>
              <a:avLst/>
              <a:pathLst>
                <a:path w="0" h="672965">
                  <a:moveTo>
                    <a:pt x="0" y="67296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837175" y="5049026"/>
              <a:ext cx="0" cy="75131"/>
            </a:xfrm>
            <a:custGeom>
              <a:avLst/>
              <a:pathLst>
                <a:path w="0" h="75131">
                  <a:moveTo>
                    <a:pt x="0" y="0"/>
                  </a:moveTo>
                  <a:lnTo>
                    <a:pt x="0" y="7513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746160" y="4354595"/>
              <a:ext cx="182029" cy="694431"/>
            </a:xfrm>
            <a:custGeom>
              <a:avLst/>
              <a:pathLst>
                <a:path w="182029" h="694431">
                  <a:moveTo>
                    <a:pt x="0" y="0"/>
                  </a:moveTo>
                  <a:lnTo>
                    <a:pt x="0" y="694431"/>
                  </a:lnTo>
                  <a:lnTo>
                    <a:pt x="182029" y="694431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46160" y="4984628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6156838" y="4982088"/>
              <a:ext cx="43717" cy="437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4159730" y="3840541"/>
              <a:ext cx="171607" cy="171607"/>
            </a:xfrm>
            <a:custGeom>
              <a:avLst/>
              <a:pathLst>
                <a:path w="171607" h="171607">
                  <a:moveTo>
                    <a:pt x="0" y="85803"/>
                  </a:moveTo>
                  <a:lnTo>
                    <a:pt x="85803" y="0"/>
                  </a:lnTo>
                  <a:lnTo>
                    <a:pt x="171607" y="85803"/>
                  </a:lnTo>
                  <a:lnTo>
                    <a:pt x="85803" y="171607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5436340" y="5033923"/>
              <a:ext cx="94604" cy="946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804028" y="5064650"/>
              <a:ext cx="93255" cy="932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6028443" y="2931032"/>
              <a:ext cx="93013" cy="93013"/>
            </a:xfrm>
            <a:custGeom>
              <a:avLst/>
              <a:pathLst>
                <a:path w="93013" h="93013">
                  <a:moveTo>
                    <a:pt x="0" y="46506"/>
                  </a:moveTo>
                  <a:lnTo>
                    <a:pt x="46506" y="0"/>
                  </a:lnTo>
                  <a:lnTo>
                    <a:pt x="93013" y="46506"/>
                  </a:lnTo>
                  <a:lnTo>
                    <a:pt x="46506" y="9301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5466899" y="2003394"/>
              <a:ext cx="93611" cy="93611"/>
            </a:xfrm>
            <a:custGeom>
              <a:avLst/>
              <a:pathLst>
                <a:path w="93611" h="93611">
                  <a:moveTo>
                    <a:pt x="0" y="46805"/>
                  </a:moveTo>
                  <a:lnTo>
                    <a:pt x="46805" y="0"/>
                  </a:lnTo>
                  <a:lnTo>
                    <a:pt x="93611" y="46805"/>
                  </a:lnTo>
                  <a:lnTo>
                    <a:pt x="46805" y="9361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795088" y="4956697"/>
              <a:ext cx="94499" cy="944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832247" y="4532330"/>
              <a:ext cx="93173" cy="931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711031" y="4991729"/>
              <a:ext cx="93128" cy="931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078945" y="4918869"/>
              <a:ext cx="92878" cy="928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877198" y="5090855"/>
              <a:ext cx="66606" cy="666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579155" y="4824465"/>
              <a:ext cx="92783" cy="927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5586988" y="3634509"/>
              <a:ext cx="94241" cy="94241"/>
            </a:xfrm>
            <a:custGeom>
              <a:avLst/>
              <a:pathLst>
                <a:path w="94241" h="94241">
                  <a:moveTo>
                    <a:pt x="0" y="47120"/>
                  </a:moveTo>
                  <a:lnTo>
                    <a:pt x="47120" y="0"/>
                  </a:lnTo>
                  <a:lnTo>
                    <a:pt x="94241" y="47120"/>
                  </a:lnTo>
                  <a:lnTo>
                    <a:pt x="47120" y="94241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4084514" y="5056473"/>
              <a:ext cx="169716" cy="169716"/>
            </a:xfrm>
            <a:custGeom>
              <a:avLst/>
              <a:pathLst>
                <a:path w="169716" h="169716">
                  <a:moveTo>
                    <a:pt x="0" y="84858"/>
                  </a:moveTo>
                  <a:lnTo>
                    <a:pt x="84858" y="0"/>
                  </a:lnTo>
                  <a:lnTo>
                    <a:pt x="169716" y="84858"/>
                  </a:lnTo>
                  <a:lnTo>
                    <a:pt x="84858" y="169716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3359284" y="3726059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chr11:32389065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178702" y="2778378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chr11:32396323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178842" y="1851739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chr11:32396367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179466" y="3482454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chr11:32428592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358588" y="4941907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chr11:32428611</a:t>
              </a:r>
            </a:p>
          </p:txBody>
        </p:sp>
        <p:sp>
          <p:nvSpPr>
            <p:cNvPr id="33" name="pl33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2448133" y="6184976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503125" y="5111666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503125" y="4038357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503125" y="2965047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503125" y="1891738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39" name="pl39"/>
            <p:cNvSpPr/>
            <p:nvPr/>
          </p:nvSpPr>
          <p:spPr>
            <a:xfrm>
              <a:off x="2880411" y="624469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880411" y="517138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880411" y="409807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880411" y="302476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2880411" y="195145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40168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8371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361812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559610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50" name="tx50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7106490" y="2284727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52" name="pt52"/>
            <p:cNvSpPr/>
            <p:nvPr/>
          </p:nvSpPr>
          <p:spPr>
            <a:xfrm>
              <a:off x="7157879" y="2572792"/>
              <a:ext cx="92072" cy="9207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7199415" y="2809177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7157879" y="2962491"/>
              <a:ext cx="92072" cy="9207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7140674" y="3140135"/>
              <a:ext cx="126481" cy="12648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7127472" y="3321783"/>
              <a:ext cx="152885" cy="15288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7389908" y="2563278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7389908" y="2753960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389908" y="2952977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389908" y="3145817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389908" y="3338508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106490" y="3648824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63" name="pt63"/>
            <p:cNvSpPr/>
            <p:nvPr/>
          </p:nvSpPr>
          <p:spPr>
            <a:xfrm>
              <a:off x="7179089" y="400055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7179089" y="4195402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5"/>
            <p:cNvSpPr/>
            <p:nvPr/>
          </p:nvSpPr>
          <p:spPr>
            <a:xfrm>
              <a:off x="7389908" y="3933440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7389908" y="4128290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7106490" y="4491316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68" name="pt68"/>
            <p:cNvSpPr/>
            <p:nvPr/>
          </p:nvSpPr>
          <p:spPr>
            <a:xfrm>
              <a:off x="7179089" y="48225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7179089" y="5017405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7389908" y="4784986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7389908" y="4979835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2924695" y="619487"/>
              <a:ext cx="7269162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WT1,Lung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679393" y="1198960"/>
              <a:ext cx="674964" cy="5007971"/>
            </a:xfrm>
            <a:custGeom>
              <a:avLst/>
              <a:pathLst>
                <a:path w="674964" h="5007971">
                  <a:moveTo>
                    <a:pt x="335241" y="5007971"/>
                  </a:moveTo>
                  <a:lnTo>
                    <a:pt x="335111" y="4998171"/>
                  </a:lnTo>
                  <a:lnTo>
                    <a:pt x="334970" y="4988370"/>
                  </a:lnTo>
                  <a:lnTo>
                    <a:pt x="334827" y="4978570"/>
                  </a:lnTo>
                  <a:lnTo>
                    <a:pt x="334672" y="4968770"/>
                  </a:lnTo>
                  <a:lnTo>
                    <a:pt x="334512" y="4958969"/>
                  </a:lnTo>
                  <a:lnTo>
                    <a:pt x="334342" y="4949169"/>
                  </a:lnTo>
                  <a:lnTo>
                    <a:pt x="334165" y="4939369"/>
                  </a:lnTo>
                  <a:lnTo>
                    <a:pt x="333979" y="4929568"/>
                  </a:lnTo>
                  <a:lnTo>
                    <a:pt x="333782" y="4919768"/>
                  </a:lnTo>
                  <a:lnTo>
                    <a:pt x="333580" y="4909968"/>
                  </a:lnTo>
                  <a:lnTo>
                    <a:pt x="333362" y="4900167"/>
                  </a:lnTo>
                  <a:lnTo>
                    <a:pt x="333141" y="4890367"/>
                  </a:lnTo>
                  <a:lnTo>
                    <a:pt x="332901" y="4880567"/>
                  </a:lnTo>
                  <a:lnTo>
                    <a:pt x="332657" y="4870766"/>
                  </a:lnTo>
                  <a:lnTo>
                    <a:pt x="332395" y="4860966"/>
                  </a:lnTo>
                  <a:lnTo>
                    <a:pt x="332126" y="4851166"/>
                  </a:lnTo>
                  <a:lnTo>
                    <a:pt x="331842" y="4841365"/>
                  </a:lnTo>
                  <a:lnTo>
                    <a:pt x="331546" y="4831565"/>
                  </a:lnTo>
                  <a:lnTo>
                    <a:pt x="331238" y="4821765"/>
                  </a:lnTo>
                  <a:lnTo>
                    <a:pt x="330912" y="4811964"/>
                  </a:lnTo>
                  <a:lnTo>
                    <a:pt x="330579" y="4802164"/>
                  </a:lnTo>
                  <a:lnTo>
                    <a:pt x="330222" y="4792364"/>
                  </a:lnTo>
                  <a:lnTo>
                    <a:pt x="329860" y="4782563"/>
                  </a:lnTo>
                  <a:lnTo>
                    <a:pt x="329471" y="4772763"/>
                  </a:lnTo>
                  <a:lnTo>
                    <a:pt x="329075" y="4762963"/>
                  </a:lnTo>
                  <a:lnTo>
                    <a:pt x="328655" y="4753162"/>
                  </a:lnTo>
                  <a:lnTo>
                    <a:pt x="328222" y="4743362"/>
                  </a:lnTo>
                  <a:lnTo>
                    <a:pt x="327770" y="4733562"/>
                  </a:lnTo>
                  <a:lnTo>
                    <a:pt x="327298" y="4723761"/>
                  </a:lnTo>
                  <a:lnTo>
                    <a:pt x="326811" y="4713961"/>
                  </a:lnTo>
                  <a:lnTo>
                    <a:pt x="326297" y="4704161"/>
                  </a:lnTo>
                  <a:lnTo>
                    <a:pt x="325775" y="4694360"/>
                  </a:lnTo>
                  <a:lnTo>
                    <a:pt x="325216" y="4684560"/>
                  </a:lnTo>
                  <a:lnTo>
                    <a:pt x="324651" y="4674760"/>
                  </a:lnTo>
                  <a:lnTo>
                    <a:pt x="324050" y="4664959"/>
                  </a:lnTo>
                  <a:lnTo>
                    <a:pt x="323437" y="4655159"/>
                  </a:lnTo>
                  <a:lnTo>
                    <a:pt x="322793" y="4645359"/>
                  </a:lnTo>
                  <a:lnTo>
                    <a:pt x="322130" y="4635558"/>
                  </a:lnTo>
                  <a:lnTo>
                    <a:pt x="321442" y="4625758"/>
                  </a:lnTo>
                  <a:lnTo>
                    <a:pt x="320725" y="4615958"/>
                  </a:lnTo>
                  <a:lnTo>
                    <a:pt x="319991" y="4606157"/>
                  </a:lnTo>
                  <a:lnTo>
                    <a:pt x="319218" y="4596357"/>
                  </a:lnTo>
                  <a:lnTo>
                    <a:pt x="318436" y="4586557"/>
                  </a:lnTo>
                  <a:lnTo>
                    <a:pt x="317603" y="4576756"/>
                  </a:lnTo>
                  <a:lnTo>
                    <a:pt x="316762" y="4566956"/>
                  </a:lnTo>
                  <a:lnTo>
                    <a:pt x="315876" y="4557156"/>
                  </a:lnTo>
                  <a:lnTo>
                    <a:pt x="314972" y="4547355"/>
                  </a:lnTo>
                  <a:lnTo>
                    <a:pt x="314032" y="4537555"/>
                  </a:lnTo>
                  <a:lnTo>
                    <a:pt x="313062" y="4527755"/>
                  </a:lnTo>
                  <a:lnTo>
                    <a:pt x="312065" y="4517954"/>
                  </a:lnTo>
                  <a:lnTo>
                    <a:pt x="311028" y="4508154"/>
                  </a:lnTo>
                  <a:lnTo>
                    <a:pt x="309972" y="4498354"/>
                  </a:lnTo>
                  <a:lnTo>
                    <a:pt x="308863" y="4488553"/>
                  </a:lnTo>
                  <a:lnTo>
                    <a:pt x="307744" y="4478753"/>
                  </a:lnTo>
                  <a:lnTo>
                    <a:pt x="306565" y="4468953"/>
                  </a:lnTo>
                  <a:lnTo>
                    <a:pt x="305371" y="4459152"/>
                  </a:lnTo>
                  <a:lnTo>
                    <a:pt x="304128" y="4449352"/>
                  </a:lnTo>
                  <a:lnTo>
                    <a:pt x="302858" y="4439552"/>
                  </a:lnTo>
                  <a:lnTo>
                    <a:pt x="301547" y="4429751"/>
                  </a:lnTo>
                  <a:lnTo>
                    <a:pt x="300198" y="4419951"/>
                  </a:lnTo>
                  <a:lnTo>
                    <a:pt x="298820" y="4410151"/>
                  </a:lnTo>
                  <a:lnTo>
                    <a:pt x="297390" y="4400350"/>
                  </a:lnTo>
                  <a:lnTo>
                    <a:pt x="295942" y="4390550"/>
                  </a:lnTo>
                  <a:lnTo>
                    <a:pt x="294429" y="4380750"/>
                  </a:lnTo>
                  <a:lnTo>
                    <a:pt x="292902" y="4370949"/>
                  </a:lnTo>
                  <a:lnTo>
                    <a:pt x="291311" y="4361149"/>
                  </a:lnTo>
                  <a:lnTo>
                    <a:pt x="289699" y="4351349"/>
                  </a:lnTo>
                  <a:lnTo>
                    <a:pt x="288034" y="4341548"/>
                  </a:lnTo>
                  <a:lnTo>
                    <a:pt x="286336" y="4331748"/>
                  </a:lnTo>
                  <a:lnTo>
                    <a:pt x="284596" y="4321948"/>
                  </a:lnTo>
                  <a:lnTo>
                    <a:pt x="282809" y="4312147"/>
                  </a:lnTo>
                  <a:lnTo>
                    <a:pt x="280994" y="4302347"/>
                  </a:lnTo>
                  <a:lnTo>
                    <a:pt x="279117" y="4292547"/>
                  </a:lnTo>
                  <a:lnTo>
                    <a:pt x="277225" y="4282746"/>
                  </a:lnTo>
                  <a:lnTo>
                    <a:pt x="275258" y="4272946"/>
                  </a:lnTo>
                  <a:lnTo>
                    <a:pt x="273278" y="4263146"/>
                  </a:lnTo>
                  <a:lnTo>
                    <a:pt x="271233" y="4253345"/>
                  </a:lnTo>
                  <a:lnTo>
                    <a:pt x="269161" y="4243545"/>
                  </a:lnTo>
                  <a:lnTo>
                    <a:pt x="267039" y="4233745"/>
                  </a:lnTo>
                  <a:lnTo>
                    <a:pt x="264877" y="4223944"/>
                  </a:lnTo>
                  <a:lnTo>
                    <a:pt x="262677" y="4214144"/>
                  </a:lnTo>
                  <a:lnTo>
                    <a:pt x="260424" y="4204344"/>
                  </a:lnTo>
                  <a:lnTo>
                    <a:pt x="258148" y="4194543"/>
                  </a:lnTo>
                  <a:lnTo>
                    <a:pt x="255806" y="4184743"/>
                  </a:lnTo>
                  <a:lnTo>
                    <a:pt x="253450" y="4174943"/>
                  </a:lnTo>
                  <a:lnTo>
                    <a:pt x="251022" y="4165142"/>
                  </a:lnTo>
                  <a:lnTo>
                    <a:pt x="248578" y="4155342"/>
                  </a:lnTo>
                  <a:lnTo>
                    <a:pt x="246076" y="4145542"/>
                  </a:lnTo>
                  <a:lnTo>
                    <a:pt x="243545" y="4135741"/>
                  </a:lnTo>
                  <a:lnTo>
                    <a:pt x="240970" y="4125941"/>
                  </a:lnTo>
                  <a:lnTo>
                    <a:pt x="238354" y="4116141"/>
                  </a:lnTo>
                  <a:lnTo>
                    <a:pt x="235708" y="4106340"/>
                  </a:lnTo>
                  <a:lnTo>
                    <a:pt x="233010" y="4096540"/>
                  </a:lnTo>
                  <a:lnTo>
                    <a:pt x="230294" y="4086740"/>
                  </a:lnTo>
                  <a:lnTo>
                    <a:pt x="227516" y="4076939"/>
                  </a:lnTo>
                  <a:lnTo>
                    <a:pt x="224727" y="4067139"/>
                  </a:lnTo>
                  <a:lnTo>
                    <a:pt x="221879" y="4057339"/>
                  </a:lnTo>
                  <a:lnTo>
                    <a:pt x="219015" y="4047538"/>
                  </a:lnTo>
                  <a:lnTo>
                    <a:pt x="216105" y="4037738"/>
                  </a:lnTo>
                  <a:lnTo>
                    <a:pt x="213168" y="4027938"/>
                  </a:lnTo>
                  <a:lnTo>
                    <a:pt x="210199" y="4018137"/>
                  </a:lnTo>
                  <a:lnTo>
                    <a:pt x="207196" y="4008337"/>
                  </a:lnTo>
                  <a:lnTo>
                    <a:pt x="204171" y="3998537"/>
                  </a:lnTo>
                  <a:lnTo>
                    <a:pt x="201104" y="3988736"/>
                  </a:lnTo>
                  <a:lnTo>
                    <a:pt x="198027" y="3978936"/>
                  </a:lnTo>
                  <a:lnTo>
                    <a:pt x="194903" y="3969136"/>
                  </a:lnTo>
                  <a:lnTo>
                    <a:pt x="191771" y="3959335"/>
                  </a:lnTo>
                  <a:lnTo>
                    <a:pt x="188601" y="3949535"/>
                  </a:lnTo>
                  <a:lnTo>
                    <a:pt x="185417" y="3939735"/>
                  </a:lnTo>
                  <a:lnTo>
                    <a:pt x="182207" y="3929934"/>
                  </a:lnTo>
                  <a:lnTo>
                    <a:pt x="178979" y="3920134"/>
                  </a:lnTo>
                  <a:lnTo>
                    <a:pt x="175733" y="3910334"/>
                  </a:lnTo>
                  <a:lnTo>
                    <a:pt x="172466" y="3900533"/>
                  </a:lnTo>
                  <a:lnTo>
                    <a:pt x="169189" y="3890733"/>
                  </a:lnTo>
                  <a:lnTo>
                    <a:pt x="165890" y="3880933"/>
                  </a:lnTo>
                  <a:lnTo>
                    <a:pt x="162586" y="3871132"/>
                  </a:lnTo>
                  <a:lnTo>
                    <a:pt x="159262" y="3861332"/>
                  </a:lnTo>
                  <a:lnTo>
                    <a:pt x="155935" y="3851532"/>
                  </a:lnTo>
                  <a:lnTo>
                    <a:pt x="152596" y="3841731"/>
                  </a:lnTo>
                  <a:lnTo>
                    <a:pt x="149253" y="3831931"/>
                  </a:lnTo>
                  <a:lnTo>
                    <a:pt x="145903" y="3822131"/>
                  </a:lnTo>
                  <a:lnTo>
                    <a:pt x="142552" y="3812330"/>
                  </a:lnTo>
                  <a:lnTo>
                    <a:pt x="139198" y="3802530"/>
                  </a:lnTo>
                  <a:lnTo>
                    <a:pt x="135845" y="3792729"/>
                  </a:lnTo>
                  <a:lnTo>
                    <a:pt x="132493" y="3782929"/>
                  </a:lnTo>
                  <a:lnTo>
                    <a:pt x="129147" y="3773129"/>
                  </a:lnTo>
                  <a:lnTo>
                    <a:pt x="125803" y="3763328"/>
                  </a:lnTo>
                  <a:lnTo>
                    <a:pt x="122471" y="3753528"/>
                  </a:lnTo>
                  <a:lnTo>
                    <a:pt x="119145" y="3743728"/>
                  </a:lnTo>
                  <a:lnTo>
                    <a:pt x="115832" y="3733927"/>
                  </a:lnTo>
                  <a:lnTo>
                    <a:pt x="112531" y="3724127"/>
                  </a:lnTo>
                  <a:lnTo>
                    <a:pt x="109245" y="3714327"/>
                  </a:lnTo>
                  <a:lnTo>
                    <a:pt x="105977" y="3704526"/>
                  </a:lnTo>
                  <a:lnTo>
                    <a:pt x="102722" y="3694726"/>
                  </a:lnTo>
                  <a:lnTo>
                    <a:pt x="99497" y="3684926"/>
                  </a:lnTo>
                  <a:lnTo>
                    <a:pt x="96280" y="3675125"/>
                  </a:lnTo>
                  <a:lnTo>
                    <a:pt x="93106" y="3665325"/>
                  </a:lnTo>
                  <a:lnTo>
                    <a:pt x="89940" y="3655525"/>
                  </a:lnTo>
                  <a:lnTo>
                    <a:pt x="86818" y="3645724"/>
                  </a:lnTo>
                  <a:lnTo>
                    <a:pt x="83713" y="3635924"/>
                  </a:lnTo>
                  <a:lnTo>
                    <a:pt x="80647" y="3626124"/>
                  </a:lnTo>
                  <a:lnTo>
                    <a:pt x="77612" y="3616323"/>
                  </a:lnTo>
                  <a:lnTo>
                    <a:pt x="74609" y="3606523"/>
                  </a:lnTo>
                  <a:lnTo>
                    <a:pt x="71651" y="3596723"/>
                  </a:lnTo>
                  <a:lnTo>
                    <a:pt x="68717" y="3586922"/>
                  </a:lnTo>
                  <a:lnTo>
                    <a:pt x="65845" y="3577122"/>
                  </a:lnTo>
                  <a:lnTo>
                    <a:pt x="62986" y="3567322"/>
                  </a:lnTo>
                  <a:lnTo>
                    <a:pt x="60206" y="3557521"/>
                  </a:lnTo>
                  <a:lnTo>
                    <a:pt x="57443" y="3547721"/>
                  </a:lnTo>
                  <a:lnTo>
                    <a:pt x="54749" y="3537921"/>
                  </a:lnTo>
                  <a:lnTo>
                    <a:pt x="52089" y="3528120"/>
                  </a:lnTo>
                  <a:lnTo>
                    <a:pt x="49487" y="3518320"/>
                  </a:lnTo>
                  <a:lnTo>
                    <a:pt x="46937" y="3508520"/>
                  </a:lnTo>
                  <a:lnTo>
                    <a:pt x="44431" y="3498719"/>
                  </a:lnTo>
                  <a:lnTo>
                    <a:pt x="41999" y="3488919"/>
                  </a:lnTo>
                  <a:lnTo>
                    <a:pt x="39595" y="3479119"/>
                  </a:lnTo>
                  <a:lnTo>
                    <a:pt x="37287" y="3469318"/>
                  </a:lnTo>
                  <a:lnTo>
                    <a:pt x="34999" y="3459518"/>
                  </a:lnTo>
                  <a:lnTo>
                    <a:pt x="32813" y="3449718"/>
                  </a:lnTo>
                  <a:lnTo>
                    <a:pt x="30656" y="3439917"/>
                  </a:lnTo>
                  <a:lnTo>
                    <a:pt x="28586" y="3430117"/>
                  </a:lnTo>
                  <a:lnTo>
                    <a:pt x="26568" y="3420317"/>
                  </a:lnTo>
                  <a:lnTo>
                    <a:pt x="24618" y="3410516"/>
                  </a:lnTo>
                  <a:lnTo>
                    <a:pt x="22743" y="3400716"/>
                  </a:lnTo>
                  <a:lnTo>
                    <a:pt x="20916" y="3390916"/>
                  </a:lnTo>
                  <a:lnTo>
                    <a:pt x="19190" y="3381115"/>
                  </a:lnTo>
                  <a:lnTo>
                    <a:pt x="17491" y="3371315"/>
                  </a:lnTo>
                  <a:lnTo>
                    <a:pt x="15918" y="3361515"/>
                  </a:lnTo>
                  <a:lnTo>
                    <a:pt x="14368" y="3351714"/>
                  </a:lnTo>
                  <a:lnTo>
                    <a:pt x="12934" y="3341914"/>
                  </a:lnTo>
                  <a:lnTo>
                    <a:pt x="11543" y="3332114"/>
                  </a:lnTo>
                  <a:lnTo>
                    <a:pt x="10245" y="3322313"/>
                  </a:lnTo>
                  <a:lnTo>
                    <a:pt x="9016" y="3312513"/>
                  </a:lnTo>
                  <a:lnTo>
                    <a:pt x="7857" y="3302713"/>
                  </a:lnTo>
                  <a:lnTo>
                    <a:pt x="6792" y="3292912"/>
                  </a:lnTo>
                  <a:lnTo>
                    <a:pt x="5775" y="3283112"/>
                  </a:lnTo>
                  <a:lnTo>
                    <a:pt x="4877" y="3273312"/>
                  </a:lnTo>
                  <a:lnTo>
                    <a:pt x="4004" y="3263511"/>
                  </a:lnTo>
                  <a:lnTo>
                    <a:pt x="3273" y="3253711"/>
                  </a:lnTo>
                  <a:lnTo>
                    <a:pt x="2570" y="3243911"/>
                  </a:lnTo>
                  <a:lnTo>
                    <a:pt x="1984" y="3234110"/>
                  </a:lnTo>
                  <a:lnTo>
                    <a:pt x="1452" y="3224310"/>
                  </a:lnTo>
                  <a:lnTo>
                    <a:pt x="1012" y="3214510"/>
                  </a:lnTo>
                  <a:lnTo>
                    <a:pt x="651" y="3204709"/>
                  </a:lnTo>
                  <a:lnTo>
                    <a:pt x="356" y="3194909"/>
                  </a:lnTo>
                  <a:lnTo>
                    <a:pt x="167" y="3185109"/>
                  </a:lnTo>
                  <a:lnTo>
                    <a:pt x="18" y="3175308"/>
                  </a:lnTo>
                  <a:lnTo>
                    <a:pt x="0" y="3165508"/>
                  </a:lnTo>
                  <a:lnTo>
                    <a:pt x="6" y="3155708"/>
                  </a:lnTo>
                  <a:lnTo>
                    <a:pt x="147" y="3145907"/>
                  </a:lnTo>
                  <a:lnTo>
                    <a:pt x="324" y="3136107"/>
                  </a:lnTo>
                  <a:lnTo>
                    <a:pt x="607" y="3126307"/>
                  </a:lnTo>
                  <a:lnTo>
                    <a:pt x="951" y="3116506"/>
                  </a:lnTo>
                  <a:lnTo>
                    <a:pt x="1376" y="3106706"/>
                  </a:lnTo>
                  <a:lnTo>
                    <a:pt x="1885" y="3096906"/>
                  </a:lnTo>
                  <a:lnTo>
                    <a:pt x="2450" y="3087105"/>
                  </a:lnTo>
                  <a:lnTo>
                    <a:pt x="3121" y="3077305"/>
                  </a:lnTo>
                  <a:lnTo>
                    <a:pt x="3823" y="3067505"/>
                  </a:lnTo>
                  <a:lnTo>
                    <a:pt x="4652" y="3057704"/>
                  </a:lnTo>
                  <a:lnTo>
                    <a:pt x="5505" y="3047904"/>
                  </a:lnTo>
                  <a:lnTo>
                    <a:pt x="6472" y="3038104"/>
                  </a:lnTo>
                  <a:lnTo>
                    <a:pt x="7478" y="3028303"/>
                  </a:lnTo>
                  <a:lnTo>
                    <a:pt x="8573" y="3018503"/>
                  </a:lnTo>
                  <a:lnTo>
                    <a:pt x="9727" y="3008703"/>
                  </a:lnTo>
                  <a:lnTo>
                    <a:pt x="10945" y="2998902"/>
                  </a:lnTo>
                  <a:lnTo>
                    <a:pt x="12242" y="2989102"/>
                  </a:lnTo>
                  <a:lnTo>
                    <a:pt x="13580" y="2979302"/>
                  </a:lnTo>
                  <a:lnTo>
                    <a:pt x="15014" y="2969501"/>
                  </a:lnTo>
                  <a:lnTo>
                    <a:pt x="16468" y="2959701"/>
                  </a:lnTo>
                  <a:lnTo>
                    <a:pt x="18030" y="2949901"/>
                  </a:lnTo>
                  <a:lnTo>
                    <a:pt x="19613" y="2940100"/>
                  </a:lnTo>
                  <a:lnTo>
                    <a:pt x="21281" y="2930300"/>
                  </a:lnTo>
                  <a:lnTo>
                    <a:pt x="22984" y="2920500"/>
                  </a:lnTo>
                  <a:lnTo>
                    <a:pt x="24751" y="2910699"/>
                  </a:lnTo>
                  <a:lnTo>
                    <a:pt x="26569" y="2900899"/>
                  </a:lnTo>
                  <a:lnTo>
                    <a:pt x="28429" y="2891099"/>
                  </a:lnTo>
                  <a:lnTo>
                    <a:pt x="30352" y="2881298"/>
                  </a:lnTo>
                  <a:lnTo>
                    <a:pt x="32300" y="2871498"/>
                  </a:lnTo>
                  <a:lnTo>
                    <a:pt x="34320" y="2861698"/>
                  </a:lnTo>
                  <a:lnTo>
                    <a:pt x="36354" y="2851897"/>
                  </a:lnTo>
                  <a:lnTo>
                    <a:pt x="38457" y="2842097"/>
                  </a:lnTo>
                  <a:lnTo>
                    <a:pt x="40577" y="2832297"/>
                  </a:lnTo>
                  <a:lnTo>
                    <a:pt x="42748" y="2822496"/>
                  </a:lnTo>
                  <a:lnTo>
                    <a:pt x="44944" y="2812696"/>
                  </a:lnTo>
                  <a:lnTo>
                    <a:pt x="47176" y="2802896"/>
                  </a:lnTo>
                  <a:lnTo>
                    <a:pt x="49439" y="2793095"/>
                  </a:lnTo>
                  <a:lnTo>
                    <a:pt x="51723" y="2783295"/>
                  </a:lnTo>
                  <a:lnTo>
                    <a:pt x="54043" y="2773495"/>
                  </a:lnTo>
                  <a:lnTo>
                    <a:pt x="56374" y="2763694"/>
                  </a:lnTo>
                  <a:lnTo>
                    <a:pt x="58740" y="2753894"/>
                  </a:lnTo>
                  <a:lnTo>
                    <a:pt x="61113" y="2744094"/>
                  </a:lnTo>
                  <a:lnTo>
                    <a:pt x="63512" y="2734293"/>
                  </a:lnTo>
                  <a:lnTo>
                    <a:pt x="65918" y="2724493"/>
                  </a:lnTo>
                  <a:lnTo>
                    <a:pt x="68341" y="2714693"/>
                  </a:lnTo>
                  <a:lnTo>
                    <a:pt x="70770" y="2704892"/>
                  </a:lnTo>
                  <a:lnTo>
                    <a:pt x="73207" y="2695092"/>
                  </a:lnTo>
                  <a:lnTo>
                    <a:pt x="75649" y="2685292"/>
                  </a:lnTo>
                  <a:lnTo>
                    <a:pt x="78093" y="2675491"/>
                  </a:lnTo>
                  <a:lnTo>
                    <a:pt x="80537" y="2665691"/>
                  </a:lnTo>
                  <a:lnTo>
                    <a:pt x="82981" y="2655891"/>
                  </a:lnTo>
                  <a:lnTo>
                    <a:pt x="85416" y="2646090"/>
                  </a:lnTo>
                  <a:lnTo>
                    <a:pt x="87849" y="2636290"/>
                  </a:lnTo>
                  <a:lnTo>
                    <a:pt x="90268" y="2626490"/>
                  </a:lnTo>
                  <a:lnTo>
                    <a:pt x="92678" y="2616689"/>
                  </a:lnTo>
                  <a:lnTo>
                    <a:pt x="95073" y="2606889"/>
                  </a:lnTo>
                  <a:lnTo>
                    <a:pt x="97452" y="2597089"/>
                  </a:lnTo>
                  <a:lnTo>
                    <a:pt x="99816" y="2587288"/>
                  </a:lnTo>
                  <a:lnTo>
                    <a:pt x="102152" y="2577488"/>
                  </a:lnTo>
                  <a:lnTo>
                    <a:pt x="104477" y="2567688"/>
                  </a:lnTo>
                  <a:lnTo>
                    <a:pt x="106761" y="2557887"/>
                  </a:lnTo>
                  <a:lnTo>
                    <a:pt x="109036" y="2548087"/>
                  </a:lnTo>
                  <a:lnTo>
                    <a:pt x="111262" y="2538286"/>
                  </a:lnTo>
                  <a:lnTo>
                    <a:pt x="113474" y="2528486"/>
                  </a:lnTo>
                  <a:lnTo>
                    <a:pt x="115640" y="2518686"/>
                  </a:lnTo>
                  <a:lnTo>
                    <a:pt x="117779" y="2508885"/>
                  </a:lnTo>
                  <a:lnTo>
                    <a:pt x="119878" y="2499085"/>
                  </a:lnTo>
                  <a:lnTo>
                    <a:pt x="121936" y="2489285"/>
                  </a:lnTo>
                  <a:lnTo>
                    <a:pt x="123963" y="2479484"/>
                  </a:lnTo>
                  <a:lnTo>
                    <a:pt x="125931" y="2469684"/>
                  </a:lnTo>
                  <a:lnTo>
                    <a:pt x="127880" y="2459884"/>
                  </a:lnTo>
                  <a:lnTo>
                    <a:pt x="129751" y="2450083"/>
                  </a:lnTo>
                  <a:lnTo>
                    <a:pt x="131606" y="2440283"/>
                  </a:lnTo>
                  <a:lnTo>
                    <a:pt x="133383" y="2430483"/>
                  </a:lnTo>
                  <a:lnTo>
                    <a:pt x="135132" y="2420682"/>
                  </a:lnTo>
                  <a:lnTo>
                    <a:pt x="136816" y="2410882"/>
                  </a:lnTo>
                  <a:lnTo>
                    <a:pt x="138454" y="2401082"/>
                  </a:lnTo>
                  <a:lnTo>
                    <a:pt x="140040" y="2391281"/>
                  </a:lnTo>
                  <a:lnTo>
                    <a:pt x="141561" y="2381481"/>
                  </a:lnTo>
                  <a:lnTo>
                    <a:pt x="143046" y="2371681"/>
                  </a:lnTo>
                  <a:lnTo>
                    <a:pt x="144446" y="2361880"/>
                  </a:lnTo>
                  <a:lnTo>
                    <a:pt x="145826" y="2352080"/>
                  </a:lnTo>
                  <a:lnTo>
                    <a:pt x="147100" y="2342280"/>
                  </a:lnTo>
                  <a:lnTo>
                    <a:pt x="148355" y="2332479"/>
                  </a:lnTo>
                  <a:lnTo>
                    <a:pt x="149519" y="2322679"/>
                  </a:lnTo>
                  <a:lnTo>
                    <a:pt x="150645" y="2312879"/>
                  </a:lnTo>
                  <a:lnTo>
                    <a:pt x="151698" y="2303078"/>
                  </a:lnTo>
                  <a:lnTo>
                    <a:pt x="152692" y="2293278"/>
                  </a:lnTo>
                  <a:lnTo>
                    <a:pt x="153633" y="2283478"/>
                  </a:lnTo>
                  <a:lnTo>
                    <a:pt x="154496" y="2273677"/>
                  </a:lnTo>
                  <a:lnTo>
                    <a:pt x="155324" y="2263877"/>
                  </a:lnTo>
                  <a:lnTo>
                    <a:pt x="156054" y="2254077"/>
                  </a:lnTo>
                  <a:lnTo>
                    <a:pt x="156764" y="2244276"/>
                  </a:lnTo>
                  <a:lnTo>
                    <a:pt x="157368" y="2234476"/>
                  </a:lnTo>
                  <a:lnTo>
                    <a:pt x="157946" y="2224676"/>
                  </a:lnTo>
                  <a:lnTo>
                    <a:pt x="158439" y="2214875"/>
                  </a:lnTo>
                  <a:lnTo>
                    <a:pt x="158887" y="2205075"/>
                  </a:lnTo>
                  <a:lnTo>
                    <a:pt x="159271" y="2195275"/>
                  </a:lnTo>
                  <a:lnTo>
                    <a:pt x="159592" y="2185474"/>
                  </a:lnTo>
                  <a:lnTo>
                    <a:pt x="159868" y="2175674"/>
                  </a:lnTo>
                  <a:lnTo>
                    <a:pt x="160065" y="2165874"/>
                  </a:lnTo>
                  <a:lnTo>
                    <a:pt x="160237" y="2156073"/>
                  </a:lnTo>
                  <a:lnTo>
                    <a:pt x="160315" y="2146273"/>
                  </a:lnTo>
                  <a:lnTo>
                    <a:pt x="160375" y="2136473"/>
                  </a:lnTo>
                  <a:lnTo>
                    <a:pt x="160348" y="2126672"/>
                  </a:lnTo>
                  <a:lnTo>
                    <a:pt x="160295" y="2116872"/>
                  </a:lnTo>
                  <a:lnTo>
                    <a:pt x="160176" y="2107072"/>
                  </a:lnTo>
                  <a:lnTo>
                    <a:pt x="160015" y="2097271"/>
                  </a:lnTo>
                  <a:lnTo>
                    <a:pt x="159808" y="2087471"/>
                  </a:lnTo>
                  <a:lnTo>
                    <a:pt x="159547" y="2077671"/>
                  </a:lnTo>
                  <a:lnTo>
                    <a:pt x="159256" y="2067870"/>
                  </a:lnTo>
                  <a:lnTo>
                    <a:pt x="158902" y="2058070"/>
                  </a:lnTo>
                  <a:lnTo>
                    <a:pt x="158533" y="2048270"/>
                  </a:lnTo>
                  <a:lnTo>
                    <a:pt x="158094" y="2038469"/>
                  </a:lnTo>
                  <a:lnTo>
                    <a:pt x="157644" y="2028669"/>
                  </a:lnTo>
                  <a:lnTo>
                    <a:pt x="157139" y="2018869"/>
                  </a:lnTo>
                  <a:lnTo>
                    <a:pt x="156614" y="2009068"/>
                  </a:lnTo>
                  <a:lnTo>
                    <a:pt x="156050" y="1999268"/>
                  </a:lnTo>
                  <a:lnTo>
                    <a:pt x="155460" y="1989468"/>
                  </a:lnTo>
                  <a:lnTo>
                    <a:pt x="154845" y="1979667"/>
                  </a:lnTo>
                  <a:lnTo>
                    <a:pt x="154199" y="1969867"/>
                  </a:lnTo>
                  <a:lnTo>
                    <a:pt x="153540" y="1960067"/>
                  </a:lnTo>
                  <a:lnTo>
                    <a:pt x="152849" y="1950266"/>
                  </a:lnTo>
                  <a:lnTo>
                    <a:pt x="152152" y="1940466"/>
                  </a:lnTo>
                  <a:lnTo>
                    <a:pt x="151427" y="1930666"/>
                  </a:lnTo>
                  <a:lnTo>
                    <a:pt x="150697" y="1920865"/>
                  </a:lnTo>
                  <a:lnTo>
                    <a:pt x="149950" y="1911065"/>
                  </a:lnTo>
                  <a:lnTo>
                    <a:pt x="149198" y="1901265"/>
                  </a:lnTo>
                  <a:lnTo>
                    <a:pt x="148438" y="1891464"/>
                  </a:lnTo>
                  <a:lnTo>
                    <a:pt x="147675" y="1881664"/>
                  </a:lnTo>
                  <a:lnTo>
                    <a:pt x="146909" y="1871864"/>
                  </a:lnTo>
                  <a:lnTo>
                    <a:pt x="146144" y="1862063"/>
                  </a:lnTo>
                  <a:lnTo>
                    <a:pt x="145381" y="1852263"/>
                  </a:lnTo>
                  <a:lnTo>
                    <a:pt x="144626" y="1842463"/>
                  </a:lnTo>
                  <a:lnTo>
                    <a:pt x="143874" y="1832662"/>
                  </a:lnTo>
                  <a:lnTo>
                    <a:pt x="143138" y="1822862"/>
                  </a:lnTo>
                  <a:lnTo>
                    <a:pt x="142409" y="1813062"/>
                  </a:lnTo>
                  <a:lnTo>
                    <a:pt x="141699" y="1803261"/>
                  </a:lnTo>
                  <a:lnTo>
                    <a:pt x="141003" y="1793461"/>
                  </a:lnTo>
                  <a:lnTo>
                    <a:pt x="140326" y="1783661"/>
                  </a:lnTo>
                  <a:lnTo>
                    <a:pt x="139673" y="1773860"/>
                  </a:lnTo>
                  <a:lnTo>
                    <a:pt x="139036" y="1764060"/>
                  </a:lnTo>
                  <a:lnTo>
                    <a:pt x="138436" y="1754260"/>
                  </a:lnTo>
                  <a:lnTo>
                    <a:pt x="137846" y="1744459"/>
                  </a:lnTo>
                  <a:lnTo>
                    <a:pt x="137309" y="1734659"/>
                  </a:lnTo>
                  <a:lnTo>
                    <a:pt x="136782" y="1724859"/>
                  </a:lnTo>
                  <a:lnTo>
                    <a:pt x="136306" y="1715058"/>
                  </a:lnTo>
                  <a:lnTo>
                    <a:pt x="135853" y="1705258"/>
                  </a:lnTo>
                  <a:lnTo>
                    <a:pt x="135443" y="1695458"/>
                  </a:lnTo>
                  <a:lnTo>
                    <a:pt x="135071" y="1685657"/>
                  </a:lnTo>
                  <a:lnTo>
                    <a:pt x="134733" y="1675857"/>
                  </a:lnTo>
                  <a:lnTo>
                    <a:pt x="134450" y="1666057"/>
                  </a:lnTo>
                  <a:lnTo>
                    <a:pt x="134190" y="1656256"/>
                  </a:lnTo>
                  <a:lnTo>
                    <a:pt x="134001" y="1646456"/>
                  </a:lnTo>
                  <a:lnTo>
                    <a:pt x="133828" y="1636656"/>
                  </a:lnTo>
                  <a:lnTo>
                    <a:pt x="133737" y="1626855"/>
                  </a:lnTo>
                  <a:lnTo>
                    <a:pt x="133666" y="1617055"/>
                  </a:lnTo>
                  <a:lnTo>
                    <a:pt x="133667" y="1607255"/>
                  </a:lnTo>
                  <a:lnTo>
                    <a:pt x="133704" y="1597454"/>
                  </a:lnTo>
                  <a:lnTo>
                    <a:pt x="133799" y="1587654"/>
                  </a:lnTo>
                  <a:lnTo>
                    <a:pt x="133949" y="1577854"/>
                  </a:lnTo>
                  <a:lnTo>
                    <a:pt x="134141" y="1568053"/>
                  </a:lnTo>
                  <a:lnTo>
                    <a:pt x="134407" y="1558253"/>
                  </a:lnTo>
                  <a:lnTo>
                    <a:pt x="134699" y="1548453"/>
                  </a:lnTo>
                  <a:lnTo>
                    <a:pt x="135084" y="1538652"/>
                  </a:lnTo>
                  <a:lnTo>
                    <a:pt x="135487" y="1528852"/>
                  </a:lnTo>
                  <a:lnTo>
                    <a:pt x="135984" y="1519052"/>
                  </a:lnTo>
                  <a:lnTo>
                    <a:pt x="136508" y="1509251"/>
                  </a:lnTo>
                  <a:lnTo>
                    <a:pt x="137109" y="1499451"/>
                  </a:lnTo>
                  <a:lnTo>
                    <a:pt x="137756" y="1489651"/>
                  </a:lnTo>
                  <a:lnTo>
                    <a:pt x="138461" y="1479850"/>
                  </a:lnTo>
                  <a:lnTo>
                    <a:pt x="139230" y="1470050"/>
                  </a:lnTo>
                  <a:lnTo>
                    <a:pt x="140039" y="1460250"/>
                  </a:lnTo>
                  <a:lnTo>
                    <a:pt x="140931" y="1450449"/>
                  </a:lnTo>
                  <a:lnTo>
                    <a:pt x="141844" y="1440649"/>
                  </a:lnTo>
                  <a:lnTo>
                    <a:pt x="142856" y="1430849"/>
                  </a:lnTo>
                  <a:lnTo>
                    <a:pt x="143886" y="1421048"/>
                  </a:lnTo>
                  <a:lnTo>
                    <a:pt x="145002" y="1411248"/>
                  </a:lnTo>
                  <a:lnTo>
                    <a:pt x="146150" y="1401448"/>
                  </a:lnTo>
                  <a:lnTo>
                    <a:pt x="147365" y="1391647"/>
                  </a:lnTo>
                  <a:lnTo>
                    <a:pt x="148628" y="1381847"/>
                  </a:lnTo>
                  <a:lnTo>
                    <a:pt x="149938" y="1372047"/>
                  </a:lnTo>
                  <a:lnTo>
                    <a:pt x="151313" y="1362246"/>
                  </a:lnTo>
                  <a:lnTo>
                    <a:pt x="152717" y="1352446"/>
                  </a:lnTo>
                  <a:lnTo>
                    <a:pt x="154197" y="1342646"/>
                  </a:lnTo>
                  <a:lnTo>
                    <a:pt x="155694" y="1332845"/>
                  </a:lnTo>
                  <a:lnTo>
                    <a:pt x="157274" y="1323045"/>
                  </a:lnTo>
                  <a:lnTo>
                    <a:pt x="158872" y="1313245"/>
                  </a:lnTo>
                  <a:lnTo>
                    <a:pt x="160534" y="1303444"/>
                  </a:lnTo>
                  <a:lnTo>
                    <a:pt x="162226" y="1293644"/>
                  </a:lnTo>
                  <a:lnTo>
                    <a:pt x="163967" y="1283844"/>
                  </a:lnTo>
                  <a:lnTo>
                    <a:pt x="165748" y="1274043"/>
                  </a:lnTo>
                  <a:lnTo>
                    <a:pt x="167561" y="1264243"/>
                  </a:lnTo>
                  <a:lnTo>
                    <a:pt x="169425" y="1254442"/>
                  </a:lnTo>
                  <a:lnTo>
                    <a:pt x="171307" y="1244642"/>
                  </a:lnTo>
                  <a:lnTo>
                    <a:pt x="173246" y="1234842"/>
                  </a:lnTo>
                  <a:lnTo>
                    <a:pt x="175197" y="1225041"/>
                  </a:lnTo>
                  <a:lnTo>
                    <a:pt x="177200" y="1215241"/>
                  </a:lnTo>
                  <a:lnTo>
                    <a:pt x="179217" y="1205441"/>
                  </a:lnTo>
                  <a:lnTo>
                    <a:pt x="181273" y="1195640"/>
                  </a:lnTo>
                  <a:lnTo>
                    <a:pt x="183349" y="1185840"/>
                  </a:lnTo>
                  <a:lnTo>
                    <a:pt x="185452" y="1176040"/>
                  </a:lnTo>
                  <a:lnTo>
                    <a:pt x="187580" y="1166239"/>
                  </a:lnTo>
                  <a:lnTo>
                    <a:pt x="189724" y="1156439"/>
                  </a:lnTo>
                  <a:lnTo>
                    <a:pt x="191897" y="1146639"/>
                  </a:lnTo>
                  <a:lnTo>
                    <a:pt x="194077" y="1136838"/>
                  </a:lnTo>
                  <a:lnTo>
                    <a:pt x="196286" y="1127038"/>
                  </a:lnTo>
                  <a:lnTo>
                    <a:pt x="198499" y="1117238"/>
                  </a:lnTo>
                  <a:lnTo>
                    <a:pt x="200733" y="1107437"/>
                  </a:lnTo>
                  <a:lnTo>
                    <a:pt x="202974" y="1097637"/>
                  </a:lnTo>
                  <a:lnTo>
                    <a:pt x="205227" y="1087837"/>
                  </a:lnTo>
                  <a:lnTo>
                    <a:pt x="207486" y="1078036"/>
                  </a:lnTo>
                  <a:lnTo>
                    <a:pt x="209753" y="1068236"/>
                  </a:lnTo>
                  <a:lnTo>
                    <a:pt x="212024" y="1058436"/>
                  </a:lnTo>
                  <a:lnTo>
                    <a:pt x="214298" y="1048635"/>
                  </a:lnTo>
                  <a:lnTo>
                    <a:pt x="216574" y="1038835"/>
                  </a:lnTo>
                  <a:lnTo>
                    <a:pt x="218850" y="1029035"/>
                  </a:lnTo>
                  <a:lnTo>
                    <a:pt x="221123" y="1019234"/>
                  </a:lnTo>
                  <a:lnTo>
                    <a:pt x="223395" y="1009434"/>
                  </a:lnTo>
                  <a:lnTo>
                    <a:pt x="225660" y="999634"/>
                  </a:lnTo>
                  <a:lnTo>
                    <a:pt x="227921" y="989833"/>
                  </a:lnTo>
                  <a:lnTo>
                    <a:pt x="230173" y="980033"/>
                  </a:lnTo>
                  <a:lnTo>
                    <a:pt x="232416" y="970233"/>
                  </a:lnTo>
                  <a:lnTo>
                    <a:pt x="234651" y="960432"/>
                  </a:lnTo>
                  <a:lnTo>
                    <a:pt x="236870" y="950632"/>
                  </a:lnTo>
                  <a:lnTo>
                    <a:pt x="239083" y="940832"/>
                  </a:lnTo>
                  <a:lnTo>
                    <a:pt x="241273" y="931031"/>
                  </a:lnTo>
                  <a:lnTo>
                    <a:pt x="243457" y="921231"/>
                  </a:lnTo>
                  <a:lnTo>
                    <a:pt x="245614" y="911431"/>
                  </a:lnTo>
                  <a:lnTo>
                    <a:pt x="247762" y="901630"/>
                  </a:lnTo>
                  <a:lnTo>
                    <a:pt x="249885" y="891830"/>
                  </a:lnTo>
                  <a:lnTo>
                    <a:pt x="251992" y="882030"/>
                  </a:lnTo>
                  <a:lnTo>
                    <a:pt x="254078" y="872229"/>
                  </a:lnTo>
                  <a:lnTo>
                    <a:pt x="256140" y="862429"/>
                  </a:lnTo>
                  <a:lnTo>
                    <a:pt x="258185" y="852629"/>
                  </a:lnTo>
                  <a:lnTo>
                    <a:pt x="260197" y="842828"/>
                  </a:lnTo>
                  <a:lnTo>
                    <a:pt x="262199" y="833028"/>
                  </a:lnTo>
                  <a:lnTo>
                    <a:pt x="264157" y="823228"/>
                  </a:lnTo>
                  <a:lnTo>
                    <a:pt x="266106" y="813427"/>
                  </a:lnTo>
                  <a:lnTo>
                    <a:pt x="268014" y="803627"/>
                  </a:lnTo>
                  <a:lnTo>
                    <a:pt x="269907" y="793827"/>
                  </a:lnTo>
                  <a:lnTo>
                    <a:pt x="271764" y="784026"/>
                  </a:lnTo>
                  <a:lnTo>
                    <a:pt x="273597" y="774226"/>
                  </a:lnTo>
                  <a:lnTo>
                    <a:pt x="275402" y="764426"/>
                  </a:lnTo>
                  <a:lnTo>
                    <a:pt x="277172" y="754625"/>
                  </a:lnTo>
                  <a:lnTo>
                    <a:pt x="278924" y="744825"/>
                  </a:lnTo>
                  <a:lnTo>
                    <a:pt x="280630" y="735025"/>
                  </a:lnTo>
                  <a:lnTo>
                    <a:pt x="282326" y="725224"/>
                  </a:lnTo>
                  <a:lnTo>
                    <a:pt x="283967" y="715424"/>
                  </a:lnTo>
                  <a:lnTo>
                    <a:pt x="285597" y="705624"/>
                  </a:lnTo>
                  <a:lnTo>
                    <a:pt x="287181" y="695823"/>
                  </a:lnTo>
                  <a:lnTo>
                    <a:pt x="288744" y="686023"/>
                  </a:lnTo>
                  <a:lnTo>
                    <a:pt x="290272" y="676223"/>
                  </a:lnTo>
                  <a:lnTo>
                    <a:pt x="291767" y="666422"/>
                  </a:lnTo>
                  <a:lnTo>
                    <a:pt x="293237" y="656622"/>
                  </a:lnTo>
                  <a:lnTo>
                    <a:pt x="294665" y="646822"/>
                  </a:lnTo>
                  <a:lnTo>
                    <a:pt x="296077" y="637021"/>
                  </a:lnTo>
                  <a:lnTo>
                    <a:pt x="297437" y="627221"/>
                  </a:lnTo>
                  <a:lnTo>
                    <a:pt x="298787" y="617421"/>
                  </a:lnTo>
                  <a:lnTo>
                    <a:pt x="300085" y="607620"/>
                  </a:lnTo>
                  <a:lnTo>
                    <a:pt x="301368" y="597820"/>
                  </a:lnTo>
                  <a:lnTo>
                    <a:pt x="302608" y="588020"/>
                  </a:lnTo>
                  <a:lnTo>
                    <a:pt x="303825" y="578219"/>
                  </a:lnTo>
                  <a:lnTo>
                    <a:pt x="305010" y="568419"/>
                  </a:lnTo>
                  <a:lnTo>
                    <a:pt x="306161" y="558619"/>
                  </a:lnTo>
                  <a:lnTo>
                    <a:pt x="307290" y="548818"/>
                  </a:lnTo>
                  <a:lnTo>
                    <a:pt x="308377" y="539018"/>
                  </a:lnTo>
                  <a:lnTo>
                    <a:pt x="309452" y="529218"/>
                  </a:lnTo>
                  <a:lnTo>
                    <a:pt x="310476" y="519417"/>
                  </a:lnTo>
                  <a:lnTo>
                    <a:pt x="311491" y="509617"/>
                  </a:lnTo>
                  <a:lnTo>
                    <a:pt x="312461" y="499817"/>
                  </a:lnTo>
                  <a:lnTo>
                    <a:pt x="313415" y="490016"/>
                  </a:lnTo>
                  <a:lnTo>
                    <a:pt x="314334" y="480216"/>
                  </a:lnTo>
                  <a:lnTo>
                    <a:pt x="315229" y="470416"/>
                  </a:lnTo>
                  <a:lnTo>
                    <a:pt x="316098" y="460615"/>
                  </a:lnTo>
                  <a:lnTo>
                    <a:pt x="316936" y="450815"/>
                  </a:lnTo>
                  <a:lnTo>
                    <a:pt x="317758" y="441015"/>
                  </a:lnTo>
                  <a:lnTo>
                    <a:pt x="318540" y="431214"/>
                  </a:lnTo>
                  <a:lnTo>
                    <a:pt x="319315" y="421414"/>
                  </a:lnTo>
                  <a:lnTo>
                    <a:pt x="320045" y="411614"/>
                  </a:lnTo>
                  <a:lnTo>
                    <a:pt x="320767" y="401813"/>
                  </a:lnTo>
                  <a:lnTo>
                    <a:pt x="321454" y="392013"/>
                  </a:lnTo>
                  <a:lnTo>
                    <a:pt x="322126" y="382213"/>
                  </a:lnTo>
                  <a:lnTo>
                    <a:pt x="322771" y="372412"/>
                  </a:lnTo>
                  <a:lnTo>
                    <a:pt x="323395" y="362612"/>
                  </a:lnTo>
                  <a:lnTo>
                    <a:pt x="324001" y="352812"/>
                  </a:lnTo>
                  <a:lnTo>
                    <a:pt x="324579" y="343011"/>
                  </a:lnTo>
                  <a:lnTo>
                    <a:pt x="325146" y="333211"/>
                  </a:lnTo>
                  <a:lnTo>
                    <a:pt x="325680" y="323411"/>
                  </a:lnTo>
                  <a:lnTo>
                    <a:pt x="326208" y="313610"/>
                  </a:lnTo>
                  <a:lnTo>
                    <a:pt x="326703" y="303810"/>
                  </a:lnTo>
                  <a:lnTo>
                    <a:pt x="327191" y="294010"/>
                  </a:lnTo>
                  <a:lnTo>
                    <a:pt x="327653" y="284209"/>
                  </a:lnTo>
                  <a:lnTo>
                    <a:pt x="328102" y="274409"/>
                  </a:lnTo>
                  <a:lnTo>
                    <a:pt x="328532" y="264609"/>
                  </a:lnTo>
                  <a:lnTo>
                    <a:pt x="328945" y="254808"/>
                  </a:lnTo>
                  <a:lnTo>
                    <a:pt x="329345" y="245008"/>
                  </a:lnTo>
                  <a:lnTo>
                    <a:pt x="329724" y="235208"/>
                  </a:lnTo>
                  <a:lnTo>
                    <a:pt x="330096" y="225407"/>
                  </a:lnTo>
                  <a:lnTo>
                    <a:pt x="330442" y="215607"/>
                  </a:lnTo>
                  <a:lnTo>
                    <a:pt x="330784" y="205807"/>
                  </a:lnTo>
                  <a:lnTo>
                    <a:pt x="331103" y="196006"/>
                  </a:lnTo>
                  <a:lnTo>
                    <a:pt x="331416" y="186206"/>
                  </a:lnTo>
                  <a:lnTo>
                    <a:pt x="331711" y="176406"/>
                  </a:lnTo>
                  <a:lnTo>
                    <a:pt x="331996" y="166605"/>
                  </a:lnTo>
                  <a:lnTo>
                    <a:pt x="332269" y="156805"/>
                  </a:lnTo>
                  <a:lnTo>
                    <a:pt x="332529" y="147005"/>
                  </a:lnTo>
                  <a:lnTo>
                    <a:pt x="332781" y="137204"/>
                  </a:lnTo>
                  <a:lnTo>
                    <a:pt x="333016" y="127404"/>
                  </a:lnTo>
                  <a:lnTo>
                    <a:pt x="333248" y="117604"/>
                  </a:lnTo>
                  <a:lnTo>
                    <a:pt x="333462" y="107803"/>
                  </a:lnTo>
                  <a:lnTo>
                    <a:pt x="333672" y="98003"/>
                  </a:lnTo>
                  <a:lnTo>
                    <a:pt x="333868" y="88203"/>
                  </a:lnTo>
                  <a:lnTo>
                    <a:pt x="334058" y="78402"/>
                  </a:lnTo>
                  <a:lnTo>
                    <a:pt x="334239" y="68602"/>
                  </a:lnTo>
                  <a:lnTo>
                    <a:pt x="334410" y="58802"/>
                  </a:lnTo>
                  <a:lnTo>
                    <a:pt x="334575" y="49001"/>
                  </a:lnTo>
                  <a:lnTo>
                    <a:pt x="334730" y="39201"/>
                  </a:lnTo>
                  <a:lnTo>
                    <a:pt x="334881" y="29401"/>
                  </a:lnTo>
                  <a:lnTo>
                    <a:pt x="335021" y="19600"/>
                  </a:lnTo>
                  <a:lnTo>
                    <a:pt x="335158" y="9800"/>
                  </a:lnTo>
                  <a:lnTo>
                    <a:pt x="335284" y="0"/>
                  </a:lnTo>
                  <a:lnTo>
                    <a:pt x="339680" y="0"/>
                  </a:lnTo>
                  <a:lnTo>
                    <a:pt x="339805" y="9800"/>
                  </a:lnTo>
                  <a:lnTo>
                    <a:pt x="339943" y="19600"/>
                  </a:lnTo>
                  <a:lnTo>
                    <a:pt x="340082" y="29401"/>
                  </a:lnTo>
                  <a:lnTo>
                    <a:pt x="340233" y="39201"/>
                  </a:lnTo>
                  <a:lnTo>
                    <a:pt x="340388" y="49001"/>
                  </a:lnTo>
                  <a:lnTo>
                    <a:pt x="340553" y="58802"/>
                  </a:lnTo>
                  <a:lnTo>
                    <a:pt x="340725" y="68602"/>
                  </a:lnTo>
                  <a:lnTo>
                    <a:pt x="340905" y="78402"/>
                  </a:lnTo>
                  <a:lnTo>
                    <a:pt x="341095" y="88203"/>
                  </a:lnTo>
                  <a:lnTo>
                    <a:pt x="341291" y="98003"/>
                  </a:lnTo>
                  <a:lnTo>
                    <a:pt x="341502" y="107803"/>
                  </a:lnTo>
                  <a:lnTo>
                    <a:pt x="341715" y="117604"/>
                  </a:lnTo>
                  <a:lnTo>
                    <a:pt x="341947" y="127404"/>
                  </a:lnTo>
                  <a:lnTo>
                    <a:pt x="342183" y="137204"/>
                  </a:lnTo>
                  <a:lnTo>
                    <a:pt x="342435" y="147005"/>
                  </a:lnTo>
                  <a:lnTo>
                    <a:pt x="342694" y="156805"/>
                  </a:lnTo>
                  <a:lnTo>
                    <a:pt x="342967" y="166605"/>
                  </a:lnTo>
                  <a:lnTo>
                    <a:pt x="343252" y="176406"/>
                  </a:lnTo>
                  <a:lnTo>
                    <a:pt x="343548" y="186206"/>
                  </a:lnTo>
                  <a:lnTo>
                    <a:pt x="343860" y="196006"/>
                  </a:lnTo>
                  <a:lnTo>
                    <a:pt x="344180" y="205807"/>
                  </a:lnTo>
                  <a:lnTo>
                    <a:pt x="344521" y="215607"/>
                  </a:lnTo>
                  <a:lnTo>
                    <a:pt x="344868" y="225407"/>
                  </a:lnTo>
                  <a:lnTo>
                    <a:pt x="345240" y="235208"/>
                  </a:lnTo>
                  <a:lnTo>
                    <a:pt x="345618" y="245008"/>
                  </a:lnTo>
                  <a:lnTo>
                    <a:pt x="346019" y="254808"/>
                  </a:lnTo>
                  <a:lnTo>
                    <a:pt x="346431" y="264609"/>
                  </a:lnTo>
                  <a:lnTo>
                    <a:pt x="346862" y="274409"/>
                  </a:lnTo>
                  <a:lnTo>
                    <a:pt x="347310" y="284209"/>
                  </a:lnTo>
                  <a:lnTo>
                    <a:pt x="347773" y="294010"/>
                  </a:lnTo>
                  <a:lnTo>
                    <a:pt x="348260" y="303810"/>
                  </a:lnTo>
                  <a:lnTo>
                    <a:pt x="348755" y="313610"/>
                  </a:lnTo>
                  <a:lnTo>
                    <a:pt x="349283" y="323411"/>
                  </a:lnTo>
                  <a:lnTo>
                    <a:pt x="349818" y="333211"/>
                  </a:lnTo>
                  <a:lnTo>
                    <a:pt x="350385" y="343011"/>
                  </a:lnTo>
                  <a:lnTo>
                    <a:pt x="350963" y="352812"/>
                  </a:lnTo>
                  <a:lnTo>
                    <a:pt x="351568" y="362612"/>
                  </a:lnTo>
                  <a:lnTo>
                    <a:pt x="352192" y="372412"/>
                  </a:lnTo>
                  <a:lnTo>
                    <a:pt x="352837" y="382213"/>
                  </a:lnTo>
                  <a:lnTo>
                    <a:pt x="353509" y="392013"/>
                  </a:lnTo>
                  <a:lnTo>
                    <a:pt x="354196" y="401813"/>
                  </a:lnTo>
                  <a:lnTo>
                    <a:pt x="354918" y="411614"/>
                  </a:lnTo>
                  <a:lnTo>
                    <a:pt x="355648" y="421414"/>
                  </a:lnTo>
                  <a:lnTo>
                    <a:pt x="356423" y="431214"/>
                  </a:lnTo>
                  <a:lnTo>
                    <a:pt x="357206" y="441015"/>
                  </a:lnTo>
                  <a:lnTo>
                    <a:pt x="358027" y="450815"/>
                  </a:lnTo>
                  <a:lnTo>
                    <a:pt x="358865" y="460615"/>
                  </a:lnTo>
                  <a:lnTo>
                    <a:pt x="359735" y="470416"/>
                  </a:lnTo>
                  <a:lnTo>
                    <a:pt x="360630" y="480216"/>
                  </a:lnTo>
                  <a:lnTo>
                    <a:pt x="361549" y="490016"/>
                  </a:lnTo>
                  <a:lnTo>
                    <a:pt x="362503" y="499817"/>
                  </a:lnTo>
                  <a:lnTo>
                    <a:pt x="363472" y="509617"/>
                  </a:lnTo>
                  <a:lnTo>
                    <a:pt x="364487" y="519417"/>
                  </a:lnTo>
                  <a:lnTo>
                    <a:pt x="365511" y="529218"/>
                  </a:lnTo>
                  <a:lnTo>
                    <a:pt x="366586" y="539018"/>
                  </a:lnTo>
                  <a:lnTo>
                    <a:pt x="367673" y="548818"/>
                  </a:lnTo>
                  <a:lnTo>
                    <a:pt x="368803" y="558619"/>
                  </a:lnTo>
                  <a:lnTo>
                    <a:pt x="369954" y="568419"/>
                  </a:lnTo>
                  <a:lnTo>
                    <a:pt x="371138" y="578219"/>
                  </a:lnTo>
                  <a:lnTo>
                    <a:pt x="372355" y="588020"/>
                  </a:lnTo>
                  <a:lnTo>
                    <a:pt x="373596" y="597820"/>
                  </a:lnTo>
                  <a:lnTo>
                    <a:pt x="374879" y="607620"/>
                  </a:lnTo>
                  <a:lnTo>
                    <a:pt x="376176" y="617421"/>
                  </a:lnTo>
                  <a:lnTo>
                    <a:pt x="377526" y="627221"/>
                  </a:lnTo>
                  <a:lnTo>
                    <a:pt x="378886" y="637021"/>
                  </a:lnTo>
                  <a:lnTo>
                    <a:pt x="380298" y="646822"/>
                  </a:lnTo>
                  <a:lnTo>
                    <a:pt x="381726" y="656622"/>
                  </a:lnTo>
                  <a:lnTo>
                    <a:pt x="383196" y="666422"/>
                  </a:lnTo>
                  <a:lnTo>
                    <a:pt x="384692" y="676223"/>
                  </a:lnTo>
                  <a:lnTo>
                    <a:pt x="386219" y="686023"/>
                  </a:lnTo>
                  <a:lnTo>
                    <a:pt x="387782" y="695823"/>
                  </a:lnTo>
                  <a:lnTo>
                    <a:pt x="389367" y="705624"/>
                  </a:lnTo>
                  <a:lnTo>
                    <a:pt x="390997" y="715424"/>
                  </a:lnTo>
                  <a:lnTo>
                    <a:pt x="392638" y="725224"/>
                  </a:lnTo>
                  <a:lnTo>
                    <a:pt x="394334" y="735025"/>
                  </a:lnTo>
                  <a:lnTo>
                    <a:pt x="396039" y="744825"/>
                  </a:lnTo>
                  <a:lnTo>
                    <a:pt x="397791" y="754625"/>
                  </a:lnTo>
                  <a:lnTo>
                    <a:pt x="399561" y="764426"/>
                  </a:lnTo>
                  <a:lnTo>
                    <a:pt x="401367" y="774226"/>
                  </a:lnTo>
                  <a:lnTo>
                    <a:pt x="403199" y="784026"/>
                  </a:lnTo>
                  <a:lnTo>
                    <a:pt x="405057" y="793827"/>
                  </a:lnTo>
                  <a:lnTo>
                    <a:pt x="406949" y="803627"/>
                  </a:lnTo>
                  <a:lnTo>
                    <a:pt x="408857" y="813427"/>
                  </a:lnTo>
                  <a:lnTo>
                    <a:pt x="410807" y="823228"/>
                  </a:lnTo>
                  <a:lnTo>
                    <a:pt x="412765" y="833028"/>
                  </a:lnTo>
                  <a:lnTo>
                    <a:pt x="414767" y="842828"/>
                  </a:lnTo>
                  <a:lnTo>
                    <a:pt x="416778" y="852629"/>
                  </a:lnTo>
                  <a:lnTo>
                    <a:pt x="418824" y="862429"/>
                  </a:lnTo>
                  <a:lnTo>
                    <a:pt x="420885" y="872229"/>
                  </a:lnTo>
                  <a:lnTo>
                    <a:pt x="422971" y="882030"/>
                  </a:lnTo>
                  <a:lnTo>
                    <a:pt x="425078" y="891830"/>
                  </a:lnTo>
                  <a:lnTo>
                    <a:pt x="427201" y="901630"/>
                  </a:lnTo>
                  <a:lnTo>
                    <a:pt x="429349" y="911431"/>
                  </a:lnTo>
                  <a:lnTo>
                    <a:pt x="431506" y="921231"/>
                  </a:lnTo>
                  <a:lnTo>
                    <a:pt x="433691" y="931031"/>
                  </a:lnTo>
                  <a:lnTo>
                    <a:pt x="435880" y="940832"/>
                  </a:lnTo>
                  <a:lnTo>
                    <a:pt x="438093" y="950632"/>
                  </a:lnTo>
                  <a:lnTo>
                    <a:pt x="440312" y="960432"/>
                  </a:lnTo>
                  <a:lnTo>
                    <a:pt x="442547" y="970233"/>
                  </a:lnTo>
                  <a:lnTo>
                    <a:pt x="444790" y="980033"/>
                  </a:lnTo>
                  <a:lnTo>
                    <a:pt x="447043" y="989833"/>
                  </a:lnTo>
                  <a:lnTo>
                    <a:pt x="449303" y="999634"/>
                  </a:lnTo>
                  <a:lnTo>
                    <a:pt x="451569" y="1009434"/>
                  </a:lnTo>
                  <a:lnTo>
                    <a:pt x="453840" y="1019234"/>
                  </a:lnTo>
                  <a:lnTo>
                    <a:pt x="456113" y="1029035"/>
                  </a:lnTo>
                  <a:lnTo>
                    <a:pt x="458390" y="1038835"/>
                  </a:lnTo>
                  <a:lnTo>
                    <a:pt x="460665" y="1048635"/>
                  </a:lnTo>
                  <a:lnTo>
                    <a:pt x="462939" y="1058436"/>
                  </a:lnTo>
                  <a:lnTo>
                    <a:pt x="465211" y="1068236"/>
                  </a:lnTo>
                  <a:lnTo>
                    <a:pt x="467477" y="1078036"/>
                  </a:lnTo>
                  <a:lnTo>
                    <a:pt x="469737" y="1087837"/>
                  </a:lnTo>
                  <a:lnTo>
                    <a:pt x="471990" y="1097637"/>
                  </a:lnTo>
                  <a:lnTo>
                    <a:pt x="474230" y="1107437"/>
                  </a:lnTo>
                  <a:lnTo>
                    <a:pt x="476464" y="1117238"/>
                  </a:lnTo>
                  <a:lnTo>
                    <a:pt x="478678" y="1127038"/>
                  </a:lnTo>
                  <a:lnTo>
                    <a:pt x="480887" y="1136838"/>
                  </a:lnTo>
                  <a:lnTo>
                    <a:pt x="483067" y="1146639"/>
                  </a:lnTo>
                  <a:lnTo>
                    <a:pt x="485239" y="1156439"/>
                  </a:lnTo>
                  <a:lnTo>
                    <a:pt x="487383" y="1166239"/>
                  </a:lnTo>
                  <a:lnTo>
                    <a:pt x="489512" y="1176040"/>
                  </a:lnTo>
                  <a:lnTo>
                    <a:pt x="491614" y="1185840"/>
                  </a:lnTo>
                  <a:lnTo>
                    <a:pt x="493691" y="1195640"/>
                  </a:lnTo>
                  <a:lnTo>
                    <a:pt x="495746" y="1205441"/>
                  </a:lnTo>
                  <a:lnTo>
                    <a:pt x="497764" y="1215241"/>
                  </a:lnTo>
                  <a:lnTo>
                    <a:pt x="499767" y="1225041"/>
                  </a:lnTo>
                  <a:lnTo>
                    <a:pt x="501717" y="1234842"/>
                  </a:lnTo>
                  <a:lnTo>
                    <a:pt x="503656" y="1244642"/>
                  </a:lnTo>
                  <a:lnTo>
                    <a:pt x="505538" y="1254442"/>
                  </a:lnTo>
                  <a:lnTo>
                    <a:pt x="507402" y="1264243"/>
                  </a:lnTo>
                  <a:lnTo>
                    <a:pt x="509216" y="1274043"/>
                  </a:lnTo>
                  <a:lnTo>
                    <a:pt x="510997" y="1283844"/>
                  </a:lnTo>
                  <a:lnTo>
                    <a:pt x="512737" y="1293644"/>
                  </a:lnTo>
                  <a:lnTo>
                    <a:pt x="514429" y="1303444"/>
                  </a:lnTo>
                  <a:lnTo>
                    <a:pt x="516092" y="1313245"/>
                  </a:lnTo>
                  <a:lnTo>
                    <a:pt x="517689" y="1323045"/>
                  </a:lnTo>
                  <a:lnTo>
                    <a:pt x="519269" y="1332845"/>
                  </a:lnTo>
                  <a:lnTo>
                    <a:pt x="520766" y="1342646"/>
                  </a:lnTo>
                  <a:lnTo>
                    <a:pt x="522247" y="1352446"/>
                  </a:lnTo>
                  <a:lnTo>
                    <a:pt x="523651" y="1362246"/>
                  </a:lnTo>
                  <a:lnTo>
                    <a:pt x="525025" y="1372047"/>
                  </a:lnTo>
                  <a:lnTo>
                    <a:pt x="526336" y="1381847"/>
                  </a:lnTo>
                  <a:lnTo>
                    <a:pt x="527599" y="1391647"/>
                  </a:lnTo>
                  <a:lnTo>
                    <a:pt x="528813" y="1401448"/>
                  </a:lnTo>
                  <a:lnTo>
                    <a:pt x="529961" y="1411248"/>
                  </a:lnTo>
                  <a:lnTo>
                    <a:pt x="531077" y="1421048"/>
                  </a:lnTo>
                  <a:lnTo>
                    <a:pt x="532107" y="1430849"/>
                  </a:lnTo>
                  <a:lnTo>
                    <a:pt x="533120" y="1440649"/>
                  </a:lnTo>
                  <a:lnTo>
                    <a:pt x="534032" y="1450449"/>
                  </a:lnTo>
                  <a:lnTo>
                    <a:pt x="534924" y="1460250"/>
                  </a:lnTo>
                  <a:lnTo>
                    <a:pt x="535733" y="1470050"/>
                  </a:lnTo>
                  <a:lnTo>
                    <a:pt x="536503" y="1479850"/>
                  </a:lnTo>
                  <a:lnTo>
                    <a:pt x="537207" y="1489651"/>
                  </a:lnTo>
                  <a:lnTo>
                    <a:pt x="537855" y="1499451"/>
                  </a:lnTo>
                  <a:lnTo>
                    <a:pt x="538455" y="1509251"/>
                  </a:lnTo>
                  <a:lnTo>
                    <a:pt x="538980" y="1519052"/>
                  </a:lnTo>
                  <a:lnTo>
                    <a:pt x="539476" y="1528852"/>
                  </a:lnTo>
                  <a:lnTo>
                    <a:pt x="539879" y="1538652"/>
                  </a:lnTo>
                  <a:lnTo>
                    <a:pt x="540265" y="1548453"/>
                  </a:lnTo>
                  <a:lnTo>
                    <a:pt x="540556" y="1558253"/>
                  </a:lnTo>
                  <a:lnTo>
                    <a:pt x="540822" y="1568053"/>
                  </a:lnTo>
                  <a:lnTo>
                    <a:pt x="541014" y="1577854"/>
                  </a:lnTo>
                  <a:lnTo>
                    <a:pt x="541164" y="1587654"/>
                  </a:lnTo>
                  <a:lnTo>
                    <a:pt x="541259" y="1597454"/>
                  </a:lnTo>
                  <a:lnTo>
                    <a:pt x="541296" y="1607255"/>
                  </a:lnTo>
                  <a:lnTo>
                    <a:pt x="541297" y="1617055"/>
                  </a:lnTo>
                  <a:lnTo>
                    <a:pt x="541226" y="1626855"/>
                  </a:lnTo>
                  <a:lnTo>
                    <a:pt x="541136" y="1636656"/>
                  </a:lnTo>
                  <a:lnTo>
                    <a:pt x="540962" y="1646456"/>
                  </a:lnTo>
                  <a:lnTo>
                    <a:pt x="540773" y="1656256"/>
                  </a:lnTo>
                  <a:lnTo>
                    <a:pt x="540514" y="1666057"/>
                  </a:lnTo>
                  <a:lnTo>
                    <a:pt x="540230" y="1675857"/>
                  </a:lnTo>
                  <a:lnTo>
                    <a:pt x="539893" y="1685657"/>
                  </a:lnTo>
                  <a:lnTo>
                    <a:pt x="539520" y="1695458"/>
                  </a:lnTo>
                  <a:lnTo>
                    <a:pt x="539111" y="1705258"/>
                  </a:lnTo>
                  <a:lnTo>
                    <a:pt x="538657" y="1715058"/>
                  </a:lnTo>
                  <a:lnTo>
                    <a:pt x="538181" y="1724859"/>
                  </a:lnTo>
                  <a:lnTo>
                    <a:pt x="537654" y="1734659"/>
                  </a:lnTo>
                  <a:lnTo>
                    <a:pt x="537117" y="1744459"/>
                  </a:lnTo>
                  <a:lnTo>
                    <a:pt x="536527" y="1754260"/>
                  </a:lnTo>
                  <a:lnTo>
                    <a:pt x="535928" y="1764060"/>
                  </a:lnTo>
                  <a:lnTo>
                    <a:pt x="535290" y="1773860"/>
                  </a:lnTo>
                  <a:lnTo>
                    <a:pt x="534638" y="1783661"/>
                  </a:lnTo>
                  <a:lnTo>
                    <a:pt x="533960" y="1793461"/>
                  </a:lnTo>
                  <a:lnTo>
                    <a:pt x="533264" y="1803261"/>
                  </a:lnTo>
                  <a:lnTo>
                    <a:pt x="532554" y="1813062"/>
                  </a:lnTo>
                  <a:lnTo>
                    <a:pt x="531825" y="1822862"/>
                  </a:lnTo>
                  <a:lnTo>
                    <a:pt x="531089" y="1832662"/>
                  </a:lnTo>
                  <a:lnTo>
                    <a:pt x="530337" y="1842463"/>
                  </a:lnTo>
                  <a:lnTo>
                    <a:pt x="529583" y="1852263"/>
                  </a:lnTo>
                  <a:lnTo>
                    <a:pt x="528819" y="1862063"/>
                  </a:lnTo>
                  <a:lnTo>
                    <a:pt x="528055" y="1871864"/>
                  </a:lnTo>
                  <a:lnTo>
                    <a:pt x="527289" y="1881664"/>
                  </a:lnTo>
                  <a:lnTo>
                    <a:pt x="526525" y="1891464"/>
                  </a:lnTo>
                  <a:lnTo>
                    <a:pt x="525765" y="1901265"/>
                  </a:lnTo>
                  <a:lnTo>
                    <a:pt x="525013" y="1911065"/>
                  </a:lnTo>
                  <a:lnTo>
                    <a:pt x="524267" y="1920865"/>
                  </a:lnTo>
                  <a:lnTo>
                    <a:pt x="523537" y="1930666"/>
                  </a:lnTo>
                  <a:lnTo>
                    <a:pt x="522811" y="1940466"/>
                  </a:lnTo>
                  <a:lnTo>
                    <a:pt x="522114" y="1950266"/>
                  </a:lnTo>
                  <a:lnTo>
                    <a:pt x="521423" y="1960067"/>
                  </a:lnTo>
                  <a:lnTo>
                    <a:pt x="520764" y="1969867"/>
                  </a:lnTo>
                  <a:lnTo>
                    <a:pt x="520118" y="1979667"/>
                  </a:lnTo>
                  <a:lnTo>
                    <a:pt x="519503" y="1989468"/>
                  </a:lnTo>
                  <a:lnTo>
                    <a:pt x="518913" y="1999268"/>
                  </a:lnTo>
                  <a:lnTo>
                    <a:pt x="518350" y="2009068"/>
                  </a:lnTo>
                  <a:lnTo>
                    <a:pt x="517825" y="2018869"/>
                  </a:lnTo>
                  <a:lnTo>
                    <a:pt x="517320" y="2028669"/>
                  </a:lnTo>
                  <a:lnTo>
                    <a:pt x="516869" y="2038469"/>
                  </a:lnTo>
                  <a:lnTo>
                    <a:pt x="516430" y="2048270"/>
                  </a:lnTo>
                  <a:lnTo>
                    <a:pt x="516061" y="2058070"/>
                  </a:lnTo>
                  <a:lnTo>
                    <a:pt x="515707" y="2067870"/>
                  </a:lnTo>
                  <a:lnTo>
                    <a:pt x="515417" y="2077671"/>
                  </a:lnTo>
                  <a:lnTo>
                    <a:pt x="515156" y="2087471"/>
                  </a:lnTo>
                  <a:lnTo>
                    <a:pt x="514948" y="2097271"/>
                  </a:lnTo>
                  <a:lnTo>
                    <a:pt x="514788" y="2107072"/>
                  </a:lnTo>
                  <a:lnTo>
                    <a:pt x="514668" y="2116872"/>
                  </a:lnTo>
                  <a:lnTo>
                    <a:pt x="514615" y="2126672"/>
                  </a:lnTo>
                  <a:lnTo>
                    <a:pt x="514588" y="2136473"/>
                  </a:lnTo>
                  <a:lnTo>
                    <a:pt x="514649" y="2146273"/>
                  </a:lnTo>
                  <a:lnTo>
                    <a:pt x="514726" y="2156073"/>
                  </a:lnTo>
                  <a:lnTo>
                    <a:pt x="514898" y="2165874"/>
                  </a:lnTo>
                  <a:lnTo>
                    <a:pt x="515095" y="2175674"/>
                  </a:lnTo>
                  <a:lnTo>
                    <a:pt x="515372" y="2185474"/>
                  </a:lnTo>
                  <a:lnTo>
                    <a:pt x="515693" y="2195275"/>
                  </a:lnTo>
                  <a:lnTo>
                    <a:pt x="516076" y="2205075"/>
                  </a:lnTo>
                  <a:lnTo>
                    <a:pt x="516525" y="2214875"/>
                  </a:lnTo>
                  <a:lnTo>
                    <a:pt x="517017" y="2224676"/>
                  </a:lnTo>
                  <a:lnTo>
                    <a:pt x="517596" y="2234476"/>
                  </a:lnTo>
                  <a:lnTo>
                    <a:pt x="518199" y="2244276"/>
                  </a:lnTo>
                  <a:lnTo>
                    <a:pt x="518909" y="2254077"/>
                  </a:lnTo>
                  <a:lnTo>
                    <a:pt x="519639" y="2263877"/>
                  </a:lnTo>
                  <a:lnTo>
                    <a:pt x="520468" y="2273677"/>
                  </a:lnTo>
                  <a:lnTo>
                    <a:pt x="521330" y="2283478"/>
                  </a:lnTo>
                  <a:lnTo>
                    <a:pt x="522271" y="2293278"/>
                  </a:lnTo>
                  <a:lnTo>
                    <a:pt x="523265" y="2303078"/>
                  </a:lnTo>
                  <a:lnTo>
                    <a:pt x="524319" y="2312879"/>
                  </a:lnTo>
                  <a:lnTo>
                    <a:pt x="525444" y="2322679"/>
                  </a:lnTo>
                  <a:lnTo>
                    <a:pt x="526608" y="2332479"/>
                  </a:lnTo>
                  <a:lnTo>
                    <a:pt x="527863" y="2342280"/>
                  </a:lnTo>
                  <a:lnTo>
                    <a:pt x="529137" y="2352080"/>
                  </a:lnTo>
                  <a:lnTo>
                    <a:pt x="530518" y="2361880"/>
                  </a:lnTo>
                  <a:lnTo>
                    <a:pt x="531917" y="2371681"/>
                  </a:lnTo>
                  <a:lnTo>
                    <a:pt x="533402" y="2381481"/>
                  </a:lnTo>
                  <a:lnTo>
                    <a:pt x="534923" y="2391281"/>
                  </a:lnTo>
                  <a:lnTo>
                    <a:pt x="536509" y="2401082"/>
                  </a:lnTo>
                  <a:lnTo>
                    <a:pt x="538147" y="2410882"/>
                  </a:lnTo>
                  <a:lnTo>
                    <a:pt x="539831" y="2420682"/>
                  </a:lnTo>
                  <a:lnTo>
                    <a:pt x="541581" y="2430483"/>
                  </a:lnTo>
                  <a:lnTo>
                    <a:pt x="543358" y="2440283"/>
                  </a:lnTo>
                  <a:lnTo>
                    <a:pt x="545213" y="2450083"/>
                  </a:lnTo>
                  <a:lnTo>
                    <a:pt x="547083" y="2459884"/>
                  </a:lnTo>
                  <a:lnTo>
                    <a:pt x="549033" y="2469684"/>
                  </a:lnTo>
                  <a:lnTo>
                    <a:pt x="551000" y="2479484"/>
                  </a:lnTo>
                  <a:lnTo>
                    <a:pt x="553028" y="2489285"/>
                  </a:lnTo>
                  <a:lnTo>
                    <a:pt x="555085" y="2499085"/>
                  </a:lnTo>
                  <a:lnTo>
                    <a:pt x="557185" y="2508885"/>
                  </a:lnTo>
                  <a:lnTo>
                    <a:pt x="559323" y="2518686"/>
                  </a:lnTo>
                  <a:lnTo>
                    <a:pt x="561489" y="2528486"/>
                  </a:lnTo>
                  <a:lnTo>
                    <a:pt x="563701" y="2538286"/>
                  </a:lnTo>
                  <a:lnTo>
                    <a:pt x="565927" y="2548087"/>
                  </a:lnTo>
                  <a:lnTo>
                    <a:pt x="568203" y="2557887"/>
                  </a:lnTo>
                  <a:lnTo>
                    <a:pt x="570487" y="2567688"/>
                  </a:lnTo>
                  <a:lnTo>
                    <a:pt x="572812" y="2577488"/>
                  </a:lnTo>
                  <a:lnTo>
                    <a:pt x="575148" y="2587288"/>
                  </a:lnTo>
                  <a:lnTo>
                    <a:pt x="577511" y="2597089"/>
                  </a:lnTo>
                  <a:lnTo>
                    <a:pt x="579890" y="2606889"/>
                  </a:lnTo>
                  <a:lnTo>
                    <a:pt x="582285" y="2616689"/>
                  </a:lnTo>
                  <a:lnTo>
                    <a:pt x="584696" y="2626490"/>
                  </a:lnTo>
                  <a:lnTo>
                    <a:pt x="587115" y="2636290"/>
                  </a:lnTo>
                  <a:lnTo>
                    <a:pt x="589547" y="2646090"/>
                  </a:lnTo>
                  <a:lnTo>
                    <a:pt x="591982" y="2655891"/>
                  </a:lnTo>
                  <a:lnTo>
                    <a:pt x="594426" y="2665691"/>
                  </a:lnTo>
                  <a:lnTo>
                    <a:pt x="596870" y="2675491"/>
                  </a:lnTo>
                  <a:lnTo>
                    <a:pt x="599314" y="2685292"/>
                  </a:lnTo>
                  <a:lnTo>
                    <a:pt x="601756" y="2695092"/>
                  </a:lnTo>
                  <a:lnTo>
                    <a:pt x="604193" y="2704892"/>
                  </a:lnTo>
                  <a:lnTo>
                    <a:pt x="606623" y="2714693"/>
                  </a:lnTo>
                  <a:lnTo>
                    <a:pt x="609045" y="2724493"/>
                  </a:lnTo>
                  <a:lnTo>
                    <a:pt x="611451" y="2734293"/>
                  </a:lnTo>
                  <a:lnTo>
                    <a:pt x="613850" y="2744094"/>
                  </a:lnTo>
                  <a:lnTo>
                    <a:pt x="616223" y="2753894"/>
                  </a:lnTo>
                  <a:lnTo>
                    <a:pt x="618590" y="2763694"/>
                  </a:lnTo>
                  <a:lnTo>
                    <a:pt x="620920" y="2773495"/>
                  </a:lnTo>
                  <a:lnTo>
                    <a:pt x="623240" y="2783295"/>
                  </a:lnTo>
                  <a:lnTo>
                    <a:pt x="625525" y="2793095"/>
                  </a:lnTo>
                  <a:lnTo>
                    <a:pt x="627788" y="2802896"/>
                  </a:lnTo>
                  <a:lnTo>
                    <a:pt x="630019" y="2812696"/>
                  </a:lnTo>
                  <a:lnTo>
                    <a:pt x="632215" y="2822496"/>
                  </a:lnTo>
                  <a:lnTo>
                    <a:pt x="634386" y="2832297"/>
                  </a:lnTo>
                  <a:lnTo>
                    <a:pt x="636506" y="2842097"/>
                  </a:lnTo>
                  <a:lnTo>
                    <a:pt x="638609" y="2851897"/>
                  </a:lnTo>
                  <a:lnTo>
                    <a:pt x="640643" y="2861698"/>
                  </a:lnTo>
                  <a:lnTo>
                    <a:pt x="642663" y="2871498"/>
                  </a:lnTo>
                  <a:lnTo>
                    <a:pt x="644611" y="2881298"/>
                  </a:lnTo>
                  <a:lnTo>
                    <a:pt x="646534" y="2891099"/>
                  </a:lnTo>
                  <a:lnTo>
                    <a:pt x="648395" y="2900899"/>
                  </a:lnTo>
                  <a:lnTo>
                    <a:pt x="650212" y="2910699"/>
                  </a:lnTo>
                  <a:lnTo>
                    <a:pt x="651979" y="2920500"/>
                  </a:lnTo>
                  <a:lnTo>
                    <a:pt x="653683" y="2930300"/>
                  </a:lnTo>
                  <a:lnTo>
                    <a:pt x="655351" y="2940100"/>
                  </a:lnTo>
                  <a:lnTo>
                    <a:pt x="656933" y="2949901"/>
                  </a:lnTo>
                  <a:lnTo>
                    <a:pt x="658496" y="2959701"/>
                  </a:lnTo>
                  <a:lnTo>
                    <a:pt x="659950" y="2969501"/>
                  </a:lnTo>
                  <a:lnTo>
                    <a:pt x="661383" y="2979302"/>
                  </a:lnTo>
                  <a:lnTo>
                    <a:pt x="662721" y="2989102"/>
                  </a:lnTo>
                  <a:lnTo>
                    <a:pt x="664018" y="2998902"/>
                  </a:lnTo>
                  <a:lnTo>
                    <a:pt x="665236" y="3008703"/>
                  </a:lnTo>
                  <a:lnTo>
                    <a:pt x="666391" y="3018503"/>
                  </a:lnTo>
                  <a:lnTo>
                    <a:pt x="667485" y="3028303"/>
                  </a:lnTo>
                  <a:lnTo>
                    <a:pt x="668491" y="3038104"/>
                  </a:lnTo>
                  <a:lnTo>
                    <a:pt x="669458" y="3047904"/>
                  </a:lnTo>
                  <a:lnTo>
                    <a:pt x="670311" y="3057704"/>
                  </a:lnTo>
                  <a:lnTo>
                    <a:pt x="671141" y="3067505"/>
                  </a:lnTo>
                  <a:lnTo>
                    <a:pt x="671842" y="3077305"/>
                  </a:lnTo>
                  <a:lnTo>
                    <a:pt x="672513" y="3087105"/>
                  </a:lnTo>
                  <a:lnTo>
                    <a:pt x="673078" y="3096906"/>
                  </a:lnTo>
                  <a:lnTo>
                    <a:pt x="673587" y="3106706"/>
                  </a:lnTo>
                  <a:lnTo>
                    <a:pt x="674012" y="3116506"/>
                  </a:lnTo>
                  <a:lnTo>
                    <a:pt x="674356" y="3126307"/>
                  </a:lnTo>
                  <a:lnTo>
                    <a:pt x="674640" y="3136107"/>
                  </a:lnTo>
                  <a:lnTo>
                    <a:pt x="674816" y="3145907"/>
                  </a:lnTo>
                  <a:lnTo>
                    <a:pt x="674957" y="3155708"/>
                  </a:lnTo>
                  <a:lnTo>
                    <a:pt x="674964" y="3165508"/>
                  </a:lnTo>
                  <a:lnTo>
                    <a:pt x="674945" y="3175308"/>
                  </a:lnTo>
                  <a:lnTo>
                    <a:pt x="674796" y="3185109"/>
                  </a:lnTo>
                  <a:lnTo>
                    <a:pt x="674607" y="3194909"/>
                  </a:lnTo>
                  <a:lnTo>
                    <a:pt x="674312" y="3204709"/>
                  </a:lnTo>
                  <a:lnTo>
                    <a:pt x="673952" y="3214510"/>
                  </a:lnTo>
                  <a:lnTo>
                    <a:pt x="673511" y="3224310"/>
                  </a:lnTo>
                  <a:lnTo>
                    <a:pt x="672979" y="3234110"/>
                  </a:lnTo>
                  <a:lnTo>
                    <a:pt x="672393" y="3243911"/>
                  </a:lnTo>
                  <a:lnTo>
                    <a:pt x="671690" y="3253711"/>
                  </a:lnTo>
                  <a:lnTo>
                    <a:pt x="670959" y="3263511"/>
                  </a:lnTo>
                  <a:lnTo>
                    <a:pt x="670086" y="3273312"/>
                  </a:lnTo>
                  <a:lnTo>
                    <a:pt x="669189" y="3283112"/>
                  </a:lnTo>
                  <a:lnTo>
                    <a:pt x="668171" y="3292912"/>
                  </a:lnTo>
                  <a:lnTo>
                    <a:pt x="667106" y="3302713"/>
                  </a:lnTo>
                  <a:lnTo>
                    <a:pt x="665948" y="3312513"/>
                  </a:lnTo>
                  <a:lnTo>
                    <a:pt x="664718" y="3322313"/>
                  </a:lnTo>
                  <a:lnTo>
                    <a:pt x="663420" y="3332114"/>
                  </a:lnTo>
                  <a:lnTo>
                    <a:pt x="662029" y="3341914"/>
                  </a:lnTo>
                  <a:lnTo>
                    <a:pt x="660595" y="3351714"/>
                  </a:lnTo>
                  <a:lnTo>
                    <a:pt x="659045" y="3361515"/>
                  </a:lnTo>
                  <a:lnTo>
                    <a:pt x="657472" y="3371315"/>
                  </a:lnTo>
                  <a:lnTo>
                    <a:pt x="655773" y="3381115"/>
                  </a:lnTo>
                  <a:lnTo>
                    <a:pt x="654047" y="3390916"/>
                  </a:lnTo>
                  <a:lnTo>
                    <a:pt x="652221" y="3400716"/>
                  </a:lnTo>
                  <a:lnTo>
                    <a:pt x="650346" y="3410516"/>
                  </a:lnTo>
                  <a:lnTo>
                    <a:pt x="648396" y="3420317"/>
                  </a:lnTo>
                  <a:lnTo>
                    <a:pt x="646377" y="3430117"/>
                  </a:lnTo>
                  <a:lnTo>
                    <a:pt x="644307" y="3439917"/>
                  </a:lnTo>
                  <a:lnTo>
                    <a:pt x="642150" y="3449718"/>
                  </a:lnTo>
                  <a:lnTo>
                    <a:pt x="639964" y="3459518"/>
                  </a:lnTo>
                  <a:lnTo>
                    <a:pt x="637676" y="3469318"/>
                  </a:lnTo>
                  <a:lnTo>
                    <a:pt x="635368" y="3479119"/>
                  </a:lnTo>
                  <a:lnTo>
                    <a:pt x="632964" y="3488919"/>
                  </a:lnTo>
                  <a:lnTo>
                    <a:pt x="630532" y="3498719"/>
                  </a:lnTo>
                  <a:lnTo>
                    <a:pt x="628026" y="3508520"/>
                  </a:lnTo>
                  <a:lnTo>
                    <a:pt x="625477" y="3518320"/>
                  </a:lnTo>
                  <a:lnTo>
                    <a:pt x="622874" y="3528120"/>
                  </a:lnTo>
                  <a:lnTo>
                    <a:pt x="620214" y="3537921"/>
                  </a:lnTo>
                  <a:lnTo>
                    <a:pt x="617520" y="3547721"/>
                  </a:lnTo>
                  <a:lnTo>
                    <a:pt x="614757" y="3557521"/>
                  </a:lnTo>
                  <a:lnTo>
                    <a:pt x="611977" y="3567322"/>
                  </a:lnTo>
                  <a:lnTo>
                    <a:pt x="609118" y="3577122"/>
                  </a:lnTo>
                  <a:lnTo>
                    <a:pt x="606247" y="3586922"/>
                  </a:lnTo>
                  <a:lnTo>
                    <a:pt x="603312" y="3596723"/>
                  </a:lnTo>
                  <a:lnTo>
                    <a:pt x="600355" y="3606523"/>
                  </a:lnTo>
                  <a:lnTo>
                    <a:pt x="597351" y="3616323"/>
                  </a:lnTo>
                  <a:lnTo>
                    <a:pt x="594316" y="3626124"/>
                  </a:lnTo>
                  <a:lnTo>
                    <a:pt x="591250" y="3635924"/>
                  </a:lnTo>
                  <a:lnTo>
                    <a:pt x="588146" y="3645724"/>
                  </a:lnTo>
                  <a:lnTo>
                    <a:pt x="585023" y="3655525"/>
                  </a:lnTo>
                  <a:lnTo>
                    <a:pt x="581857" y="3665325"/>
                  </a:lnTo>
                  <a:lnTo>
                    <a:pt x="578683" y="3675125"/>
                  </a:lnTo>
                  <a:lnTo>
                    <a:pt x="575466" y="3684926"/>
                  </a:lnTo>
                  <a:lnTo>
                    <a:pt x="572241" y="3694726"/>
                  </a:lnTo>
                  <a:lnTo>
                    <a:pt x="568986" y="3704526"/>
                  </a:lnTo>
                  <a:lnTo>
                    <a:pt x="565719" y="3714327"/>
                  </a:lnTo>
                  <a:lnTo>
                    <a:pt x="562432" y="3724127"/>
                  </a:lnTo>
                  <a:lnTo>
                    <a:pt x="559131" y="3733927"/>
                  </a:lnTo>
                  <a:lnTo>
                    <a:pt x="555819" y="3743728"/>
                  </a:lnTo>
                  <a:lnTo>
                    <a:pt x="552492" y="3753528"/>
                  </a:lnTo>
                  <a:lnTo>
                    <a:pt x="549160" y="3763328"/>
                  </a:lnTo>
                  <a:lnTo>
                    <a:pt x="545816" y="3773129"/>
                  </a:lnTo>
                  <a:lnTo>
                    <a:pt x="542471" y="3782929"/>
                  </a:lnTo>
                  <a:lnTo>
                    <a:pt x="539118" y="3792729"/>
                  </a:lnTo>
                  <a:lnTo>
                    <a:pt x="535766" y="3802530"/>
                  </a:lnTo>
                  <a:lnTo>
                    <a:pt x="532412" y="3812330"/>
                  </a:lnTo>
                  <a:lnTo>
                    <a:pt x="529060" y="3822131"/>
                  </a:lnTo>
                  <a:lnTo>
                    <a:pt x="525711" y="3831931"/>
                  </a:lnTo>
                  <a:lnTo>
                    <a:pt x="522367" y="3841731"/>
                  </a:lnTo>
                  <a:lnTo>
                    <a:pt x="519028" y="3851532"/>
                  </a:lnTo>
                  <a:lnTo>
                    <a:pt x="515701" y="3861332"/>
                  </a:lnTo>
                  <a:lnTo>
                    <a:pt x="512377" y="3871132"/>
                  </a:lnTo>
                  <a:lnTo>
                    <a:pt x="509073" y="3880933"/>
                  </a:lnTo>
                  <a:lnTo>
                    <a:pt x="505774" y="3890733"/>
                  </a:lnTo>
                  <a:lnTo>
                    <a:pt x="502497" y="3900533"/>
                  </a:lnTo>
                  <a:lnTo>
                    <a:pt x="499230" y="3910334"/>
                  </a:lnTo>
                  <a:lnTo>
                    <a:pt x="495984" y="3920134"/>
                  </a:lnTo>
                  <a:lnTo>
                    <a:pt x="492756" y="3929934"/>
                  </a:lnTo>
                  <a:lnTo>
                    <a:pt x="489546" y="3939735"/>
                  </a:lnTo>
                  <a:lnTo>
                    <a:pt x="486363" y="3949535"/>
                  </a:lnTo>
                  <a:lnTo>
                    <a:pt x="483193" y="3959335"/>
                  </a:lnTo>
                  <a:lnTo>
                    <a:pt x="480060" y="3969136"/>
                  </a:lnTo>
                  <a:lnTo>
                    <a:pt x="476936" y="3978936"/>
                  </a:lnTo>
                  <a:lnTo>
                    <a:pt x="473859" y="3988736"/>
                  </a:lnTo>
                  <a:lnTo>
                    <a:pt x="470792" y="3998537"/>
                  </a:lnTo>
                  <a:lnTo>
                    <a:pt x="467768" y="4008337"/>
                  </a:lnTo>
                  <a:lnTo>
                    <a:pt x="464764" y="4018137"/>
                  </a:lnTo>
                  <a:lnTo>
                    <a:pt x="461795" y="4027938"/>
                  </a:lnTo>
                  <a:lnTo>
                    <a:pt x="458859" y="4037738"/>
                  </a:lnTo>
                  <a:lnTo>
                    <a:pt x="455949" y="4047538"/>
                  </a:lnTo>
                  <a:lnTo>
                    <a:pt x="453084" y="4057339"/>
                  </a:lnTo>
                  <a:lnTo>
                    <a:pt x="450236" y="4067139"/>
                  </a:lnTo>
                  <a:lnTo>
                    <a:pt x="447447" y="4076939"/>
                  </a:lnTo>
                  <a:lnTo>
                    <a:pt x="444670" y="4086740"/>
                  </a:lnTo>
                  <a:lnTo>
                    <a:pt x="441954" y="4096540"/>
                  </a:lnTo>
                  <a:lnTo>
                    <a:pt x="439256" y="4106340"/>
                  </a:lnTo>
                  <a:lnTo>
                    <a:pt x="436609" y="4116141"/>
                  </a:lnTo>
                  <a:lnTo>
                    <a:pt x="433994" y="4125941"/>
                  </a:lnTo>
                  <a:lnTo>
                    <a:pt x="431419" y="4135741"/>
                  </a:lnTo>
                  <a:lnTo>
                    <a:pt x="428888" y="4145542"/>
                  </a:lnTo>
                  <a:lnTo>
                    <a:pt x="426385" y="4155342"/>
                  </a:lnTo>
                  <a:lnTo>
                    <a:pt x="423941" y="4165142"/>
                  </a:lnTo>
                  <a:lnTo>
                    <a:pt x="421513" y="4174943"/>
                  </a:lnTo>
                  <a:lnTo>
                    <a:pt x="419158" y="4184743"/>
                  </a:lnTo>
                  <a:lnTo>
                    <a:pt x="416816" y="4194543"/>
                  </a:lnTo>
                  <a:lnTo>
                    <a:pt x="414539" y="4204344"/>
                  </a:lnTo>
                  <a:lnTo>
                    <a:pt x="412287" y="4214144"/>
                  </a:lnTo>
                  <a:lnTo>
                    <a:pt x="410087" y="4223944"/>
                  </a:lnTo>
                  <a:lnTo>
                    <a:pt x="407925" y="4233745"/>
                  </a:lnTo>
                  <a:lnTo>
                    <a:pt x="405802" y="4243545"/>
                  </a:lnTo>
                  <a:lnTo>
                    <a:pt x="403731" y="4253345"/>
                  </a:lnTo>
                  <a:lnTo>
                    <a:pt x="401685" y="4263146"/>
                  </a:lnTo>
                  <a:lnTo>
                    <a:pt x="399705" y="4272946"/>
                  </a:lnTo>
                  <a:lnTo>
                    <a:pt x="397738" y="4282746"/>
                  </a:lnTo>
                  <a:lnTo>
                    <a:pt x="395846" y="4292547"/>
                  </a:lnTo>
                  <a:lnTo>
                    <a:pt x="393970" y="4302347"/>
                  </a:lnTo>
                  <a:lnTo>
                    <a:pt x="392155" y="4312147"/>
                  </a:lnTo>
                  <a:lnTo>
                    <a:pt x="390367" y="4321948"/>
                  </a:lnTo>
                  <a:lnTo>
                    <a:pt x="388628" y="4331748"/>
                  </a:lnTo>
                  <a:lnTo>
                    <a:pt x="386929" y="4341548"/>
                  </a:lnTo>
                  <a:lnTo>
                    <a:pt x="385264" y="4351349"/>
                  </a:lnTo>
                  <a:lnTo>
                    <a:pt x="383652" y="4361149"/>
                  </a:lnTo>
                  <a:lnTo>
                    <a:pt x="382061" y="4370949"/>
                  </a:lnTo>
                  <a:lnTo>
                    <a:pt x="380535" y="4380750"/>
                  </a:lnTo>
                  <a:lnTo>
                    <a:pt x="379021" y="4390550"/>
                  </a:lnTo>
                  <a:lnTo>
                    <a:pt x="377573" y="4400350"/>
                  </a:lnTo>
                  <a:lnTo>
                    <a:pt x="376143" y="4410151"/>
                  </a:lnTo>
                  <a:lnTo>
                    <a:pt x="374765" y="4419951"/>
                  </a:lnTo>
                  <a:lnTo>
                    <a:pt x="373416" y="4429751"/>
                  </a:lnTo>
                  <a:lnTo>
                    <a:pt x="372106" y="4439552"/>
                  </a:lnTo>
                  <a:lnTo>
                    <a:pt x="370836" y="4449352"/>
                  </a:lnTo>
                  <a:lnTo>
                    <a:pt x="369592" y="4459152"/>
                  </a:lnTo>
                  <a:lnTo>
                    <a:pt x="368398" y="4468953"/>
                  </a:lnTo>
                  <a:lnTo>
                    <a:pt x="367219" y="4478753"/>
                  </a:lnTo>
                  <a:lnTo>
                    <a:pt x="366100" y="4488553"/>
                  </a:lnTo>
                  <a:lnTo>
                    <a:pt x="364991" y="4498354"/>
                  </a:lnTo>
                  <a:lnTo>
                    <a:pt x="363936" y="4508154"/>
                  </a:lnTo>
                  <a:lnTo>
                    <a:pt x="362898" y="4517954"/>
                  </a:lnTo>
                  <a:lnTo>
                    <a:pt x="361901" y="4527755"/>
                  </a:lnTo>
                  <a:lnTo>
                    <a:pt x="360931" y="4537555"/>
                  </a:lnTo>
                  <a:lnTo>
                    <a:pt x="359991" y="4547355"/>
                  </a:lnTo>
                  <a:lnTo>
                    <a:pt x="359087" y="4557156"/>
                  </a:lnTo>
                  <a:lnTo>
                    <a:pt x="358202" y="4566956"/>
                  </a:lnTo>
                  <a:lnTo>
                    <a:pt x="357360" y="4576756"/>
                  </a:lnTo>
                  <a:lnTo>
                    <a:pt x="356528" y="4586557"/>
                  </a:lnTo>
                  <a:lnTo>
                    <a:pt x="355745" y="4596357"/>
                  </a:lnTo>
                  <a:lnTo>
                    <a:pt x="354972" y="4606157"/>
                  </a:lnTo>
                  <a:lnTo>
                    <a:pt x="354238" y="4615958"/>
                  </a:lnTo>
                  <a:lnTo>
                    <a:pt x="353521" y="4625758"/>
                  </a:lnTo>
                  <a:lnTo>
                    <a:pt x="352834" y="4635558"/>
                  </a:lnTo>
                  <a:lnTo>
                    <a:pt x="352170" y="4645359"/>
                  </a:lnTo>
                  <a:lnTo>
                    <a:pt x="351527" y="4655159"/>
                  </a:lnTo>
                  <a:lnTo>
                    <a:pt x="350913" y="4664959"/>
                  </a:lnTo>
                  <a:lnTo>
                    <a:pt x="350312" y="4674760"/>
                  </a:lnTo>
                  <a:lnTo>
                    <a:pt x="349747" y="4684560"/>
                  </a:lnTo>
                  <a:lnTo>
                    <a:pt x="349189" y="4694360"/>
                  </a:lnTo>
                  <a:lnTo>
                    <a:pt x="348666" y="4704161"/>
                  </a:lnTo>
                  <a:lnTo>
                    <a:pt x="348152" y="4713961"/>
                  </a:lnTo>
                  <a:lnTo>
                    <a:pt x="347666" y="4723761"/>
                  </a:lnTo>
                  <a:lnTo>
                    <a:pt x="347193" y="4733562"/>
                  </a:lnTo>
                  <a:lnTo>
                    <a:pt x="346741" y="4743362"/>
                  </a:lnTo>
                  <a:lnTo>
                    <a:pt x="346308" y="4753162"/>
                  </a:lnTo>
                  <a:lnTo>
                    <a:pt x="345888" y="4762963"/>
                  </a:lnTo>
                  <a:lnTo>
                    <a:pt x="345492" y="4772763"/>
                  </a:lnTo>
                  <a:lnTo>
                    <a:pt x="345103" y="4782563"/>
                  </a:lnTo>
                  <a:lnTo>
                    <a:pt x="344741" y="4792364"/>
                  </a:lnTo>
                  <a:lnTo>
                    <a:pt x="344384" y="4802164"/>
                  </a:lnTo>
                  <a:lnTo>
                    <a:pt x="344051" y="4811964"/>
                  </a:lnTo>
                  <a:lnTo>
                    <a:pt x="343725" y="4821765"/>
                  </a:lnTo>
                  <a:lnTo>
                    <a:pt x="343418" y="4831565"/>
                  </a:lnTo>
                  <a:lnTo>
                    <a:pt x="343121" y="4841365"/>
                  </a:lnTo>
                  <a:lnTo>
                    <a:pt x="342837" y="4851166"/>
                  </a:lnTo>
                  <a:lnTo>
                    <a:pt x="342568" y="4860966"/>
                  </a:lnTo>
                  <a:lnTo>
                    <a:pt x="342307" y="4870766"/>
                  </a:lnTo>
                  <a:lnTo>
                    <a:pt x="342063" y="4880567"/>
                  </a:lnTo>
                  <a:lnTo>
                    <a:pt x="341822" y="4890367"/>
                  </a:lnTo>
                  <a:lnTo>
                    <a:pt x="341601" y="4900167"/>
                  </a:lnTo>
                  <a:lnTo>
                    <a:pt x="341384" y="4909968"/>
                  </a:lnTo>
                  <a:lnTo>
                    <a:pt x="341181" y="4919768"/>
                  </a:lnTo>
                  <a:lnTo>
                    <a:pt x="340984" y="4929568"/>
                  </a:lnTo>
                  <a:lnTo>
                    <a:pt x="340799" y="4939369"/>
                  </a:lnTo>
                  <a:lnTo>
                    <a:pt x="340621" y="4949169"/>
                  </a:lnTo>
                  <a:lnTo>
                    <a:pt x="340451" y="4958969"/>
                  </a:lnTo>
                  <a:lnTo>
                    <a:pt x="340292" y="4968770"/>
                  </a:lnTo>
                  <a:lnTo>
                    <a:pt x="340136" y="4978570"/>
                  </a:lnTo>
                  <a:lnTo>
                    <a:pt x="339993" y="4988370"/>
                  </a:lnTo>
                  <a:lnTo>
                    <a:pt x="339852" y="4998171"/>
                  </a:lnTo>
                  <a:lnTo>
                    <a:pt x="339723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018040" y="2607996"/>
              <a:ext cx="1638269" cy="2783401"/>
            </a:xfrm>
            <a:custGeom>
              <a:avLst/>
              <a:pathLst>
                <a:path w="1638269" h="2783401">
                  <a:moveTo>
                    <a:pt x="813328" y="2783401"/>
                  </a:moveTo>
                  <a:lnTo>
                    <a:pt x="812875" y="2777954"/>
                  </a:lnTo>
                  <a:lnTo>
                    <a:pt x="812393" y="2772507"/>
                  </a:lnTo>
                  <a:lnTo>
                    <a:pt x="811868" y="2767061"/>
                  </a:lnTo>
                  <a:lnTo>
                    <a:pt x="811321" y="2761614"/>
                  </a:lnTo>
                  <a:lnTo>
                    <a:pt x="810723" y="2756167"/>
                  </a:lnTo>
                  <a:lnTo>
                    <a:pt x="810091" y="2750720"/>
                  </a:lnTo>
                  <a:lnTo>
                    <a:pt x="809427" y="2745273"/>
                  </a:lnTo>
                  <a:lnTo>
                    <a:pt x="808699" y="2739826"/>
                  </a:lnTo>
                  <a:lnTo>
                    <a:pt x="807944" y="2734379"/>
                  </a:lnTo>
                  <a:lnTo>
                    <a:pt x="807128" y="2728932"/>
                  </a:lnTo>
                  <a:lnTo>
                    <a:pt x="806261" y="2723485"/>
                  </a:lnTo>
                  <a:lnTo>
                    <a:pt x="805359" y="2718038"/>
                  </a:lnTo>
                  <a:lnTo>
                    <a:pt x="804368" y="2712591"/>
                  </a:lnTo>
                  <a:lnTo>
                    <a:pt x="803342" y="2707144"/>
                  </a:lnTo>
                  <a:lnTo>
                    <a:pt x="802246" y="2701697"/>
                  </a:lnTo>
                  <a:lnTo>
                    <a:pt x="801076" y="2696250"/>
                  </a:lnTo>
                  <a:lnTo>
                    <a:pt x="799867" y="2690803"/>
                  </a:lnTo>
                  <a:lnTo>
                    <a:pt x="798546" y="2685356"/>
                  </a:lnTo>
                  <a:lnTo>
                    <a:pt x="797173" y="2679909"/>
                  </a:lnTo>
                  <a:lnTo>
                    <a:pt x="795725" y="2674462"/>
                  </a:lnTo>
                  <a:lnTo>
                    <a:pt x="794174" y="2669015"/>
                  </a:lnTo>
                  <a:lnTo>
                    <a:pt x="792574" y="2663568"/>
                  </a:lnTo>
                  <a:lnTo>
                    <a:pt x="790845" y="2658121"/>
                  </a:lnTo>
                  <a:lnTo>
                    <a:pt x="789042" y="2652674"/>
                  </a:lnTo>
                  <a:lnTo>
                    <a:pt x="787159" y="2647227"/>
                  </a:lnTo>
                  <a:lnTo>
                    <a:pt x="785138" y="2641780"/>
                  </a:lnTo>
                  <a:lnTo>
                    <a:pt x="783054" y="2636333"/>
                  </a:lnTo>
                  <a:lnTo>
                    <a:pt x="780831" y="2630886"/>
                  </a:lnTo>
                  <a:lnTo>
                    <a:pt x="778503" y="2625439"/>
                  </a:lnTo>
                  <a:lnTo>
                    <a:pt x="776094" y="2619992"/>
                  </a:lnTo>
                  <a:lnTo>
                    <a:pt x="773504" y="2614545"/>
                  </a:lnTo>
                  <a:lnTo>
                    <a:pt x="770839" y="2609098"/>
                  </a:lnTo>
                  <a:lnTo>
                    <a:pt x="768026" y="2603651"/>
                  </a:lnTo>
                  <a:lnTo>
                    <a:pt x="765073" y="2598204"/>
                  </a:lnTo>
                  <a:lnTo>
                    <a:pt x="762040" y="2592757"/>
                  </a:lnTo>
                  <a:lnTo>
                    <a:pt x="758780" y="2587310"/>
                  </a:lnTo>
                  <a:lnTo>
                    <a:pt x="755432" y="2581864"/>
                  </a:lnTo>
                  <a:lnTo>
                    <a:pt x="751931" y="2576417"/>
                  </a:lnTo>
                  <a:lnTo>
                    <a:pt x="748249" y="2570970"/>
                  </a:lnTo>
                  <a:lnTo>
                    <a:pt x="744475" y="2565523"/>
                  </a:lnTo>
                  <a:lnTo>
                    <a:pt x="740463" y="2560076"/>
                  </a:lnTo>
                  <a:lnTo>
                    <a:pt x="736331" y="2554629"/>
                  </a:lnTo>
                  <a:lnTo>
                    <a:pt x="732048" y="2549182"/>
                  </a:lnTo>
                  <a:lnTo>
                    <a:pt x="727539" y="2543735"/>
                  </a:lnTo>
                  <a:lnTo>
                    <a:pt x="722927" y="2538288"/>
                  </a:lnTo>
                  <a:lnTo>
                    <a:pt x="718074" y="2532841"/>
                  </a:lnTo>
                  <a:lnTo>
                    <a:pt x="713064" y="2527394"/>
                  </a:lnTo>
                  <a:lnTo>
                    <a:pt x="707914" y="2521947"/>
                  </a:lnTo>
                  <a:lnTo>
                    <a:pt x="702492" y="2516500"/>
                  </a:lnTo>
                  <a:lnTo>
                    <a:pt x="696958" y="2511053"/>
                  </a:lnTo>
                  <a:lnTo>
                    <a:pt x="691189" y="2505606"/>
                  </a:lnTo>
                  <a:lnTo>
                    <a:pt x="685227" y="2500159"/>
                  </a:lnTo>
                  <a:lnTo>
                    <a:pt x="679141" y="2494712"/>
                  </a:lnTo>
                  <a:lnTo>
                    <a:pt x="672741" y="2489265"/>
                  </a:lnTo>
                  <a:lnTo>
                    <a:pt x="666224" y="2483818"/>
                  </a:lnTo>
                  <a:lnTo>
                    <a:pt x="659488" y="2478371"/>
                  </a:lnTo>
                  <a:lnTo>
                    <a:pt x="652525" y="2472924"/>
                  </a:lnTo>
                  <a:lnTo>
                    <a:pt x="645443" y="2467477"/>
                  </a:lnTo>
                  <a:lnTo>
                    <a:pt x="638049" y="2462030"/>
                  </a:lnTo>
                  <a:lnTo>
                    <a:pt x="630519" y="2456583"/>
                  </a:lnTo>
                  <a:lnTo>
                    <a:pt x="622796" y="2451136"/>
                  </a:lnTo>
                  <a:lnTo>
                    <a:pt x="614820" y="2445689"/>
                  </a:lnTo>
                  <a:lnTo>
                    <a:pt x="606726" y="2440242"/>
                  </a:lnTo>
                  <a:lnTo>
                    <a:pt x="598353" y="2434795"/>
                  </a:lnTo>
                  <a:lnTo>
                    <a:pt x="589822" y="2429348"/>
                  </a:lnTo>
                  <a:lnTo>
                    <a:pt x="581131" y="2423901"/>
                  </a:lnTo>
                  <a:lnTo>
                    <a:pt x="572174" y="2418454"/>
                  </a:lnTo>
                  <a:lnTo>
                    <a:pt x="563108" y="2413007"/>
                  </a:lnTo>
                  <a:lnTo>
                    <a:pt x="553805" y="2407560"/>
                  </a:lnTo>
                  <a:lnTo>
                    <a:pt x="544336" y="2402113"/>
                  </a:lnTo>
                  <a:lnTo>
                    <a:pt x="534743" y="2396667"/>
                  </a:lnTo>
                  <a:lnTo>
                    <a:pt x="524891" y="2391220"/>
                  </a:lnTo>
                  <a:lnTo>
                    <a:pt x="514944" y="2385773"/>
                  </a:lnTo>
                  <a:lnTo>
                    <a:pt x="504813" y="2380326"/>
                  </a:lnTo>
                  <a:lnTo>
                    <a:pt x="494521" y="2374879"/>
                  </a:lnTo>
                  <a:lnTo>
                    <a:pt x="484141" y="2369432"/>
                  </a:lnTo>
                  <a:lnTo>
                    <a:pt x="473540" y="2363985"/>
                  </a:lnTo>
                  <a:lnTo>
                    <a:pt x="462861" y="2358538"/>
                  </a:lnTo>
                  <a:lnTo>
                    <a:pt x="452055" y="2353091"/>
                  </a:lnTo>
                  <a:lnTo>
                    <a:pt x="441114" y="2347644"/>
                  </a:lnTo>
                  <a:lnTo>
                    <a:pt x="430111" y="2342197"/>
                  </a:lnTo>
                  <a:lnTo>
                    <a:pt x="418967" y="2336750"/>
                  </a:lnTo>
                  <a:lnTo>
                    <a:pt x="407762" y="2331303"/>
                  </a:lnTo>
                  <a:lnTo>
                    <a:pt x="396487" y="2325856"/>
                  </a:lnTo>
                  <a:lnTo>
                    <a:pt x="385128" y="2320409"/>
                  </a:lnTo>
                  <a:lnTo>
                    <a:pt x="373737" y="2314962"/>
                  </a:lnTo>
                  <a:lnTo>
                    <a:pt x="362287" y="2309515"/>
                  </a:lnTo>
                  <a:lnTo>
                    <a:pt x="350815" y="2304068"/>
                  </a:lnTo>
                  <a:lnTo>
                    <a:pt x="339324" y="2298621"/>
                  </a:lnTo>
                  <a:lnTo>
                    <a:pt x="327825" y="2293174"/>
                  </a:lnTo>
                  <a:lnTo>
                    <a:pt x="316331" y="2287727"/>
                  </a:lnTo>
                  <a:lnTo>
                    <a:pt x="304856" y="2282280"/>
                  </a:lnTo>
                  <a:lnTo>
                    <a:pt x="293417" y="2276833"/>
                  </a:lnTo>
                  <a:lnTo>
                    <a:pt x="282001" y="2271386"/>
                  </a:lnTo>
                  <a:lnTo>
                    <a:pt x="270678" y="2265939"/>
                  </a:lnTo>
                  <a:lnTo>
                    <a:pt x="259401" y="2260492"/>
                  </a:lnTo>
                  <a:lnTo>
                    <a:pt x="248209" y="2255045"/>
                  </a:lnTo>
                  <a:lnTo>
                    <a:pt x="237135" y="2249598"/>
                  </a:lnTo>
                  <a:lnTo>
                    <a:pt x="226123" y="2244151"/>
                  </a:lnTo>
                  <a:lnTo>
                    <a:pt x="215300" y="2238704"/>
                  </a:lnTo>
                  <a:lnTo>
                    <a:pt x="204579" y="2233257"/>
                  </a:lnTo>
                  <a:lnTo>
                    <a:pt x="193995" y="2227810"/>
                  </a:lnTo>
                  <a:lnTo>
                    <a:pt x="183626" y="2222363"/>
                  </a:lnTo>
                  <a:lnTo>
                    <a:pt x="173362" y="2216917"/>
                  </a:lnTo>
                  <a:lnTo>
                    <a:pt x="163361" y="2211470"/>
                  </a:lnTo>
                  <a:lnTo>
                    <a:pt x="153534" y="2206023"/>
                  </a:lnTo>
                  <a:lnTo>
                    <a:pt x="143877" y="2200576"/>
                  </a:lnTo>
                  <a:lnTo>
                    <a:pt x="134547" y="2195129"/>
                  </a:lnTo>
                  <a:lnTo>
                    <a:pt x="125359" y="2189682"/>
                  </a:lnTo>
                  <a:lnTo>
                    <a:pt x="116487" y="2184235"/>
                  </a:lnTo>
                  <a:lnTo>
                    <a:pt x="107873" y="2178788"/>
                  </a:lnTo>
                  <a:lnTo>
                    <a:pt x="99439" y="2173341"/>
                  </a:lnTo>
                  <a:lnTo>
                    <a:pt x="91450" y="2167894"/>
                  </a:lnTo>
                  <a:lnTo>
                    <a:pt x="83636" y="2162447"/>
                  </a:lnTo>
                  <a:lnTo>
                    <a:pt x="76163" y="2157000"/>
                  </a:lnTo>
                  <a:lnTo>
                    <a:pt x="69038" y="2151553"/>
                  </a:lnTo>
                  <a:lnTo>
                    <a:pt x="62100" y="2146106"/>
                  </a:lnTo>
                  <a:lnTo>
                    <a:pt x="55684" y="2140659"/>
                  </a:lnTo>
                  <a:lnTo>
                    <a:pt x="49488" y="2135212"/>
                  </a:lnTo>
                  <a:lnTo>
                    <a:pt x="43632" y="2129765"/>
                  </a:lnTo>
                  <a:lnTo>
                    <a:pt x="38210" y="2124318"/>
                  </a:lnTo>
                  <a:lnTo>
                    <a:pt x="32997" y="2118871"/>
                  </a:lnTo>
                  <a:lnTo>
                    <a:pt x="28306" y="2113424"/>
                  </a:lnTo>
                  <a:lnTo>
                    <a:pt x="23901" y="2107977"/>
                  </a:lnTo>
                  <a:lnTo>
                    <a:pt x="19812" y="2102530"/>
                  </a:lnTo>
                  <a:lnTo>
                    <a:pt x="16231" y="2097083"/>
                  </a:lnTo>
                  <a:lnTo>
                    <a:pt x="12871" y="2091636"/>
                  </a:lnTo>
                  <a:lnTo>
                    <a:pt x="10005" y="2086189"/>
                  </a:lnTo>
                  <a:lnTo>
                    <a:pt x="7481" y="2080742"/>
                  </a:lnTo>
                  <a:lnTo>
                    <a:pt x="5232" y="2075295"/>
                  </a:lnTo>
                  <a:lnTo>
                    <a:pt x="3546" y="2069848"/>
                  </a:lnTo>
                  <a:lnTo>
                    <a:pt x="2081" y="2064401"/>
                  </a:lnTo>
                  <a:lnTo>
                    <a:pt x="1057" y="2058954"/>
                  </a:lnTo>
                  <a:lnTo>
                    <a:pt x="419" y="2053507"/>
                  </a:lnTo>
                  <a:lnTo>
                    <a:pt x="0" y="2048060"/>
                  </a:lnTo>
                  <a:lnTo>
                    <a:pt x="173" y="2042613"/>
                  </a:lnTo>
                  <a:lnTo>
                    <a:pt x="557" y="2037166"/>
                  </a:lnTo>
                  <a:lnTo>
                    <a:pt x="1313" y="2031720"/>
                  </a:lnTo>
                  <a:lnTo>
                    <a:pt x="2476" y="2026273"/>
                  </a:lnTo>
                  <a:lnTo>
                    <a:pt x="3842" y="2020826"/>
                  </a:lnTo>
                  <a:lnTo>
                    <a:pt x="5712" y="2015379"/>
                  </a:lnTo>
                  <a:lnTo>
                    <a:pt x="7814" y="2009932"/>
                  </a:lnTo>
                  <a:lnTo>
                    <a:pt x="10211" y="2004485"/>
                  </a:lnTo>
                  <a:lnTo>
                    <a:pt x="13012" y="1999038"/>
                  </a:lnTo>
                  <a:lnTo>
                    <a:pt x="15991" y="1993591"/>
                  </a:lnTo>
                  <a:lnTo>
                    <a:pt x="19372" y="1988144"/>
                  </a:lnTo>
                  <a:lnTo>
                    <a:pt x="22990" y="1982697"/>
                  </a:lnTo>
                  <a:lnTo>
                    <a:pt x="26825" y="1977250"/>
                  </a:lnTo>
                  <a:lnTo>
                    <a:pt x="31035" y="1971803"/>
                  </a:lnTo>
                  <a:lnTo>
                    <a:pt x="35391" y="1966356"/>
                  </a:lnTo>
                  <a:lnTo>
                    <a:pt x="40045" y="1960909"/>
                  </a:lnTo>
                  <a:lnTo>
                    <a:pt x="44921" y="1955462"/>
                  </a:lnTo>
                  <a:lnTo>
                    <a:pt x="49940" y="1950015"/>
                  </a:lnTo>
                  <a:lnTo>
                    <a:pt x="55281" y="1944568"/>
                  </a:lnTo>
                  <a:lnTo>
                    <a:pt x="60731" y="1939121"/>
                  </a:lnTo>
                  <a:lnTo>
                    <a:pt x="66385" y="1933674"/>
                  </a:lnTo>
                  <a:lnTo>
                    <a:pt x="72222" y="1928227"/>
                  </a:lnTo>
                  <a:lnTo>
                    <a:pt x="78154" y="1922780"/>
                  </a:lnTo>
                  <a:lnTo>
                    <a:pt x="84310" y="1917333"/>
                  </a:lnTo>
                  <a:lnTo>
                    <a:pt x="90549" y="1911886"/>
                  </a:lnTo>
                  <a:lnTo>
                    <a:pt x="96907" y="1906439"/>
                  </a:lnTo>
                  <a:lnTo>
                    <a:pt x="103396" y="1900992"/>
                  </a:lnTo>
                  <a:lnTo>
                    <a:pt x="109942" y="1895545"/>
                  </a:lnTo>
                  <a:lnTo>
                    <a:pt x="116607" y="1890098"/>
                  </a:lnTo>
                  <a:lnTo>
                    <a:pt x="123325" y="1884651"/>
                  </a:lnTo>
                  <a:lnTo>
                    <a:pt x="130098" y="1879204"/>
                  </a:lnTo>
                  <a:lnTo>
                    <a:pt x="136935" y="1873757"/>
                  </a:lnTo>
                  <a:lnTo>
                    <a:pt x="143793" y="1868310"/>
                  </a:lnTo>
                  <a:lnTo>
                    <a:pt x="150688" y="1862863"/>
                  </a:lnTo>
                  <a:lnTo>
                    <a:pt x="157595" y="1857416"/>
                  </a:lnTo>
                  <a:lnTo>
                    <a:pt x="164509" y="1851969"/>
                  </a:lnTo>
                  <a:lnTo>
                    <a:pt x="171417" y="1846523"/>
                  </a:lnTo>
                  <a:lnTo>
                    <a:pt x="178314" y="1841076"/>
                  </a:lnTo>
                  <a:lnTo>
                    <a:pt x="185189" y="1835629"/>
                  </a:lnTo>
                  <a:lnTo>
                    <a:pt x="192028" y="1830182"/>
                  </a:lnTo>
                  <a:lnTo>
                    <a:pt x="198846" y="1824735"/>
                  </a:lnTo>
                  <a:lnTo>
                    <a:pt x="205589" y="1819288"/>
                  </a:lnTo>
                  <a:lnTo>
                    <a:pt x="212296" y="1813841"/>
                  </a:lnTo>
                  <a:lnTo>
                    <a:pt x="218943" y="1808394"/>
                  </a:lnTo>
                  <a:lnTo>
                    <a:pt x="225506" y="1802947"/>
                  </a:lnTo>
                  <a:lnTo>
                    <a:pt x="232027" y="1797500"/>
                  </a:lnTo>
                  <a:lnTo>
                    <a:pt x="238432" y="1792053"/>
                  </a:lnTo>
                  <a:lnTo>
                    <a:pt x="244771" y="1786606"/>
                  </a:lnTo>
                  <a:lnTo>
                    <a:pt x="251033" y="1781159"/>
                  </a:lnTo>
                  <a:lnTo>
                    <a:pt x="257169" y="1775712"/>
                  </a:lnTo>
                  <a:lnTo>
                    <a:pt x="263249" y="1770265"/>
                  </a:lnTo>
                  <a:lnTo>
                    <a:pt x="269194" y="1764818"/>
                  </a:lnTo>
                  <a:lnTo>
                    <a:pt x="275047" y="1759371"/>
                  </a:lnTo>
                  <a:lnTo>
                    <a:pt x="280821" y="1753924"/>
                  </a:lnTo>
                  <a:lnTo>
                    <a:pt x="286437" y="1748477"/>
                  </a:lnTo>
                  <a:lnTo>
                    <a:pt x="291989" y="1743030"/>
                  </a:lnTo>
                  <a:lnTo>
                    <a:pt x="297407" y="1737583"/>
                  </a:lnTo>
                  <a:lnTo>
                    <a:pt x="302713" y="1732136"/>
                  </a:lnTo>
                  <a:lnTo>
                    <a:pt x="307950" y="1726689"/>
                  </a:lnTo>
                  <a:lnTo>
                    <a:pt x="313008" y="1721242"/>
                  </a:lnTo>
                  <a:lnTo>
                    <a:pt x="318002" y="1715795"/>
                  </a:lnTo>
                  <a:lnTo>
                    <a:pt x="322876" y="1710348"/>
                  </a:lnTo>
                  <a:lnTo>
                    <a:pt x="327626" y="1704901"/>
                  </a:lnTo>
                  <a:lnTo>
                    <a:pt x="332313" y="1699454"/>
                  </a:lnTo>
                  <a:lnTo>
                    <a:pt x="336836" y="1694007"/>
                  </a:lnTo>
                  <a:lnTo>
                    <a:pt x="341290" y="1688560"/>
                  </a:lnTo>
                  <a:lnTo>
                    <a:pt x="345646" y="1683113"/>
                  </a:lnTo>
                  <a:lnTo>
                    <a:pt x="349876" y="1677666"/>
                  </a:lnTo>
                  <a:lnTo>
                    <a:pt x="354049" y="1672219"/>
                  </a:lnTo>
                  <a:lnTo>
                    <a:pt x="358090" y="1666772"/>
                  </a:lnTo>
                  <a:lnTo>
                    <a:pt x="362058" y="1661326"/>
                  </a:lnTo>
                  <a:lnTo>
                    <a:pt x="365954" y="1655879"/>
                  </a:lnTo>
                  <a:lnTo>
                    <a:pt x="369732" y="1650432"/>
                  </a:lnTo>
                  <a:lnTo>
                    <a:pt x="373464" y="1644985"/>
                  </a:lnTo>
                  <a:lnTo>
                    <a:pt x="377097" y="1639538"/>
                  </a:lnTo>
                  <a:lnTo>
                    <a:pt x="380662" y="1634091"/>
                  </a:lnTo>
                  <a:lnTo>
                    <a:pt x="384179" y="1628644"/>
                  </a:lnTo>
                  <a:lnTo>
                    <a:pt x="387594" y="1623197"/>
                  </a:lnTo>
                  <a:lnTo>
                    <a:pt x="390975" y="1617750"/>
                  </a:lnTo>
                  <a:lnTo>
                    <a:pt x="394289" y="1612303"/>
                  </a:lnTo>
                  <a:lnTo>
                    <a:pt x="397546" y="1606856"/>
                  </a:lnTo>
                  <a:lnTo>
                    <a:pt x="400772" y="1601409"/>
                  </a:lnTo>
                  <a:lnTo>
                    <a:pt x="403925" y="1595962"/>
                  </a:lnTo>
                  <a:lnTo>
                    <a:pt x="407053" y="1590515"/>
                  </a:lnTo>
                  <a:lnTo>
                    <a:pt x="410140" y="1585068"/>
                  </a:lnTo>
                  <a:lnTo>
                    <a:pt x="413186" y="1579621"/>
                  </a:lnTo>
                  <a:lnTo>
                    <a:pt x="416213" y="1574174"/>
                  </a:lnTo>
                  <a:lnTo>
                    <a:pt x="419199" y="1568727"/>
                  </a:lnTo>
                  <a:lnTo>
                    <a:pt x="422167" y="1563280"/>
                  </a:lnTo>
                  <a:lnTo>
                    <a:pt x="425115" y="1557833"/>
                  </a:lnTo>
                  <a:lnTo>
                    <a:pt x="428039" y="1552386"/>
                  </a:lnTo>
                  <a:lnTo>
                    <a:pt x="430954" y="1546939"/>
                  </a:lnTo>
                  <a:lnTo>
                    <a:pt x="433851" y="1541492"/>
                  </a:lnTo>
                  <a:lnTo>
                    <a:pt x="436741" y="1536045"/>
                  </a:lnTo>
                  <a:lnTo>
                    <a:pt x="439624" y="1530598"/>
                  </a:lnTo>
                  <a:lnTo>
                    <a:pt x="442499" y="1525151"/>
                  </a:lnTo>
                  <a:lnTo>
                    <a:pt x="445372" y="1519704"/>
                  </a:lnTo>
                  <a:lnTo>
                    <a:pt x="448244" y="1514257"/>
                  </a:lnTo>
                  <a:lnTo>
                    <a:pt x="451117" y="1508810"/>
                  </a:lnTo>
                  <a:lnTo>
                    <a:pt x="453991" y="1503363"/>
                  </a:lnTo>
                  <a:lnTo>
                    <a:pt x="456870" y="1497916"/>
                  </a:lnTo>
                  <a:lnTo>
                    <a:pt x="459753" y="1492469"/>
                  </a:lnTo>
                  <a:lnTo>
                    <a:pt x="462641" y="1487022"/>
                  </a:lnTo>
                  <a:lnTo>
                    <a:pt x="465537" y="1481575"/>
                  </a:lnTo>
                  <a:lnTo>
                    <a:pt x="468438" y="1476129"/>
                  </a:lnTo>
                  <a:lnTo>
                    <a:pt x="471351" y="1470682"/>
                  </a:lnTo>
                  <a:lnTo>
                    <a:pt x="474270" y="1465235"/>
                  </a:lnTo>
                  <a:lnTo>
                    <a:pt x="477197" y="1459788"/>
                  </a:lnTo>
                  <a:lnTo>
                    <a:pt x="480135" y="1454341"/>
                  </a:lnTo>
                  <a:lnTo>
                    <a:pt x="483078" y="1448894"/>
                  </a:lnTo>
                  <a:lnTo>
                    <a:pt x="486033" y="1443447"/>
                  </a:lnTo>
                  <a:lnTo>
                    <a:pt x="488994" y="1438000"/>
                  </a:lnTo>
                  <a:lnTo>
                    <a:pt x="491962" y="1432553"/>
                  </a:lnTo>
                  <a:lnTo>
                    <a:pt x="494939" y="1427106"/>
                  </a:lnTo>
                  <a:lnTo>
                    <a:pt x="497920" y="1421659"/>
                  </a:lnTo>
                  <a:lnTo>
                    <a:pt x="500908" y="1416212"/>
                  </a:lnTo>
                  <a:lnTo>
                    <a:pt x="503899" y="1410765"/>
                  </a:lnTo>
                  <a:lnTo>
                    <a:pt x="506894" y="1405318"/>
                  </a:lnTo>
                  <a:lnTo>
                    <a:pt x="509891" y="1399871"/>
                  </a:lnTo>
                  <a:lnTo>
                    <a:pt x="512889" y="1394424"/>
                  </a:lnTo>
                  <a:lnTo>
                    <a:pt x="515887" y="1388977"/>
                  </a:lnTo>
                  <a:lnTo>
                    <a:pt x="518883" y="1383530"/>
                  </a:lnTo>
                  <a:lnTo>
                    <a:pt x="521878" y="1378083"/>
                  </a:lnTo>
                  <a:lnTo>
                    <a:pt x="524866" y="1372636"/>
                  </a:lnTo>
                  <a:lnTo>
                    <a:pt x="527849" y="1367189"/>
                  </a:lnTo>
                  <a:lnTo>
                    <a:pt x="530826" y="1361742"/>
                  </a:lnTo>
                  <a:lnTo>
                    <a:pt x="533792" y="1356295"/>
                  </a:lnTo>
                  <a:lnTo>
                    <a:pt x="536752" y="1350848"/>
                  </a:lnTo>
                  <a:lnTo>
                    <a:pt x="539696" y="1345401"/>
                  </a:lnTo>
                  <a:lnTo>
                    <a:pt x="542629" y="1339954"/>
                  </a:lnTo>
                  <a:lnTo>
                    <a:pt x="545549" y="1334507"/>
                  </a:lnTo>
                  <a:lnTo>
                    <a:pt x="548448" y="1329060"/>
                  </a:lnTo>
                  <a:lnTo>
                    <a:pt x="551336" y="1323613"/>
                  </a:lnTo>
                  <a:lnTo>
                    <a:pt x="554200" y="1318166"/>
                  </a:lnTo>
                  <a:lnTo>
                    <a:pt x="557045" y="1312719"/>
                  </a:lnTo>
                  <a:lnTo>
                    <a:pt x="559875" y="1307272"/>
                  </a:lnTo>
                  <a:lnTo>
                    <a:pt x="562670" y="1301825"/>
                  </a:lnTo>
                  <a:lnTo>
                    <a:pt x="565451" y="1296378"/>
                  </a:lnTo>
                  <a:lnTo>
                    <a:pt x="568203" y="1290932"/>
                  </a:lnTo>
                  <a:lnTo>
                    <a:pt x="570927" y="1285485"/>
                  </a:lnTo>
                  <a:lnTo>
                    <a:pt x="573635" y="1280038"/>
                  </a:lnTo>
                  <a:lnTo>
                    <a:pt x="576297" y="1274591"/>
                  </a:lnTo>
                  <a:lnTo>
                    <a:pt x="578941" y="1269144"/>
                  </a:lnTo>
                  <a:lnTo>
                    <a:pt x="581554" y="1263697"/>
                  </a:lnTo>
                  <a:lnTo>
                    <a:pt x="584131" y="1258250"/>
                  </a:lnTo>
                  <a:lnTo>
                    <a:pt x="586689" y="1252803"/>
                  </a:lnTo>
                  <a:lnTo>
                    <a:pt x="589199" y="1247356"/>
                  </a:lnTo>
                  <a:lnTo>
                    <a:pt x="591684" y="1241909"/>
                  </a:lnTo>
                  <a:lnTo>
                    <a:pt x="594140" y="1236462"/>
                  </a:lnTo>
                  <a:lnTo>
                    <a:pt x="596550" y="1231015"/>
                  </a:lnTo>
                  <a:lnTo>
                    <a:pt x="598941" y="1225568"/>
                  </a:lnTo>
                  <a:lnTo>
                    <a:pt x="601284" y="1220121"/>
                  </a:lnTo>
                  <a:lnTo>
                    <a:pt x="603597" y="1214674"/>
                  </a:lnTo>
                  <a:lnTo>
                    <a:pt x="605884" y="1209227"/>
                  </a:lnTo>
                  <a:lnTo>
                    <a:pt x="608118" y="1203780"/>
                  </a:lnTo>
                  <a:lnTo>
                    <a:pt x="610332" y="1198333"/>
                  </a:lnTo>
                  <a:lnTo>
                    <a:pt x="612503" y="1192886"/>
                  </a:lnTo>
                  <a:lnTo>
                    <a:pt x="614637" y="1187439"/>
                  </a:lnTo>
                  <a:lnTo>
                    <a:pt x="616749" y="1181992"/>
                  </a:lnTo>
                  <a:lnTo>
                    <a:pt x="618805" y="1176545"/>
                  </a:lnTo>
                  <a:lnTo>
                    <a:pt x="620839" y="1171098"/>
                  </a:lnTo>
                  <a:lnTo>
                    <a:pt x="622835" y="1165651"/>
                  </a:lnTo>
                  <a:lnTo>
                    <a:pt x="624791" y="1160204"/>
                  </a:lnTo>
                  <a:lnTo>
                    <a:pt x="626726" y="1154757"/>
                  </a:lnTo>
                  <a:lnTo>
                    <a:pt x="628607" y="1149310"/>
                  </a:lnTo>
                  <a:lnTo>
                    <a:pt x="630465" y="1143863"/>
                  </a:lnTo>
                  <a:lnTo>
                    <a:pt x="632289" y="1138416"/>
                  </a:lnTo>
                  <a:lnTo>
                    <a:pt x="634070" y="1132969"/>
                  </a:lnTo>
                  <a:lnTo>
                    <a:pt x="635831" y="1127522"/>
                  </a:lnTo>
                  <a:lnTo>
                    <a:pt x="637543" y="1122075"/>
                  </a:lnTo>
                  <a:lnTo>
                    <a:pt x="639229" y="1116628"/>
                  </a:lnTo>
                  <a:lnTo>
                    <a:pt x="640886" y="1111181"/>
                  </a:lnTo>
                  <a:lnTo>
                    <a:pt x="642497" y="1105735"/>
                  </a:lnTo>
                  <a:lnTo>
                    <a:pt x="644089" y="1100288"/>
                  </a:lnTo>
                  <a:lnTo>
                    <a:pt x="645638" y="1094841"/>
                  </a:lnTo>
                  <a:lnTo>
                    <a:pt x="647157" y="1089394"/>
                  </a:lnTo>
                  <a:lnTo>
                    <a:pt x="648653" y="1083947"/>
                  </a:lnTo>
                  <a:lnTo>
                    <a:pt x="650100" y="1078500"/>
                  </a:lnTo>
                  <a:lnTo>
                    <a:pt x="651527" y="1073053"/>
                  </a:lnTo>
                  <a:lnTo>
                    <a:pt x="652918" y="1067606"/>
                  </a:lnTo>
                  <a:lnTo>
                    <a:pt x="654275" y="1062159"/>
                  </a:lnTo>
                  <a:lnTo>
                    <a:pt x="655613" y="1056712"/>
                  </a:lnTo>
                  <a:lnTo>
                    <a:pt x="656901" y="1051265"/>
                  </a:lnTo>
                  <a:lnTo>
                    <a:pt x="658168" y="1045818"/>
                  </a:lnTo>
                  <a:lnTo>
                    <a:pt x="659405" y="1040371"/>
                  </a:lnTo>
                  <a:lnTo>
                    <a:pt x="660603" y="1034924"/>
                  </a:lnTo>
                  <a:lnTo>
                    <a:pt x="661783" y="1029477"/>
                  </a:lnTo>
                  <a:lnTo>
                    <a:pt x="662917" y="1024030"/>
                  </a:lnTo>
                  <a:lnTo>
                    <a:pt x="664029" y="1018583"/>
                  </a:lnTo>
                  <a:lnTo>
                    <a:pt x="665113" y="1013136"/>
                  </a:lnTo>
                  <a:lnTo>
                    <a:pt x="666155" y="1007689"/>
                  </a:lnTo>
                  <a:lnTo>
                    <a:pt x="667180" y="1002242"/>
                  </a:lnTo>
                  <a:lnTo>
                    <a:pt x="668164" y="996795"/>
                  </a:lnTo>
                  <a:lnTo>
                    <a:pt x="669121" y="991348"/>
                  </a:lnTo>
                  <a:lnTo>
                    <a:pt x="670056" y="985901"/>
                  </a:lnTo>
                  <a:lnTo>
                    <a:pt x="670946" y="980454"/>
                  </a:lnTo>
                  <a:lnTo>
                    <a:pt x="671819" y="975007"/>
                  </a:lnTo>
                  <a:lnTo>
                    <a:pt x="672657" y="969560"/>
                  </a:lnTo>
                  <a:lnTo>
                    <a:pt x="673464" y="964113"/>
                  </a:lnTo>
                  <a:lnTo>
                    <a:pt x="674254" y="958666"/>
                  </a:lnTo>
                  <a:lnTo>
                    <a:pt x="674997" y="953219"/>
                  </a:lnTo>
                  <a:lnTo>
                    <a:pt x="675724" y="947772"/>
                  </a:lnTo>
                  <a:lnTo>
                    <a:pt x="676420" y="942325"/>
                  </a:lnTo>
                  <a:lnTo>
                    <a:pt x="677086" y="936878"/>
                  </a:lnTo>
                  <a:lnTo>
                    <a:pt x="677735" y="931431"/>
                  </a:lnTo>
                  <a:lnTo>
                    <a:pt x="678343" y="925984"/>
                  </a:lnTo>
                  <a:lnTo>
                    <a:pt x="678934" y="920538"/>
                  </a:lnTo>
                  <a:lnTo>
                    <a:pt x="679501" y="915091"/>
                  </a:lnTo>
                  <a:lnTo>
                    <a:pt x="680036" y="909644"/>
                  </a:lnTo>
                  <a:lnTo>
                    <a:pt x="680557" y="904197"/>
                  </a:lnTo>
                  <a:lnTo>
                    <a:pt x="681046" y="898750"/>
                  </a:lnTo>
                  <a:lnTo>
                    <a:pt x="681517" y="893303"/>
                  </a:lnTo>
                  <a:lnTo>
                    <a:pt x="681971" y="887856"/>
                  </a:lnTo>
                  <a:lnTo>
                    <a:pt x="682395" y="882409"/>
                  </a:lnTo>
                  <a:lnTo>
                    <a:pt x="682809" y="876962"/>
                  </a:lnTo>
                  <a:lnTo>
                    <a:pt x="683199" y="871515"/>
                  </a:lnTo>
                  <a:lnTo>
                    <a:pt x="683573" y="866068"/>
                  </a:lnTo>
                  <a:lnTo>
                    <a:pt x="683936" y="860621"/>
                  </a:lnTo>
                  <a:lnTo>
                    <a:pt x="684276" y="855174"/>
                  </a:lnTo>
                  <a:lnTo>
                    <a:pt x="684609" y="849727"/>
                  </a:lnTo>
                  <a:lnTo>
                    <a:pt x="684927" y="844280"/>
                  </a:lnTo>
                  <a:lnTo>
                    <a:pt x="685235" y="838833"/>
                  </a:lnTo>
                  <a:lnTo>
                    <a:pt x="685537" y="833386"/>
                  </a:lnTo>
                  <a:lnTo>
                    <a:pt x="685826" y="827939"/>
                  </a:lnTo>
                  <a:lnTo>
                    <a:pt x="686112" y="822492"/>
                  </a:lnTo>
                  <a:lnTo>
                    <a:pt x="686393" y="817045"/>
                  </a:lnTo>
                  <a:lnTo>
                    <a:pt x="686670" y="811598"/>
                  </a:lnTo>
                  <a:lnTo>
                    <a:pt x="686947" y="806151"/>
                  </a:lnTo>
                  <a:lnTo>
                    <a:pt x="687223" y="800704"/>
                  </a:lnTo>
                  <a:lnTo>
                    <a:pt x="687502" y="795257"/>
                  </a:lnTo>
                  <a:lnTo>
                    <a:pt x="687783" y="789810"/>
                  </a:lnTo>
                  <a:lnTo>
                    <a:pt x="688071" y="784363"/>
                  </a:lnTo>
                  <a:lnTo>
                    <a:pt x="688364" y="778916"/>
                  </a:lnTo>
                  <a:lnTo>
                    <a:pt x="688667" y="773469"/>
                  </a:lnTo>
                  <a:lnTo>
                    <a:pt x="688980" y="768022"/>
                  </a:lnTo>
                  <a:lnTo>
                    <a:pt x="689301" y="762575"/>
                  </a:lnTo>
                  <a:lnTo>
                    <a:pt x="689642" y="757128"/>
                  </a:lnTo>
                  <a:lnTo>
                    <a:pt x="689993" y="751681"/>
                  </a:lnTo>
                  <a:lnTo>
                    <a:pt x="690363" y="746234"/>
                  </a:lnTo>
                  <a:lnTo>
                    <a:pt x="690753" y="740787"/>
                  </a:lnTo>
                  <a:lnTo>
                    <a:pt x="691154" y="735341"/>
                  </a:lnTo>
                  <a:lnTo>
                    <a:pt x="691589" y="729894"/>
                  </a:lnTo>
                  <a:lnTo>
                    <a:pt x="692038" y="724447"/>
                  </a:lnTo>
                  <a:lnTo>
                    <a:pt x="692512" y="719000"/>
                  </a:lnTo>
                  <a:lnTo>
                    <a:pt x="693017" y="713553"/>
                  </a:lnTo>
                  <a:lnTo>
                    <a:pt x="693536" y="708106"/>
                  </a:lnTo>
                  <a:lnTo>
                    <a:pt x="694098" y="702659"/>
                  </a:lnTo>
                  <a:lnTo>
                    <a:pt x="694680" y="697212"/>
                  </a:lnTo>
                  <a:lnTo>
                    <a:pt x="695290" y="691765"/>
                  </a:lnTo>
                  <a:lnTo>
                    <a:pt x="695940" y="686318"/>
                  </a:lnTo>
                  <a:lnTo>
                    <a:pt x="696610" y="680871"/>
                  </a:lnTo>
                  <a:lnTo>
                    <a:pt x="697323" y="675424"/>
                  </a:lnTo>
                  <a:lnTo>
                    <a:pt x="698066" y="669977"/>
                  </a:lnTo>
                  <a:lnTo>
                    <a:pt x="698834" y="664530"/>
                  </a:lnTo>
                  <a:lnTo>
                    <a:pt x="699653" y="659083"/>
                  </a:lnTo>
                  <a:lnTo>
                    <a:pt x="700492" y="653636"/>
                  </a:lnTo>
                  <a:lnTo>
                    <a:pt x="701374" y="648189"/>
                  </a:lnTo>
                  <a:lnTo>
                    <a:pt x="702292" y="642742"/>
                  </a:lnTo>
                  <a:lnTo>
                    <a:pt x="703232" y="637295"/>
                  </a:lnTo>
                  <a:lnTo>
                    <a:pt x="704229" y="631848"/>
                  </a:lnTo>
                  <a:lnTo>
                    <a:pt x="705247" y="626401"/>
                  </a:lnTo>
                  <a:lnTo>
                    <a:pt x="706303" y="620954"/>
                  </a:lnTo>
                  <a:lnTo>
                    <a:pt x="707400" y="615507"/>
                  </a:lnTo>
                  <a:lnTo>
                    <a:pt x="708517" y="610060"/>
                  </a:lnTo>
                  <a:lnTo>
                    <a:pt x="709687" y="604613"/>
                  </a:lnTo>
                  <a:lnTo>
                    <a:pt x="710880" y="599166"/>
                  </a:lnTo>
                  <a:lnTo>
                    <a:pt x="712105" y="593719"/>
                  </a:lnTo>
                  <a:lnTo>
                    <a:pt x="713371" y="588272"/>
                  </a:lnTo>
                  <a:lnTo>
                    <a:pt x="714656" y="582825"/>
                  </a:lnTo>
                  <a:lnTo>
                    <a:pt x="715985" y="577378"/>
                  </a:lnTo>
                  <a:lnTo>
                    <a:pt x="717337" y="571931"/>
                  </a:lnTo>
                  <a:lnTo>
                    <a:pt x="718714" y="566484"/>
                  </a:lnTo>
                  <a:lnTo>
                    <a:pt x="720130" y="561037"/>
                  </a:lnTo>
                  <a:lnTo>
                    <a:pt x="721561" y="555590"/>
                  </a:lnTo>
                  <a:lnTo>
                    <a:pt x="723025" y="550144"/>
                  </a:lnTo>
                  <a:lnTo>
                    <a:pt x="724511" y="544697"/>
                  </a:lnTo>
                  <a:lnTo>
                    <a:pt x="726014" y="539250"/>
                  </a:lnTo>
                  <a:lnTo>
                    <a:pt x="727549" y="533803"/>
                  </a:lnTo>
                  <a:lnTo>
                    <a:pt x="729095" y="528356"/>
                  </a:lnTo>
                  <a:lnTo>
                    <a:pt x="730663" y="522909"/>
                  </a:lnTo>
                  <a:lnTo>
                    <a:pt x="732249" y="517462"/>
                  </a:lnTo>
                  <a:lnTo>
                    <a:pt x="733844" y="512015"/>
                  </a:lnTo>
                  <a:lnTo>
                    <a:pt x="735461" y="506568"/>
                  </a:lnTo>
                  <a:lnTo>
                    <a:pt x="737085" y="501121"/>
                  </a:lnTo>
                  <a:lnTo>
                    <a:pt x="738721" y="495674"/>
                  </a:lnTo>
                  <a:lnTo>
                    <a:pt x="740366" y="490227"/>
                  </a:lnTo>
                  <a:lnTo>
                    <a:pt x="742016" y="484780"/>
                  </a:lnTo>
                  <a:lnTo>
                    <a:pt x="743675" y="479333"/>
                  </a:lnTo>
                  <a:lnTo>
                    <a:pt x="745335" y="473886"/>
                  </a:lnTo>
                  <a:lnTo>
                    <a:pt x="746999" y="468439"/>
                  </a:lnTo>
                  <a:lnTo>
                    <a:pt x="748663" y="462992"/>
                  </a:lnTo>
                  <a:lnTo>
                    <a:pt x="750326" y="457545"/>
                  </a:lnTo>
                  <a:lnTo>
                    <a:pt x="751986" y="452098"/>
                  </a:lnTo>
                  <a:lnTo>
                    <a:pt x="753642" y="446651"/>
                  </a:lnTo>
                  <a:lnTo>
                    <a:pt x="755294" y="441204"/>
                  </a:lnTo>
                  <a:lnTo>
                    <a:pt x="756935" y="435757"/>
                  </a:lnTo>
                  <a:lnTo>
                    <a:pt x="758571" y="430310"/>
                  </a:lnTo>
                  <a:lnTo>
                    <a:pt x="760195" y="424863"/>
                  </a:lnTo>
                  <a:lnTo>
                    <a:pt x="761806" y="419416"/>
                  </a:lnTo>
                  <a:lnTo>
                    <a:pt x="763410" y="413969"/>
                  </a:lnTo>
                  <a:lnTo>
                    <a:pt x="764991" y="408522"/>
                  </a:lnTo>
                  <a:lnTo>
                    <a:pt x="766563" y="403075"/>
                  </a:lnTo>
                  <a:lnTo>
                    <a:pt x="768117" y="397628"/>
                  </a:lnTo>
                  <a:lnTo>
                    <a:pt x="769650" y="392181"/>
                  </a:lnTo>
                  <a:lnTo>
                    <a:pt x="771172" y="386734"/>
                  </a:lnTo>
                  <a:lnTo>
                    <a:pt x="772664" y="381287"/>
                  </a:lnTo>
                  <a:lnTo>
                    <a:pt x="774140" y="375840"/>
                  </a:lnTo>
                  <a:lnTo>
                    <a:pt x="775596" y="370393"/>
                  </a:lnTo>
                  <a:lnTo>
                    <a:pt x="777023" y="364947"/>
                  </a:lnTo>
                  <a:lnTo>
                    <a:pt x="778435" y="359500"/>
                  </a:lnTo>
                  <a:lnTo>
                    <a:pt x="779814" y="354053"/>
                  </a:lnTo>
                  <a:lnTo>
                    <a:pt x="781171" y="348606"/>
                  </a:lnTo>
                  <a:lnTo>
                    <a:pt x="782508" y="343159"/>
                  </a:lnTo>
                  <a:lnTo>
                    <a:pt x="783808" y="337712"/>
                  </a:lnTo>
                  <a:lnTo>
                    <a:pt x="785091" y="332265"/>
                  </a:lnTo>
                  <a:lnTo>
                    <a:pt x="786340" y="326818"/>
                  </a:lnTo>
                  <a:lnTo>
                    <a:pt x="787563" y="321371"/>
                  </a:lnTo>
                  <a:lnTo>
                    <a:pt x="788766" y="315924"/>
                  </a:lnTo>
                  <a:lnTo>
                    <a:pt x="789925" y="310477"/>
                  </a:lnTo>
                  <a:lnTo>
                    <a:pt x="791068" y="305030"/>
                  </a:lnTo>
                  <a:lnTo>
                    <a:pt x="792178" y="299583"/>
                  </a:lnTo>
                  <a:lnTo>
                    <a:pt x="793257" y="294136"/>
                  </a:lnTo>
                  <a:lnTo>
                    <a:pt x="794318" y="288689"/>
                  </a:lnTo>
                  <a:lnTo>
                    <a:pt x="795333" y="283242"/>
                  </a:lnTo>
                  <a:lnTo>
                    <a:pt x="796330" y="277795"/>
                  </a:lnTo>
                  <a:lnTo>
                    <a:pt x="797299" y="272348"/>
                  </a:lnTo>
                  <a:lnTo>
                    <a:pt x="798232" y="266901"/>
                  </a:lnTo>
                  <a:lnTo>
                    <a:pt x="799148" y="261454"/>
                  </a:lnTo>
                  <a:lnTo>
                    <a:pt x="800023" y="256007"/>
                  </a:lnTo>
                  <a:lnTo>
                    <a:pt x="800876" y="250560"/>
                  </a:lnTo>
                  <a:lnTo>
                    <a:pt x="801705" y="245113"/>
                  </a:lnTo>
                  <a:lnTo>
                    <a:pt x="802497" y="239666"/>
                  </a:lnTo>
                  <a:lnTo>
                    <a:pt x="803272" y="234219"/>
                  </a:lnTo>
                  <a:lnTo>
                    <a:pt x="804012" y="228772"/>
                  </a:lnTo>
                  <a:lnTo>
                    <a:pt x="804729" y="223325"/>
                  </a:lnTo>
                  <a:lnTo>
                    <a:pt x="805426" y="217878"/>
                  </a:lnTo>
                  <a:lnTo>
                    <a:pt x="806085" y="212431"/>
                  </a:lnTo>
                  <a:lnTo>
                    <a:pt x="806730" y="206984"/>
                  </a:lnTo>
                  <a:lnTo>
                    <a:pt x="807345" y="201537"/>
                  </a:lnTo>
                  <a:lnTo>
                    <a:pt x="807935" y="196090"/>
                  </a:lnTo>
                  <a:lnTo>
                    <a:pt x="808512" y="190643"/>
                  </a:lnTo>
                  <a:lnTo>
                    <a:pt x="809050" y="185196"/>
                  </a:lnTo>
                  <a:lnTo>
                    <a:pt x="809576" y="179750"/>
                  </a:lnTo>
                  <a:lnTo>
                    <a:pt x="810078" y="174303"/>
                  </a:lnTo>
                  <a:lnTo>
                    <a:pt x="810556" y="168856"/>
                  </a:lnTo>
                  <a:lnTo>
                    <a:pt x="811022" y="163409"/>
                  </a:lnTo>
                  <a:lnTo>
                    <a:pt x="811456" y="157962"/>
                  </a:lnTo>
                  <a:lnTo>
                    <a:pt x="811878" y="152515"/>
                  </a:lnTo>
                  <a:lnTo>
                    <a:pt x="812281" y="147068"/>
                  </a:lnTo>
                  <a:lnTo>
                    <a:pt x="812661" y="141621"/>
                  </a:lnTo>
                  <a:lnTo>
                    <a:pt x="813030" y="136174"/>
                  </a:lnTo>
                  <a:lnTo>
                    <a:pt x="813375" y="130727"/>
                  </a:lnTo>
                  <a:lnTo>
                    <a:pt x="813706" y="125280"/>
                  </a:lnTo>
                  <a:lnTo>
                    <a:pt x="814025" y="119833"/>
                  </a:lnTo>
                  <a:lnTo>
                    <a:pt x="814321" y="114386"/>
                  </a:lnTo>
                  <a:lnTo>
                    <a:pt x="814608" y="108939"/>
                  </a:lnTo>
                  <a:lnTo>
                    <a:pt x="814878" y="103492"/>
                  </a:lnTo>
                  <a:lnTo>
                    <a:pt x="815134" y="98045"/>
                  </a:lnTo>
                  <a:lnTo>
                    <a:pt x="815381" y="92598"/>
                  </a:lnTo>
                  <a:lnTo>
                    <a:pt x="815608" y="87151"/>
                  </a:lnTo>
                  <a:lnTo>
                    <a:pt x="815828" y="81704"/>
                  </a:lnTo>
                  <a:lnTo>
                    <a:pt x="816035" y="76257"/>
                  </a:lnTo>
                  <a:lnTo>
                    <a:pt x="816230" y="70810"/>
                  </a:lnTo>
                  <a:lnTo>
                    <a:pt x="816418" y="65363"/>
                  </a:lnTo>
                  <a:lnTo>
                    <a:pt x="816590" y="59916"/>
                  </a:lnTo>
                  <a:lnTo>
                    <a:pt x="816755" y="54469"/>
                  </a:lnTo>
                  <a:lnTo>
                    <a:pt x="816911" y="49022"/>
                  </a:lnTo>
                  <a:lnTo>
                    <a:pt x="817057" y="43575"/>
                  </a:lnTo>
                  <a:lnTo>
                    <a:pt x="817197" y="38128"/>
                  </a:lnTo>
                  <a:lnTo>
                    <a:pt x="817325" y="32681"/>
                  </a:lnTo>
                  <a:lnTo>
                    <a:pt x="817447" y="27234"/>
                  </a:lnTo>
                  <a:lnTo>
                    <a:pt x="817564" y="21787"/>
                  </a:lnTo>
                  <a:lnTo>
                    <a:pt x="817670" y="16340"/>
                  </a:lnTo>
                  <a:lnTo>
                    <a:pt x="817773" y="10893"/>
                  </a:lnTo>
                  <a:lnTo>
                    <a:pt x="817867" y="5446"/>
                  </a:lnTo>
                  <a:lnTo>
                    <a:pt x="817956" y="0"/>
                  </a:lnTo>
                  <a:lnTo>
                    <a:pt x="820313" y="0"/>
                  </a:lnTo>
                  <a:lnTo>
                    <a:pt x="820402" y="5446"/>
                  </a:lnTo>
                  <a:lnTo>
                    <a:pt x="820496" y="10893"/>
                  </a:lnTo>
                  <a:lnTo>
                    <a:pt x="820599" y="16340"/>
                  </a:lnTo>
                  <a:lnTo>
                    <a:pt x="820705" y="21787"/>
                  </a:lnTo>
                  <a:lnTo>
                    <a:pt x="820821" y="27234"/>
                  </a:lnTo>
                  <a:lnTo>
                    <a:pt x="820944" y="32681"/>
                  </a:lnTo>
                  <a:lnTo>
                    <a:pt x="821072" y="38128"/>
                  </a:lnTo>
                  <a:lnTo>
                    <a:pt x="821212" y="43575"/>
                  </a:lnTo>
                  <a:lnTo>
                    <a:pt x="821357" y="49022"/>
                  </a:lnTo>
                  <a:lnTo>
                    <a:pt x="821514" y="54469"/>
                  </a:lnTo>
                  <a:lnTo>
                    <a:pt x="821679" y="59916"/>
                  </a:lnTo>
                  <a:lnTo>
                    <a:pt x="821851" y="65363"/>
                  </a:lnTo>
                  <a:lnTo>
                    <a:pt x="822039" y="70810"/>
                  </a:lnTo>
                  <a:lnTo>
                    <a:pt x="822234" y="76257"/>
                  </a:lnTo>
                  <a:lnTo>
                    <a:pt x="822441" y="81704"/>
                  </a:lnTo>
                  <a:lnTo>
                    <a:pt x="822661" y="87151"/>
                  </a:lnTo>
                  <a:lnTo>
                    <a:pt x="822888" y="92598"/>
                  </a:lnTo>
                  <a:lnTo>
                    <a:pt x="823135" y="98045"/>
                  </a:lnTo>
                  <a:lnTo>
                    <a:pt x="823391" y="103492"/>
                  </a:lnTo>
                  <a:lnTo>
                    <a:pt x="823661" y="108939"/>
                  </a:lnTo>
                  <a:lnTo>
                    <a:pt x="823948" y="114386"/>
                  </a:lnTo>
                  <a:lnTo>
                    <a:pt x="824244" y="119833"/>
                  </a:lnTo>
                  <a:lnTo>
                    <a:pt x="824563" y="125280"/>
                  </a:lnTo>
                  <a:lnTo>
                    <a:pt x="824894" y="130727"/>
                  </a:lnTo>
                  <a:lnTo>
                    <a:pt x="825239" y="136174"/>
                  </a:lnTo>
                  <a:lnTo>
                    <a:pt x="825608" y="141621"/>
                  </a:lnTo>
                  <a:lnTo>
                    <a:pt x="825988" y="147068"/>
                  </a:lnTo>
                  <a:lnTo>
                    <a:pt x="826391" y="152515"/>
                  </a:lnTo>
                  <a:lnTo>
                    <a:pt x="826812" y="157962"/>
                  </a:lnTo>
                  <a:lnTo>
                    <a:pt x="827247" y="163409"/>
                  </a:lnTo>
                  <a:lnTo>
                    <a:pt x="827713" y="168856"/>
                  </a:lnTo>
                  <a:lnTo>
                    <a:pt x="828190" y="174303"/>
                  </a:lnTo>
                  <a:lnTo>
                    <a:pt x="828693" y="179750"/>
                  </a:lnTo>
                  <a:lnTo>
                    <a:pt x="829218" y="185196"/>
                  </a:lnTo>
                  <a:lnTo>
                    <a:pt x="829757" y="190643"/>
                  </a:lnTo>
                  <a:lnTo>
                    <a:pt x="830333" y="196090"/>
                  </a:lnTo>
                  <a:lnTo>
                    <a:pt x="830924" y="201537"/>
                  </a:lnTo>
                  <a:lnTo>
                    <a:pt x="831539" y="206984"/>
                  </a:lnTo>
                  <a:lnTo>
                    <a:pt x="832184" y="212431"/>
                  </a:lnTo>
                  <a:lnTo>
                    <a:pt x="832843" y="217878"/>
                  </a:lnTo>
                  <a:lnTo>
                    <a:pt x="833540" y="223325"/>
                  </a:lnTo>
                  <a:lnTo>
                    <a:pt x="834256" y="228772"/>
                  </a:lnTo>
                  <a:lnTo>
                    <a:pt x="834997" y="234219"/>
                  </a:lnTo>
                  <a:lnTo>
                    <a:pt x="835772" y="239666"/>
                  </a:lnTo>
                  <a:lnTo>
                    <a:pt x="836564" y="245113"/>
                  </a:lnTo>
                  <a:lnTo>
                    <a:pt x="837393" y="250560"/>
                  </a:lnTo>
                  <a:lnTo>
                    <a:pt x="838246" y="256007"/>
                  </a:lnTo>
                  <a:lnTo>
                    <a:pt x="839121" y="261454"/>
                  </a:lnTo>
                  <a:lnTo>
                    <a:pt x="840037" y="266901"/>
                  </a:lnTo>
                  <a:lnTo>
                    <a:pt x="840970" y="272348"/>
                  </a:lnTo>
                  <a:lnTo>
                    <a:pt x="841938" y="277795"/>
                  </a:lnTo>
                  <a:lnTo>
                    <a:pt x="842935" y="283242"/>
                  </a:lnTo>
                  <a:lnTo>
                    <a:pt x="843951" y="288689"/>
                  </a:lnTo>
                  <a:lnTo>
                    <a:pt x="845012" y="294136"/>
                  </a:lnTo>
                  <a:lnTo>
                    <a:pt x="846091" y="299583"/>
                  </a:lnTo>
                  <a:lnTo>
                    <a:pt x="847201" y="305030"/>
                  </a:lnTo>
                  <a:lnTo>
                    <a:pt x="848343" y="310477"/>
                  </a:lnTo>
                  <a:lnTo>
                    <a:pt x="849503" y="315924"/>
                  </a:lnTo>
                  <a:lnTo>
                    <a:pt x="850706" y="321371"/>
                  </a:lnTo>
                  <a:lnTo>
                    <a:pt x="851929" y="326818"/>
                  </a:lnTo>
                  <a:lnTo>
                    <a:pt x="853178" y="332265"/>
                  </a:lnTo>
                  <a:lnTo>
                    <a:pt x="854461" y="337712"/>
                  </a:lnTo>
                  <a:lnTo>
                    <a:pt x="855760" y="343159"/>
                  </a:lnTo>
                  <a:lnTo>
                    <a:pt x="857097" y="348606"/>
                  </a:lnTo>
                  <a:lnTo>
                    <a:pt x="858455" y="354053"/>
                  </a:lnTo>
                  <a:lnTo>
                    <a:pt x="859833" y="359500"/>
                  </a:lnTo>
                  <a:lnTo>
                    <a:pt x="861246" y="364947"/>
                  </a:lnTo>
                  <a:lnTo>
                    <a:pt x="862672" y="370393"/>
                  </a:lnTo>
                  <a:lnTo>
                    <a:pt x="864129" y="375840"/>
                  </a:lnTo>
                  <a:lnTo>
                    <a:pt x="865605" y="381287"/>
                  </a:lnTo>
                  <a:lnTo>
                    <a:pt x="867096" y="386734"/>
                  </a:lnTo>
                  <a:lnTo>
                    <a:pt x="868619" y="392181"/>
                  </a:lnTo>
                  <a:lnTo>
                    <a:pt x="870152" y="397628"/>
                  </a:lnTo>
                  <a:lnTo>
                    <a:pt x="871706" y="403075"/>
                  </a:lnTo>
                  <a:lnTo>
                    <a:pt x="873277" y="408522"/>
                  </a:lnTo>
                  <a:lnTo>
                    <a:pt x="874858" y="413969"/>
                  </a:lnTo>
                  <a:lnTo>
                    <a:pt x="876463" y="419416"/>
                  </a:lnTo>
                  <a:lnTo>
                    <a:pt x="878074" y="424863"/>
                  </a:lnTo>
                  <a:lnTo>
                    <a:pt x="879698" y="430310"/>
                  </a:lnTo>
                  <a:lnTo>
                    <a:pt x="881334" y="435757"/>
                  </a:lnTo>
                  <a:lnTo>
                    <a:pt x="882975" y="441204"/>
                  </a:lnTo>
                  <a:lnTo>
                    <a:pt x="884627" y="446651"/>
                  </a:lnTo>
                  <a:lnTo>
                    <a:pt x="886283" y="452098"/>
                  </a:lnTo>
                  <a:lnTo>
                    <a:pt x="887943" y="457545"/>
                  </a:lnTo>
                  <a:lnTo>
                    <a:pt x="889606" y="462992"/>
                  </a:lnTo>
                  <a:lnTo>
                    <a:pt x="891270" y="468439"/>
                  </a:lnTo>
                  <a:lnTo>
                    <a:pt x="892933" y="473886"/>
                  </a:lnTo>
                  <a:lnTo>
                    <a:pt x="894594" y="479333"/>
                  </a:lnTo>
                  <a:lnTo>
                    <a:pt x="896253" y="484780"/>
                  </a:lnTo>
                  <a:lnTo>
                    <a:pt x="897903" y="490227"/>
                  </a:lnTo>
                  <a:lnTo>
                    <a:pt x="899548" y="495674"/>
                  </a:lnTo>
                  <a:lnTo>
                    <a:pt x="901184" y="501121"/>
                  </a:lnTo>
                  <a:lnTo>
                    <a:pt x="902808" y="506568"/>
                  </a:lnTo>
                  <a:lnTo>
                    <a:pt x="904425" y="512015"/>
                  </a:lnTo>
                  <a:lnTo>
                    <a:pt x="906020" y="517462"/>
                  </a:lnTo>
                  <a:lnTo>
                    <a:pt x="907606" y="522909"/>
                  </a:lnTo>
                  <a:lnTo>
                    <a:pt x="909174" y="528356"/>
                  </a:lnTo>
                  <a:lnTo>
                    <a:pt x="910720" y="533803"/>
                  </a:lnTo>
                  <a:lnTo>
                    <a:pt x="912255" y="539250"/>
                  </a:lnTo>
                  <a:lnTo>
                    <a:pt x="913758" y="544697"/>
                  </a:lnTo>
                  <a:lnTo>
                    <a:pt x="915244" y="550144"/>
                  </a:lnTo>
                  <a:lnTo>
                    <a:pt x="916708" y="555590"/>
                  </a:lnTo>
                  <a:lnTo>
                    <a:pt x="918139" y="561037"/>
                  </a:lnTo>
                  <a:lnTo>
                    <a:pt x="919554" y="566484"/>
                  </a:lnTo>
                  <a:lnTo>
                    <a:pt x="920931" y="571931"/>
                  </a:lnTo>
                  <a:lnTo>
                    <a:pt x="922284" y="577378"/>
                  </a:lnTo>
                  <a:lnTo>
                    <a:pt x="923613" y="582825"/>
                  </a:lnTo>
                  <a:lnTo>
                    <a:pt x="924898" y="588272"/>
                  </a:lnTo>
                  <a:lnTo>
                    <a:pt x="926164" y="593719"/>
                  </a:lnTo>
                  <a:lnTo>
                    <a:pt x="927389" y="599166"/>
                  </a:lnTo>
                  <a:lnTo>
                    <a:pt x="928582" y="604613"/>
                  </a:lnTo>
                  <a:lnTo>
                    <a:pt x="929752" y="610060"/>
                  </a:lnTo>
                  <a:lnTo>
                    <a:pt x="930869" y="615507"/>
                  </a:lnTo>
                  <a:lnTo>
                    <a:pt x="931965" y="620954"/>
                  </a:lnTo>
                  <a:lnTo>
                    <a:pt x="933022" y="626401"/>
                  </a:lnTo>
                  <a:lnTo>
                    <a:pt x="934040" y="631848"/>
                  </a:lnTo>
                  <a:lnTo>
                    <a:pt x="935037" y="637295"/>
                  </a:lnTo>
                  <a:lnTo>
                    <a:pt x="935977" y="642742"/>
                  </a:lnTo>
                  <a:lnTo>
                    <a:pt x="936895" y="648189"/>
                  </a:lnTo>
                  <a:lnTo>
                    <a:pt x="937777" y="653636"/>
                  </a:lnTo>
                  <a:lnTo>
                    <a:pt x="938616" y="659083"/>
                  </a:lnTo>
                  <a:lnTo>
                    <a:pt x="939435" y="664530"/>
                  </a:lnTo>
                  <a:lnTo>
                    <a:pt x="940203" y="669977"/>
                  </a:lnTo>
                  <a:lnTo>
                    <a:pt x="940946" y="675424"/>
                  </a:lnTo>
                  <a:lnTo>
                    <a:pt x="941659" y="680871"/>
                  </a:lnTo>
                  <a:lnTo>
                    <a:pt x="942328" y="686318"/>
                  </a:lnTo>
                  <a:lnTo>
                    <a:pt x="942979" y="691765"/>
                  </a:lnTo>
                  <a:lnTo>
                    <a:pt x="943588" y="697212"/>
                  </a:lnTo>
                  <a:lnTo>
                    <a:pt x="944171" y="702659"/>
                  </a:lnTo>
                  <a:lnTo>
                    <a:pt x="944732" y="708106"/>
                  </a:lnTo>
                  <a:lnTo>
                    <a:pt x="945252" y="713553"/>
                  </a:lnTo>
                  <a:lnTo>
                    <a:pt x="945757" y="719000"/>
                  </a:lnTo>
                  <a:lnTo>
                    <a:pt x="946230" y="724447"/>
                  </a:lnTo>
                  <a:lnTo>
                    <a:pt x="946680" y="729894"/>
                  </a:lnTo>
                  <a:lnTo>
                    <a:pt x="947115" y="735341"/>
                  </a:lnTo>
                  <a:lnTo>
                    <a:pt x="947516" y="740787"/>
                  </a:lnTo>
                  <a:lnTo>
                    <a:pt x="947906" y="746234"/>
                  </a:lnTo>
                  <a:lnTo>
                    <a:pt x="948275" y="751681"/>
                  </a:lnTo>
                  <a:lnTo>
                    <a:pt x="948626" y="757128"/>
                  </a:lnTo>
                  <a:lnTo>
                    <a:pt x="948968" y="762575"/>
                  </a:lnTo>
                  <a:lnTo>
                    <a:pt x="949289" y="768022"/>
                  </a:lnTo>
                  <a:lnTo>
                    <a:pt x="949602" y="773469"/>
                  </a:lnTo>
                  <a:lnTo>
                    <a:pt x="949905" y="778916"/>
                  </a:lnTo>
                  <a:lnTo>
                    <a:pt x="950198" y="784363"/>
                  </a:lnTo>
                  <a:lnTo>
                    <a:pt x="950486" y="789810"/>
                  </a:lnTo>
                  <a:lnTo>
                    <a:pt x="950767" y="795257"/>
                  </a:lnTo>
                  <a:lnTo>
                    <a:pt x="951045" y="800704"/>
                  </a:lnTo>
                  <a:lnTo>
                    <a:pt x="951322" y="806151"/>
                  </a:lnTo>
                  <a:lnTo>
                    <a:pt x="951598" y="811598"/>
                  </a:lnTo>
                  <a:lnTo>
                    <a:pt x="951876" y="817045"/>
                  </a:lnTo>
                  <a:lnTo>
                    <a:pt x="952157" y="822492"/>
                  </a:lnTo>
                  <a:lnTo>
                    <a:pt x="952443" y="827939"/>
                  </a:lnTo>
                  <a:lnTo>
                    <a:pt x="952732" y="833386"/>
                  </a:lnTo>
                  <a:lnTo>
                    <a:pt x="953034" y="838833"/>
                  </a:lnTo>
                  <a:lnTo>
                    <a:pt x="953341" y="844280"/>
                  </a:lnTo>
                  <a:lnTo>
                    <a:pt x="953660" y="849727"/>
                  </a:lnTo>
                  <a:lnTo>
                    <a:pt x="953993" y="855174"/>
                  </a:lnTo>
                  <a:lnTo>
                    <a:pt x="954333" y="860621"/>
                  </a:lnTo>
                  <a:lnTo>
                    <a:pt x="954696" y="866068"/>
                  </a:lnTo>
                  <a:lnTo>
                    <a:pt x="955070" y="871515"/>
                  </a:lnTo>
                  <a:lnTo>
                    <a:pt x="955460" y="876962"/>
                  </a:lnTo>
                  <a:lnTo>
                    <a:pt x="955873" y="882409"/>
                  </a:lnTo>
                  <a:lnTo>
                    <a:pt x="956298" y="887856"/>
                  </a:lnTo>
                  <a:lnTo>
                    <a:pt x="956752" y="893303"/>
                  </a:lnTo>
                  <a:lnTo>
                    <a:pt x="957222" y="898750"/>
                  </a:lnTo>
                  <a:lnTo>
                    <a:pt x="957711" y="904197"/>
                  </a:lnTo>
                  <a:lnTo>
                    <a:pt x="958233" y="909644"/>
                  </a:lnTo>
                  <a:lnTo>
                    <a:pt x="958768" y="915091"/>
                  </a:lnTo>
                  <a:lnTo>
                    <a:pt x="959335" y="920538"/>
                  </a:lnTo>
                  <a:lnTo>
                    <a:pt x="959925" y="925984"/>
                  </a:lnTo>
                  <a:lnTo>
                    <a:pt x="960534" y="931431"/>
                  </a:lnTo>
                  <a:lnTo>
                    <a:pt x="961183" y="936878"/>
                  </a:lnTo>
                  <a:lnTo>
                    <a:pt x="961848" y="942325"/>
                  </a:lnTo>
                  <a:lnTo>
                    <a:pt x="962545" y="947772"/>
                  </a:lnTo>
                  <a:lnTo>
                    <a:pt x="963272" y="953219"/>
                  </a:lnTo>
                  <a:lnTo>
                    <a:pt x="964015" y="958666"/>
                  </a:lnTo>
                  <a:lnTo>
                    <a:pt x="964805" y="964113"/>
                  </a:lnTo>
                  <a:lnTo>
                    <a:pt x="965612" y="969560"/>
                  </a:lnTo>
                  <a:lnTo>
                    <a:pt x="966449" y="975007"/>
                  </a:lnTo>
                  <a:lnTo>
                    <a:pt x="967322" y="980454"/>
                  </a:lnTo>
                  <a:lnTo>
                    <a:pt x="968213" y="985901"/>
                  </a:lnTo>
                  <a:lnTo>
                    <a:pt x="969147" y="991348"/>
                  </a:lnTo>
                  <a:lnTo>
                    <a:pt x="970105" y="996795"/>
                  </a:lnTo>
                  <a:lnTo>
                    <a:pt x="971089" y="1002242"/>
                  </a:lnTo>
                  <a:lnTo>
                    <a:pt x="972113" y="1007689"/>
                  </a:lnTo>
                  <a:lnTo>
                    <a:pt x="973156" y="1013136"/>
                  </a:lnTo>
                  <a:lnTo>
                    <a:pt x="974240" y="1018583"/>
                  </a:lnTo>
                  <a:lnTo>
                    <a:pt x="975351" y="1024030"/>
                  </a:lnTo>
                  <a:lnTo>
                    <a:pt x="976486" y="1029477"/>
                  </a:lnTo>
                  <a:lnTo>
                    <a:pt x="977666" y="1034924"/>
                  </a:lnTo>
                  <a:lnTo>
                    <a:pt x="978864" y="1040371"/>
                  </a:lnTo>
                  <a:lnTo>
                    <a:pt x="980100" y="1045818"/>
                  </a:lnTo>
                  <a:lnTo>
                    <a:pt x="981368" y="1051265"/>
                  </a:lnTo>
                  <a:lnTo>
                    <a:pt x="982656" y="1056712"/>
                  </a:lnTo>
                  <a:lnTo>
                    <a:pt x="983994" y="1062159"/>
                  </a:lnTo>
                  <a:lnTo>
                    <a:pt x="985350" y="1067606"/>
                  </a:lnTo>
                  <a:lnTo>
                    <a:pt x="986741" y="1073053"/>
                  </a:lnTo>
                  <a:lnTo>
                    <a:pt x="988169" y="1078500"/>
                  </a:lnTo>
                  <a:lnTo>
                    <a:pt x="989616" y="1083947"/>
                  </a:lnTo>
                  <a:lnTo>
                    <a:pt x="991112" y="1089394"/>
                  </a:lnTo>
                  <a:lnTo>
                    <a:pt x="992630" y="1094841"/>
                  </a:lnTo>
                  <a:lnTo>
                    <a:pt x="994180" y="1100288"/>
                  </a:lnTo>
                  <a:lnTo>
                    <a:pt x="995771" y="1105735"/>
                  </a:lnTo>
                  <a:lnTo>
                    <a:pt x="997383" y="1111181"/>
                  </a:lnTo>
                  <a:lnTo>
                    <a:pt x="999040" y="1116628"/>
                  </a:lnTo>
                  <a:lnTo>
                    <a:pt x="1000726" y="1122075"/>
                  </a:lnTo>
                  <a:lnTo>
                    <a:pt x="1002438" y="1127522"/>
                  </a:lnTo>
                  <a:lnTo>
                    <a:pt x="1004199" y="1132969"/>
                  </a:lnTo>
                  <a:lnTo>
                    <a:pt x="1005980" y="1138416"/>
                  </a:lnTo>
                  <a:lnTo>
                    <a:pt x="1007804" y="1143863"/>
                  </a:lnTo>
                  <a:lnTo>
                    <a:pt x="1009662" y="1149310"/>
                  </a:lnTo>
                  <a:lnTo>
                    <a:pt x="1011543" y="1154757"/>
                  </a:lnTo>
                  <a:lnTo>
                    <a:pt x="1013478" y="1160204"/>
                  </a:lnTo>
                  <a:lnTo>
                    <a:pt x="1015434" y="1165651"/>
                  </a:lnTo>
                  <a:lnTo>
                    <a:pt x="1017430" y="1171098"/>
                  </a:lnTo>
                  <a:lnTo>
                    <a:pt x="1019464" y="1176545"/>
                  </a:lnTo>
                  <a:lnTo>
                    <a:pt x="1021520" y="1181992"/>
                  </a:lnTo>
                  <a:lnTo>
                    <a:pt x="1023632" y="1187439"/>
                  </a:lnTo>
                  <a:lnTo>
                    <a:pt x="1025766" y="1192886"/>
                  </a:lnTo>
                  <a:lnTo>
                    <a:pt x="1027937" y="1198333"/>
                  </a:lnTo>
                  <a:lnTo>
                    <a:pt x="1030150" y="1203780"/>
                  </a:lnTo>
                  <a:lnTo>
                    <a:pt x="1032385" y="1209227"/>
                  </a:lnTo>
                  <a:lnTo>
                    <a:pt x="1034671" y="1214674"/>
                  </a:lnTo>
                  <a:lnTo>
                    <a:pt x="1036984" y="1220121"/>
                  </a:lnTo>
                  <a:lnTo>
                    <a:pt x="1039328" y="1225568"/>
                  </a:lnTo>
                  <a:lnTo>
                    <a:pt x="1041718" y="1231015"/>
                  </a:lnTo>
                  <a:lnTo>
                    <a:pt x="1044129" y="1236462"/>
                  </a:lnTo>
                  <a:lnTo>
                    <a:pt x="1046585" y="1241909"/>
                  </a:lnTo>
                  <a:lnTo>
                    <a:pt x="1049070" y="1247356"/>
                  </a:lnTo>
                  <a:lnTo>
                    <a:pt x="1051580" y="1252803"/>
                  </a:lnTo>
                  <a:lnTo>
                    <a:pt x="1054138" y="1258250"/>
                  </a:lnTo>
                  <a:lnTo>
                    <a:pt x="1056714" y="1263697"/>
                  </a:lnTo>
                  <a:lnTo>
                    <a:pt x="1059328" y="1269144"/>
                  </a:lnTo>
                  <a:lnTo>
                    <a:pt x="1061972" y="1274591"/>
                  </a:lnTo>
                  <a:lnTo>
                    <a:pt x="1064634" y="1280038"/>
                  </a:lnTo>
                  <a:lnTo>
                    <a:pt x="1067342" y="1285485"/>
                  </a:lnTo>
                  <a:lnTo>
                    <a:pt x="1070066" y="1290932"/>
                  </a:lnTo>
                  <a:lnTo>
                    <a:pt x="1072818" y="1296378"/>
                  </a:lnTo>
                  <a:lnTo>
                    <a:pt x="1075599" y="1301825"/>
                  </a:lnTo>
                  <a:lnTo>
                    <a:pt x="1078394" y="1307272"/>
                  </a:lnTo>
                  <a:lnTo>
                    <a:pt x="1081224" y="1312719"/>
                  </a:lnTo>
                  <a:lnTo>
                    <a:pt x="1084069" y="1318166"/>
                  </a:lnTo>
                  <a:lnTo>
                    <a:pt x="1086933" y="1323613"/>
                  </a:lnTo>
                  <a:lnTo>
                    <a:pt x="1089821" y="1329060"/>
                  </a:lnTo>
                  <a:lnTo>
                    <a:pt x="1092719" y="1334507"/>
                  </a:lnTo>
                  <a:lnTo>
                    <a:pt x="1095640" y="1339954"/>
                  </a:lnTo>
                  <a:lnTo>
                    <a:pt x="1098573" y="1345401"/>
                  </a:lnTo>
                  <a:lnTo>
                    <a:pt x="1101516" y="1350848"/>
                  </a:lnTo>
                  <a:lnTo>
                    <a:pt x="1104477" y="1356295"/>
                  </a:lnTo>
                  <a:lnTo>
                    <a:pt x="1107442" y="1361742"/>
                  </a:lnTo>
                  <a:lnTo>
                    <a:pt x="1110420" y="1367189"/>
                  </a:lnTo>
                  <a:lnTo>
                    <a:pt x="1113403" y="1372636"/>
                  </a:lnTo>
                  <a:lnTo>
                    <a:pt x="1116391" y="1378083"/>
                  </a:lnTo>
                  <a:lnTo>
                    <a:pt x="1119386" y="1383530"/>
                  </a:lnTo>
                  <a:lnTo>
                    <a:pt x="1122382" y="1388977"/>
                  </a:lnTo>
                  <a:lnTo>
                    <a:pt x="1125380" y="1394424"/>
                  </a:lnTo>
                  <a:lnTo>
                    <a:pt x="1128378" y="1399871"/>
                  </a:lnTo>
                  <a:lnTo>
                    <a:pt x="1131375" y="1405318"/>
                  </a:lnTo>
                  <a:lnTo>
                    <a:pt x="1134369" y="1410765"/>
                  </a:lnTo>
                  <a:lnTo>
                    <a:pt x="1137361" y="1416212"/>
                  </a:lnTo>
                  <a:lnTo>
                    <a:pt x="1140349" y="1421659"/>
                  </a:lnTo>
                  <a:lnTo>
                    <a:pt x="1143329" y="1427106"/>
                  </a:lnTo>
                  <a:lnTo>
                    <a:pt x="1146307" y="1432553"/>
                  </a:lnTo>
                  <a:lnTo>
                    <a:pt x="1149274" y="1438000"/>
                  </a:lnTo>
                  <a:lnTo>
                    <a:pt x="1152236" y="1443447"/>
                  </a:lnTo>
                  <a:lnTo>
                    <a:pt x="1155191" y="1448894"/>
                  </a:lnTo>
                  <a:lnTo>
                    <a:pt x="1158134" y="1454341"/>
                  </a:lnTo>
                  <a:lnTo>
                    <a:pt x="1161072" y="1459788"/>
                  </a:lnTo>
                  <a:lnTo>
                    <a:pt x="1163999" y="1465235"/>
                  </a:lnTo>
                  <a:lnTo>
                    <a:pt x="1166918" y="1470682"/>
                  </a:lnTo>
                  <a:lnTo>
                    <a:pt x="1169830" y="1476129"/>
                  </a:lnTo>
                  <a:lnTo>
                    <a:pt x="1172731" y="1481575"/>
                  </a:lnTo>
                  <a:lnTo>
                    <a:pt x="1175628" y="1487022"/>
                  </a:lnTo>
                  <a:lnTo>
                    <a:pt x="1178516" y="1492469"/>
                  </a:lnTo>
                  <a:lnTo>
                    <a:pt x="1181399" y="1497916"/>
                  </a:lnTo>
                  <a:lnTo>
                    <a:pt x="1184278" y="1503363"/>
                  </a:lnTo>
                  <a:lnTo>
                    <a:pt x="1187152" y="1508810"/>
                  </a:lnTo>
                  <a:lnTo>
                    <a:pt x="1190025" y="1514257"/>
                  </a:lnTo>
                  <a:lnTo>
                    <a:pt x="1192896" y="1519704"/>
                  </a:lnTo>
                  <a:lnTo>
                    <a:pt x="1195770" y="1525151"/>
                  </a:lnTo>
                  <a:lnTo>
                    <a:pt x="1198645" y="1530598"/>
                  </a:lnTo>
                  <a:lnTo>
                    <a:pt x="1201528" y="1536045"/>
                  </a:lnTo>
                  <a:lnTo>
                    <a:pt x="1204418" y="1541492"/>
                  </a:lnTo>
                  <a:lnTo>
                    <a:pt x="1207315" y="1546939"/>
                  </a:lnTo>
                  <a:lnTo>
                    <a:pt x="1210230" y="1552386"/>
                  </a:lnTo>
                  <a:lnTo>
                    <a:pt x="1213154" y="1557833"/>
                  </a:lnTo>
                  <a:lnTo>
                    <a:pt x="1216102" y="1563280"/>
                  </a:lnTo>
                  <a:lnTo>
                    <a:pt x="1219070" y="1568727"/>
                  </a:lnTo>
                  <a:lnTo>
                    <a:pt x="1222056" y="1574174"/>
                  </a:lnTo>
                  <a:lnTo>
                    <a:pt x="1225082" y="1579621"/>
                  </a:lnTo>
                  <a:lnTo>
                    <a:pt x="1228128" y="1585068"/>
                  </a:lnTo>
                  <a:lnTo>
                    <a:pt x="1231216" y="1590515"/>
                  </a:lnTo>
                  <a:lnTo>
                    <a:pt x="1234344" y="1595962"/>
                  </a:lnTo>
                  <a:lnTo>
                    <a:pt x="1237496" y="1601409"/>
                  </a:lnTo>
                  <a:lnTo>
                    <a:pt x="1240723" y="1606856"/>
                  </a:lnTo>
                  <a:lnTo>
                    <a:pt x="1243980" y="1612303"/>
                  </a:lnTo>
                  <a:lnTo>
                    <a:pt x="1247294" y="1617750"/>
                  </a:lnTo>
                  <a:lnTo>
                    <a:pt x="1250674" y="1623197"/>
                  </a:lnTo>
                  <a:lnTo>
                    <a:pt x="1254090" y="1628644"/>
                  </a:lnTo>
                  <a:lnTo>
                    <a:pt x="1257607" y="1634091"/>
                  </a:lnTo>
                  <a:lnTo>
                    <a:pt x="1261172" y="1639538"/>
                  </a:lnTo>
                  <a:lnTo>
                    <a:pt x="1264805" y="1644985"/>
                  </a:lnTo>
                  <a:lnTo>
                    <a:pt x="1268536" y="1650432"/>
                  </a:lnTo>
                  <a:lnTo>
                    <a:pt x="1272315" y="1655879"/>
                  </a:lnTo>
                  <a:lnTo>
                    <a:pt x="1276211" y="1661326"/>
                  </a:lnTo>
                  <a:lnTo>
                    <a:pt x="1280179" y="1666772"/>
                  </a:lnTo>
                  <a:lnTo>
                    <a:pt x="1284220" y="1672219"/>
                  </a:lnTo>
                  <a:lnTo>
                    <a:pt x="1288393" y="1677666"/>
                  </a:lnTo>
                  <a:lnTo>
                    <a:pt x="1292623" y="1683113"/>
                  </a:lnTo>
                  <a:lnTo>
                    <a:pt x="1296979" y="1688560"/>
                  </a:lnTo>
                  <a:lnTo>
                    <a:pt x="1301432" y="1694007"/>
                  </a:lnTo>
                  <a:lnTo>
                    <a:pt x="1305956" y="1699454"/>
                  </a:lnTo>
                  <a:lnTo>
                    <a:pt x="1310642" y="1704901"/>
                  </a:lnTo>
                  <a:lnTo>
                    <a:pt x="1315393" y="1710348"/>
                  </a:lnTo>
                  <a:lnTo>
                    <a:pt x="1320267" y="1715795"/>
                  </a:lnTo>
                  <a:lnTo>
                    <a:pt x="1325261" y="1721242"/>
                  </a:lnTo>
                  <a:lnTo>
                    <a:pt x="1330319" y="1726689"/>
                  </a:lnTo>
                  <a:lnTo>
                    <a:pt x="1335556" y="1732136"/>
                  </a:lnTo>
                  <a:lnTo>
                    <a:pt x="1340862" y="1737583"/>
                  </a:lnTo>
                  <a:lnTo>
                    <a:pt x="1346280" y="1743030"/>
                  </a:lnTo>
                  <a:lnTo>
                    <a:pt x="1351832" y="1748477"/>
                  </a:lnTo>
                  <a:lnTo>
                    <a:pt x="1357448" y="1753924"/>
                  </a:lnTo>
                  <a:lnTo>
                    <a:pt x="1363222" y="1759371"/>
                  </a:lnTo>
                  <a:lnTo>
                    <a:pt x="1369075" y="1764818"/>
                  </a:lnTo>
                  <a:lnTo>
                    <a:pt x="1375020" y="1770265"/>
                  </a:lnTo>
                  <a:lnTo>
                    <a:pt x="1381099" y="1775712"/>
                  </a:lnTo>
                  <a:lnTo>
                    <a:pt x="1387236" y="1781159"/>
                  </a:lnTo>
                  <a:lnTo>
                    <a:pt x="1393498" y="1786606"/>
                  </a:lnTo>
                  <a:lnTo>
                    <a:pt x="1399837" y="1792053"/>
                  </a:lnTo>
                  <a:lnTo>
                    <a:pt x="1406241" y="1797500"/>
                  </a:lnTo>
                  <a:lnTo>
                    <a:pt x="1412763" y="1802947"/>
                  </a:lnTo>
                  <a:lnTo>
                    <a:pt x="1419326" y="1808394"/>
                  </a:lnTo>
                  <a:lnTo>
                    <a:pt x="1425973" y="1813841"/>
                  </a:lnTo>
                  <a:lnTo>
                    <a:pt x="1432680" y="1819288"/>
                  </a:lnTo>
                  <a:lnTo>
                    <a:pt x="1439423" y="1824735"/>
                  </a:lnTo>
                  <a:lnTo>
                    <a:pt x="1446241" y="1830182"/>
                  </a:lnTo>
                  <a:lnTo>
                    <a:pt x="1453080" y="1835629"/>
                  </a:lnTo>
                  <a:lnTo>
                    <a:pt x="1459955" y="1841076"/>
                  </a:lnTo>
                  <a:lnTo>
                    <a:pt x="1466852" y="1846523"/>
                  </a:lnTo>
                  <a:lnTo>
                    <a:pt x="1473760" y="1851969"/>
                  </a:lnTo>
                  <a:lnTo>
                    <a:pt x="1480674" y="1857416"/>
                  </a:lnTo>
                  <a:lnTo>
                    <a:pt x="1487580" y="1862863"/>
                  </a:lnTo>
                  <a:lnTo>
                    <a:pt x="1494476" y="1868310"/>
                  </a:lnTo>
                  <a:lnTo>
                    <a:pt x="1501334" y="1873757"/>
                  </a:lnTo>
                  <a:lnTo>
                    <a:pt x="1508171" y="1879204"/>
                  </a:lnTo>
                  <a:lnTo>
                    <a:pt x="1514943" y="1884651"/>
                  </a:lnTo>
                  <a:lnTo>
                    <a:pt x="1521661" y="1890098"/>
                  </a:lnTo>
                  <a:lnTo>
                    <a:pt x="1528327" y="1895545"/>
                  </a:lnTo>
                  <a:lnTo>
                    <a:pt x="1534873" y="1900992"/>
                  </a:lnTo>
                  <a:lnTo>
                    <a:pt x="1541362" y="1906439"/>
                  </a:lnTo>
                  <a:lnTo>
                    <a:pt x="1547720" y="1911886"/>
                  </a:lnTo>
                  <a:lnTo>
                    <a:pt x="1553959" y="1917333"/>
                  </a:lnTo>
                  <a:lnTo>
                    <a:pt x="1560115" y="1922780"/>
                  </a:lnTo>
                  <a:lnTo>
                    <a:pt x="1566047" y="1928227"/>
                  </a:lnTo>
                  <a:lnTo>
                    <a:pt x="1571884" y="1933674"/>
                  </a:lnTo>
                  <a:lnTo>
                    <a:pt x="1577537" y="1939121"/>
                  </a:lnTo>
                  <a:lnTo>
                    <a:pt x="1582988" y="1944568"/>
                  </a:lnTo>
                  <a:lnTo>
                    <a:pt x="1588329" y="1950015"/>
                  </a:lnTo>
                  <a:lnTo>
                    <a:pt x="1593348" y="1955462"/>
                  </a:lnTo>
                  <a:lnTo>
                    <a:pt x="1598223" y="1960909"/>
                  </a:lnTo>
                  <a:lnTo>
                    <a:pt x="1602878" y="1966356"/>
                  </a:lnTo>
                  <a:lnTo>
                    <a:pt x="1607234" y="1971803"/>
                  </a:lnTo>
                  <a:lnTo>
                    <a:pt x="1611444" y="1977250"/>
                  </a:lnTo>
                  <a:lnTo>
                    <a:pt x="1615278" y="1982697"/>
                  </a:lnTo>
                  <a:lnTo>
                    <a:pt x="1618896" y="1988144"/>
                  </a:lnTo>
                  <a:lnTo>
                    <a:pt x="1622278" y="1993591"/>
                  </a:lnTo>
                  <a:lnTo>
                    <a:pt x="1625257" y="1999038"/>
                  </a:lnTo>
                  <a:lnTo>
                    <a:pt x="1628058" y="2004485"/>
                  </a:lnTo>
                  <a:lnTo>
                    <a:pt x="1630455" y="2009932"/>
                  </a:lnTo>
                  <a:lnTo>
                    <a:pt x="1632557" y="2015379"/>
                  </a:lnTo>
                  <a:lnTo>
                    <a:pt x="1634427" y="2020826"/>
                  </a:lnTo>
                  <a:lnTo>
                    <a:pt x="1635793" y="2026273"/>
                  </a:lnTo>
                  <a:lnTo>
                    <a:pt x="1636956" y="2031720"/>
                  </a:lnTo>
                  <a:lnTo>
                    <a:pt x="1637712" y="2037166"/>
                  </a:lnTo>
                  <a:lnTo>
                    <a:pt x="1638095" y="2042613"/>
                  </a:lnTo>
                  <a:lnTo>
                    <a:pt x="1638269" y="2048060"/>
                  </a:lnTo>
                  <a:lnTo>
                    <a:pt x="1637850" y="2053507"/>
                  </a:lnTo>
                  <a:lnTo>
                    <a:pt x="1637212" y="2058954"/>
                  </a:lnTo>
                  <a:lnTo>
                    <a:pt x="1636188" y="2064401"/>
                  </a:lnTo>
                  <a:lnTo>
                    <a:pt x="1634723" y="2069848"/>
                  </a:lnTo>
                  <a:lnTo>
                    <a:pt x="1633037" y="2075295"/>
                  </a:lnTo>
                  <a:lnTo>
                    <a:pt x="1630787" y="2080742"/>
                  </a:lnTo>
                  <a:lnTo>
                    <a:pt x="1628264" y="2086189"/>
                  </a:lnTo>
                  <a:lnTo>
                    <a:pt x="1625398" y="2091636"/>
                  </a:lnTo>
                  <a:lnTo>
                    <a:pt x="1622038" y="2097083"/>
                  </a:lnTo>
                  <a:lnTo>
                    <a:pt x="1618457" y="2102530"/>
                  </a:lnTo>
                  <a:lnTo>
                    <a:pt x="1614368" y="2107977"/>
                  </a:lnTo>
                  <a:lnTo>
                    <a:pt x="1609963" y="2113424"/>
                  </a:lnTo>
                  <a:lnTo>
                    <a:pt x="1605272" y="2118871"/>
                  </a:lnTo>
                  <a:lnTo>
                    <a:pt x="1600059" y="2124318"/>
                  </a:lnTo>
                  <a:lnTo>
                    <a:pt x="1594637" y="2129765"/>
                  </a:lnTo>
                  <a:lnTo>
                    <a:pt x="1588780" y="2135212"/>
                  </a:lnTo>
                  <a:lnTo>
                    <a:pt x="1582584" y="2140659"/>
                  </a:lnTo>
                  <a:lnTo>
                    <a:pt x="1576169" y="2146106"/>
                  </a:lnTo>
                  <a:lnTo>
                    <a:pt x="1569231" y="2151553"/>
                  </a:lnTo>
                  <a:lnTo>
                    <a:pt x="1562106" y="2157000"/>
                  </a:lnTo>
                  <a:lnTo>
                    <a:pt x="1554632" y="2162447"/>
                  </a:lnTo>
                  <a:lnTo>
                    <a:pt x="1546819" y="2167894"/>
                  </a:lnTo>
                  <a:lnTo>
                    <a:pt x="1538829" y="2173341"/>
                  </a:lnTo>
                  <a:lnTo>
                    <a:pt x="1530395" y="2178788"/>
                  </a:lnTo>
                  <a:lnTo>
                    <a:pt x="1521782" y="2184235"/>
                  </a:lnTo>
                  <a:lnTo>
                    <a:pt x="1512909" y="2189682"/>
                  </a:lnTo>
                  <a:lnTo>
                    <a:pt x="1503722" y="2195129"/>
                  </a:lnTo>
                  <a:lnTo>
                    <a:pt x="1494392" y="2200576"/>
                  </a:lnTo>
                  <a:lnTo>
                    <a:pt x="1484734" y="2206023"/>
                  </a:lnTo>
                  <a:lnTo>
                    <a:pt x="1474908" y="2211470"/>
                  </a:lnTo>
                  <a:lnTo>
                    <a:pt x="1464907" y="2216917"/>
                  </a:lnTo>
                  <a:lnTo>
                    <a:pt x="1454643" y="2222363"/>
                  </a:lnTo>
                  <a:lnTo>
                    <a:pt x="1444274" y="2227810"/>
                  </a:lnTo>
                  <a:lnTo>
                    <a:pt x="1433690" y="2233257"/>
                  </a:lnTo>
                  <a:lnTo>
                    <a:pt x="1422968" y="2238704"/>
                  </a:lnTo>
                  <a:lnTo>
                    <a:pt x="1412146" y="2244151"/>
                  </a:lnTo>
                  <a:lnTo>
                    <a:pt x="1401134" y="2249598"/>
                  </a:lnTo>
                  <a:lnTo>
                    <a:pt x="1390059" y="2255045"/>
                  </a:lnTo>
                  <a:lnTo>
                    <a:pt x="1378868" y="2260492"/>
                  </a:lnTo>
                  <a:lnTo>
                    <a:pt x="1367591" y="2265939"/>
                  </a:lnTo>
                  <a:lnTo>
                    <a:pt x="1356267" y="2271386"/>
                  </a:lnTo>
                  <a:lnTo>
                    <a:pt x="1344851" y="2276833"/>
                  </a:lnTo>
                  <a:lnTo>
                    <a:pt x="1333413" y="2282280"/>
                  </a:lnTo>
                  <a:lnTo>
                    <a:pt x="1321937" y="2287727"/>
                  </a:lnTo>
                  <a:lnTo>
                    <a:pt x="1310444" y="2293174"/>
                  </a:lnTo>
                  <a:lnTo>
                    <a:pt x="1298945" y="2298621"/>
                  </a:lnTo>
                  <a:lnTo>
                    <a:pt x="1287454" y="2304068"/>
                  </a:lnTo>
                  <a:lnTo>
                    <a:pt x="1275981" y="2309515"/>
                  </a:lnTo>
                  <a:lnTo>
                    <a:pt x="1264532" y="2314962"/>
                  </a:lnTo>
                  <a:lnTo>
                    <a:pt x="1253141" y="2320409"/>
                  </a:lnTo>
                  <a:lnTo>
                    <a:pt x="1241782" y="2325856"/>
                  </a:lnTo>
                  <a:lnTo>
                    <a:pt x="1230507" y="2331303"/>
                  </a:lnTo>
                  <a:lnTo>
                    <a:pt x="1219302" y="2336750"/>
                  </a:lnTo>
                  <a:lnTo>
                    <a:pt x="1208158" y="2342197"/>
                  </a:lnTo>
                  <a:lnTo>
                    <a:pt x="1197154" y="2347644"/>
                  </a:lnTo>
                  <a:lnTo>
                    <a:pt x="1186214" y="2353091"/>
                  </a:lnTo>
                  <a:lnTo>
                    <a:pt x="1175408" y="2358538"/>
                  </a:lnTo>
                  <a:lnTo>
                    <a:pt x="1164729" y="2363985"/>
                  </a:lnTo>
                  <a:lnTo>
                    <a:pt x="1154128" y="2369432"/>
                  </a:lnTo>
                  <a:lnTo>
                    <a:pt x="1143748" y="2374879"/>
                  </a:lnTo>
                  <a:lnTo>
                    <a:pt x="1133456" y="2380326"/>
                  </a:lnTo>
                  <a:lnTo>
                    <a:pt x="1123325" y="2385773"/>
                  </a:lnTo>
                  <a:lnTo>
                    <a:pt x="1113378" y="2391220"/>
                  </a:lnTo>
                  <a:lnTo>
                    <a:pt x="1103526" y="2396667"/>
                  </a:lnTo>
                  <a:lnTo>
                    <a:pt x="1093933" y="2402113"/>
                  </a:lnTo>
                  <a:lnTo>
                    <a:pt x="1084464" y="2407560"/>
                  </a:lnTo>
                  <a:lnTo>
                    <a:pt x="1075161" y="2413007"/>
                  </a:lnTo>
                  <a:lnTo>
                    <a:pt x="1066095" y="2418454"/>
                  </a:lnTo>
                  <a:lnTo>
                    <a:pt x="1057138" y="2423901"/>
                  </a:lnTo>
                  <a:lnTo>
                    <a:pt x="1048447" y="2429348"/>
                  </a:lnTo>
                  <a:lnTo>
                    <a:pt x="1039916" y="2434795"/>
                  </a:lnTo>
                  <a:lnTo>
                    <a:pt x="1031543" y="2440242"/>
                  </a:lnTo>
                  <a:lnTo>
                    <a:pt x="1023449" y="2445689"/>
                  </a:lnTo>
                  <a:lnTo>
                    <a:pt x="1015473" y="2451136"/>
                  </a:lnTo>
                  <a:lnTo>
                    <a:pt x="1007750" y="2456583"/>
                  </a:lnTo>
                  <a:lnTo>
                    <a:pt x="1000220" y="2462030"/>
                  </a:lnTo>
                  <a:lnTo>
                    <a:pt x="992825" y="2467477"/>
                  </a:lnTo>
                  <a:lnTo>
                    <a:pt x="985744" y="2472924"/>
                  </a:lnTo>
                  <a:lnTo>
                    <a:pt x="978781" y="2478371"/>
                  </a:lnTo>
                  <a:lnTo>
                    <a:pt x="972045" y="2483818"/>
                  </a:lnTo>
                  <a:lnTo>
                    <a:pt x="965528" y="2489265"/>
                  </a:lnTo>
                  <a:lnTo>
                    <a:pt x="959128" y="2494712"/>
                  </a:lnTo>
                  <a:lnTo>
                    <a:pt x="953042" y="2500159"/>
                  </a:lnTo>
                  <a:lnTo>
                    <a:pt x="947079" y="2505606"/>
                  </a:lnTo>
                  <a:lnTo>
                    <a:pt x="941311" y="2511053"/>
                  </a:lnTo>
                  <a:lnTo>
                    <a:pt x="935777" y="2516500"/>
                  </a:lnTo>
                  <a:lnTo>
                    <a:pt x="930355" y="2521947"/>
                  </a:lnTo>
                  <a:lnTo>
                    <a:pt x="925205" y="2527394"/>
                  </a:lnTo>
                  <a:lnTo>
                    <a:pt x="920195" y="2532841"/>
                  </a:lnTo>
                  <a:lnTo>
                    <a:pt x="915342" y="2538288"/>
                  </a:lnTo>
                  <a:lnTo>
                    <a:pt x="910730" y="2543735"/>
                  </a:lnTo>
                  <a:lnTo>
                    <a:pt x="906221" y="2549182"/>
                  </a:lnTo>
                  <a:lnTo>
                    <a:pt x="901938" y="2554629"/>
                  </a:lnTo>
                  <a:lnTo>
                    <a:pt x="897805" y="2560076"/>
                  </a:lnTo>
                  <a:lnTo>
                    <a:pt x="893793" y="2565523"/>
                  </a:lnTo>
                  <a:lnTo>
                    <a:pt x="890020" y="2570970"/>
                  </a:lnTo>
                  <a:lnTo>
                    <a:pt x="886338" y="2576417"/>
                  </a:lnTo>
                  <a:lnTo>
                    <a:pt x="882837" y="2581864"/>
                  </a:lnTo>
                  <a:lnTo>
                    <a:pt x="879489" y="2587310"/>
                  </a:lnTo>
                  <a:lnTo>
                    <a:pt x="876228" y="2592757"/>
                  </a:lnTo>
                  <a:lnTo>
                    <a:pt x="873196" y="2598204"/>
                  </a:lnTo>
                  <a:lnTo>
                    <a:pt x="870242" y="2603651"/>
                  </a:lnTo>
                  <a:lnTo>
                    <a:pt x="867429" y="2609098"/>
                  </a:lnTo>
                  <a:lnTo>
                    <a:pt x="864765" y="2614545"/>
                  </a:lnTo>
                  <a:lnTo>
                    <a:pt x="862175" y="2619992"/>
                  </a:lnTo>
                  <a:lnTo>
                    <a:pt x="859765" y="2625439"/>
                  </a:lnTo>
                  <a:lnTo>
                    <a:pt x="857438" y="2630886"/>
                  </a:lnTo>
                  <a:lnTo>
                    <a:pt x="855214" y="2636333"/>
                  </a:lnTo>
                  <a:lnTo>
                    <a:pt x="853131" y="2641780"/>
                  </a:lnTo>
                  <a:lnTo>
                    <a:pt x="851109" y="2647227"/>
                  </a:lnTo>
                  <a:lnTo>
                    <a:pt x="849226" y="2652674"/>
                  </a:lnTo>
                  <a:lnTo>
                    <a:pt x="847424" y="2658121"/>
                  </a:lnTo>
                  <a:lnTo>
                    <a:pt x="845695" y="2663568"/>
                  </a:lnTo>
                  <a:lnTo>
                    <a:pt x="844094" y="2669015"/>
                  </a:lnTo>
                  <a:lnTo>
                    <a:pt x="842544" y="2674462"/>
                  </a:lnTo>
                  <a:lnTo>
                    <a:pt x="841095" y="2679909"/>
                  </a:lnTo>
                  <a:lnTo>
                    <a:pt x="839723" y="2685356"/>
                  </a:lnTo>
                  <a:lnTo>
                    <a:pt x="838401" y="2690803"/>
                  </a:lnTo>
                  <a:lnTo>
                    <a:pt x="837192" y="2696250"/>
                  </a:lnTo>
                  <a:lnTo>
                    <a:pt x="836023" y="2701697"/>
                  </a:lnTo>
                  <a:lnTo>
                    <a:pt x="834927" y="2707144"/>
                  </a:lnTo>
                  <a:lnTo>
                    <a:pt x="833900" y="2712591"/>
                  </a:lnTo>
                  <a:lnTo>
                    <a:pt x="832910" y="2718038"/>
                  </a:lnTo>
                  <a:lnTo>
                    <a:pt x="832008" y="2723485"/>
                  </a:lnTo>
                  <a:lnTo>
                    <a:pt x="831141" y="2728932"/>
                  </a:lnTo>
                  <a:lnTo>
                    <a:pt x="830325" y="2734379"/>
                  </a:lnTo>
                  <a:lnTo>
                    <a:pt x="829569" y="2739826"/>
                  </a:lnTo>
                  <a:lnTo>
                    <a:pt x="828842" y="2745273"/>
                  </a:lnTo>
                  <a:lnTo>
                    <a:pt x="828177" y="2750720"/>
                  </a:lnTo>
                  <a:lnTo>
                    <a:pt x="827545" y="2756167"/>
                  </a:lnTo>
                  <a:lnTo>
                    <a:pt x="826947" y="2761614"/>
                  </a:lnTo>
                  <a:lnTo>
                    <a:pt x="826401" y="2767061"/>
                  </a:lnTo>
                  <a:lnTo>
                    <a:pt x="825875" y="2772507"/>
                  </a:lnTo>
                  <a:lnTo>
                    <a:pt x="825394" y="2777954"/>
                  </a:lnTo>
                  <a:lnTo>
                    <a:pt x="824940" y="27834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016875" y="2746300"/>
              <a:ext cx="0" cy="670959"/>
            </a:xfrm>
            <a:custGeom>
              <a:avLst/>
              <a:pathLst>
                <a:path w="0" h="670959">
                  <a:moveTo>
                    <a:pt x="0" y="67095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016875" y="4373905"/>
              <a:ext cx="0" cy="285685"/>
            </a:xfrm>
            <a:custGeom>
              <a:avLst/>
              <a:pathLst>
                <a:path w="0" h="285685">
                  <a:moveTo>
                    <a:pt x="0" y="0"/>
                  </a:moveTo>
                  <a:lnTo>
                    <a:pt x="0" y="28568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925860" y="3417259"/>
              <a:ext cx="182029" cy="956645"/>
            </a:xfrm>
            <a:custGeom>
              <a:avLst/>
              <a:pathLst>
                <a:path w="182029" h="956645">
                  <a:moveTo>
                    <a:pt x="0" y="0"/>
                  </a:moveTo>
                  <a:lnTo>
                    <a:pt x="0" y="956645"/>
                  </a:lnTo>
                  <a:lnTo>
                    <a:pt x="182029" y="956645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925860" y="4088219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837175" y="3709987"/>
              <a:ext cx="0" cy="444623"/>
            </a:xfrm>
            <a:custGeom>
              <a:avLst/>
              <a:pathLst>
                <a:path w="0" h="444623">
                  <a:moveTo>
                    <a:pt x="0" y="44462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837175" y="4707876"/>
              <a:ext cx="0" cy="16094"/>
            </a:xfrm>
            <a:custGeom>
              <a:avLst/>
              <a:pathLst>
                <a:path w="0" h="16094">
                  <a:moveTo>
                    <a:pt x="0" y="0"/>
                  </a:moveTo>
                  <a:lnTo>
                    <a:pt x="0" y="1609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746160" y="4154611"/>
              <a:ext cx="182029" cy="553265"/>
            </a:xfrm>
            <a:custGeom>
              <a:avLst/>
              <a:pathLst>
                <a:path w="182029" h="553265">
                  <a:moveTo>
                    <a:pt x="0" y="0"/>
                  </a:moveTo>
                  <a:lnTo>
                    <a:pt x="0" y="553265"/>
                  </a:lnTo>
                  <a:lnTo>
                    <a:pt x="182029" y="553265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46160" y="4641484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3915083" y="4630699"/>
              <a:ext cx="57784" cy="57784"/>
            </a:xfrm>
            <a:custGeom>
              <a:avLst/>
              <a:pathLst>
                <a:path w="57784" h="57784">
                  <a:moveTo>
                    <a:pt x="0" y="28892"/>
                  </a:moveTo>
                  <a:lnTo>
                    <a:pt x="28892" y="0"/>
                  </a:lnTo>
                  <a:lnTo>
                    <a:pt x="57784" y="28892"/>
                  </a:lnTo>
                  <a:lnTo>
                    <a:pt x="28892" y="57784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5470355" y="4111028"/>
              <a:ext cx="87166" cy="871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5801747" y="4667009"/>
              <a:ext cx="57592" cy="575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884532" y="4666658"/>
              <a:ext cx="86459" cy="864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5675791" y="3667105"/>
              <a:ext cx="85764" cy="85764"/>
            </a:xfrm>
            <a:custGeom>
              <a:avLst/>
              <a:pathLst>
                <a:path w="85764" h="85764">
                  <a:moveTo>
                    <a:pt x="0" y="42882"/>
                  </a:moveTo>
                  <a:lnTo>
                    <a:pt x="42882" y="0"/>
                  </a:lnTo>
                  <a:lnTo>
                    <a:pt x="85764" y="42882"/>
                  </a:lnTo>
                  <a:lnTo>
                    <a:pt x="42882" y="8576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6124213" y="3232065"/>
              <a:ext cx="86715" cy="86715"/>
            </a:xfrm>
            <a:custGeom>
              <a:avLst/>
              <a:pathLst>
                <a:path w="86715" h="86715">
                  <a:moveTo>
                    <a:pt x="0" y="43357"/>
                  </a:moveTo>
                  <a:lnTo>
                    <a:pt x="43357" y="0"/>
                  </a:lnTo>
                  <a:lnTo>
                    <a:pt x="86715" y="43357"/>
                  </a:lnTo>
                  <a:lnTo>
                    <a:pt x="43357" y="8671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739782" y="4643275"/>
              <a:ext cx="32631" cy="326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492886" y="4653086"/>
              <a:ext cx="109580" cy="1095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951387" y="4416882"/>
              <a:ext cx="87066" cy="870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3773670" y="2676153"/>
              <a:ext cx="140293" cy="140293"/>
            </a:xfrm>
            <a:custGeom>
              <a:avLst/>
              <a:pathLst>
                <a:path w="140293" h="140293">
                  <a:moveTo>
                    <a:pt x="0" y="70146"/>
                  </a:moveTo>
                  <a:lnTo>
                    <a:pt x="70146" y="0"/>
                  </a:lnTo>
                  <a:lnTo>
                    <a:pt x="140293" y="70146"/>
                  </a:lnTo>
                  <a:lnTo>
                    <a:pt x="70146" y="14029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681518" y="4002415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660846" y="4582769"/>
              <a:ext cx="117430" cy="1174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081663" y="4697308"/>
              <a:ext cx="37231" cy="372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895208" y="4207476"/>
              <a:ext cx="87408" cy="874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747419" y="3995411"/>
              <a:ext cx="89046" cy="890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599021" y="4680336"/>
              <a:ext cx="87269" cy="872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3358839" y="4459339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chr11:32399998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998031" y="3760604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chr11:32396323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997319" y="3326947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chr11:32396367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357722" y="2547524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chr11:32427957</a:t>
              </a:r>
            </a:p>
          </p:txBody>
        </p:sp>
        <p:sp>
          <p:nvSpPr>
            <p:cNvPr id="34" name="pl34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2448133" y="6187242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-0.75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448133" y="5684273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448133" y="5181305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503125" y="4678337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503125" y="4175369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503125" y="3672400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503125" y="3169432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503125" y="2666464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43" name="pl43"/>
            <p:cNvSpPr/>
            <p:nvPr/>
          </p:nvSpPr>
          <p:spPr>
            <a:xfrm>
              <a:off x="2880411" y="624695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2880411" y="574399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880411" y="524102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2880411" y="473805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880411" y="423508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2880411" y="373211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880411" y="322914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880411" y="272618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0168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8371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361812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559610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57" name="tx57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7106490" y="2045600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59" name="pt59"/>
            <p:cNvSpPr/>
            <p:nvPr/>
          </p:nvSpPr>
          <p:spPr>
            <a:xfrm>
              <a:off x="7179089" y="239732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7179089" y="2592178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7179089" y="2787027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7389908" y="2330216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389908" y="2525065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7389908" y="2719915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7106490" y="3104906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66" name="pt66"/>
            <p:cNvSpPr/>
            <p:nvPr/>
          </p:nvSpPr>
          <p:spPr>
            <a:xfrm>
              <a:off x="7163881" y="3397149"/>
              <a:ext cx="83715" cy="8371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7201239" y="3629356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7163881" y="3786848"/>
              <a:ext cx="83715" cy="8371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7148407" y="3966223"/>
              <a:ext cx="114663" cy="11466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7136533" y="4149199"/>
              <a:ext cx="138411" cy="13841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7126523" y="4335862"/>
              <a:ext cx="158431" cy="15843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7393556" y="3383457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393556" y="3574139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393556" y="3773156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393556" y="3965996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7393556" y="4158687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7393556" y="4359528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7106490" y="4687989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79" name="pt79"/>
            <p:cNvSpPr/>
            <p:nvPr/>
          </p:nvSpPr>
          <p:spPr>
            <a:xfrm>
              <a:off x="7179089" y="50192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7179089" y="5214079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7389908" y="4981659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389908" y="5176508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2924695" y="619487"/>
              <a:ext cx="7683797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WT1,Prostate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425278" y="1198960"/>
              <a:ext cx="3003494" cy="5007971"/>
            </a:xfrm>
            <a:custGeom>
              <a:avLst/>
              <a:pathLst>
                <a:path w="3003494" h="5007971">
                  <a:moveTo>
                    <a:pt x="1493243" y="5007971"/>
                  </a:moveTo>
                  <a:lnTo>
                    <a:pt x="1492477" y="4998171"/>
                  </a:lnTo>
                  <a:lnTo>
                    <a:pt x="1491652" y="4988370"/>
                  </a:lnTo>
                  <a:lnTo>
                    <a:pt x="1490786" y="4978570"/>
                  </a:lnTo>
                  <a:lnTo>
                    <a:pt x="1489814" y="4968770"/>
                  </a:lnTo>
                  <a:lnTo>
                    <a:pt x="1488788" y="4958969"/>
                  </a:lnTo>
                  <a:lnTo>
                    <a:pt x="1487696" y="4949169"/>
                  </a:lnTo>
                  <a:lnTo>
                    <a:pt x="1486488" y="4939369"/>
                  </a:lnTo>
                  <a:lnTo>
                    <a:pt x="1485220" y="4929568"/>
                  </a:lnTo>
                  <a:lnTo>
                    <a:pt x="1483850" y="4919768"/>
                  </a:lnTo>
                  <a:lnTo>
                    <a:pt x="1482364" y="4909968"/>
                  </a:lnTo>
                  <a:lnTo>
                    <a:pt x="1480808" y="4900167"/>
                  </a:lnTo>
                  <a:lnTo>
                    <a:pt x="1479103" y="4890367"/>
                  </a:lnTo>
                  <a:lnTo>
                    <a:pt x="1477288" y="4880567"/>
                  </a:lnTo>
                  <a:lnTo>
                    <a:pt x="1475391" y="4870766"/>
                  </a:lnTo>
                  <a:lnTo>
                    <a:pt x="1473288" y="4860966"/>
                  </a:lnTo>
                  <a:lnTo>
                    <a:pt x="1471085" y="4851166"/>
                  </a:lnTo>
                  <a:lnTo>
                    <a:pt x="1468755" y="4841365"/>
                  </a:lnTo>
                  <a:lnTo>
                    <a:pt x="1466214" y="4831565"/>
                  </a:lnTo>
                  <a:lnTo>
                    <a:pt x="1463561" y="4821765"/>
                  </a:lnTo>
                  <a:lnTo>
                    <a:pt x="1460720" y="4811964"/>
                  </a:lnTo>
                  <a:lnTo>
                    <a:pt x="1457673" y="4802164"/>
                  </a:lnTo>
                  <a:lnTo>
                    <a:pt x="1454501" y="4792364"/>
                  </a:lnTo>
                  <a:lnTo>
                    <a:pt x="1451064" y="4782563"/>
                  </a:lnTo>
                  <a:lnTo>
                    <a:pt x="1447438" y="4772763"/>
                  </a:lnTo>
                  <a:lnTo>
                    <a:pt x="1443669" y="4762963"/>
                  </a:lnTo>
                  <a:lnTo>
                    <a:pt x="1439546" y="4753162"/>
                  </a:lnTo>
                  <a:lnTo>
                    <a:pt x="1435262" y="4743362"/>
                  </a:lnTo>
                  <a:lnTo>
                    <a:pt x="1430759" y="4733562"/>
                  </a:lnTo>
                  <a:lnTo>
                    <a:pt x="1425912" y="4723761"/>
                  </a:lnTo>
                  <a:lnTo>
                    <a:pt x="1420886" y="4713961"/>
                  </a:lnTo>
                  <a:lnTo>
                    <a:pt x="1415549" y="4704161"/>
                  </a:lnTo>
                  <a:lnTo>
                    <a:pt x="1409892" y="4694360"/>
                  </a:lnTo>
                  <a:lnTo>
                    <a:pt x="1404038" y="4684560"/>
                  </a:lnTo>
                  <a:lnTo>
                    <a:pt x="1397766" y="4674760"/>
                  </a:lnTo>
                  <a:lnTo>
                    <a:pt x="1391212" y="4664959"/>
                  </a:lnTo>
                  <a:lnTo>
                    <a:pt x="1384433" y="4655159"/>
                  </a:lnTo>
                  <a:lnTo>
                    <a:pt x="1377133" y="4645359"/>
                  </a:lnTo>
                  <a:lnTo>
                    <a:pt x="1369595" y="4635558"/>
                  </a:lnTo>
                  <a:lnTo>
                    <a:pt x="1361728" y="4625758"/>
                  </a:lnTo>
                  <a:lnTo>
                    <a:pt x="1353377" y="4615958"/>
                  </a:lnTo>
                  <a:lnTo>
                    <a:pt x="1344771" y="4606157"/>
                  </a:lnTo>
                  <a:lnTo>
                    <a:pt x="1335720" y="4596357"/>
                  </a:lnTo>
                  <a:lnTo>
                    <a:pt x="1326237" y="4586557"/>
                  </a:lnTo>
                  <a:lnTo>
                    <a:pt x="1316484" y="4576756"/>
                  </a:lnTo>
                  <a:lnTo>
                    <a:pt x="1306160" y="4566956"/>
                  </a:lnTo>
                  <a:lnTo>
                    <a:pt x="1295474" y="4557156"/>
                  </a:lnTo>
                  <a:lnTo>
                    <a:pt x="1284483" y="4547355"/>
                  </a:lnTo>
                  <a:lnTo>
                    <a:pt x="1272829" y="4537555"/>
                  </a:lnTo>
                  <a:lnTo>
                    <a:pt x="1260879" y="4527755"/>
                  </a:lnTo>
                  <a:lnTo>
                    <a:pt x="1248506" y="4517954"/>
                  </a:lnTo>
                  <a:lnTo>
                    <a:pt x="1235549" y="4508154"/>
                  </a:lnTo>
                  <a:lnTo>
                    <a:pt x="1222287" y="4498354"/>
                  </a:lnTo>
                  <a:lnTo>
                    <a:pt x="1208483" y="4488553"/>
                  </a:lnTo>
                  <a:lnTo>
                    <a:pt x="1194189" y="4478753"/>
                  </a:lnTo>
                  <a:lnTo>
                    <a:pt x="1179584" y="4468953"/>
                  </a:lnTo>
                  <a:lnTo>
                    <a:pt x="1164325" y="4459152"/>
                  </a:lnTo>
                  <a:lnTo>
                    <a:pt x="1148680" y="4449352"/>
                  </a:lnTo>
                  <a:lnTo>
                    <a:pt x="1132692" y="4439552"/>
                  </a:lnTo>
                  <a:lnTo>
                    <a:pt x="1116013" y="4429751"/>
                  </a:lnTo>
                  <a:lnTo>
                    <a:pt x="1099027" y="4419951"/>
                  </a:lnTo>
                  <a:lnTo>
                    <a:pt x="1081601" y="4410151"/>
                  </a:lnTo>
                  <a:lnTo>
                    <a:pt x="1063606" y="4400350"/>
                  </a:lnTo>
                  <a:lnTo>
                    <a:pt x="1045317" y="4390550"/>
                  </a:lnTo>
                  <a:lnTo>
                    <a:pt x="1026505" y="4380750"/>
                  </a:lnTo>
                  <a:lnTo>
                    <a:pt x="1007255" y="4370949"/>
                  </a:lnTo>
                  <a:lnTo>
                    <a:pt x="987726" y="4361149"/>
                  </a:lnTo>
                  <a:lnTo>
                    <a:pt x="967620" y="4351349"/>
                  </a:lnTo>
                  <a:lnTo>
                    <a:pt x="947204" y="4341548"/>
                  </a:lnTo>
                  <a:lnTo>
                    <a:pt x="926497" y="4331748"/>
                  </a:lnTo>
                  <a:lnTo>
                    <a:pt x="905261" y="4321948"/>
                  </a:lnTo>
                  <a:lnTo>
                    <a:pt x="883800" y="4312147"/>
                  </a:lnTo>
                  <a:lnTo>
                    <a:pt x="862011" y="4302347"/>
                  </a:lnTo>
                  <a:lnTo>
                    <a:pt x="839847" y="4292547"/>
                  </a:lnTo>
                  <a:lnTo>
                    <a:pt x="817494" y="4282746"/>
                  </a:lnTo>
                  <a:lnTo>
                    <a:pt x="794814" y="4272946"/>
                  </a:lnTo>
                  <a:lnTo>
                    <a:pt x="771901" y="4263146"/>
                  </a:lnTo>
                  <a:lnTo>
                    <a:pt x="748839" y="4253345"/>
                  </a:lnTo>
                  <a:lnTo>
                    <a:pt x="725501" y="4243545"/>
                  </a:lnTo>
                  <a:lnTo>
                    <a:pt x="702047" y="4233745"/>
                  </a:lnTo>
                  <a:lnTo>
                    <a:pt x="678478" y="4223944"/>
                  </a:lnTo>
                  <a:lnTo>
                    <a:pt x="654760" y="4214144"/>
                  </a:lnTo>
                  <a:lnTo>
                    <a:pt x="631001" y="4204344"/>
                  </a:lnTo>
                  <a:lnTo>
                    <a:pt x="607188" y="4194543"/>
                  </a:lnTo>
                  <a:lnTo>
                    <a:pt x="583370" y="4184743"/>
                  </a:lnTo>
                  <a:lnTo>
                    <a:pt x="559566" y="4174943"/>
                  </a:lnTo>
                  <a:lnTo>
                    <a:pt x="535823" y="4165142"/>
                  </a:lnTo>
                  <a:lnTo>
                    <a:pt x="512182" y="4155342"/>
                  </a:lnTo>
                  <a:lnTo>
                    <a:pt x="488614" y="4145542"/>
                  </a:lnTo>
                  <a:lnTo>
                    <a:pt x="465279" y="4135741"/>
                  </a:lnTo>
                  <a:lnTo>
                    <a:pt x="442107" y="4125941"/>
                  </a:lnTo>
                  <a:lnTo>
                    <a:pt x="419107" y="4116141"/>
                  </a:lnTo>
                  <a:lnTo>
                    <a:pt x="396495" y="4106340"/>
                  </a:lnTo>
                  <a:lnTo>
                    <a:pt x="374095" y="4096540"/>
                  </a:lnTo>
                  <a:lnTo>
                    <a:pt x="352034" y="4086740"/>
                  </a:lnTo>
                  <a:lnTo>
                    <a:pt x="330437" y="4076939"/>
                  </a:lnTo>
                  <a:lnTo>
                    <a:pt x="309114" y="4067139"/>
                  </a:lnTo>
                  <a:lnTo>
                    <a:pt x="288349" y="4057339"/>
                  </a:lnTo>
                  <a:lnTo>
                    <a:pt x="268069" y="4047538"/>
                  </a:lnTo>
                  <a:lnTo>
                    <a:pt x="248125" y="4037738"/>
                  </a:lnTo>
                  <a:lnTo>
                    <a:pt x="229004" y="4027938"/>
                  </a:lnTo>
                  <a:lnTo>
                    <a:pt x="210333" y="4018137"/>
                  </a:lnTo>
                  <a:lnTo>
                    <a:pt x="192160" y="4008337"/>
                  </a:lnTo>
                  <a:lnTo>
                    <a:pt x="174911" y="3998537"/>
                  </a:lnTo>
                  <a:lnTo>
                    <a:pt x="158125" y="3988736"/>
                  </a:lnTo>
                  <a:lnTo>
                    <a:pt x="142078" y="3978936"/>
                  </a:lnTo>
                  <a:lnTo>
                    <a:pt x="126915" y="3969136"/>
                  </a:lnTo>
                  <a:lnTo>
                    <a:pt x="112264" y="3959335"/>
                  </a:lnTo>
                  <a:lnTo>
                    <a:pt x="98625" y="3949535"/>
                  </a:lnTo>
                  <a:lnTo>
                    <a:pt x="85774" y="3939735"/>
                  </a:lnTo>
                  <a:lnTo>
                    <a:pt x="73478" y="3929934"/>
                  </a:lnTo>
                  <a:lnTo>
                    <a:pt x="62483" y="3920134"/>
                  </a:lnTo>
                  <a:lnTo>
                    <a:pt x="52133" y="3910334"/>
                  </a:lnTo>
                  <a:lnTo>
                    <a:pt x="42534" y="3900533"/>
                  </a:lnTo>
                  <a:lnTo>
                    <a:pt x="34210" y="3890733"/>
                  </a:lnTo>
                  <a:lnTo>
                    <a:pt x="26509" y="3880933"/>
                  </a:lnTo>
                  <a:lnTo>
                    <a:pt x="19814" y="3871132"/>
                  </a:lnTo>
                  <a:lnTo>
                    <a:pt x="14225" y="3861332"/>
                  </a:lnTo>
                  <a:lnTo>
                    <a:pt x="9277" y="3851532"/>
                  </a:lnTo>
                  <a:lnTo>
                    <a:pt x="5584" y="3841731"/>
                  </a:lnTo>
                  <a:lnTo>
                    <a:pt x="2794" y="3831931"/>
                  </a:lnTo>
                  <a:lnTo>
                    <a:pt x="653" y="3822131"/>
                  </a:lnTo>
                  <a:lnTo>
                    <a:pt x="0" y="3812330"/>
                  </a:lnTo>
                  <a:lnTo>
                    <a:pt x="24" y="3802530"/>
                  </a:lnTo>
                  <a:lnTo>
                    <a:pt x="884" y="3792729"/>
                  </a:lnTo>
                  <a:lnTo>
                    <a:pt x="3055" y="3782929"/>
                  </a:lnTo>
                  <a:lnTo>
                    <a:pt x="5859" y="3773129"/>
                  </a:lnTo>
                  <a:lnTo>
                    <a:pt x="9694" y="3763328"/>
                  </a:lnTo>
                  <a:lnTo>
                    <a:pt x="14583" y="3753528"/>
                  </a:lnTo>
                  <a:lnTo>
                    <a:pt x="20084" y="3743728"/>
                  </a:lnTo>
                  <a:lnTo>
                    <a:pt x="26775" y="3733927"/>
                  </a:lnTo>
                  <a:lnTo>
                    <a:pt x="34261" y="3724127"/>
                  </a:lnTo>
                  <a:lnTo>
                    <a:pt x="42329" y="3714327"/>
                  </a:lnTo>
                  <a:lnTo>
                    <a:pt x="51702" y="3704526"/>
                  </a:lnTo>
                  <a:lnTo>
                    <a:pt x="61621" y="3694726"/>
                  </a:lnTo>
                  <a:lnTo>
                    <a:pt x="72252" y="3684926"/>
                  </a:lnTo>
                  <a:lnTo>
                    <a:pt x="83912" y="3675125"/>
                  </a:lnTo>
                  <a:lnTo>
                    <a:pt x="96063" y="3665325"/>
                  </a:lnTo>
                  <a:lnTo>
                    <a:pt x="109018" y="3655525"/>
                  </a:lnTo>
                  <a:lnTo>
                    <a:pt x="122726" y="3645724"/>
                  </a:lnTo>
                  <a:lnTo>
                    <a:pt x="136875" y="3635924"/>
                  </a:lnTo>
                  <a:lnTo>
                    <a:pt x="151864" y="3626124"/>
                  </a:lnTo>
                  <a:lnTo>
                    <a:pt x="167365" y="3616323"/>
                  </a:lnTo>
                  <a:lnTo>
                    <a:pt x="183254" y="3606523"/>
                  </a:lnTo>
                  <a:lnTo>
                    <a:pt x="199956" y="3596723"/>
                  </a:lnTo>
                  <a:lnTo>
                    <a:pt x="216971" y="3586922"/>
                  </a:lnTo>
                  <a:lnTo>
                    <a:pt x="234410" y="3577122"/>
                  </a:lnTo>
                  <a:lnTo>
                    <a:pt x="252396" y="3567322"/>
                  </a:lnTo>
                  <a:lnTo>
                    <a:pt x="270633" y="3557521"/>
                  </a:lnTo>
                  <a:lnTo>
                    <a:pt x="289276" y="3547721"/>
                  </a:lnTo>
                  <a:lnTo>
                    <a:pt x="308248" y="3537921"/>
                  </a:lnTo>
                  <a:lnTo>
                    <a:pt x="327410" y="3528120"/>
                  </a:lnTo>
                  <a:lnTo>
                    <a:pt x="346905" y="3518320"/>
                  </a:lnTo>
                  <a:lnTo>
                    <a:pt x="366564" y="3508520"/>
                  </a:lnTo>
                  <a:lnTo>
                    <a:pt x="386355" y="3498719"/>
                  </a:lnTo>
                  <a:lnTo>
                    <a:pt x="406352" y="3488919"/>
                  </a:lnTo>
                  <a:lnTo>
                    <a:pt x="426404" y="3479119"/>
                  </a:lnTo>
                  <a:lnTo>
                    <a:pt x="446531" y="3469318"/>
                  </a:lnTo>
                  <a:lnTo>
                    <a:pt x="466695" y="3459518"/>
                  </a:lnTo>
                  <a:lnTo>
                    <a:pt x="486857" y="3449718"/>
                  </a:lnTo>
                  <a:lnTo>
                    <a:pt x="506994" y="3439917"/>
                  </a:lnTo>
                  <a:lnTo>
                    <a:pt x="527056" y="3430117"/>
                  </a:lnTo>
                  <a:lnTo>
                    <a:pt x="547062" y="3420317"/>
                  </a:lnTo>
                  <a:lnTo>
                    <a:pt x="566907" y="3410516"/>
                  </a:lnTo>
                  <a:lnTo>
                    <a:pt x="586617" y="3400716"/>
                  </a:lnTo>
                  <a:lnTo>
                    <a:pt x="606212" y="3390916"/>
                  </a:lnTo>
                  <a:lnTo>
                    <a:pt x="625503" y="3381115"/>
                  </a:lnTo>
                  <a:lnTo>
                    <a:pt x="644636" y="3371315"/>
                  </a:lnTo>
                  <a:lnTo>
                    <a:pt x="663543" y="3361515"/>
                  </a:lnTo>
                  <a:lnTo>
                    <a:pt x="682098" y="3351714"/>
                  </a:lnTo>
                  <a:lnTo>
                    <a:pt x="700458" y="3341914"/>
                  </a:lnTo>
                  <a:lnTo>
                    <a:pt x="718458" y="3332114"/>
                  </a:lnTo>
                  <a:lnTo>
                    <a:pt x="736104" y="3322313"/>
                  </a:lnTo>
                  <a:lnTo>
                    <a:pt x="753523" y="3312513"/>
                  </a:lnTo>
                  <a:lnTo>
                    <a:pt x="770434" y="3302713"/>
                  </a:lnTo>
                  <a:lnTo>
                    <a:pt x="787030" y="3292912"/>
                  </a:lnTo>
                  <a:lnTo>
                    <a:pt x="803342" y="3283112"/>
                  </a:lnTo>
                  <a:lnTo>
                    <a:pt x="819053" y="3273312"/>
                  </a:lnTo>
                  <a:lnTo>
                    <a:pt x="834486" y="3263511"/>
                  </a:lnTo>
                  <a:lnTo>
                    <a:pt x="849513" y="3253711"/>
                  </a:lnTo>
                  <a:lnTo>
                    <a:pt x="863996" y="3243911"/>
                  </a:lnTo>
                  <a:lnTo>
                    <a:pt x="878187" y="3234110"/>
                  </a:lnTo>
                  <a:lnTo>
                    <a:pt x="891850" y="3224310"/>
                  </a:lnTo>
                  <a:lnTo>
                    <a:pt x="905050" y="3214510"/>
                  </a:lnTo>
                  <a:lnTo>
                    <a:pt x="917950" y="3204709"/>
                  </a:lnTo>
                  <a:lnTo>
                    <a:pt x="930205" y="3194909"/>
                  </a:lnTo>
                  <a:lnTo>
                    <a:pt x="942096" y="3185109"/>
                  </a:lnTo>
                  <a:lnTo>
                    <a:pt x="953644" y="3175308"/>
                  </a:lnTo>
                  <a:lnTo>
                    <a:pt x="964527" y="3165508"/>
                  </a:lnTo>
                  <a:lnTo>
                    <a:pt x="975111" y="3155708"/>
                  </a:lnTo>
                  <a:lnTo>
                    <a:pt x="985254" y="3145907"/>
                  </a:lnTo>
                  <a:lnTo>
                    <a:pt x="994849" y="3136107"/>
                  </a:lnTo>
                  <a:lnTo>
                    <a:pt x="1004154" y="3126307"/>
                  </a:lnTo>
                  <a:lnTo>
                    <a:pt x="1012933" y="3116506"/>
                  </a:lnTo>
                  <a:lnTo>
                    <a:pt x="1021286" y="3106706"/>
                  </a:lnTo>
                  <a:lnTo>
                    <a:pt x="1029360" y="3096906"/>
                  </a:lnTo>
                  <a:lnTo>
                    <a:pt x="1036843" y="3087105"/>
                  </a:lnTo>
                  <a:lnTo>
                    <a:pt x="1044019" y="3077305"/>
                  </a:lnTo>
                  <a:lnTo>
                    <a:pt x="1050888" y="3067505"/>
                  </a:lnTo>
                  <a:lnTo>
                    <a:pt x="1057210" y="3057704"/>
                  </a:lnTo>
                  <a:lnTo>
                    <a:pt x="1063290" y="3047904"/>
                  </a:lnTo>
                  <a:lnTo>
                    <a:pt x="1069007" y="3038104"/>
                  </a:lnTo>
                  <a:lnTo>
                    <a:pt x="1074308" y="3028303"/>
                  </a:lnTo>
                  <a:lnTo>
                    <a:pt x="1079387" y="3018503"/>
                  </a:lnTo>
                  <a:lnTo>
                    <a:pt x="1084069" y="3008703"/>
                  </a:lnTo>
                  <a:lnTo>
                    <a:pt x="1088452" y="2998902"/>
                  </a:lnTo>
                  <a:lnTo>
                    <a:pt x="1092636" y="2989102"/>
                  </a:lnTo>
                  <a:lnTo>
                    <a:pt x="1096409" y="2979302"/>
                  </a:lnTo>
                  <a:lnTo>
                    <a:pt x="1099986" y="2969501"/>
                  </a:lnTo>
                  <a:lnTo>
                    <a:pt x="1103355" y="2959701"/>
                  </a:lnTo>
                  <a:lnTo>
                    <a:pt x="1106386" y="2949901"/>
                  </a:lnTo>
                  <a:lnTo>
                    <a:pt x="1109271" y="2940100"/>
                  </a:lnTo>
                  <a:lnTo>
                    <a:pt x="1111935" y="2930300"/>
                  </a:lnTo>
                  <a:lnTo>
                    <a:pt x="1114366" y="2920500"/>
                  </a:lnTo>
                  <a:lnTo>
                    <a:pt x="1116676" y="2910699"/>
                  </a:lnTo>
                  <a:lnTo>
                    <a:pt x="1118770" y="2900899"/>
                  </a:lnTo>
                  <a:lnTo>
                    <a:pt x="1120717" y="2891099"/>
                  </a:lnTo>
                  <a:lnTo>
                    <a:pt x="1122566" y="2881298"/>
                  </a:lnTo>
                  <a:lnTo>
                    <a:pt x="1124222" y="2871498"/>
                  </a:lnTo>
                  <a:lnTo>
                    <a:pt x="1125796" y="2861698"/>
                  </a:lnTo>
                  <a:lnTo>
                    <a:pt x="1127281" y="2851897"/>
                  </a:lnTo>
                  <a:lnTo>
                    <a:pt x="1128637" y="2842097"/>
                  </a:lnTo>
                  <a:lnTo>
                    <a:pt x="1129943" y="2832297"/>
                  </a:lnTo>
                  <a:lnTo>
                    <a:pt x="1131174" y="2822496"/>
                  </a:lnTo>
                  <a:lnTo>
                    <a:pt x="1132339" y="2812696"/>
                  </a:lnTo>
                  <a:lnTo>
                    <a:pt x="1133473" y="2802896"/>
                  </a:lnTo>
                  <a:lnTo>
                    <a:pt x="1134558" y="2793095"/>
                  </a:lnTo>
                  <a:lnTo>
                    <a:pt x="1135621" y="2783295"/>
                  </a:lnTo>
                  <a:lnTo>
                    <a:pt x="1136669" y="2773495"/>
                  </a:lnTo>
                  <a:lnTo>
                    <a:pt x="1137703" y="2763694"/>
                  </a:lnTo>
                  <a:lnTo>
                    <a:pt x="1138739" y="2753894"/>
                  </a:lnTo>
                  <a:lnTo>
                    <a:pt x="1139779" y="2744094"/>
                  </a:lnTo>
                  <a:lnTo>
                    <a:pt x="1140839" y="2734293"/>
                  </a:lnTo>
                  <a:lnTo>
                    <a:pt x="1141914" y="2724493"/>
                  </a:lnTo>
                  <a:lnTo>
                    <a:pt x="1143015" y="2714693"/>
                  </a:lnTo>
                  <a:lnTo>
                    <a:pt x="1144156" y="2704892"/>
                  </a:lnTo>
                  <a:lnTo>
                    <a:pt x="1145321" y="2695092"/>
                  </a:lnTo>
                  <a:lnTo>
                    <a:pt x="1146540" y="2685292"/>
                  </a:lnTo>
                  <a:lnTo>
                    <a:pt x="1147803" y="2675491"/>
                  </a:lnTo>
                  <a:lnTo>
                    <a:pt x="1149097" y="2665691"/>
                  </a:lnTo>
                  <a:lnTo>
                    <a:pt x="1150472" y="2655891"/>
                  </a:lnTo>
                  <a:lnTo>
                    <a:pt x="1151885" y="2646090"/>
                  </a:lnTo>
                  <a:lnTo>
                    <a:pt x="1153346" y="2636290"/>
                  </a:lnTo>
                  <a:lnTo>
                    <a:pt x="1154886" y="2626490"/>
                  </a:lnTo>
                  <a:lnTo>
                    <a:pt x="1156465" y="2616689"/>
                  </a:lnTo>
                  <a:lnTo>
                    <a:pt x="1158109" y="2606889"/>
                  </a:lnTo>
                  <a:lnTo>
                    <a:pt x="1159820" y="2597089"/>
                  </a:lnTo>
                  <a:lnTo>
                    <a:pt x="1161570" y="2587288"/>
                  </a:lnTo>
                  <a:lnTo>
                    <a:pt x="1163397" y="2577488"/>
                  </a:lnTo>
                  <a:lnTo>
                    <a:pt x="1165275" y="2567688"/>
                  </a:lnTo>
                  <a:lnTo>
                    <a:pt x="1167190" y="2557887"/>
                  </a:lnTo>
                  <a:lnTo>
                    <a:pt x="1169188" y="2548087"/>
                  </a:lnTo>
                  <a:lnTo>
                    <a:pt x="1171220" y="2538286"/>
                  </a:lnTo>
                  <a:lnTo>
                    <a:pt x="1173297" y="2528486"/>
                  </a:lnTo>
                  <a:lnTo>
                    <a:pt x="1175434" y="2518686"/>
                  </a:lnTo>
                  <a:lnTo>
                    <a:pt x="1177600" y="2508885"/>
                  </a:lnTo>
                  <a:lnTo>
                    <a:pt x="1179812" y="2499085"/>
                  </a:lnTo>
                  <a:lnTo>
                    <a:pt x="1182064" y="2489285"/>
                  </a:lnTo>
                  <a:lnTo>
                    <a:pt x="1184338" y="2479484"/>
                  </a:lnTo>
                  <a:lnTo>
                    <a:pt x="1186652" y="2469684"/>
                  </a:lnTo>
                  <a:lnTo>
                    <a:pt x="1188989" y="2459884"/>
                  </a:lnTo>
                  <a:lnTo>
                    <a:pt x="1191341" y="2450083"/>
                  </a:lnTo>
                  <a:lnTo>
                    <a:pt x="1193723" y="2440283"/>
                  </a:lnTo>
                  <a:lnTo>
                    <a:pt x="1196112" y="2430483"/>
                  </a:lnTo>
                  <a:lnTo>
                    <a:pt x="1198513" y="2420682"/>
                  </a:lnTo>
                  <a:lnTo>
                    <a:pt x="1200923" y="2410882"/>
                  </a:lnTo>
                  <a:lnTo>
                    <a:pt x="1203334" y="2401082"/>
                  </a:lnTo>
                  <a:lnTo>
                    <a:pt x="1205746" y="2391281"/>
                  </a:lnTo>
                  <a:lnTo>
                    <a:pt x="1208152" y="2381481"/>
                  </a:lnTo>
                  <a:lnTo>
                    <a:pt x="1210555" y="2371681"/>
                  </a:lnTo>
                  <a:lnTo>
                    <a:pt x="1212943" y="2361880"/>
                  </a:lnTo>
                  <a:lnTo>
                    <a:pt x="1215318" y="2352080"/>
                  </a:lnTo>
                  <a:lnTo>
                    <a:pt x="1217683" y="2342280"/>
                  </a:lnTo>
                  <a:lnTo>
                    <a:pt x="1220017" y="2332479"/>
                  </a:lnTo>
                  <a:lnTo>
                    <a:pt x="1222336" y="2322679"/>
                  </a:lnTo>
                  <a:lnTo>
                    <a:pt x="1224633" y="2312879"/>
                  </a:lnTo>
                  <a:lnTo>
                    <a:pt x="1226895" y="2303078"/>
                  </a:lnTo>
                  <a:lnTo>
                    <a:pt x="1229137" y="2293278"/>
                  </a:lnTo>
                  <a:lnTo>
                    <a:pt x="1231345" y="2283478"/>
                  </a:lnTo>
                  <a:lnTo>
                    <a:pt x="1233518" y="2273677"/>
                  </a:lnTo>
                  <a:lnTo>
                    <a:pt x="1235669" y="2263877"/>
                  </a:lnTo>
                  <a:lnTo>
                    <a:pt x="1237773" y="2254077"/>
                  </a:lnTo>
                  <a:lnTo>
                    <a:pt x="1239847" y="2244276"/>
                  </a:lnTo>
                  <a:lnTo>
                    <a:pt x="1241896" y="2234476"/>
                  </a:lnTo>
                  <a:lnTo>
                    <a:pt x="1243890" y="2224676"/>
                  </a:lnTo>
                  <a:lnTo>
                    <a:pt x="1245861" y="2214875"/>
                  </a:lnTo>
                  <a:lnTo>
                    <a:pt x="1247798" y="2205075"/>
                  </a:lnTo>
                  <a:lnTo>
                    <a:pt x="1249689" y="2195275"/>
                  </a:lnTo>
                  <a:lnTo>
                    <a:pt x="1251557" y="2185474"/>
                  </a:lnTo>
                  <a:lnTo>
                    <a:pt x="1253385" y="2175674"/>
                  </a:lnTo>
                  <a:lnTo>
                    <a:pt x="1255178" y="2165874"/>
                  </a:lnTo>
                  <a:lnTo>
                    <a:pt x="1256950" y="2156073"/>
                  </a:lnTo>
                  <a:lnTo>
                    <a:pt x="1258678" y="2146273"/>
                  </a:lnTo>
                  <a:lnTo>
                    <a:pt x="1260382" y="2136473"/>
                  </a:lnTo>
                  <a:lnTo>
                    <a:pt x="1262066" y="2126672"/>
                  </a:lnTo>
                  <a:lnTo>
                    <a:pt x="1263710" y="2116872"/>
                  </a:lnTo>
                  <a:lnTo>
                    <a:pt x="1265338" y="2107072"/>
                  </a:lnTo>
                  <a:lnTo>
                    <a:pt x="1266944" y="2097271"/>
                  </a:lnTo>
                  <a:lnTo>
                    <a:pt x="1268524" y="2087471"/>
                  </a:lnTo>
                  <a:lnTo>
                    <a:pt x="1270091" y="2077671"/>
                  </a:lnTo>
                  <a:lnTo>
                    <a:pt x="1271637" y="2067870"/>
                  </a:lnTo>
                  <a:lnTo>
                    <a:pt x="1273168" y="2058070"/>
                  </a:lnTo>
                  <a:lnTo>
                    <a:pt x="1274690" y="2048270"/>
                  </a:lnTo>
                  <a:lnTo>
                    <a:pt x="1276196" y="2038469"/>
                  </a:lnTo>
                  <a:lnTo>
                    <a:pt x="1277695" y="2028669"/>
                  </a:lnTo>
                  <a:lnTo>
                    <a:pt x="1279187" y="2018869"/>
                  </a:lnTo>
                  <a:lnTo>
                    <a:pt x="1280671" y="2009068"/>
                  </a:lnTo>
                  <a:lnTo>
                    <a:pt x="1282152" y="1999268"/>
                  </a:lnTo>
                  <a:lnTo>
                    <a:pt x="1283629" y="1989468"/>
                  </a:lnTo>
                  <a:lnTo>
                    <a:pt x="1285105" y="1979667"/>
                  </a:lnTo>
                  <a:lnTo>
                    <a:pt x="1286580" y="1969867"/>
                  </a:lnTo>
                  <a:lnTo>
                    <a:pt x="1288057" y="1960067"/>
                  </a:lnTo>
                  <a:lnTo>
                    <a:pt x="1289535" y="1950266"/>
                  </a:lnTo>
                  <a:lnTo>
                    <a:pt x="1291014" y="1940466"/>
                  </a:lnTo>
                  <a:lnTo>
                    <a:pt x="1292498" y="1930666"/>
                  </a:lnTo>
                  <a:lnTo>
                    <a:pt x="1293984" y="1920865"/>
                  </a:lnTo>
                  <a:lnTo>
                    <a:pt x="1295473" y="1911065"/>
                  </a:lnTo>
                  <a:lnTo>
                    <a:pt x="1296967" y="1901265"/>
                  </a:lnTo>
                  <a:lnTo>
                    <a:pt x="1298464" y="1891464"/>
                  </a:lnTo>
                  <a:lnTo>
                    <a:pt x="1299963" y="1881664"/>
                  </a:lnTo>
                  <a:lnTo>
                    <a:pt x="1301465" y="1871864"/>
                  </a:lnTo>
                  <a:lnTo>
                    <a:pt x="1302968" y="1862063"/>
                  </a:lnTo>
                  <a:lnTo>
                    <a:pt x="1304472" y="1852263"/>
                  </a:lnTo>
                  <a:lnTo>
                    <a:pt x="1305975" y="1842463"/>
                  </a:lnTo>
                  <a:lnTo>
                    <a:pt x="1307478" y="1832662"/>
                  </a:lnTo>
                  <a:lnTo>
                    <a:pt x="1308975" y="1822862"/>
                  </a:lnTo>
                  <a:lnTo>
                    <a:pt x="1310468" y="1813062"/>
                  </a:lnTo>
                  <a:lnTo>
                    <a:pt x="1311955" y="1803261"/>
                  </a:lnTo>
                  <a:lnTo>
                    <a:pt x="1313430" y="1793461"/>
                  </a:lnTo>
                  <a:lnTo>
                    <a:pt x="1314897" y="1783661"/>
                  </a:lnTo>
                  <a:lnTo>
                    <a:pt x="1316351" y="1773860"/>
                  </a:lnTo>
                  <a:lnTo>
                    <a:pt x="1317786" y="1764060"/>
                  </a:lnTo>
                  <a:lnTo>
                    <a:pt x="1319208" y="1754260"/>
                  </a:lnTo>
                  <a:lnTo>
                    <a:pt x="1320605" y="1744459"/>
                  </a:lnTo>
                  <a:lnTo>
                    <a:pt x="1321978" y="1734659"/>
                  </a:lnTo>
                  <a:lnTo>
                    <a:pt x="1323335" y="1724859"/>
                  </a:lnTo>
                  <a:lnTo>
                    <a:pt x="1324649" y="1715058"/>
                  </a:lnTo>
                  <a:lnTo>
                    <a:pt x="1325939" y="1705258"/>
                  </a:lnTo>
                  <a:lnTo>
                    <a:pt x="1327201" y="1695458"/>
                  </a:lnTo>
                  <a:lnTo>
                    <a:pt x="1328412" y="1685657"/>
                  </a:lnTo>
                  <a:lnTo>
                    <a:pt x="1329595" y="1675857"/>
                  </a:lnTo>
                  <a:lnTo>
                    <a:pt x="1330736" y="1666057"/>
                  </a:lnTo>
                  <a:lnTo>
                    <a:pt x="1331823" y="1656256"/>
                  </a:lnTo>
                  <a:lnTo>
                    <a:pt x="1332878" y="1646456"/>
                  </a:lnTo>
                  <a:lnTo>
                    <a:pt x="1333871" y="1636656"/>
                  </a:lnTo>
                  <a:lnTo>
                    <a:pt x="1334814" y="1626855"/>
                  </a:lnTo>
                  <a:lnTo>
                    <a:pt x="1335723" y="1617055"/>
                  </a:lnTo>
                  <a:lnTo>
                    <a:pt x="1336547" y="1607255"/>
                  </a:lnTo>
                  <a:lnTo>
                    <a:pt x="1337329" y="1597454"/>
                  </a:lnTo>
                  <a:lnTo>
                    <a:pt x="1338063" y="1587654"/>
                  </a:lnTo>
                  <a:lnTo>
                    <a:pt x="1338712" y="1577854"/>
                  </a:lnTo>
                  <a:lnTo>
                    <a:pt x="1339321" y="1568053"/>
                  </a:lnTo>
                  <a:lnTo>
                    <a:pt x="1339863" y="1558253"/>
                  </a:lnTo>
                  <a:lnTo>
                    <a:pt x="1340332" y="1548453"/>
                  </a:lnTo>
                  <a:lnTo>
                    <a:pt x="1340759" y="1538652"/>
                  </a:lnTo>
                  <a:lnTo>
                    <a:pt x="1341103" y="1528852"/>
                  </a:lnTo>
                  <a:lnTo>
                    <a:pt x="1341389" y="1519052"/>
                  </a:lnTo>
                  <a:lnTo>
                    <a:pt x="1341632" y="1509251"/>
                  </a:lnTo>
                  <a:lnTo>
                    <a:pt x="1341778" y="1499451"/>
                  </a:lnTo>
                  <a:lnTo>
                    <a:pt x="1341883" y="1489651"/>
                  </a:lnTo>
                  <a:lnTo>
                    <a:pt x="1341934" y="1479850"/>
                  </a:lnTo>
                  <a:lnTo>
                    <a:pt x="1341904" y="1470050"/>
                  </a:lnTo>
                  <a:lnTo>
                    <a:pt x="1341837" y="1460250"/>
                  </a:lnTo>
                  <a:lnTo>
                    <a:pt x="1341707" y="1450449"/>
                  </a:lnTo>
                  <a:lnTo>
                    <a:pt x="1341517" y="1440649"/>
                  </a:lnTo>
                  <a:lnTo>
                    <a:pt x="1341293" y="1430849"/>
                  </a:lnTo>
                  <a:lnTo>
                    <a:pt x="1341004" y="1421048"/>
                  </a:lnTo>
                  <a:lnTo>
                    <a:pt x="1340675" y="1411248"/>
                  </a:lnTo>
                  <a:lnTo>
                    <a:pt x="1340316" y="1401448"/>
                  </a:lnTo>
                  <a:lnTo>
                    <a:pt x="1339896" y="1391647"/>
                  </a:lnTo>
                  <a:lnTo>
                    <a:pt x="1339454" y="1381847"/>
                  </a:lnTo>
                  <a:lnTo>
                    <a:pt x="1338981" y="1372047"/>
                  </a:lnTo>
                  <a:lnTo>
                    <a:pt x="1338472" y="1362246"/>
                  </a:lnTo>
                  <a:lnTo>
                    <a:pt x="1337947" y="1352446"/>
                  </a:lnTo>
                  <a:lnTo>
                    <a:pt x="1337399" y="1342646"/>
                  </a:lnTo>
                  <a:lnTo>
                    <a:pt x="1336835" y="1332845"/>
                  </a:lnTo>
                  <a:lnTo>
                    <a:pt x="1336263" y="1323045"/>
                  </a:lnTo>
                  <a:lnTo>
                    <a:pt x="1335681" y="1313245"/>
                  </a:lnTo>
                  <a:lnTo>
                    <a:pt x="1335100" y="1303444"/>
                  </a:lnTo>
                  <a:lnTo>
                    <a:pt x="1334519" y="1293644"/>
                  </a:lnTo>
                  <a:lnTo>
                    <a:pt x="1333950" y="1283844"/>
                  </a:lnTo>
                  <a:lnTo>
                    <a:pt x="1333391" y="1274043"/>
                  </a:lnTo>
                  <a:lnTo>
                    <a:pt x="1332846" y="1264243"/>
                  </a:lnTo>
                  <a:lnTo>
                    <a:pt x="1332331" y="1254442"/>
                  </a:lnTo>
                  <a:lnTo>
                    <a:pt x="1331834" y="1244642"/>
                  </a:lnTo>
                  <a:lnTo>
                    <a:pt x="1331372" y="1234842"/>
                  </a:lnTo>
                  <a:lnTo>
                    <a:pt x="1330950" y="1225041"/>
                  </a:lnTo>
                  <a:lnTo>
                    <a:pt x="1330555" y="1215241"/>
                  </a:lnTo>
                  <a:lnTo>
                    <a:pt x="1330220" y="1205441"/>
                  </a:lnTo>
                  <a:lnTo>
                    <a:pt x="1329929" y="1195640"/>
                  </a:lnTo>
                  <a:lnTo>
                    <a:pt x="1329675" y="1185840"/>
                  </a:lnTo>
                  <a:lnTo>
                    <a:pt x="1329507" y="1176040"/>
                  </a:lnTo>
                  <a:lnTo>
                    <a:pt x="1329382" y="1166239"/>
                  </a:lnTo>
                  <a:lnTo>
                    <a:pt x="1329316" y="1156439"/>
                  </a:lnTo>
                  <a:lnTo>
                    <a:pt x="1329339" y="1146639"/>
                  </a:lnTo>
                  <a:lnTo>
                    <a:pt x="1329410" y="1136838"/>
                  </a:lnTo>
                  <a:lnTo>
                    <a:pt x="1329567" y="1127038"/>
                  </a:lnTo>
                  <a:lnTo>
                    <a:pt x="1329806" y="1117238"/>
                  </a:lnTo>
                  <a:lnTo>
                    <a:pt x="1330099" y="1107437"/>
                  </a:lnTo>
                  <a:lnTo>
                    <a:pt x="1330504" y="1097637"/>
                  </a:lnTo>
                  <a:lnTo>
                    <a:pt x="1330981" y="1087837"/>
                  </a:lnTo>
                  <a:lnTo>
                    <a:pt x="1331519" y="1078036"/>
                  </a:lnTo>
                  <a:lnTo>
                    <a:pt x="1332188" y="1068236"/>
                  </a:lnTo>
                  <a:lnTo>
                    <a:pt x="1332916" y="1058436"/>
                  </a:lnTo>
                  <a:lnTo>
                    <a:pt x="1333728" y="1048635"/>
                  </a:lnTo>
                  <a:lnTo>
                    <a:pt x="1334655" y="1038835"/>
                  </a:lnTo>
                  <a:lnTo>
                    <a:pt x="1335641" y="1029035"/>
                  </a:lnTo>
                  <a:lnTo>
                    <a:pt x="1336734" y="1019234"/>
                  </a:lnTo>
                  <a:lnTo>
                    <a:pt x="1337921" y="1009434"/>
                  </a:lnTo>
                  <a:lnTo>
                    <a:pt x="1339167" y="999634"/>
                  </a:lnTo>
                  <a:lnTo>
                    <a:pt x="1340538" y="989833"/>
                  </a:lnTo>
                  <a:lnTo>
                    <a:pt x="1341980" y="980033"/>
                  </a:lnTo>
                  <a:lnTo>
                    <a:pt x="1343487" y="970233"/>
                  </a:lnTo>
                  <a:lnTo>
                    <a:pt x="1345119" y="960432"/>
                  </a:lnTo>
                  <a:lnTo>
                    <a:pt x="1346805" y="950632"/>
                  </a:lnTo>
                  <a:lnTo>
                    <a:pt x="1348570" y="940832"/>
                  </a:lnTo>
                  <a:lnTo>
                    <a:pt x="1350434" y="931031"/>
                  </a:lnTo>
                  <a:lnTo>
                    <a:pt x="1352347" y="921231"/>
                  </a:lnTo>
                  <a:lnTo>
                    <a:pt x="1354350" y="911431"/>
                  </a:lnTo>
                  <a:lnTo>
                    <a:pt x="1356423" y="901630"/>
                  </a:lnTo>
                  <a:lnTo>
                    <a:pt x="1358542" y="891830"/>
                  </a:lnTo>
                  <a:lnTo>
                    <a:pt x="1360754" y="882030"/>
                  </a:lnTo>
                  <a:lnTo>
                    <a:pt x="1363012" y="872229"/>
                  </a:lnTo>
                  <a:lnTo>
                    <a:pt x="1365316" y="862429"/>
                  </a:lnTo>
                  <a:lnTo>
                    <a:pt x="1367698" y="852629"/>
                  </a:lnTo>
                  <a:lnTo>
                    <a:pt x="1370112" y="842828"/>
                  </a:lnTo>
                  <a:lnTo>
                    <a:pt x="1372573" y="833028"/>
                  </a:lnTo>
                  <a:lnTo>
                    <a:pt x="1375086" y="823228"/>
                  </a:lnTo>
                  <a:lnTo>
                    <a:pt x="1377624" y="813427"/>
                  </a:lnTo>
                  <a:lnTo>
                    <a:pt x="1380206" y="803627"/>
                  </a:lnTo>
                  <a:lnTo>
                    <a:pt x="1382816" y="793827"/>
                  </a:lnTo>
                  <a:lnTo>
                    <a:pt x="1385445" y="784026"/>
                  </a:lnTo>
                  <a:lnTo>
                    <a:pt x="1388107" y="774226"/>
                  </a:lnTo>
                  <a:lnTo>
                    <a:pt x="1390782" y="764426"/>
                  </a:lnTo>
                  <a:lnTo>
                    <a:pt x="1393470" y="754625"/>
                  </a:lnTo>
                  <a:lnTo>
                    <a:pt x="1396172" y="744825"/>
                  </a:lnTo>
                  <a:lnTo>
                    <a:pt x="1398877" y="735025"/>
                  </a:lnTo>
                  <a:lnTo>
                    <a:pt x="1401587" y="725224"/>
                  </a:lnTo>
                  <a:lnTo>
                    <a:pt x="1404294" y="715424"/>
                  </a:lnTo>
                  <a:lnTo>
                    <a:pt x="1406998" y="705624"/>
                  </a:lnTo>
                  <a:lnTo>
                    <a:pt x="1409692" y="695823"/>
                  </a:lnTo>
                  <a:lnTo>
                    <a:pt x="1412374" y="686023"/>
                  </a:lnTo>
                  <a:lnTo>
                    <a:pt x="1415045" y="676223"/>
                  </a:lnTo>
                  <a:lnTo>
                    <a:pt x="1417690" y="666422"/>
                  </a:lnTo>
                  <a:lnTo>
                    <a:pt x="1420317" y="656622"/>
                  </a:lnTo>
                  <a:lnTo>
                    <a:pt x="1422925" y="646822"/>
                  </a:lnTo>
                  <a:lnTo>
                    <a:pt x="1425494" y="637021"/>
                  </a:lnTo>
                  <a:lnTo>
                    <a:pt x="1428041" y="627221"/>
                  </a:lnTo>
                  <a:lnTo>
                    <a:pt x="1430555" y="617421"/>
                  </a:lnTo>
                  <a:lnTo>
                    <a:pt x="1433026" y="607620"/>
                  </a:lnTo>
                  <a:lnTo>
                    <a:pt x="1435472" y="597820"/>
                  </a:lnTo>
                  <a:lnTo>
                    <a:pt x="1437868" y="588020"/>
                  </a:lnTo>
                  <a:lnTo>
                    <a:pt x="1440223" y="578219"/>
                  </a:lnTo>
                  <a:lnTo>
                    <a:pt x="1442549" y="568419"/>
                  </a:lnTo>
                  <a:lnTo>
                    <a:pt x="1444807" y="558619"/>
                  </a:lnTo>
                  <a:lnTo>
                    <a:pt x="1447030" y="548818"/>
                  </a:lnTo>
                  <a:lnTo>
                    <a:pt x="1449213" y="539018"/>
                  </a:lnTo>
                  <a:lnTo>
                    <a:pt x="1451327" y="529218"/>
                  </a:lnTo>
                  <a:lnTo>
                    <a:pt x="1453407" y="519417"/>
                  </a:lnTo>
                  <a:lnTo>
                    <a:pt x="1455432" y="509617"/>
                  </a:lnTo>
                  <a:lnTo>
                    <a:pt x="1457396" y="499817"/>
                  </a:lnTo>
                  <a:lnTo>
                    <a:pt x="1459325" y="490016"/>
                  </a:lnTo>
                  <a:lnTo>
                    <a:pt x="1461185" y="480216"/>
                  </a:lnTo>
                  <a:lnTo>
                    <a:pt x="1462995" y="470416"/>
                  </a:lnTo>
                  <a:lnTo>
                    <a:pt x="1464768" y="460615"/>
                  </a:lnTo>
                  <a:lnTo>
                    <a:pt x="1466460" y="450815"/>
                  </a:lnTo>
                  <a:lnTo>
                    <a:pt x="1468112" y="441015"/>
                  </a:lnTo>
                  <a:lnTo>
                    <a:pt x="1469719" y="431214"/>
                  </a:lnTo>
                  <a:lnTo>
                    <a:pt x="1471252" y="421414"/>
                  </a:lnTo>
                  <a:lnTo>
                    <a:pt x="1472749" y="411614"/>
                  </a:lnTo>
                  <a:lnTo>
                    <a:pt x="1474190" y="401813"/>
                  </a:lnTo>
                  <a:lnTo>
                    <a:pt x="1475570" y="392013"/>
                  </a:lnTo>
                  <a:lnTo>
                    <a:pt x="1476915" y="382213"/>
                  </a:lnTo>
                  <a:lnTo>
                    <a:pt x="1478194" y="372412"/>
                  </a:lnTo>
                  <a:lnTo>
                    <a:pt x="1479426" y="362612"/>
                  </a:lnTo>
                  <a:lnTo>
                    <a:pt x="1480626" y="352812"/>
                  </a:lnTo>
                  <a:lnTo>
                    <a:pt x="1481750" y="343011"/>
                  </a:lnTo>
                  <a:lnTo>
                    <a:pt x="1482843" y="333211"/>
                  </a:lnTo>
                  <a:lnTo>
                    <a:pt x="1483894" y="323411"/>
                  </a:lnTo>
                  <a:lnTo>
                    <a:pt x="1484884" y="313610"/>
                  </a:lnTo>
                  <a:lnTo>
                    <a:pt x="1485844" y="303810"/>
                  </a:lnTo>
                  <a:lnTo>
                    <a:pt x="1486756" y="294010"/>
                  </a:lnTo>
                  <a:lnTo>
                    <a:pt x="1487621" y="284209"/>
                  </a:lnTo>
                  <a:lnTo>
                    <a:pt x="1488459" y="274409"/>
                  </a:lnTo>
                  <a:lnTo>
                    <a:pt x="1489243" y="264609"/>
                  </a:lnTo>
                  <a:lnTo>
                    <a:pt x="1489994" y="254808"/>
                  </a:lnTo>
                  <a:lnTo>
                    <a:pt x="1490719" y="245008"/>
                  </a:lnTo>
                  <a:lnTo>
                    <a:pt x="1491388" y="235208"/>
                  </a:lnTo>
                  <a:lnTo>
                    <a:pt x="1492034" y="225407"/>
                  </a:lnTo>
                  <a:lnTo>
                    <a:pt x="1492650" y="215607"/>
                  </a:lnTo>
                  <a:lnTo>
                    <a:pt x="1493222" y="205807"/>
                  </a:lnTo>
                  <a:lnTo>
                    <a:pt x="1493774" y="196006"/>
                  </a:lnTo>
                  <a:lnTo>
                    <a:pt x="1494293" y="186206"/>
                  </a:lnTo>
                  <a:lnTo>
                    <a:pt x="1494779" y="176406"/>
                  </a:lnTo>
                  <a:lnTo>
                    <a:pt x="1495247" y="166605"/>
                  </a:lnTo>
                  <a:lnTo>
                    <a:pt x="1495680" y="156805"/>
                  </a:lnTo>
                  <a:lnTo>
                    <a:pt x="1496090" y="147005"/>
                  </a:lnTo>
                  <a:lnTo>
                    <a:pt x="1496484" y="137204"/>
                  </a:lnTo>
                  <a:lnTo>
                    <a:pt x="1496842" y="127404"/>
                  </a:lnTo>
                  <a:lnTo>
                    <a:pt x="1497186" y="117604"/>
                  </a:lnTo>
                  <a:lnTo>
                    <a:pt x="1497510" y="107803"/>
                  </a:lnTo>
                  <a:lnTo>
                    <a:pt x="1497808" y="98003"/>
                  </a:lnTo>
                  <a:lnTo>
                    <a:pt x="1498094" y="88203"/>
                  </a:lnTo>
                  <a:lnTo>
                    <a:pt x="1498359" y="78402"/>
                  </a:lnTo>
                  <a:lnTo>
                    <a:pt x="1498605" y="68602"/>
                  </a:lnTo>
                  <a:lnTo>
                    <a:pt x="1498841" y="58802"/>
                  </a:lnTo>
                  <a:lnTo>
                    <a:pt x="1499056" y="49001"/>
                  </a:lnTo>
                  <a:lnTo>
                    <a:pt x="1499258" y="39201"/>
                  </a:lnTo>
                  <a:lnTo>
                    <a:pt x="1499451" y="29401"/>
                  </a:lnTo>
                  <a:lnTo>
                    <a:pt x="1499624" y="19600"/>
                  </a:lnTo>
                  <a:lnTo>
                    <a:pt x="1499789" y="9800"/>
                  </a:lnTo>
                  <a:lnTo>
                    <a:pt x="1499943" y="0"/>
                  </a:lnTo>
                  <a:lnTo>
                    <a:pt x="1503550" y="0"/>
                  </a:lnTo>
                  <a:lnTo>
                    <a:pt x="1503705" y="9800"/>
                  </a:lnTo>
                  <a:lnTo>
                    <a:pt x="1503870" y="19600"/>
                  </a:lnTo>
                  <a:lnTo>
                    <a:pt x="1504043" y="29401"/>
                  </a:lnTo>
                  <a:lnTo>
                    <a:pt x="1504235" y="39201"/>
                  </a:lnTo>
                  <a:lnTo>
                    <a:pt x="1504438" y="49001"/>
                  </a:lnTo>
                  <a:lnTo>
                    <a:pt x="1504652" y="58802"/>
                  </a:lnTo>
                  <a:lnTo>
                    <a:pt x="1504888" y="68602"/>
                  </a:lnTo>
                  <a:lnTo>
                    <a:pt x="1505135" y="78402"/>
                  </a:lnTo>
                  <a:lnTo>
                    <a:pt x="1505400" y="88203"/>
                  </a:lnTo>
                  <a:lnTo>
                    <a:pt x="1505685" y="98003"/>
                  </a:lnTo>
                  <a:lnTo>
                    <a:pt x="1505984" y="107803"/>
                  </a:lnTo>
                  <a:lnTo>
                    <a:pt x="1506308" y="117604"/>
                  </a:lnTo>
                  <a:lnTo>
                    <a:pt x="1506652" y="127404"/>
                  </a:lnTo>
                  <a:lnTo>
                    <a:pt x="1507010" y="137204"/>
                  </a:lnTo>
                  <a:lnTo>
                    <a:pt x="1507403" y="147005"/>
                  </a:lnTo>
                  <a:lnTo>
                    <a:pt x="1507814" y="156805"/>
                  </a:lnTo>
                  <a:lnTo>
                    <a:pt x="1508246" y="166605"/>
                  </a:lnTo>
                  <a:lnTo>
                    <a:pt x="1508714" y="176406"/>
                  </a:lnTo>
                  <a:lnTo>
                    <a:pt x="1509201" y="186206"/>
                  </a:lnTo>
                  <a:lnTo>
                    <a:pt x="1509719" y="196006"/>
                  </a:lnTo>
                  <a:lnTo>
                    <a:pt x="1510271" y="205807"/>
                  </a:lnTo>
                  <a:lnTo>
                    <a:pt x="1510844" y="215607"/>
                  </a:lnTo>
                  <a:lnTo>
                    <a:pt x="1511459" y="225407"/>
                  </a:lnTo>
                  <a:lnTo>
                    <a:pt x="1512106" y="235208"/>
                  </a:lnTo>
                  <a:lnTo>
                    <a:pt x="1512775" y="245008"/>
                  </a:lnTo>
                  <a:lnTo>
                    <a:pt x="1513500" y="254808"/>
                  </a:lnTo>
                  <a:lnTo>
                    <a:pt x="1514250" y="264609"/>
                  </a:lnTo>
                  <a:lnTo>
                    <a:pt x="1515035" y="274409"/>
                  </a:lnTo>
                  <a:lnTo>
                    <a:pt x="1515872" y="284209"/>
                  </a:lnTo>
                  <a:lnTo>
                    <a:pt x="1516737" y="294010"/>
                  </a:lnTo>
                  <a:lnTo>
                    <a:pt x="1517650" y="303810"/>
                  </a:lnTo>
                  <a:lnTo>
                    <a:pt x="1518610" y="313610"/>
                  </a:lnTo>
                  <a:lnTo>
                    <a:pt x="1519600" y="323411"/>
                  </a:lnTo>
                  <a:lnTo>
                    <a:pt x="1520651" y="333211"/>
                  </a:lnTo>
                  <a:lnTo>
                    <a:pt x="1521743" y="343011"/>
                  </a:lnTo>
                  <a:lnTo>
                    <a:pt x="1522868" y="352812"/>
                  </a:lnTo>
                  <a:lnTo>
                    <a:pt x="1524067" y="362612"/>
                  </a:lnTo>
                  <a:lnTo>
                    <a:pt x="1525300" y="372412"/>
                  </a:lnTo>
                  <a:lnTo>
                    <a:pt x="1526578" y="382213"/>
                  </a:lnTo>
                  <a:lnTo>
                    <a:pt x="1527924" y="392013"/>
                  </a:lnTo>
                  <a:lnTo>
                    <a:pt x="1529304" y="401813"/>
                  </a:lnTo>
                  <a:lnTo>
                    <a:pt x="1530744" y="411614"/>
                  </a:lnTo>
                  <a:lnTo>
                    <a:pt x="1532241" y="421414"/>
                  </a:lnTo>
                  <a:lnTo>
                    <a:pt x="1533774" y="431214"/>
                  </a:lnTo>
                  <a:lnTo>
                    <a:pt x="1535381" y="441015"/>
                  </a:lnTo>
                  <a:lnTo>
                    <a:pt x="1537034" y="450815"/>
                  </a:lnTo>
                  <a:lnTo>
                    <a:pt x="1538725" y="460615"/>
                  </a:lnTo>
                  <a:lnTo>
                    <a:pt x="1540499" y="470416"/>
                  </a:lnTo>
                  <a:lnTo>
                    <a:pt x="1542308" y="480216"/>
                  </a:lnTo>
                  <a:lnTo>
                    <a:pt x="1544168" y="490016"/>
                  </a:lnTo>
                  <a:lnTo>
                    <a:pt x="1546097" y="499817"/>
                  </a:lnTo>
                  <a:lnTo>
                    <a:pt x="1548061" y="509617"/>
                  </a:lnTo>
                  <a:lnTo>
                    <a:pt x="1550087" y="519417"/>
                  </a:lnTo>
                  <a:lnTo>
                    <a:pt x="1552167" y="529218"/>
                  </a:lnTo>
                  <a:lnTo>
                    <a:pt x="1554280" y="539018"/>
                  </a:lnTo>
                  <a:lnTo>
                    <a:pt x="1556464" y="548818"/>
                  </a:lnTo>
                  <a:lnTo>
                    <a:pt x="1558687" y="558619"/>
                  </a:lnTo>
                  <a:lnTo>
                    <a:pt x="1560945" y="568419"/>
                  </a:lnTo>
                  <a:lnTo>
                    <a:pt x="1563271" y="578219"/>
                  </a:lnTo>
                  <a:lnTo>
                    <a:pt x="1565626" y="588020"/>
                  </a:lnTo>
                  <a:lnTo>
                    <a:pt x="1568021" y="597820"/>
                  </a:lnTo>
                  <a:lnTo>
                    <a:pt x="1570467" y="607620"/>
                  </a:lnTo>
                  <a:lnTo>
                    <a:pt x="1572938" y="617421"/>
                  </a:lnTo>
                  <a:lnTo>
                    <a:pt x="1575452" y="627221"/>
                  </a:lnTo>
                  <a:lnTo>
                    <a:pt x="1578000" y="637021"/>
                  </a:lnTo>
                  <a:lnTo>
                    <a:pt x="1580568" y="646822"/>
                  </a:lnTo>
                  <a:lnTo>
                    <a:pt x="1583176" y="656622"/>
                  </a:lnTo>
                  <a:lnTo>
                    <a:pt x="1585803" y="666422"/>
                  </a:lnTo>
                  <a:lnTo>
                    <a:pt x="1588448" y="676223"/>
                  </a:lnTo>
                  <a:lnTo>
                    <a:pt x="1591120" y="686023"/>
                  </a:lnTo>
                  <a:lnTo>
                    <a:pt x="1593801" y="695823"/>
                  </a:lnTo>
                  <a:lnTo>
                    <a:pt x="1596496" y="705624"/>
                  </a:lnTo>
                  <a:lnTo>
                    <a:pt x="1599200" y="715424"/>
                  </a:lnTo>
                  <a:lnTo>
                    <a:pt x="1601907" y="725224"/>
                  </a:lnTo>
                  <a:lnTo>
                    <a:pt x="1604616" y="735025"/>
                  </a:lnTo>
                  <a:lnTo>
                    <a:pt x="1607322" y="744825"/>
                  </a:lnTo>
                  <a:lnTo>
                    <a:pt x="1610024" y="754625"/>
                  </a:lnTo>
                  <a:lnTo>
                    <a:pt x="1612711" y="764426"/>
                  </a:lnTo>
                  <a:lnTo>
                    <a:pt x="1615386" y="774226"/>
                  </a:lnTo>
                  <a:lnTo>
                    <a:pt x="1618048" y="784026"/>
                  </a:lnTo>
                  <a:lnTo>
                    <a:pt x="1620677" y="793827"/>
                  </a:lnTo>
                  <a:lnTo>
                    <a:pt x="1623288" y="803627"/>
                  </a:lnTo>
                  <a:lnTo>
                    <a:pt x="1625869" y="813427"/>
                  </a:lnTo>
                  <a:lnTo>
                    <a:pt x="1628408" y="823228"/>
                  </a:lnTo>
                  <a:lnTo>
                    <a:pt x="1630920" y="833028"/>
                  </a:lnTo>
                  <a:lnTo>
                    <a:pt x="1633382" y="842828"/>
                  </a:lnTo>
                  <a:lnTo>
                    <a:pt x="1635796" y="852629"/>
                  </a:lnTo>
                  <a:lnTo>
                    <a:pt x="1638178" y="862429"/>
                  </a:lnTo>
                  <a:lnTo>
                    <a:pt x="1640481" y="872229"/>
                  </a:lnTo>
                  <a:lnTo>
                    <a:pt x="1642740" y="882030"/>
                  </a:lnTo>
                  <a:lnTo>
                    <a:pt x="1644951" y="891830"/>
                  </a:lnTo>
                  <a:lnTo>
                    <a:pt x="1647070" y="901630"/>
                  </a:lnTo>
                  <a:lnTo>
                    <a:pt x="1649144" y="911431"/>
                  </a:lnTo>
                  <a:lnTo>
                    <a:pt x="1651146" y="921231"/>
                  </a:lnTo>
                  <a:lnTo>
                    <a:pt x="1653060" y="931031"/>
                  </a:lnTo>
                  <a:lnTo>
                    <a:pt x="1654923" y="940832"/>
                  </a:lnTo>
                  <a:lnTo>
                    <a:pt x="1656689" y="950632"/>
                  </a:lnTo>
                  <a:lnTo>
                    <a:pt x="1658375" y="960432"/>
                  </a:lnTo>
                  <a:lnTo>
                    <a:pt x="1660007" y="970233"/>
                  </a:lnTo>
                  <a:lnTo>
                    <a:pt x="1661513" y="980033"/>
                  </a:lnTo>
                  <a:lnTo>
                    <a:pt x="1662955" y="989833"/>
                  </a:lnTo>
                  <a:lnTo>
                    <a:pt x="1664326" y="999634"/>
                  </a:lnTo>
                  <a:lnTo>
                    <a:pt x="1665573" y="1009434"/>
                  </a:lnTo>
                  <a:lnTo>
                    <a:pt x="1666759" y="1019234"/>
                  </a:lnTo>
                  <a:lnTo>
                    <a:pt x="1667852" y="1029035"/>
                  </a:lnTo>
                  <a:lnTo>
                    <a:pt x="1668839" y="1038835"/>
                  </a:lnTo>
                  <a:lnTo>
                    <a:pt x="1669766" y="1048635"/>
                  </a:lnTo>
                  <a:lnTo>
                    <a:pt x="1670578" y="1058436"/>
                  </a:lnTo>
                  <a:lnTo>
                    <a:pt x="1671306" y="1068236"/>
                  </a:lnTo>
                  <a:lnTo>
                    <a:pt x="1671975" y="1078036"/>
                  </a:lnTo>
                  <a:lnTo>
                    <a:pt x="1672513" y="1087837"/>
                  </a:lnTo>
                  <a:lnTo>
                    <a:pt x="1672989" y="1097637"/>
                  </a:lnTo>
                  <a:lnTo>
                    <a:pt x="1673395" y="1107437"/>
                  </a:lnTo>
                  <a:lnTo>
                    <a:pt x="1673687" y="1117238"/>
                  </a:lnTo>
                  <a:lnTo>
                    <a:pt x="1673927" y="1127038"/>
                  </a:lnTo>
                  <a:lnTo>
                    <a:pt x="1674083" y="1136838"/>
                  </a:lnTo>
                  <a:lnTo>
                    <a:pt x="1674154" y="1146639"/>
                  </a:lnTo>
                  <a:lnTo>
                    <a:pt x="1674177" y="1156439"/>
                  </a:lnTo>
                  <a:lnTo>
                    <a:pt x="1674111" y="1166239"/>
                  </a:lnTo>
                  <a:lnTo>
                    <a:pt x="1673986" y="1176040"/>
                  </a:lnTo>
                  <a:lnTo>
                    <a:pt x="1673819" y="1185840"/>
                  </a:lnTo>
                  <a:lnTo>
                    <a:pt x="1673564" y="1195640"/>
                  </a:lnTo>
                  <a:lnTo>
                    <a:pt x="1673274" y="1205441"/>
                  </a:lnTo>
                  <a:lnTo>
                    <a:pt x="1672939" y="1215241"/>
                  </a:lnTo>
                  <a:lnTo>
                    <a:pt x="1672544" y="1225041"/>
                  </a:lnTo>
                  <a:lnTo>
                    <a:pt x="1672122" y="1234842"/>
                  </a:lnTo>
                  <a:lnTo>
                    <a:pt x="1671659" y="1244642"/>
                  </a:lnTo>
                  <a:lnTo>
                    <a:pt x="1671163" y="1254442"/>
                  </a:lnTo>
                  <a:lnTo>
                    <a:pt x="1670648" y="1264243"/>
                  </a:lnTo>
                  <a:lnTo>
                    <a:pt x="1670103" y="1274043"/>
                  </a:lnTo>
                  <a:lnTo>
                    <a:pt x="1669544" y="1283844"/>
                  </a:lnTo>
                  <a:lnTo>
                    <a:pt x="1668975" y="1293644"/>
                  </a:lnTo>
                  <a:lnTo>
                    <a:pt x="1668393" y="1303444"/>
                  </a:lnTo>
                  <a:lnTo>
                    <a:pt x="1667812" y="1313245"/>
                  </a:lnTo>
                  <a:lnTo>
                    <a:pt x="1667231" y="1323045"/>
                  </a:lnTo>
                  <a:lnTo>
                    <a:pt x="1666659" y="1332845"/>
                  </a:lnTo>
                  <a:lnTo>
                    <a:pt x="1666095" y="1342646"/>
                  </a:lnTo>
                  <a:lnTo>
                    <a:pt x="1665546" y="1352446"/>
                  </a:lnTo>
                  <a:lnTo>
                    <a:pt x="1665022" y="1362246"/>
                  </a:lnTo>
                  <a:lnTo>
                    <a:pt x="1664512" y="1372047"/>
                  </a:lnTo>
                  <a:lnTo>
                    <a:pt x="1664040" y="1381847"/>
                  </a:lnTo>
                  <a:lnTo>
                    <a:pt x="1663597" y="1391647"/>
                  </a:lnTo>
                  <a:lnTo>
                    <a:pt x="1663177" y="1401448"/>
                  </a:lnTo>
                  <a:lnTo>
                    <a:pt x="1662819" y="1411248"/>
                  </a:lnTo>
                  <a:lnTo>
                    <a:pt x="1662489" y="1421048"/>
                  </a:lnTo>
                  <a:lnTo>
                    <a:pt x="1662200" y="1430849"/>
                  </a:lnTo>
                  <a:lnTo>
                    <a:pt x="1661976" y="1440649"/>
                  </a:lnTo>
                  <a:lnTo>
                    <a:pt x="1661787" y="1450449"/>
                  </a:lnTo>
                  <a:lnTo>
                    <a:pt x="1661657" y="1460250"/>
                  </a:lnTo>
                  <a:lnTo>
                    <a:pt x="1661589" y="1470050"/>
                  </a:lnTo>
                  <a:lnTo>
                    <a:pt x="1661560" y="1479850"/>
                  </a:lnTo>
                  <a:lnTo>
                    <a:pt x="1661611" y="1489651"/>
                  </a:lnTo>
                  <a:lnTo>
                    <a:pt x="1661715" y="1499451"/>
                  </a:lnTo>
                  <a:lnTo>
                    <a:pt x="1661862" y="1509251"/>
                  </a:lnTo>
                  <a:lnTo>
                    <a:pt x="1662105" y="1519052"/>
                  </a:lnTo>
                  <a:lnTo>
                    <a:pt x="1662390" y="1528852"/>
                  </a:lnTo>
                  <a:lnTo>
                    <a:pt x="1662734" y="1538652"/>
                  </a:lnTo>
                  <a:lnTo>
                    <a:pt x="1663161" y="1548453"/>
                  </a:lnTo>
                  <a:lnTo>
                    <a:pt x="1663631" y="1558253"/>
                  </a:lnTo>
                  <a:lnTo>
                    <a:pt x="1664173" y="1568053"/>
                  </a:lnTo>
                  <a:lnTo>
                    <a:pt x="1664781" y="1577854"/>
                  </a:lnTo>
                  <a:lnTo>
                    <a:pt x="1665431" y="1587654"/>
                  </a:lnTo>
                  <a:lnTo>
                    <a:pt x="1666164" y="1597454"/>
                  </a:lnTo>
                  <a:lnTo>
                    <a:pt x="1666947" y="1607255"/>
                  </a:lnTo>
                  <a:lnTo>
                    <a:pt x="1667771" y="1617055"/>
                  </a:lnTo>
                  <a:lnTo>
                    <a:pt x="1668679" y="1626855"/>
                  </a:lnTo>
                  <a:lnTo>
                    <a:pt x="1669622" y="1636656"/>
                  </a:lnTo>
                  <a:lnTo>
                    <a:pt x="1670615" y="1646456"/>
                  </a:lnTo>
                  <a:lnTo>
                    <a:pt x="1671671" y="1656256"/>
                  </a:lnTo>
                  <a:lnTo>
                    <a:pt x="1672758" y="1666057"/>
                  </a:lnTo>
                  <a:lnTo>
                    <a:pt x="1673898" y="1675857"/>
                  </a:lnTo>
                  <a:lnTo>
                    <a:pt x="1675082" y="1685657"/>
                  </a:lnTo>
                  <a:lnTo>
                    <a:pt x="1676292" y="1695458"/>
                  </a:lnTo>
                  <a:lnTo>
                    <a:pt x="1677555" y="1705258"/>
                  </a:lnTo>
                  <a:lnTo>
                    <a:pt x="1678845" y="1715058"/>
                  </a:lnTo>
                  <a:lnTo>
                    <a:pt x="1680159" y="1724859"/>
                  </a:lnTo>
                  <a:lnTo>
                    <a:pt x="1681515" y="1734659"/>
                  </a:lnTo>
                  <a:lnTo>
                    <a:pt x="1682889" y="1744459"/>
                  </a:lnTo>
                  <a:lnTo>
                    <a:pt x="1684285" y="1754260"/>
                  </a:lnTo>
                  <a:lnTo>
                    <a:pt x="1685708" y="1764060"/>
                  </a:lnTo>
                  <a:lnTo>
                    <a:pt x="1687142" y="1773860"/>
                  </a:lnTo>
                  <a:lnTo>
                    <a:pt x="1688596" y="1783661"/>
                  </a:lnTo>
                  <a:lnTo>
                    <a:pt x="1690063" y="1793461"/>
                  </a:lnTo>
                  <a:lnTo>
                    <a:pt x="1691538" y="1803261"/>
                  </a:lnTo>
                  <a:lnTo>
                    <a:pt x="1693026" y="1813062"/>
                  </a:lnTo>
                  <a:lnTo>
                    <a:pt x="1694519" y="1822862"/>
                  </a:lnTo>
                  <a:lnTo>
                    <a:pt x="1696016" y="1832662"/>
                  </a:lnTo>
                  <a:lnTo>
                    <a:pt x="1697518" y="1842463"/>
                  </a:lnTo>
                  <a:lnTo>
                    <a:pt x="1699021" y="1852263"/>
                  </a:lnTo>
                  <a:lnTo>
                    <a:pt x="1700526" y="1862063"/>
                  </a:lnTo>
                  <a:lnTo>
                    <a:pt x="1702029" y="1871864"/>
                  </a:lnTo>
                  <a:lnTo>
                    <a:pt x="1703531" y="1881664"/>
                  </a:lnTo>
                  <a:lnTo>
                    <a:pt x="1705030" y="1891464"/>
                  </a:lnTo>
                  <a:lnTo>
                    <a:pt x="1706526" y="1901265"/>
                  </a:lnTo>
                  <a:lnTo>
                    <a:pt x="1708020" y="1911065"/>
                  </a:lnTo>
                  <a:lnTo>
                    <a:pt x="1709509" y="1920865"/>
                  </a:lnTo>
                  <a:lnTo>
                    <a:pt x="1710996" y="1930666"/>
                  </a:lnTo>
                  <a:lnTo>
                    <a:pt x="1712479" y="1940466"/>
                  </a:lnTo>
                  <a:lnTo>
                    <a:pt x="1713959" y="1950266"/>
                  </a:lnTo>
                  <a:lnTo>
                    <a:pt x="1715437" y="1960067"/>
                  </a:lnTo>
                  <a:lnTo>
                    <a:pt x="1716913" y="1969867"/>
                  </a:lnTo>
                  <a:lnTo>
                    <a:pt x="1718389" y="1979667"/>
                  </a:lnTo>
                  <a:lnTo>
                    <a:pt x="1719864" y="1989468"/>
                  </a:lnTo>
                  <a:lnTo>
                    <a:pt x="1721342" y="1999268"/>
                  </a:lnTo>
                  <a:lnTo>
                    <a:pt x="1722823" y="2009068"/>
                  </a:lnTo>
                  <a:lnTo>
                    <a:pt x="1724306" y="2018869"/>
                  </a:lnTo>
                  <a:lnTo>
                    <a:pt x="1725799" y="2028669"/>
                  </a:lnTo>
                  <a:lnTo>
                    <a:pt x="1727297" y="2038469"/>
                  </a:lnTo>
                  <a:lnTo>
                    <a:pt x="1728803" y="2048270"/>
                  </a:lnTo>
                  <a:lnTo>
                    <a:pt x="1730325" y="2058070"/>
                  </a:lnTo>
                  <a:lnTo>
                    <a:pt x="1731857" y="2067870"/>
                  </a:lnTo>
                  <a:lnTo>
                    <a:pt x="1733403" y="2077671"/>
                  </a:lnTo>
                  <a:lnTo>
                    <a:pt x="1734970" y="2087471"/>
                  </a:lnTo>
                  <a:lnTo>
                    <a:pt x="1736550" y="2097271"/>
                  </a:lnTo>
                  <a:lnTo>
                    <a:pt x="1738155" y="2107072"/>
                  </a:lnTo>
                  <a:lnTo>
                    <a:pt x="1739784" y="2116872"/>
                  </a:lnTo>
                  <a:lnTo>
                    <a:pt x="1741428" y="2126672"/>
                  </a:lnTo>
                  <a:lnTo>
                    <a:pt x="1743111" y="2136473"/>
                  </a:lnTo>
                  <a:lnTo>
                    <a:pt x="1744816" y="2146273"/>
                  </a:lnTo>
                  <a:lnTo>
                    <a:pt x="1746544" y="2156073"/>
                  </a:lnTo>
                  <a:lnTo>
                    <a:pt x="1748315" y="2165874"/>
                  </a:lnTo>
                  <a:lnTo>
                    <a:pt x="1750109" y="2175674"/>
                  </a:lnTo>
                  <a:lnTo>
                    <a:pt x="1751936" y="2185474"/>
                  </a:lnTo>
                  <a:lnTo>
                    <a:pt x="1753805" y="2195275"/>
                  </a:lnTo>
                  <a:lnTo>
                    <a:pt x="1755696" y="2205075"/>
                  </a:lnTo>
                  <a:lnTo>
                    <a:pt x="1757633" y="2214875"/>
                  </a:lnTo>
                  <a:lnTo>
                    <a:pt x="1759603" y="2224676"/>
                  </a:lnTo>
                  <a:lnTo>
                    <a:pt x="1761598" y="2234476"/>
                  </a:lnTo>
                  <a:lnTo>
                    <a:pt x="1763647" y="2244276"/>
                  </a:lnTo>
                  <a:lnTo>
                    <a:pt x="1765721" y="2254077"/>
                  </a:lnTo>
                  <a:lnTo>
                    <a:pt x="1767825" y="2263877"/>
                  </a:lnTo>
                  <a:lnTo>
                    <a:pt x="1769976" y="2273677"/>
                  </a:lnTo>
                  <a:lnTo>
                    <a:pt x="1772149" y="2283478"/>
                  </a:lnTo>
                  <a:lnTo>
                    <a:pt x="1774356" y="2293278"/>
                  </a:lnTo>
                  <a:lnTo>
                    <a:pt x="1776599" y="2303078"/>
                  </a:lnTo>
                  <a:lnTo>
                    <a:pt x="1778861" y="2312879"/>
                  </a:lnTo>
                  <a:lnTo>
                    <a:pt x="1781158" y="2322679"/>
                  </a:lnTo>
                  <a:lnTo>
                    <a:pt x="1783477" y="2332479"/>
                  </a:lnTo>
                  <a:lnTo>
                    <a:pt x="1785811" y="2342280"/>
                  </a:lnTo>
                  <a:lnTo>
                    <a:pt x="1788176" y="2352080"/>
                  </a:lnTo>
                  <a:lnTo>
                    <a:pt x="1790551" y="2361880"/>
                  </a:lnTo>
                  <a:lnTo>
                    <a:pt x="1792939" y="2371681"/>
                  </a:lnTo>
                  <a:lnTo>
                    <a:pt x="1795341" y="2381481"/>
                  </a:lnTo>
                  <a:lnTo>
                    <a:pt x="1797748" y="2391281"/>
                  </a:lnTo>
                  <a:lnTo>
                    <a:pt x="1800160" y="2401082"/>
                  </a:lnTo>
                  <a:lnTo>
                    <a:pt x="1802571" y="2410882"/>
                  </a:lnTo>
                  <a:lnTo>
                    <a:pt x="1804980" y="2420682"/>
                  </a:lnTo>
                  <a:lnTo>
                    <a:pt x="1807381" y="2430483"/>
                  </a:lnTo>
                  <a:lnTo>
                    <a:pt x="1809771" y="2440283"/>
                  </a:lnTo>
                  <a:lnTo>
                    <a:pt x="1812152" y="2450083"/>
                  </a:lnTo>
                  <a:lnTo>
                    <a:pt x="1814505" y="2459884"/>
                  </a:lnTo>
                  <a:lnTo>
                    <a:pt x="1816841" y="2469684"/>
                  </a:lnTo>
                  <a:lnTo>
                    <a:pt x="1819156" y="2479484"/>
                  </a:lnTo>
                  <a:lnTo>
                    <a:pt x="1821430" y="2489285"/>
                  </a:lnTo>
                  <a:lnTo>
                    <a:pt x="1823682" y="2499085"/>
                  </a:lnTo>
                  <a:lnTo>
                    <a:pt x="1825893" y="2508885"/>
                  </a:lnTo>
                  <a:lnTo>
                    <a:pt x="1828059" y="2518686"/>
                  </a:lnTo>
                  <a:lnTo>
                    <a:pt x="1830197" y="2528486"/>
                  </a:lnTo>
                  <a:lnTo>
                    <a:pt x="1832273" y="2538286"/>
                  </a:lnTo>
                  <a:lnTo>
                    <a:pt x="1834305" y="2548087"/>
                  </a:lnTo>
                  <a:lnTo>
                    <a:pt x="1836304" y="2557887"/>
                  </a:lnTo>
                  <a:lnTo>
                    <a:pt x="1838219" y="2567688"/>
                  </a:lnTo>
                  <a:lnTo>
                    <a:pt x="1840097" y="2577488"/>
                  </a:lnTo>
                  <a:lnTo>
                    <a:pt x="1841924" y="2587288"/>
                  </a:lnTo>
                  <a:lnTo>
                    <a:pt x="1843674" y="2597089"/>
                  </a:lnTo>
                  <a:lnTo>
                    <a:pt x="1845385" y="2606889"/>
                  </a:lnTo>
                  <a:lnTo>
                    <a:pt x="1847029" y="2616689"/>
                  </a:lnTo>
                  <a:lnTo>
                    <a:pt x="1848608" y="2626490"/>
                  </a:lnTo>
                  <a:lnTo>
                    <a:pt x="1850148" y="2636290"/>
                  </a:lnTo>
                  <a:lnTo>
                    <a:pt x="1851609" y="2646090"/>
                  </a:lnTo>
                  <a:lnTo>
                    <a:pt x="1853022" y="2655891"/>
                  </a:lnTo>
                  <a:lnTo>
                    <a:pt x="1854396" y="2665691"/>
                  </a:lnTo>
                  <a:lnTo>
                    <a:pt x="1855690" y="2675491"/>
                  </a:lnTo>
                  <a:lnTo>
                    <a:pt x="1856953" y="2685292"/>
                  </a:lnTo>
                  <a:lnTo>
                    <a:pt x="1858172" y="2695092"/>
                  </a:lnTo>
                  <a:lnTo>
                    <a:pt x="1859337" y="2704892"/>
                  </a:lnTo>
                  <a:lnTo>
                    <a:pt x="1860478" y="2714693"/>
                  </a:lnTo>
                  <a:lnTo>
                    <a:pt x="1861580" y="2724493"/>
                  </a:lnTo>
                  <a:lnTo>
                    <a:pt x="1862655" y="2734293"/>
                  </a:lnTo>
                  <a:lnTo>
                    <a:pt x="1863715" y="2744094"/>
                  </a:lnTo>
                  <a:lnTo>
                    <a:pt x="1864754" y="2753894"/>
                  </a:lnTo>
                  <a:lnTo>
                    <a:pt x="1865791" y="2763694"/>
                  </a:lnTo>
                  <a:lnTo>
                    <a:pt x="1866825" y="2773495"/>
                  </a:lnTo>
                  <a:lnTo>
                    <a:pt x="1867873" y="2783295"/>
                  </a:lnTo>
                  <a:lnTo>
                    <a:pt x="1868936" y="2793095"/>
                  </a:lnTo>
                  <a:lnTo>
                    <a:pt x="1870020" y="2802896"/>
                  </a:lnTo>
                  <a:lnTo>
                    <a:pt x="1871154" y="2812696"/>
                  </a:lnTo>
                  <a:lnTo>
                    <a:pt x="1872320" y="2822496"/>
                  </a:lnTo>
                  <a:lnTo>
                    <a:pt x="1873550" y="2832297"/>
                  </a:lnTo>
                  <a:lnTo>
                    <a:pt x="1874856" y="2842097"/>
                  </a:lnTo>
                  <a:lnTo>
                    <a:pt x="1876213" y="2851897"/>
                  </a:lnTo>
                  <a:lnTo>
                    <a:pt x="1877697" y="2861698"/>
                  </a:lnTo>
                  <a:lnTo>
                    <a:pt x="1879272" y="2871498"/>
                  </a:lnTo>
                  <a:lnTo>
                    <a:pt x="1880927" y="2881298"/>
                  </a:lnTo>
                  <a:lnTo>
                    <a:pt x="1882776" y="2891099"/>
                  </a:lnTo>
                  <a:lnTo>
                    <a:pt x="1884724" y="2900899"/>
                  </a:lnTo>
                  <a:lnTo>
                    <a:pt x="1886818" y="2910699"/>
                  </a:lnTo>
                  <a:lnTo>
                    <a:pt x="1889127" y="2920500"/>
                  </a:lnTo>
                  <a:lnTo>
                    <a:pt x="1891559" y="2930300"/>
                  </a:lnTo>
                  <a:lnTo>
                    <a:pt x="1894222" y="2940100"/>
                  </a:lnTo>
                  <a:lnTo>
                    <a:pt x="1897107" y="2949901"/>
                  </a:lnTo>
                  <a:lnTo>
                    <a:pt x="1900138" y="2959701"/>
                  </a:lnTo>
                  <a:lnTo>
                    <a:pt x="1903508" y="2969501"/>
                  </a:lnTo>
                  <a:lnTo>
                    <a:pt x="1907084" y="2979302"/>
                  </a:lnTo>
                  <a:lnTo>
                    <a:pt x="1910857" y="2989102"/>
                  </a:lnTo>
                  <a:lnTo>
                    <a:pt x="1915042" y="2998902"/>
                  </a:lnTo>
                  <a:lnTo>
                    <a:pt x="1919425" y="3008703"/>
                  </a:lnTo>
                  <a:lnTo>
                    <a:pt x="1924106" y="3018503"/>
                  </a:lnTo>
                  <a:lnTo>
                    <a:pt x="1929186" y="3028303"/>
                  </a:lnTo>
                  <a:lnTo>
                    <a:pt x="1934487" y="3038104"/>
                  </a:lnTo>
                  <a:lnTo>
                    <a:pt x="1940204" y="3047904"/>
                  </a:lnTo>
                  <a:lnTo>
                    <a:pt x="1946284" y="3057704"/>
                  </a:lnTo>
                  <a:lnTo>
                    <a:pt x="1952606" y="3067505"/>
                  </a:lnTo>
                  <a:lnTo>
                    <a:pt x="1959475" y="3077305"/>
                  </a:lnTo>
                  <a:lnTo>
                    <a:pt x="1966650" y="3087105"/>
                  </a:lnTo>
                  <a:lnTo>
                    <a:pt x="1974134" y="3096906"/>
                  </a:lnTo>
                  <a:lnTo>
                    <a:pt x="1982208" y="3106706"/>
                  </a:lnTo>
                  <a:lnTo>
                    <a:pt x="1990561" y="3116506"/>
                  </a:lnTo>
                  <a:lnTo>
                    <a:pt x="1999340" y="3126307"/>
                  </a:lnTo>
                  <a:lnTo>
                    <a:pt x="2008645" y="3136107"/>
                  </a:lnTo>
                  <a:lnTo>
                    <a:pt x="2018240" y="3145907"/>
                  </a:lnTo>
                  <a:lnTo>
                    <a:pt x="2028382" y="3155708"/>
                  </a:lnTo>
                  <a:lnTo>
                    <a:pt x="2038967" y="3165508"/>
                  </a:lnTo>
                  <a:lnTo>
                    <a:pt x="2049850" y="3175308"/>
                  </a:lnTo>
                  <a:lnTo>
                    <a:pt x="2061397" y="3185109"/>
                  </a:lnTo>
                  <a:lnTo>
                    <a:pt x="2073288" y="3194909"/>
                  </a:lnTo>
                  <a:lnTo>
                    <a:pt x="2085544" y="3204709"/>
                  </a:lnTo>
                  <a:lnTo>
                    <a:pt x="2098444" y="3214510"/>
                  </a:lnTo>
                  <a:lnTo>
                    <a:pt x="2111643" y="3224310"/>
                  </a:lnTo>
                  <a:lnTo>
                    <a:pt x="2125306" y="3234110"/>
                  </a:lnTo>
                  <a:lnTo>
                    <a:pt x="2139497" y="3243911"/>
                  </a:lnTo>
                  <a:lnTo>
                    <a:pt x="2153980" y="3253711"/>
                  </a:lnTo>
                  <a:lnTo>
                    <a:pt x="2169008" y="3263511"/>
                  </a:lnTo>
                  <a:lnTo>
                    <a:pt x="2184441" y="3273312"/>
                  </a:lnTo>
                  <a:lnTo>
                    <a:pt x="2200152" y="3283112"/>
                  </a:lnTo>
                  <a:lnTo>
                    <a:pt x="2216464" y="3292912"/>
                  </a:lnTo>
                  <a:lnTo>
                    <a:pt x="2233059" y="3302713"/>
                  </a:lnTo>
                  <a:lnTo>
                    <a:pt x="2249971" y="3312513"/>
                  </a:lnTo>
                  <a:lnTo>
                    <a:pt x="2267389" y="3322313"/>
                  </a:lnTo>
                  <a:lnTo>
                    <a:pt x="2285036" y="3332114"/>
                  </a:lnTo>
                  <a:lnTo>
                    <a:pt x="2303035" y="3341914"/>
                  </a:lnTo>
                  <a:lnTo>
                    <a:pt x="2321395" y="3351714"/>
                  </a:lnTo>
                  <a:lnTo>
                    <a:pt x="2339950" y="3361515"/>
                  </a:lnTo>
                  <a:lnTo>
                    <a:pt x="2358857" y="3371315"/>
                  </a:lnTo>
                  <a:lnTo>
                    <a:pt x="2377991" y="3381115"/>
                  </a:lnTo>
                  <a:lnTo>
                    <a:pt x="2397282" y="3390916"/>
                  </a:lnTo>
                  <a:lnTo>
                    <a:pt x="2416877" y="3400716"/>
                  </a:lnTo>
                  <a:lnTo>
                    <a:pt x="2436587" y="3410516"/>
                  </a:lnTo>
                  <a:lnTo>
                    <a:pt x="2456432" y="3420317"/>
                  </a:lnTo>
                  <a:lnTo>
                    <a:pt x="2476438" y="3430117"/>
                  </a:lnTo>
                  <a:lnTo>
                    <a:pt x="2496499" y="3439917"/>
                  </a:lnTo>
                  <a:lnTo>
                    <a:pt x="2516636" y="3449718"/>
                  </a:lnTo>
                  <a:lnTo>
                    <a:pt x="2536799" y="3459518"/>
                  </a:lnTo>
                  <a:lnTo>
                    <a:pt x="2556963" y="3469318"/>
                  </a:lnTo>
                  <a:lnTo>
                    <a:pt x="2577089" y="3479119"/>
                  </a:lnTo>
                  <a:lnTo>
                    <a:pt x="2597142" y="3488919"/>
                  </a:lnTo>
                  <a:lnTo>
                    <a:pt x="2617138" y="3498719"/>
                  </a:lnTo>
                  <a:lnTo>
                    <a:pt x="2636929" y="3508520"/>
                  </a:lnTo>
                  <a:lnTo>
                    <a:pt x="2656588" y="3518320"/>
                  </a:lnTo>
                  <a:lnTo>
                    <a:pt x="2676084" y="3528120"/>
                  </a:lnTo>
                  <a:lnTo>
                    <a:pt x="2695245" y="3537921"/>
                  </a:lnTo>
                  <a:lnTo>
                    <a:pt x="2714218" y="3547721"/>
                  </a:lnTo>
                  <a:lnTo>
                    <a:pt x="2732860" y="3557521"/>
                  </a:lnTo>
                  <a:lnTo>
                    <a:pt x="2751098" y="3567322"/>
                  </a:lnTo>
                  <a:lnTo>
                    <a:pt x="2769084" y="3577122"/>
                  </a:lnTo>
                  <a:lnTo>
                    <a:pt x="2786522" y="3586922"/>
                  </a:lnTo>
                  <a:lnTo>
                    <a:pt x="2803537" y="3596723"/>
                  </a:lnTo>
                  <a:lnTo>
                    <a:pt x="2820239" y="3606523"/>
                  </a:lnTo>
                  <a:lnTo>
                    <a:pt x="2836128" y="3616323"/>
                  </a:lnTo>
                  <a:lnTo>
                    <a:pt x="2851629" y="3626124"/>
                  </a:lnTo>
                  <a:lnTo>
                    <a:pt x="2866619" y="3635924"/>
                  </a:lnTo>
                  <a:lnTo>
                    <a:pt x="2880767" y="3645724"/>
                  </a:lnTo>
                  <a:lnTo>
                    <a:pt x="2894476" y="3655525"/>
                  </a:lnTo>
                  <a:lnTo>
                    <a:pt x="2907430" y="3665325"/>
                  </a:lnTo>
                  <a:lnTo>
                    <a:pt x="2919582" y="3675125"/>
                  </a:lnTo>
                  <a:lnTo>
                    <a:pt x="2931242" y="3684926"/>
                  </a:lnTo>
                  <a:lnTo>
                    <a:pt x="2941873" y="3694726"/>
                  </a:lnTo>
                  <a:lnTo>
                    <a:pt x="2951792" y="3704526"/>
                  </a:lnTo>
                  <a:lnTo>
                    <a:pt x="2961164" y="3714327"/>
                  </a:lnTo>
                  <a:lnTo>
                    <a:pt x="2969232" y="3724127"/>
                  </a:lnTo>
                  <a:lnTo>
                    <a:pt x="2976718" y="3733927"/>
                  </a:lnTo>
                  <a:lnTo>
                    <a:pt x="2983410" y="3743728"/>
                  </a:lnTo>
                  <a:lnTo>
                    <a:pt x="2988910" y="3753528"/>
                  </a:lnTo>
                  <a:lnTo>
                    <a:pt x="2993799" y="3763328"/>
                  </a:lnTo>
                  <a:lnTo>
                    <a:pt x="2997635" y="3773129"/>
                  </a:lnTo>
                  <a:lnTo>
                    <a:pt x="3000439" y="3782929"/>
                  </a:lnTo>
                  <a:lnTo>
                    <a:pt x="3002610" y="3792729"/>
                  </a:lnTo>
                  <a:lnTo>
                    <a:pt x="3003469" y="3802530"/>
                  </a:lnTo>
                  <a:lnTo>
                    <a:pt x="3003494" y="3812330"/>
                  </a:lnTo>
                  <a:lnTo>
                    <a:pt x="3002840" y="3822131"/>
                  </a:lnTo>
                  <a:lnTo>
                    <a:pt x="3000699" y="3831931"/>
                  </a:lnTo>
                  <a:lnTo>
                    <a:pt x="2997910" y="3841731"/>
                  </a:lnTo>
                  <a:lnTo>
                    <a:pt x="2994217" y="3851532"/>
                  </a:lnTo>
                  <a:lnTo>
                    <a:pt x="2989268" y="3861332"/>
                  </a:lnTo>
                  <a:lnTo>
                    <a:pt x="2983680" y="3871132"/>
                  </a:lnTo>
                  <a:lnTo>
                    <a:pt x="2976984" y="3880933"/>
                  </a:lnTo>
                  <a:lnTo>
                    <a:pt x="2969283" y="3890733"/>
                  </a:lnTo>
                  <a:lnTo>
                    <a:pt x="2960959" y="3900533"/>
                  </a:lnTo>
                  <a:lnTo>
                    <a:pt x="2951361" y="3910334"/>
                  </a:lnTo>
                  <a:lnTo>
                    <a:pt x="2941011" y="3920134"/>
                  </a:lnTo>
                  <a:lnTo>
                    <a:pt x="2930016" y="3929934"/>
                  </a:lnTo>
                  <a:lnTo>
                    <a:pt x="2917720" y="3939735"/>
                  </a:lnTo>
                  <a:lnTo>
                    <a:pt x="2904869" y="3949535"/>
                  </a:lnTo>
                  <a:lnTo>
                    <a:pt x="2891229" y="3959335"/>
                  </a:lnTo>
                  <a:lnTo>
                    <a:pt x="2876578" y="3969136"/>
                  </a:lnTo>
                  <a:lnTo>
                    <a:pt x="2861416" y="3978936"/>
                  </a:lnTo>
                  <a:lnTo>
                    <a:pt x="2845369" y="3988736"/>
                  </a:lnTo>
                  <a:lnTo>
                    <a:pt x="2828582" y="3998537"/>
                  </a:lnTo>
                  <a:lnTo>
                    <a:pt x="2811334" y="4008337"/>
                  </a:lnTo>
                  <a:lnTo>
                    <a:pt x="2793160" y="4018137"/>
                  </a:lnTo>
                  <a:lnTo>
                    <a:pt x="2774489" y="4027938"/>
                  </a:lnTo>
                  <a:lnTo>
                    <a:pt x="2755369" y="4037738"/>
                  </a:lnTo>
                  <a:lnTo>
                    <a:pt x="2735425" y="4047538"/>
                  </a:lnTo>
                  <a:lnTo>
                    <a:pt x="2715145" y="4057339"/>
                  </a:lnTo>
                  <a:lnTo>
                    <a:pt x="2694379" y="4067139"/>
                  </a:lnTo>
                  <a:lnTo>
                    <a:pt x="2673057" y="4076939"/>
                  </a:lnTo>
                  <a:lnTo>
                    <a:pt x="2651460" y="4086740"/>
                  </a:lnTo>
                  <a:lnTo>
                    <a:pt x="2629398" y="4096540"/>
                  </a:lnTo>
                  <a:lnTo>
                    <a:pt x="2606998" y="4106340"/>
                  </a:lnTo>
                  <a:lnTo>
                    <a:pt x="2584387" y="4116141"/>
                  </a:lnTo>
                  <a:lnTo>
                    <a:pt x="2561387" y="4125941"/>
                  </a:lnTo>
                  <a:lnTo>
                    <a:pt x="2538215" y="4135741"/>
                  </a:lnTo>
                  <a:lnTo>
                    <a:pt x="2514879" y="4145542"/>
                  </a:lnTo>
                  <a:lnTo>
                    <a:pt x="2491312" y="4155342"/>
                  </a:lnTo>
                  <a:lnTo>
                    <a:pt x="2467671" y="4165142"/>
                  </a:lnTo>
                  <a:lnTo>
                    <a:pt x="2443927" y="4174943"/>
                  </a:lnTo>
                  <a:lnTo>
                    <a:pt x="2420124" y="4184743"/>
                  </a:lnTo>
                  <a:lnTo>
                    <a:pt x="2396306" y="4194543"/>
                  </a:lnTo>
                  <a:lnTo>
                    <a:pt x="2372493" y="4204344"/>
                  </a:lnTo>
                  <a:lnTo>
                    <a:pt x="2348734" y="4214144"/>
                  </a:lnTo>
                  <a:lnTo>
                    <a:pt x="2325016" y="4223944"/>
                  </a:lnTo>
                  <a:lnTo>
                    <a:pt x="2301447" y="4233745"/>
                  </a:lnTo>
                  <a:lnTo>
                    <a:pt x="2277993" y="4243545"/>
                  </a:lnTo>
                  <a:lnTo>
                    <a:pt x="2254655" y="4253345"/>
                  </a:lnTo>
                  <a:lnTo>
                    <a:pt x="2231592" y="4263146"/>
                  </a:lnTo>
                  <a:lnTo>
                    <a:pt x="2208679" y="4272946"/>
                  </a:lnTo>
                  <a:lnTo>
                    <a:pt x="2186000" y="4282746"/>
                  </a:lnTo>
                  <a:lnTo>
                    <a:pt x="2163646" y="4292547"/>
                  </a:lnTo>
                  <a:lnTo>
                    <a:pt x="2141482" y="4302347"/>
                  </a:lnTo>
                  <a:lnTo>
                    <a:pt x="2119694" y="4312147"/>
                  </a:lnTo>
                  <a:lnTo>
                    <a:pt x="2098233" y="4321948"/>
                  </a:lnTo>
                  <a:lnTo>
                    <a:pt x="2076996" y="4331748"/>
                  </a:lnTo>
                  <a:lnTo>
                    <a:pt x="2056290" y="4341548"/>
                  </a:lnTo>
                  <a:lnTo>
                    <a:pt x="2035874" y="4351349"/>
                  </a:lnTo>
                  <a:lnTo>
                    <a:pt x="2015768" y="4361149"/>
                  </a:lnTo>
                  <a:lnTo>
                    <a:pt x="1996239" y="4370949"/>
                  </a:lnTo>
                  <a:lnTo>
                    <a:pt x="1976989" y="4380750"/>
                  </a:lnTo>
                  <a:lnTo>
                    <a:pt x="1958177" y="4390550"/>
                  </a:lnTo>
                  <a:lnTo>
                    <a:pt x="1939887" y="4400350"/>
                  </a:lnTo>
                  <a:lnTo>
                    <a:pt x="1921893" y="4410151"/>
                  </a:lnTo>
                  <a:lnTo>
                    <a:pt x="1904466" y="4419951"/>
                  </a:lnTo>
                  <a:lnTo>
                    <a:pt x="1887481" y="4429751"/>
                  </a:lnTo>
                  <a:lnTo>
                    <a:pt x="1870801" y="4439552"/>
                  </a:lnTo>
                  <a:lnTo>
                    <a:pt x="1854813" y="4449352"/>
                  </a:lnTo>
                  <a:lnTo>
                    <a:pt x="1839169" y="4459152"/>
                  </a:lnTo>
                  <a:lnTo>
                    <a:pt x="1823909" y="4468953"/>
                  </a:lnTo>
                  <a:lnTo>
                    <a:pt x="1809305" y="4478753"/>
                  </a:lnTo>
                  <a:lnTo>
                    <a:pt x="1795010" y="4488553"/>
                  </a:lnTo>
                  <a:lnTo>
                    <a:pt x="1781207" y="4498354"/>
                  </a:lnTo>
                  <a:lnTo>
                    <a:pt x="1767944" y="4508154"/>
                  </a:lnTo>
                  <a:lnTo>
                    <a:pt x="1754987" y="4517954"/>
                  </a:lnTo>
                  <a:lnTo>
                    <a:pt x="1742615" y="4527755"/>
                  </a:lnTo>
                  <a:lnTo>
                    <a:pt x="1730664" y="4537555"/>
                  </a:lnTo>
                  <a:lnTo>
                    <a:pt x="1719011" y="4547355"/>
                  </a:lnTo>
                  <a:lnTo>
                    <a:pt x="1708020" y="4557156"/>
                  </a:lnTo>
                  <a:lnTo>
                    <a:pt x="1697334" y="4566956"/>
                  </a:lnTo>
                  <a:lnTo>
                    <a:pt x="1687009" y="4576756"/>
                  </a:lnTo>
                  <a:lnTo>
                    <a:pt x="1677257" y="4586557"/>
                  </a:lnTo>
                  <a:lnTo>
                    <a:pt x="1667774" y="4596357"/>
                  </a:lnTo>
                  <a:lnTo>
                    <a:pt x="1658723" y="4606157"/>
                  </a:lnTo>
                  <a:lnTo>
                    <a:pt x="1650117" y="4615958"/>
                  </a:lnTo>
                  <a:lnTo>
                    <a:pt x="1641765" y="4625758"/>
                  </a:lnTo>
                  <a:lnTo>
                    <a:pt x="1633899" y="4635558"/>
                  </a:lnTo>
                  <a:lnTo>
                    <a:pt x="1626361" y="4645359"/>
                  </a:lnTo>
                  <a:lnTo>
                    <a:pt x="1619060" y="4655159"/>
                  </a:lnTo>
                  <a:lnTo>
                    <a:pt x="1612282" y="4664959"/>
                  </a:lnTo>
                  <a:lnTo>
                    <a:pt x="1605728" y="4674760"/>
                  </a:lnTo>
                  <a:lnTo>
                    <a:pt x="1599456" y="4684560"/>
                  </a:lnTo>
                  <a:lnTo>
                    <a:pt x="1593602" y="4694360"/>
                  </a:lnTo>
                  <a:lnTo>
                    <a:pt x="1587945" y="4704161"/>
                  </a:lnTo>
                  <a:lnTo>
                    <a:pt x="1582608" y="4713961"/>
                  </a:lnTo>
                  <a:lnTo>
                    <a:pt x="1577582" y="4723761"/>
                  </a:lnTo>
                  <a:lnTo>
                    <a:pt x="1572735" y="4733562"/>
                  </a:lnTo>
                  <a:lnTo>
                    <a:pt x="1568232" y="4743362"/>
                  </a:lnTo>
                  <a:lnTo>
                    <a:pt x="1563947" y="4753162"/>
                  </a:lnTo>
                  <a:lnTo>
                    <a:pt x="1559825" y="4762963"/>
                  </a:lnTo>
                  <a:lnTo>
                    <a:pt x="1556056" y="4772763"/>
                  </a:lnTo>
                  <a:lnTo>
                    <a:pt x="1552430" y="4782563"/>
                  </a:lnTo>
                  <a:lnTo>
                    <a:pt x="1548993" y="4792364"/>
                  </a:lnTo>
                  <a:lnTo>
                    <a:pt x="1545820" y="4802164"/>
                  </a:lnTo>
                  <a:lnTo>
                    <a:pt x="1542774" y="4811964"/>
                  </a:lnTo>
                  <a:lnTo>
                    <a:pt x="1539932" y="4821765"/>
                  </a:lnTo>
                  <a:lnTo>
                    <a:pt x="1537280" y="4831565"/>
                  </a:lnTo>
                  <a:lnTo>
                    <a:pt x="1534738" y="4841365"/>
                  </a:lnTo>
                  <a:lnTo>
                    <a:pt x="1532408" y="4851166"/>
                  </a:lnTo>
                  <a:lnTo>
                    <a:pt x="1530206" y="4860966"/>
                  </a:lnTo>
                  <a:lnTo>
                    <a:pt x="1528103" y="4870766"/>
                  </a:lnTo>
                  <a:lnTo>
                    <a:pt x="1526206" y="4880567"/>
                  </a:lnTo>
                  <a:lnTo>
                    <a:pt x="1524390" y="4890367"/>
                  </a:lnTo>
                  <a:lnTo>
                    <a:pt x="1522686" y="4900167"/>
                  </a:lnTo>
                  <a:lnTo>
                    <a:pt x="1521130" y="4909968"/>
                  </a:lnTo>
                  <a:lnTo>
                    <a:pt x="1519643" y="4919768"/>
                  </a:lnTo>
                  <a:lnTo>
                    <a:pt x="1518274" y="4929568"/>
                  </a:lnTo>
                  <a:lnTo>
                    <a:pt x="1517006" y="4939369"/>
                  </a:lnTo>
                  <a:lnTo>
                    <a:pt x="1515798" y="4949169"/>
                  </a:lnTo>
                  <a:lnTo>
                    <a:pt x="1514706" y="4958969"/>
                  </a:lnTo>
                  <a:lnTo>
                    <a:pt x="1513680" y="4968770"/>
                  </a:lnTo>
                  <a:lnTo>
                    <a:pt x="1512708" y="4978570"/>
                  </a:lnTo>
                  <a:lnTo>
                    <a:pt x="1511841" y="4988370"/>
                  </a:lnTo>
                  <a:lnTo>
                    <a:pt x="1511017" y="4998171"/>
                  </a:lnTo>
                  <a:lnTo>
                    <a:pt x="1510251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927025" y="3132050"/>
              <a:ext cx="0" cy="1026818"/>
            </a:xfrm>
            <a:custGeom>
              <a:avLst/>
              <a:pathLst>
                <a:path w="0" h="1026818">
                  <a:moveTo>
                    <a:pt x="0" y="10268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927025" y="5064769"/>
              <a:ext cx="0" cy="65415"/>
            </a:xfrm>
            <a:custGeom>
              <a:avLst/>
              <a:pathLst>
                <a:path w="0" h="65415">
                  <a:moveTo>
                    <a:pt x="0" y="0"/>
                  </a:moveTo>
                  <a:lnTo>
                    <a:pt x="0" y="6541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760164" y="4158869"/>
              <a:ext cx="333721" cy="905900"/>
            </a:xfrm>
            <a:custGeom>
              <a:avLst/>
              <a:pathLst>
                <a:path w="333721" h="905900">
                  <a:moveTo>
                    <a:pt x="0" y="0"/>
                  </a:moveTo>
                  <a:lnTo>
                    <a:pt x="0" y="905900"/>
                  </a:lnTo>
                  <a:lnTo>
                    <a:pt x="333721" y="905900"/>
                  </a:lnTo>
                  <a:lnTo>
                    <a:pt x="33372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760164" y="4985478"/>
              <a:ext cx="333721" cy="0"/>
            </a:xfrm>
            <a:custGeom>
              <a:avLst/>
              <a:pathLst>
                <a:path w="333721" h="0">
                  <a:moveTo>
                    <a:pt x="0" y="0"/>
                  </a:moveTo>
                  <a:lnTo>
                    <a:pt x="33372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4742424" y="4971033"/>
              <a:ext cx="64570" cy="645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4937968" y="3933971"/>
              <a:ext cx="148489" cy="1484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5275498" y="5051255"/>
              <a:ext cx="46850" cy="468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4548454" y="5028038"/>
              <a:ext cx="148788" cy="1487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5215634" y="3058005"/>
              <a:ext cx="148089" cy="148089"/>
            </a:xfrm>
            <a:custGeom>
              <a:avLst/>
              <a:pathLst>
                <a:path w="148089" h="148089">
                  <a:moveTo>
                    <a:pt x="0" y="74044"/>
                  </a:moveTo>
                  <a:lnTo>
                    <a:pt x="74044" y="0"/>
                  </a:lnTo>
                  <a:lnTo>
                    <a:pt x="148089" y="74044"/>
                  </a:lnTo>
                  <a:lnTo>
                    <a:pt x="74044" y="14808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4963517" y="2201008"/>
              <a:ext cx="149397" cy="149397"/>
            </a:xfrm>
            <a:custGeom>
              <a:avLst/>
              <a:pathLst>
                <a:path w="149397" h="149397">
                  <a:moveTo>
                    <a:pt x="0" y="74698"/>
                  </a:moveTo>
                  <a:lnTo>
                    <a:pt x="74698" y="0"/>
                  </a:lnTo>
                  <a:lnTo>
                    <a:pt x="149397" y="74698"/>
                  </a:lnTo>
                  <a:lnTo>
                    <a:pt x="74698" y="14939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4316011" y="4941029"/>
              <a:ext cx="124578" cy="1245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5416956" y="4536344"/>
              <a:ext cx="148967" cy="1489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4354016" y="4949231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152152" y="4893243"/>
              <a:ext cx="148788" cy="1487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115408" y="5083238"/>
              <a:ext cx="62176" cy="621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4481656" y="4805871"/>
              <a:ext cx="149093" cy="1490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4286495" y="3707979"/>
              <a:ext cx="148515" cy="148515"/>
            </a:xfrm>
            <a:custGeom>
              <a:avLst/>
              <a:pathLst>
                <a:path w="148515" h="148515">
                  <a:moveTo>
                    <a:pt x="0" y="74257"/>
                  </a:moveTo>
                  <a:lnTo>
                    <a:pt x="74257" y="0"/>
                  </a:lnTo>
                  <a:lnTo>
                    <a:pt x="148515" y="74257"/>
                  </a:lnTo>
                  <a:lnTo>
                    <a:pt x="74257" y="148515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4516371" y="5055790"/>
              <a:ext cx="148788" cy="1487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4087290" y="3182557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chr11:32396323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086705" y="2327949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chr11:32396367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086749" y="3833386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chr11:32428592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2448133" y="6089357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2503125" y="5098219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503125" y="4107081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503125" y="3115943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503125" y="2124805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503125" y="1133667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33" name="pl33"/>
            <p:cNvSpPr/>
            <p:nvPr/>
          </p:nvSpPr>
          <p:spPr>
            <a:xfrm>
              <a:off x="2880411" y="614907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880411" y="515793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880411" y="416679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880411" y="317566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880411" y="218452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880411" y="119338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92702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4649460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43" name="tx43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7106490" y="2284727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45" name="pt45"/>
            <p:cNvSpPr/>
            <p:nvPr/>
          </p:nvSpPr>
          <p:spPr>
            <a:xfrm>
              <a:off x="7131280" y="2546193"/>
              <a:ext cx="145270" cy="14527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7151236" y="2760999"/>
              <a:ext cx="105357" cy="10535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7199415" y="3004027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7151236" y="3150697"/>
              <a:ext cx="105357" cy="10535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7131280" y="3325590"/>
              <a:ext cx="145270" cy="14527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7389908" y="2559111"/>
              <a:ext cx="29735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7389908" y="2753960"/>
              <a:ext cx="29735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7389908" y="2948809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7389908" y="3143659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7389908" y="3338508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7106490" y="3648824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56" name="pt56"/>
            <p:cNvSpPr/>
            <p:nvPr/>
          </p:nvSpPr>
          <p:spPr>
            <a:xfrm>
              <a:off x="7179089" y="400055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7179089" y="4195402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7389908" y="3933440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389908" y="4128290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106490" y="4491316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61" name="pt61"/>
            <p:cNvSpPr/>
            <p:nvPr/>
          </p:nvSpPr>
          <p:spPr>
            <a:xfrm>
              <a:off x="7179089" y="48225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7179089" y="5017405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7389908" y="4784986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7389908" y="4979835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924695" y="619487"/>
              <a:ext cx="7236519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WT1,Rare cancer,Polyphen Score,Variants by P Value Category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>greaty01</cp:lastModifiedBy>
  <cp:revision>5</cp:revision>
  <dcterms:created xsi:type="dcterms:W3CDTF">2015-07-14T21:05:00Z</dcterms:created>
  <dcterms:modified xsi:type="dcterms:W3CDTF">2024-01-21T17:22:34Z</dcterms:modified>
</cp:coreProperties>
</file>