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7031955" y="1624673"/>
              <a:ext cx="36101" cy="36101"/>
            </a:xfrm>
            <a:prstGeom prst="ellipse">
              <a:avLst/>
            </a:prstGeom>
            <a:solidFill>
              <a:srgbClr val="00BFC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7254039" y="2063731"/>
              <a:ext cx="36101" cy="36101"/>
            </a:xfrm>
            <a:prstGeom prst="ellipse">
              <a:avLst/>
            </a:prstGeom>
            <a:solidFill>
              <a:srgbClr val="00BFC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6520161" y="2577456"/>
              <a:ext cx="36101" cy="36101"/>
            </a:xfrm>
            <a:prstGeom prst="ellipse">
              <a:avLst/>
            </a:prstGeom>
            <a:solidFill>
              <a:srgbClr val="00BFC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980611" y="4373175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915691" y="5225246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916378" y="5225246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6891663" y="543320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966382" y="543320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910704" y="5624224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478497" y="580220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698606" y="580220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425524" y="580220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583164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941276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11622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407027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71661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547717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458199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436797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320590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283213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10800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99834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67615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188785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185337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52500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049300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329443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999775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999693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276914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65438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231742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954487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209028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45032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42865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871016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131968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866042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105499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34758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838855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094645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092354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776582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956388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953426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951135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946644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936577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388638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675813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659593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914801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881159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881137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911513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618438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882516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120676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844537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095419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833080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807682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893050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549613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773769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795552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795552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761746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954558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471698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462876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713850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674236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670514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423513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639264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418565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631558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631005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620122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71264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635254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607158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619842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619290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585315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71540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812999" y="582742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559923" y="584015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532224" y="5843985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558046" y="5843985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693358" y="5843985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525240" y="5843985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86544" y="5869793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78569" y="5872076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468760" y="5876980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426742" y="5905880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425164" y="5905880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536819" y="5924721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533766" y="5924721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610111" y="5996977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38609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48912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67508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4440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24395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1876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8125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5452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1210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34546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2112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9494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60478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030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2257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82834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61740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88229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63255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72545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74181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64248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71873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85911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823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68013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4179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65476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94726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49930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95076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48365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65560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43649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32909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64643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64784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64803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58614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32967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31527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30901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64104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55113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31072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64972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2847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24974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65028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89279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76728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64348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63708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4026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91951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21053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75346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04615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64960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65778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63833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63267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16975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84538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64698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65103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64966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64138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13510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64015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65498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6437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65864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64722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63259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64498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50914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64435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64626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64594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65487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63456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77439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64944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63270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64127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64131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40283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64778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64244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63524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64954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64654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00522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75826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66202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64243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97650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64003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66080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97891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65005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64809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64025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65015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9546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91895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64106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98716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63881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4447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65318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64631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64428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68984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30281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64661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63886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65667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65689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66125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63535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88108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87904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65783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67948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63001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64520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64944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64696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65008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63748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29742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64777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86145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65080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64568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11231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64277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64929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63501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66231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64584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6423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64479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64355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01249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65667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46924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65115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65462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64991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65543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64662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43025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64750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02128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65868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64361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65108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65145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02624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65281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63708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47960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78161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65287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62890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63329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65116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66382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77355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64792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64638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65415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64174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65647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64886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64441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63392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65774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64187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64449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65551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64990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64838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04471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63986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04644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65876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64836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64544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64996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64825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61299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64331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66270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71217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64719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65013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72399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58281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45955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45955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62639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64326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65183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62835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66660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64605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65264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65508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64976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62288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65472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64639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65710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62805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15361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63377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62265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63495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65728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48514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65953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65793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64686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39201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65700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65675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63583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68583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66055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63754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63738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16007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62885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55453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63155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63900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65561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64111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64008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64155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64106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63975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66051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64921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63380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64233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64323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64343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64318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64318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64183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62796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64384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63615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64477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64439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64555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64569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62968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453832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66362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63884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63657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64737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465147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64491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64815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64865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66810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64703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426384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66801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64139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66109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64686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63711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64902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64974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65831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64167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63489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65911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65322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64470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65373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64547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67140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64658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65483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65435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65442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65488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63943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67245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70535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6566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60777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65590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64658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65825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64921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65945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10590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65919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61356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66004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65230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66026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65823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15941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64637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61749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60944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60946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66223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66187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61904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66188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68719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62303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65607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62332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65573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66415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66448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62480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65961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61636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62540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62516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66271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65994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62594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66678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416845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62681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69166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62787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61977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62888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66814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66743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62963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62171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62180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63048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63051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63054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66883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62976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62250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6226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62271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62282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63122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63074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62408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62392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63217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62402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63242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66770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63249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63283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62517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62475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63339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63314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69743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63402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6340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62621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62669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62659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63482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63424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62698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67040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17459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63554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63564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63598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13296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67147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63716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13483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63716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63781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63816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63813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63840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63843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63830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63868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63840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70226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42929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63102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63979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13824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70343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64061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64069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64045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64075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64055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64079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13547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64108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64127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64111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6413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64157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64164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64220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63427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64262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364232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63436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64306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64308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64340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64336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63532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64344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64351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63561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63590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64400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63614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64437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64413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64440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364480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63687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63629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64499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64473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67535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29284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64512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64545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64547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64567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64580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63759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363767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64620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64618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64662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63855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64661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63846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64653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64677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67330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37645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64729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63904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64725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64777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64793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71009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63990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364802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64812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364816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64850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31627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64912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53254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367015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364922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364922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64118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64941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364984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364969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64969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364962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365008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371235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364225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65050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64259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64251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65077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64259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365070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65109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65107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364321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365102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364342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365145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64339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65162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65169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367186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365206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71398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64387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65252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65183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65248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365256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65239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15311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65272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365296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365295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365320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364509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364549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65352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64561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365393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364626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368067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71630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65460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364674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365474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65495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65493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31612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65522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365562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65572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65571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6563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22808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64835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65660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65686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65706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64900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64951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65758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64920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65775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65709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364992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364970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36581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365848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365034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365956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365934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42376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65956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65912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65162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65953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19955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2573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365258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366088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36609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365303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366112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365346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66179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66198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66187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65457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65469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66262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66300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366279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66312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366318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66382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366378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365602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66400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366432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66451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366451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366468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366476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372560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72560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31590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366506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366539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66579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66593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66597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366615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366653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366636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66624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366633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65854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365900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366683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365896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66707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366699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72778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66732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366749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66736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365968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366752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31584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365963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366777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366010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66801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366871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66892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366897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366899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66886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66939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366919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366156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367009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37300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66999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43362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67001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367020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67067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66323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67136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367139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67161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67168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67186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67228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31571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67257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31569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67296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367303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66573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366552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73370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367424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373408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366647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67477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66689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66685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367481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73538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67559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367547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373526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367568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67578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367586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367600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36687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40087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366875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67663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2529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67676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373655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67692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67687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67749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367774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67763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373755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373756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67830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67812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367828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367114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35428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67925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367157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367943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367946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367964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367963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367197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367223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367235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367240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68033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36803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368040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368050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68072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367328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68095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368111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367349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374047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368132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368158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368176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68192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368208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368199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3681995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3682004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368242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367487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31541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39113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427024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4269751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368289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374265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368351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3676242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3742998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3684989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368523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68523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368546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3678166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686307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420956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43805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4273383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686730" y="601931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3687277" y="6019682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433988" y="6019771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215282" y="6023140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4428575" y="6023140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4392288" y="6025208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4335590" y="6025208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408333" y="6038018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236584" y="6043505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4244510" y="6051723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368071" y="6051723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247679" y="6053243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353482" y="6068209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4336461" y="6082010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4325754" y="6104757"/>
              <a:ext cx="36101" cy="36101"/>
            </a:xfrm>
            <a:prstGeom prst="ellipse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977752" y="1570470"/>
              <a:ext cx="144506" cy="144506"/>
            </a:xfrm>
            <a:prstGeom prst="ellipse">
              <a:avLst/>
            </a:prstGeom>
            <a:solidFill>
              <a:srgbClr val="B22222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7199836" y="2009528"/>
              <a:ext cx="144506" cy="144506"/>
            </a:xfrm>
            <a:prstGeom prst="ellipse">
              <a:avLst/>
            </a:prstGeom>
            <a:solidFill>
              <a:srgbClr val="B22222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465959" y="2523254"/>
              <a:ext cx="144506" cy="144506"/>
            </a:xfrm>
            <a:prstGeom prst="ellipse">
              <a:avLst/>
            </a:prstGeom>
            <a:solidFill>
              <a:srgbClr val="B22222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2817704" y="4020152"/>
              <a:ext cx="5551776" cy="0"/>
            </a:xfrm>
            <a:custGeom>
              <a:avLst/>
              <a:pathLst>
                <a:path w="5551776" h="0">
                  <a:moveTo>
                    <a:pt x="0" y="0"/>
                  </a:moveTo>
                  <a:lnTo>
                    <a:pt x="5551776" y="0"/>
                  </a:lnTo>
                  <a:lnTo>
                    <a:pt x="55517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3700941" y="1016888"/>
              <a:ext cx="0" cy="5360157"/>
            </a:xfrm>
            <a:custGeom>
              <a:avLst/>
              <a:pathLst>
                <a:path w="0" h="5360157">
                  <a:moveTo>
                    <a:pt x="0" y="536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5593593" y="1016888"/>
              <a:ext cx="0" cy="5360157"/>
            </a:xfrm>
            <a:custGeom>
              <a:avLst/>
              <a:pathLst>
                <a:path w="0" h="5360157">
                  <a:moveTo>
                    <a:pt x="0" y="53601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540787" y="1378356"/>
              <a:ext cx="1352847" cy="195116"/>
            </a:xfrm>
            <a:custGeom>
              <a:avLst/>
              <a:pathLst>
                <a:path w="1352847" h="195116">
                  <a:moveTo>
                    <a:pt x="27431" y="195116"/>
                  </a:moveTo>
                  <a:lnTo>
                    <a:pt x="1325415" y="195116"/>
                  </a:lnTo>
                  <a:lnTo>
                    <a:pt x="1324311" y="195094"/>
                  </a:lnTo>
                  <a:lnTo>
                    <a:pt x="1328722" y="194916"/>
                  </a:lnTo>
                  <a:lnTo>
                    <a:pt x="1333047" y="194033"/>
                  </a:lnTo>
                  <a:lnTo>
                    <a:pt x="1337175" y="192467"/>
                  </a:lnTo>
                  <a:lnTo>
                    <a:pt x="1340999" y="190260"/>
                  </a:lnTo>
                  <a:lnTo>
                    <a:pt x="1344418" y="187468"/>
                  </a:lnTo>
                  <a:lnTo>
                    <a:pt x="1347346" y="184163"/>
                  </a:lnTo>
                  <a:lnTo>
                    <a:pt x="1349705" y="180432"/>
                  </a:lnTo>
                  <a:lnTo>
                    <a:pt x="1351436" y="176371"/>
                  </a:lnTo>
                  <a:lnTo>
                    <a:pt x="1352492" y="172084"/>
                  </a:lnTo>
                  <a:lnTo>
                    <a:pt x="1352847" y="167684"/>
                  </a:lnTo>
                  <a:lnTo>
                    <a:pt x="1352847" y="27431"/>
                  </a:lnTo>
                  <a:lnTo>
                    <a:pt x="1352492" y="23031"/>
                  </a:lnTo>
                  <a:lnTo>
                    <a:pt x="1351436" y="18745"/>
                  </a:lnTo>
                  <a:lnTo>
                    <a:pt x="1349705" y="14683"/>
                  </a:lnTo>
                  <a:lnTo>
                    <a:pt x="1347346" y="10952"/>
                  </a:lnTo>
                  <a:lnTo>
                    <a:pt x="1344418" y="7647"/>
                  </a:lnTo>
                  <a:lnTo>
                    <a:pt x="1340999" y="4855"/>
                  </a:lnTo>
                  <a:lnTo>
                    <a:pt x="1337175" y="2648"/>
                  </a:lnTo>
                  <a:lnTo>
                    <a:pt x="1333047" y="1083"/>
                  </a:lnTo>
                  <a:lnTo>
                    <a:pt x="1328722" y="200"/>
                  </a:lnTo>
                  <a:lnTo>
                    <a:pt x="132541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60"/>
            <p:cNvSpPr/>
            <p:nvPr/>
          </p:nvSpPr>
          <p:spPr>
            <a:xfrm>
              <a:off x="6586507" y="1418359"/>
              <a:ext cx="1261407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Gln1777ProfsTer74</a:t>
              </a:r>
            </a:p>
          </p:txBody>
        </p:sp>
        <p:sp>
          <p:nvSpPr>
            <p:cNvPr id="861" name="pg861"/>
            <p:cNvSpPr/>
            <p:nvPr/>
          </p:nvSpPr>
          <p:spPr>
            <a:xfrm>
              <a:off x="6430958" y="2141650"/>
              <a:ext cx="1352847" cy="195116"/>
            </a:xfrm>
            <a:custGeom>
              <a:avLst/>
              <a:pathLst>
                <a:path w="1352847" h="195116">
                  <a:moveTo>
                    <a:pt x="27431" y="195116"/>
                  </a:moveTo>
                  <a:lnTo>
                    <a:pt x="1325415" y="195116"/>
                  </a:lnTo>
                  <a:lnTo>
                    <a:pt x="1324311" y="195094"/>
                  </a:lnTo>
                  <a:lnTo>
                    <a:pt x="1328722" y="194916"/>
                  </a:lnTo>
                  <a:lnTo>
                    <a:pt x="1333047" y="194033"/>
                  </a:lnTo>
                  <a:lnTo>
                    <a:pt x="1337175" y="192467"/>
                  </a:lnTo>
                  <a:lnTo>
                    <a:pt x="1340999" y="190260"/>
                  </a:lnTo>
                  <a:lnTo>
                    <a:pt x="1344418" y="187468"/>
                  </a:lnTo>
                  <a:lnTo>
                    <a:pt x="1347346" y="184163"/>
                  </a:lnTo>
                  <a:lnTo>
                    <a:pt x="1349705" y="180432"/>
                  </a:lnTo>
                  <a:lnTo>
                    <a:pt x="1351436" y="176371"/>
                  </a:lnTo>
                  <a:lnTo>
                    <a:pt x="1352492" y="172084"/>
                  </a:lnTo>
                  <a:lnTo>
                    <a:pt x="1352847" y="167684"/>
                  </a:lnTo>
                  <a:lnTo>
                    <a:pt x="1352847" y="27431"/>
                  </a:lnTo>
                  <a:lnTo>
                    <a:pt x="1352492" y="23031"/>
                  </a:lnTo>
                  <a:lnTo>
                    <a:pt x="1351436" y="18745"/>
                  </a:lnTo>
                  <a:lnTo>
                    <a:pt x="1349705" y="14683"/>
                  </a:lnTo>
                  <a:lnTo>
                    <a:pt x="1347346" y="10952"/>
                  </a:lnTo>
                  <a:lnTo>
                    <a:pt x="1344418" y="7647"/>
                  </a:lnTo>
                  <a:lnTo>
                    <a:pt x="1340999" y="4855"/>
                  </a:lnTo>
                  <a:lnTo>
                    <a:pt x="1337175" y="2648"/>
                  </a:lnTo>
                  <a:lnTo>
                    <a:pt x="1333047" y="1083"/>
                  </a:lnTo>
                  <a:lnTo>
                    <a:pt x="1328722" y="200"/>
                  </a:lnTo>
                  <a:lnTo>
                    <a:pt x="132541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62"/>
            <p:cNvSpPr/>
            <p:nvPr/>
          </p:nvSpPr>
          <p:spPr>
            <a:xfrm>
              <a:off x="6476678" y="2152576"/>
              <a:ext cx="1261407" cy="138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Ser1253ArgfsTer10</a:t>
              </a:r>
            </a:p>
          </p:txBody>
        </p:sp>
        <p:sp>
          <p:nvSpPr>
            <p:cNvPr id="863" name="pg863"/>
            <p:cNvSpPr/>
            <p:nvPr/>
          </p:nvSpPr>
          <p:spPr>
            <a:xfrm>
              <a:off x="5731473" y="2655697"/>
              <a:ext cx="1296598" cy="195116"/>
            </a:xfrm>
            <a:custGeom>
              <a:avLst/>
              <a:pathLst>
                <a:path w="1296598" h="195116">
                  <a:moveTo>
                    <a:pt x="27431" y="195116"/>
                  </a:moveTo>
                  <a:lnTo>
                    <a:pt x="1269166" y="195116"/>
                  </a:lnTo>
                  <a:lnTo>
                    <a:pt x="1268062" y="195094"/>
                  </a:lnTo>
                  <a:lnTo>
                    <a:pt x="1272473" y="194916"/>
                  </a:lnTo>
                  <a:lnTo>
                    <a:pt x="1276798" y="194033"/>
                  </a:lnTo>
                  <a:lnTo>
                    <a:pt x="1280926" y="192467"/>
                  </a:lnTo>
                  <a:lnTo>
                    <a:pt x="1284749" y="190260"/>
                  </a:lnTo>
                  <a:lnTo>
                    <a:pt x="1288169" y="187468"/>
                  </a:lnTo>
                  <a:lnTo>
                    <a:pt x="1291097" y="184163"/>
                  </a:lnTo>
                  <a:lnTo>
                    <a:pt x="1293456" y="180432"/>
                  </a:lnTo>
                  <a:lnTo>
                    <a:pt x="1295186" y="176371"/>
                  </a:lnTo>
                  <a:lnTo>
                    <a:pt x="1296243" y="172084"/>
                  </a:lnTo>
                  <a:lnTo>
                    <a:pt x="1296598" y="167684"/>
                  </a:lnTo>
                  <a:lnTo>
                    <a:pt x="1296598" y="27432"/>
                  </a:lnTo>
                  <a:lnTo>
                    <a:pt x="1296243" y="23031"/>
                  </a:lnTo>
                  <a:lnTo>
                    <a:pt x="1295186" y="18745"/>
                  </a:lnTo>
                  <a:lnTo>
                    <a:pt x="1293456" y="14683"/>
                  </a:lnTo>
                  <a:lnTo>
                    <a:pt x="1291097" y="10952"/>
                  </a:lnTo>
                  <a:lnTo>
                    <a:pt x="1288169" y="7647"/>
                  </a:lnTo>
                  <a:lnTo>
                    <a:pt x="1284749" y="4855"/>
                  </a:lnTo>
                  <a:lnTo>
                    <a:pt x="1280926" y="2648"/>
                  </a:lnTo>
                  <a:lnTo>
                    <a:pt x="1276798" y="1083"/>
                  </a:lnTo>
                  <a:lnTo>
                    <a:pt x="1272473" y="200"/>
                  </a:lnTo>
                  <a:lnTo>
                    <a:pt x="1269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64"/>
            <p:cNvSpPr/>
            <p:nvPr/>
          </p:nvSpPr>
          <p:spPr>
            <a:xfrm>
              <a:off x="5777193" y="2695701"/>
              <a:ext cx="1205158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Gln1111AsnfsTer5</a:t>
              </a:r>
            </a:p>
          </p:txBody>
        </p:sp>
        <p:sp>
          <p:nvSpPr>
            <p:cNvPr id="865" name="rc865"/>
            <p:cNvSpPr/>
            <p:nvPr/>
          </p:nvSpPr>
          <p:spPr>
            <a:xfrm>
              <a:off x="2817704" y="1016888"/>
              <a:ext cx="5551776" cy="5360157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2817704" y="1016888"/>
              <a:ext cx="0" cy="5360157"/>
            </a:xfrm>
            <a:custGeom>
              <a:avLst/>
              <a:pathLst>
                <a:path w="0" h="5360157">
                  <a:moveTo>
                    <a:pt x="0" y="5360157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7"/>
            <p:cNvSpPr/>
            <p:nvPr/>
          </p:nvSpPr>
          <p:spPr>
            <a:xfrm>
              <a:off x="2540260" y="6082250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868" name="tx868"/>
            <p:cNvSpPr/>
            <p:nvPr/>
          </p:nvSpPr>
          <p:spPr>
            <a:xfrm>
              <a:off x="2540260" y="5270104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869" name="tx869"/>
            <p:cNvSpPr/>
            <p:nvPr/>
          </p:nvSpPr>
          <p:spPr>
            <a:xfrm>
              <a:off x="2540260" y="4457959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870" name="tx870"/>
            <p:cNvSpPr/>
            <p:nvPr/>
          </p:nvSpPr>
          <p:spPr>
            <a:xfrm>
              <a:off x="2540260" y="3646439"/>
              <a:ext cx="197733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871" name="tx871"/>
            <p:cNvSpPr/>
            <p:nvPr/>
          </p:nvSpPr>
          <p:spPr>
            <a:xfrm>
              <a:off x="2540260" y="2833322"/>
              <a:ext cx="197733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872" name="tx872"/>
            <p:cNvSpPr/>
            <p:nvPr/>
          </p:nvSpPr>
          <p:spPr>
            <a:xfrm>
              <a:off x="2540260" y="2021385"/>
              <a:ext cx="197733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873" name="tx873"/>
            <p:cNvSpPr/>
            <p:nvPr/>
          </p:nvSpPr>
          <p:spPr>
            <a:xfrm>
              <a:off x="2540260" y="1209240"/>
              <a:ext cx="197733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874" name="pl874"/>
            <p:cNvSpPr/>
            <p:nvPr/>
          </p:nvSpPr>
          <p:spPr>
            <a:xfrm>
              <a:off x="2773420" y="61334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2773420" y="532125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2773420" y="45091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2773420" y="36969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2773420" y="28848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2773420" y="20726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80"/>
            <p:cNvSpPr/>
            <p:nvPr/>
          </p:nvSpPr>
          <p:spPr>
            <a:xfrm>
              <a:off x="2773420" y="12605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2817704" y="6377045"/>
              <a:ext cx="5551776" cy="0"/>
            </a:xfrm>
            <a:custGeom>
              <a:avLst/>
              <a:pathLst>
                <a:path w="5551776" h="0">
                  <a:moveTo>
                    <a:pt x="0" y="0"/>
                  </a:moveTo>
                  <a:lnTo>
                    <a:pt x="5551776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2"/>
            <p:cNvSpPr/>
            <p:nvPr/>
          </p:nvSpPr>
          <p:spPr>
            <a:xfrm>
              <a:off x="3070058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3"/>
            <p:cNvSpPr/>
            <p:nvPr/>
          </p:nvSpPr>
          <p:spPr>
            <a:xfrm>
              <a:off x="3700941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4"/>
            <p:cNvSpPr/>
            <p:nvPr/>
          </p:nvSpPr>
          <p:spPr>
            <a:xfrm>
              <a:off x="4331825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5"/>
            <p:cNvSpPr/>
            <p:nvPr/>
          </p:nvSpPr>
          <p:spPr>
            <a:xfrm>
              <a:off x="4962709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6"/>
            <p:cNvSpPr/>
            <p:nvPr/>
          </p:nvSpPr>
          <p:spPr>
            <a:xfrm>
              <a:off x="5593593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7"/>
            <p:cNvSpPr/>
            <p:nvPr/>
          </p:nvSpPr>
          <p:spPr>
            <a:xfrm>
              <a:off x="6224476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6855360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7486244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8117128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tx891"/>
            <p:cNvSpPr/>
            <p:nvPr/>
          </p:nvSpPr>
          <p:spPr>
            <a:xfrm>
              <a:off x="3006821" y="6458979"/>
              <a:ext cx="126474" cy="99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892" name="tx892"/>
            <p:cNvSpPr/>
            <p:nvPr/>
          </p:nvSpPr>
          <p:spPr>
            <a:xfrm>
              <a:off x="3637704" y="6459743"/>
              <a:ext cx="126474" cy="9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893" name="tx893"/>
            <p:cNvSpPr/>
            <p:nvPr/>
          </p:nvSpPr>
          <p:spPr>
            <a:xfrm>
              <a:off x="4292272" y="6456618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894" name="tx894"/>
            <p:cNvSpPr/>
            <p:nvPr/>
          </p:nvSpPr>
          <p:spPr>
            <a:xfrm>
              <a:off x="4923155" y="6459743"/>
              <a:ext cx="79107" cy="9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895" name="tx895"/>
            <p:cNvSpPr/>
            <p:nvPr/>
          </p:nvSpPr>
          <p:spPr>
            <a:xfrm>
              <a:off x="5554039" y="6458979"/>
              <a:ext cx="79107" cy="99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896" name="tx896"/>
            <p:cNvSpPr/>
            <p:nvPr/>
          </p:nvSpPr>
          <p:spPr>
            <a:xfrm>
              <a:off x="6184923" y="6456479"/>
              <a:ext cx="79107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97" name="tx897"/>
            <p:cNvSpPr/>
            <p:nvPr/>
          </p:nvSpPr>
          <p:spPr>
            <a:xfrm>
              <a:off x="6815807" y="6459048"/>
              <a:ext cx="79107" cy="99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898" name="tx898"/>
            <p:cNvSpPr/>
            <p:nvPr/>
          </p:nvSpPr>
          <p:spPr>
            <a:xfrm>
              <a:off x="7446690" y="6458493"/>
              <a:ext cx="79107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899" name="tx899"/>
            <p:cNvSpPr/>
            <p:nvPr/>
          </p:nvSpPr>
          <p:spPr>
            <a:xfrm>
              <a:off x="8077574" y="6456340"/>
              <a:ext cx="79107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900" name="tx900"/>
            <p:cNvSpPr/>
            <p:nvPr/>
          </p:nvSpPr>
          <p:spPr>
            <a:xfrm>
              <a:off x="5400904" y="6678597"/>
              <a:ext cx="385378" cy="131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901" name="tx901"/>
            <p:cNvSpPr/>
            <p:nvPr/>
          </p:nvSpPr>
          <p:spPr>
            <a:xfrm rot="-5400000">
              <a:off x="1502970" y="3612581"/>
              <a:ext cx="1659929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-log10(adj_p_value)</a:t>
              </a:r>
            </a:p>
          </p:txBody>
        </p:sp>
        <p:sp>
          <p:nvSpPr>
            <p:cNvPr id="902" name="tx902"/>
            <p:cNvSpPr/>
            <p:nvPr/>
          </p:nvSpPr>
          <p:spPr>
            <a:xfrm>
              <a:off x="3518550" y="719874"/>
              <a:ext cx="4150084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 Cancer Variants -log10(adj_pval) vs. Beta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2024-02-04T15:40:33Z</dcterms:modified>
</cp:coreProperties>
</file>