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495425"/>
            <a:ext cx="5486400" cy="4572000"/>
            <a:chOff x="2605882" y="1495425"/>
            <a:chExt cx="5486400" cy="4572000"/>
          </a:xfrm>
        </p:grpSpPr>
        <p:sp>
          <p:nvSpPr>
            <p:cNvPr id="3" name="rc3"/>
            <p:cNvSpPr/>
            <p:nvPr/>
          </p:nvSpPr>
          <p:spPr>
            <a:xfrm>
              <a:off x="2605881" y="1495425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t4"/>
            <p:cNvSpPr/>
            <p:nvPr/>
          </p:nvSpPr>
          <p:spPr>
            <a:xfrm>
              <a:off x="4341663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5"/>
            <p:cNvSpPr/>
            <p:nvPr/>
          </p:nvSpPr>
          <p:spPr>
            <a:xfrm>
              <a:off x="4357094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3915983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672265" y="4056954"/>
              <a:ext cx="66452" cy="66452"/>
            </a:xfrm>
            <a:prstGeom prst="ellipse">
              <a:avLst/>
            </a:prstGeom>
            <a:solidFill>
              <a:srgbClr val="7CAE00">
                <a:alpha val="54901"/>
              </a:srgbClr>
            </a:solidFill>
            <a:ln w="9000" cap="rnd">
              <a:solidFill>
                <a:srgbClr val="7CAE00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931044" y="4304211"/>
              <a:ext cx="175794" cy="17579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4857718" y="4304211"/>
              <a:ext cx="175794" cy="175794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3517741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09076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643947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3845415" y="4927230"/>
              <a:ext cx="36101" cy="36101"/>
            </a:xfrm>
            <a:prstGeom prst="ellipse">
              <a:avLst/>
            </a:prstGeom>
            <a:solidFill>
              <a:srgbClr val="00BFC4">
                <a:alpha val="54901"/>
              </a:srgbClr>
            </a:solidFill>
            <a:ln w="9000" cap="rnd">
              <a:solidFill>
                <a:srgbClr val="00BFC4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603029" y="2300356"/>
              <a:ext cx="279821" cy="279821"/>
            </a:xfrm>
            <a:prstGeom prst="ellipse">
              <a:avLst/>
            </a:prstGeom>
            <a:solidFill>
              <a:srgbClr val="F8766D">
                <a:alpha val="54901"/>
              </a:srgbClr>
            </a:solidFill>
            <a:ln w="9000" cap="rnd">
              <a:solidFill>
                <a:srgbClr val="F8766D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4727635" y="2914359"/>
              <a:ext cx="280012" cy="280012"/>
            </a:xfrm>
            <a:prstGeom prst="ellipse">
              <a:avLst/>
            </a:prstGeom>
            <a:solidFill>
              <a:srgbClr val="C77CFF">
                <a:alpha val="54901"/>
              </a:srgbClr>
            </a:solidFill>
            <a:ln w="9000" cap="rnd">
              <a:solidFill>
                <a:srgbClr val="C77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5074422" y="2914359"/>
              <a:ext cx="280012" cy="280012"/>
            </a:xfrm>
            <a:prstGeom prst="ellipse">
              <a:avLst/>
            </a:prstGeom>
            <a:solidFill>
              <a:srgbClr val="C77CFF">
                <a:alpha val="54901"/>
              </a:srgbClr>
            </a:solidFill>
            <a:ln w="9000" cap="rnd">
              <a:solidFill>
                <a:srgbClr val="C77CFF">
                  <a:alpha val="5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37222" y="4959212"/>
              <a:ext cx="17198" cy="167506"/>
            </a:xfrm>
            <a:custGeom>
              <a:avLst/>
              <a:pathLst>
                <a:path w="17198" h="167506">
                  <a:moveTo>
                    <a:pt x="17198" y="167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672159" y="4947662"/>
              <a:ext cx="246661" cy="57829"/>
            </a:xfrm>
            <a:custGeom>
              <a:avLst/>
              <a:pathLst>
                <a:path w="246661" h="57829">
                  <a:moveTo>
                    <a:pt x="246661" y="57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870137" y="4835093"/>
              <a:ext cx="61869" cy="99462"/>
            </a:xfrm>
            <a:custGeom>
              <a:avLst/>
              <a:pathLst>
                <a:path w="61869" h="99462">
                  <a:moveTo>
                    <a:pt x="61869" y="0"/>
                  </a:moveTo>
                  <a:lnTo>
                    <a:pt x="0" y="994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3927534" y="4147585"/>
              <a:ext cx="626857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173136" y="3923349"/>
              <a:ext cx="626857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454914" y="3923855"/>
              <a:ext cx="626857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645766" y="4147227"/>
              <a:ext cx="626857" cy="1064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Pro34Leu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073831" y="4319722"/>
              <a:ext cx="739285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Asn298Asp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151433" y="4405927"/>
              <a:ext cx="739285" cy="1338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Asn298Asp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245412" y="5115772"/>
              <a:ext cx="618388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245412" y="4725248"/>
              <a:ext cx="618388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941680" y="4920757"/>
              <a:ext cx="618388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3954866" y="4725370"/>
              <a:ext cx="618388" cy="137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Cys47Tyr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446875" y="2271479"/>
              <a:ext cx="755376" cy="109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Val1740Glu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16746" y="3082961"/>
              <a:ext cx="538143" cy="134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As19Tyr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269272" y="2969345"/>
              <a:ext cx="538143" cy="1346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As19Tyr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199692" y="1912372"/>
              <a:ext cx="0" cy="3630074"/>
            </a:xfrm>
            <a:custGeom>
              <a:avLst/>
              <a:pathLst>
                <a:path w="0" h="3630074">
                  <a:moveTo>
                    <a:pt x="0" y="3630074"/>
                  </a:moveTo>
                  <a:lnTo>
                    <a:pt x="0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2905594" y="5322488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05594" y="4497471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05594" y="3672305"/>
              <a:ext cx="211856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905594" y="2847512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905594" y="2022569"/>
              <a:ext cx="211856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155408" y="53774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155408" y="45524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55408" y="37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155408" y="290239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155408" y="207737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99692" y="5542446"/>
              <a:ext cx="2660319" cy="0"/>
            </a:xfrm>
            <a:custGeom>
              <a:avLst/>
              <a:pathLst>
                <a:path w="2660319" h="0">
                  <a:moveTo>
                    <a:pt x="0" y="0"/>
                  </a:moveTo>
                  <a:lnTo>
                    <a:pt x="2660319" y="0"/>
                  </a:lnTo>
                </a:path>
              </a:pathLst>
            </a:custGeom>
            <a:ln w="13550" cap="sq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320616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26774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932931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739089" y="554244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252862" y="5627069"/>
              <a:ext cx="135508" cy="1069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059020" y="5627888"/>
              <a:ext cx="135508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90552" y="5624539"/>
              <a:ext cx="84757" cy="109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696710" y="5627888"/>
              <a:ext cx="84757" cy="106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035824" y="5804790"/>
              <a:ext cx="988057" cy="134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FUSE Score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2573687" y="3661993"/>
              <a:ext cx="365757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Beta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037148" y="2443542"/>
              <a:ext cx="899244" cy="1689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-Log10(AF)</a:t>
              </a:r>
            </a:p>
          </p:txBody>
        </p:sp>
        <p:sp>
          <p:nvSpPr>
            <p:cNvPr id="56" name="pt56"/>
            <p:cNvSpPr/>
            <p:nvPr/>
          </p:nvSpPr>
          <p:spPr>
            <a:xfrm>
              <a:off x="6161231" y="2770030"/>
              <a:ext cx="96226" cy="9622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119921" y="2938953"/>
              <a:ext cx="178847" cy="1788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094938" y="3172773"/>
              <a:ext cx="228813" cy="22881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75213" y="3471239"/>
              <a:ext cx="268263" cy="26826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6470109" y="2763188"/>
              <a:ext cx="211856" cy="109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470109" y="2973496"/>
              <a:ext cx="21185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5.4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470109" y="3232076"/>
              <a:ext cx="211856" cy="109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470109" y="3550118"/>
              <a:ext cx="211856" cy="109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5.8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037148" y="3931566"/>
              <a:ext cx="1966565" cy="1703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ClinVar.Variant.Category</a:t>
              </a:r>
            </a:p>
          </p:txBody>
        </p:sp>
        <p:sp>
          <p:nvSpPr>
            <p:cNvPr id="65" name="pt65"/>
            <p:cNvSpPr/>
            <p:nvPr/>
          </p:nvSpPr>
          <p:spPr>
            <a:xfrm>
              <a:off x="6109747" y="4282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109747" y="4477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109747" y="46724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09747" y="4867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6320565" y="4543296"/>
              <a:ext cx="50750" cy="13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-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20565" y="4642598"/>
              <a:ext cx="330398" cy="109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LP/P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320565" y="4831271"/>
              <a:ext cx="211708" cy="115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US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199692" y="1553830"/>
              <a:ext cx="2202160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BRCA1, Breast Cancer, 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01853" y="1550655"/>
              <a:ext cx="111521" cy="183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β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513374" y="1553830"/>
              <a:ext cx="1614685" cy="1798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vs. FUSE Score, 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128060" y="1590045"/>
              <a:ext cx="111521" cy="143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Symbol"/>
                  <a:cs typeface="Symbol"/>
                </a:rPr>
                <a:t>ρ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239582" y="1674182"/>
              <a:ext cx="118665" cy="595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=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58248" y="1587167"/>
              <a:ext cx="395485" cy="146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0.66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753734" y="1582504"/>
              <a:ext cx="401042" cy="1512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 , p=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154776" y="1587564"/>
              <a:ext cx="621506" cy="1461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0.0135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yvesgreatti</cp:lastModifiedBy>
  <cp:revision>5</cp:revision>
  <dcterms:created xsi:type="dcterms:W3CDTF">2015-07-14T21:05:00Z</dcterms:created>
  <dcterms:modified xsi:type="dcterms:W3CDTF">2023-11-18T12:07:54Z</dcterms:modified>
</cp:coreProperties>
</file>