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3937075" y="265759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841815" y="265759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664333" y="265759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127092" y="4609954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336185" y="4609954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943791" y="4609954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3685667" y="2852153"/>
              <a:ext cx="618741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Ser242Ile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036710" y="2773383"/>
              <a:ext cx="618741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Ser242Ile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327826" y="2628157"/>
              <a:ext cx="618741" cy="109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Ser242Ile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871476" y="4654491"/>
              <a:ext cx="682895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Glu111Gly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193364" y="4430612"/>
              <a:ext cx="682895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Glu111Gly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419008" y="4430710"/>
              <a:ext cx="682895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Glu111Gly</a:t>
              </a:r>
            </a:p>
          </p:txBody>
        </p:sp>
        <p:sp>
          <p:nvSpPr>
            <p:cNvPr id="16" name="pl16"/>
            <p:cNvSpPr/>
            <p:nvPr/>
          </p:nvSpPr>
          <p:spPr>
            <a:xfrm>
              <a:off x="3199692" y="1912372"/>
              <a:ext cx="0" cy="3630074"/>
            </a:xfrm>
            <a:custGeom>
              <a:avLst/>
              <a:pathLst>
                <a:path w="0"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905594" y="5324646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905594" y="4497173"/>
              <a:ext cx="211856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905594" y="3672305"/>
              <a:ext cx="211856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6.5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905594" y="2847586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905594" y="2024579"/>
              <a:ext cx="211856" cy="1074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3155408" y="53774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155408" y="4552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155408" y="37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155408" y="29023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55408" y="20773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99692" y="5542446"/>
              <a:ext cx="2660319" cy="0"/>
            </a:xfrm>
            <a:custGeom>
              <a:avLst/>
              <a:pathLst>
                <a:path w="2660319" h="0">
                  <a:moveTo>
                    <a:pt x="0" y="0"/>
                  </a:moveTo>
                  <a:lnTo>
                    <a:pt x="26603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20616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126774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32931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39089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189312" y="5624539"/>
              <a:ext cx="26260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20845" y="5624539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827003" y="5624539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633160" y="5624539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035824" y="5804790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573687" y="3661993"/>
              <a:ext cx="365757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037148" y="2890245"/>
              <a:ext cx="1966565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39" name="pt39"/>
            <p:cNvSpPr/>
            <p:nvPr/>
          </p:nvSpPr>
          <p:spPr>
            <a:xfrm>
              <a:off x="6109747" y="3241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6037148" y="3519048"/>
              <a:ext cx="899244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41" name="pt41"/>
            <p:cNvSpPr/>
            <p:nvPr/>
          </p:nvSpPr>
          <p:spPr>
            <a:xfrm>
              <a:off x="6149218" y="3849396"/>
              <a:ext cx="88506" cy="8850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099493" y="4015954"/>
              <a:ext cx="187955" cy="187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71289" y="4262931"/>
              <a:ext cx="244363" cy="2443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438362" y="3838397"/>
              <a:ext cx="381372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5.563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38362" y="4054829"/>
              <a:ext cx="3813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5.564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438362" y="4330010"/>
              <a:ext cx="381372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5.565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9692" y="1553830"/>
              <a:ext cx="2529681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 Colorectal Cancer, 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29374" y="1550655"/>
              <a:ext cx="111521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840895" y="1553830"/>
              <a:ext cx="1614685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55581" y="1590045"/>
              <a:ext cx="111521" cy="143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67103" y="1674182"/>
              <a:ext cx="118665" cy="59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85769" y="1587267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0.49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8081255" y="1582504"/>
              <a:ext cx="40104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482297" y="1587167"/>
              <a:ext cx="621506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0.3262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2023-11-18T12:39:41Z</dcterms:modified>
</cp:coreProperties>
</file>