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675438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527957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27543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719954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93360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196762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419788" y="3254557"/>
              <a:ext cx="193965" cy="193965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477614" y="3254557"/>
              <a:ext cx="193965" cy="193965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92690" y="3508381"/>
              <a:ext cx="192969" cy="19296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397527" y="3508381"/>
              <a:ext cx="192969" cy="19296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01859" y="4928132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526694" y="4928132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891307" y="2327489"/>
              <a:ext cx="682895" cy="109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259494" y="2132479"/>
              <a:ext cx="682895" cy="109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118313" y="2357536"/>
              <a:ext cx="682895" cy="109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880683" y="3052404"/>
              <a:ext cx="674990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067442" y="3123077"/>
              <a:ext cx="674990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57916" y="3003852"/>
              <a:ext cx="674990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761685" y="3290408"/>
              <a:ext cx="698774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Tyr179Cys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9734" y="3290482"/>
              <a:ext cx="698774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Tyr179Cys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45673" y="3595635"/>
              <a:ext cx="739497" cy="106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Leu204Phe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99510" y="3517183"/>
              <a:ext cx="739497" cy="106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Leu204Phe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75115" y="4881659"/>
              <a:ext cx="691223" cy="106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Leu246Val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797159" y="4916368"/>
              <a:ext cx="691223" cy="106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Leu246Val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3072593" y="1912372"/>
              <a:ext cx="0" cy="3630074"/>
            </a:xfrm>
            <a:custGeom>
              <a:avLst/>
              <a:pathLst>
                <a:path w="0"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905594" y="5325167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905594" y="4225219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905594" y="3122294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905594" y="2022123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028309" y="5377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28309" y="42774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028309" y="31773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028309" y="20773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72593" y="5542446"/>
              <a:ext cx="2787419" cy="0"/>
            </a:xfrm>
            <a:custGeom>
              <a:avLst/>
              <a:pathLst>
                <a:path w="2787419" h="0">
                  <a:moveTo>
                    <a:pt x="0" y="0"/>
                  </a:moveTo>
                  <a:lnTo>
                    <a:pt x="27874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99294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832798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66303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099807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33311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31540" y="5627069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65044" y="562788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23924" y="562453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57428" y="5627888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90932" y="5627069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37148" y="2559957"/>
              <a:ext cx="1966565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51" name="pt51"/>
            <p:cNvSpPr/>
            <p:nvPr/>
          </p:nvSpPr>
          <p:spPr>
            <a:xfrm>
              <a:off x="6109747" y="2911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09747" y="3105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9747" y="33008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6320565" y="2976838"/>
              <a:ext cx="50750" cy="1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320565" y="3076140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320565" y="3270989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37148" y="3578459"/>
              <a:ext cx="899244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6164229" y="3914751"/>
              <a:ext cx="76617" cy="766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18325" y="4072159"/>
              <a:ext cx="168425" cy="1684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93139" y="4292202"/>
              <a:ext cx="218797" cy="2187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73530" y="4577326"/>
              <a:ext cx="258015" cy="2580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456496" y="3898106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6496" y="4101417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6496" y="4346497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56496" y="4651453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072593" y="1539046"/>
              <a:ext cx="2066925" cy="194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Lung Cancer,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39518" y="1550655"/>
              <a:ext cx="111521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51040" y="1553830"/>
              <a:ext cx="1614685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65726" y="1590045"/>
              <a:ext cx="111521" cy="143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77248" y="1674182"/>
              <a:ext cx="118665" cy="59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095913" y="1587167"/>
              <a:ext cx="463153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-0.62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559067" y="1582504"/>
              <a:ext cx="40104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0109" y="1587167"/>
              <a:ext cx="621506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2023-11-18T13:46:59Z</dcterms:modified>
</cp:coreProperties>
</file>