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howGuides="1">
      <p:cViewPr varScale="1">
        <p:scale>
          <a:sx n="110" d="100"/>
          <a:sy n="110" d="100"/>
        </p:scale>
        <p:origin x="1688" y="176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4F5E-4DF5-FFA3-AEA8-7749C99D6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362" y="2970870"/>
            <a:ext cx="9093439" cy="1621111"/>
          </a:xfrm>
        </p:spPr>
        <p:txBody>
          <a:bodyPr/>
          <a:lstStyle/>
          <a:p>
            <a:r>
              <a:rPr lang="en-US" dirty="0"/>
              <a:t>CCR5</a:t>
            </a:r>
          </a:p>
        </p:txBody>
      </p:sp>
    </p:spTree>
    <p:extLst>
      <p:ext uri="{BB962C8B-B14F-4D97-AF65-F5344CB8AC3E}">
        <p14:creationId xmlns:p14="http://schemas.microsoft.com/office/powerpoint/2010/main" val="104374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1038225"/>
            <a:ext cx="6400800" cy="5486400"/>
            <a:chOff x="2148682" y="1038225"/>
            <a:chExt cx="6400800" cy="5486400"/>
          </a:xfrm>
        </p:grpSpPr>
        <p:sp>
          <p:nvSpPr>
            <p:cNvPr id="3" name="rc3"/>
            <p:cNvSpPr/>
            <p:nvPr/>
          </p:nvSpPr>
          <p:spPr>
            <a:xfrm>
              <a:off x="2148681" y="1038225"/>
              <a:ext cx="64008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t4"/>
            <p:cNvSpPr/>
            <p:nvPr/>
          </p:nvSpPr>
          <p:spPr>
            <a:xfrm>
              <a:off x="4188674" y="2044158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/>
            <p:nvPr/>
          </p:nvSpPr>
          <p:spPr>
            <a:xfrm>
              <a:off x="4067195" y="2044158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3840662" y="2044158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4261314" y="2111306"/>
              <a:ext cx="246286" cy="246286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4016248" y="2111306"/>
              <a:ext cx="246286" cy="246286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4124836" y="2111306"/>
              <a:ext cx="246286" cy="246286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4823546" y="2608239"/>
              <a:ext cx="279998" cy="279998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4689843" y="2608239"/>
              <a:ext cx="279998" cy="279998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4592397" y="2608239"/>
              <a:ext cx="279998" cy="279998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4374997" y="4899105"/>
              <a:ext cx="36101" cy="3610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4406366" y="4899105"/>
              <a:ext cx="36101" cy="3610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4419092" y="4899105"/>
              <a:ext cx="36101" cy="3610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485639" y="2788916"/>
              <a:ext cx="279854" cy="279854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417528" y="2788916"/>
              <a:ext cx="279854" cy="279854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3738784" y="2788916"/>
              <a:ext cx="279854" cy="279854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414101" y="5094562"/>
              <a:ext cx="117221" cy="11722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309190" y="5094562"/>
              <a:ext cx="117221" cy="11722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4305520" y="5094562"/>
              <a:ext cx="117221" cy="11722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4076898" y="1997197"/>
              <a:ext cx="122853" cy="176277"/>
            </a:xfrm>
            <a:custGeom>
              <a:avLst/>
              <a:gdLst/>
              <a:ahLst/>
              <a:cxnLst/>
              <a:rect l="0" t="0" r="0" b="0"/>
              <a:pathLst>
                <a:path w="122853" h="176277">
                  <a:moveTo>
                    <a:pt x="0" y="0"/>
                  </a:moveTo>
                  <a:lnTo>
                    <a:pt x="122853" y="1762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580826" y="2236050"/>
              <a:ext cx="547179" cy="76925"/>
            </a:xfrm>
            <a:custGeom>
              <a:avLst/>
              <a:gdLst/>
              <a:ahLst/>
              <a:cxnLst/>
              <a:rect l="0" t="0" r="0" b="0"/>
              <a:pathLst>
                <a:path w="547179" h="76925">
                  <a:moveTo>
                    <a:pt x="0" y="76925"/>
                  </a:moveTo>
                  <a:lnTo>
                    <a:pt x="5471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4149245" y="2244822"/>
              <a:ext cx="90992" cy="121912"/>
            </a:xfrm>
            <a:custGeom>
              <a:avLst/>
              <a:gdLst/>
              <a:ahLst/>
              <a:cxnLst/>
              <a:rect l="0" t="0" r="0" b="0"/>
              <a:pathLst>
                <a:path w="90992" h="121912">
                  <a:moveTo>
                    <a:pt x="0" y="121912"/>
                  </a:moveTo>
                  <a:lnTo>
                    <a:pt x="909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5"/>
            <p:cNvSpPr/>
            <p:nvPr/>
          </p:nvSpPr>
          <p:spPr>
            <a:xfrm>
              <a:off x="4387101" y="2030670"/>
              <a:ext cx="682895" cy="137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Gly344Glu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14048" y="1836855"/>
              <a:ext cx="682895" cy="137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Gly344Glu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240701" y="2032499"/>
              <a:ext cx="682895" cy="1374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Gly344Glu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45245" y="2228297"/>
              <a:ext cx="707032" cy="1350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Phe312Tyr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850934" y="2230291"/>
              <a:ext cx="707032" cy="1350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Phe312Tyr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47967" y="2358258"/>
              <a:ext cx="707032" cy="1350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Phe312Tyr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97425" y="2581781"/>
              <a:ext cx="691223" cy="10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Val338Leu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02864" y="2807920"/>
              <a:ext cx="691223" cy="10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Val338Leu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14705" y="2581827"/>
              <a:ext cx="691223" cy="10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Val338Leu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97047" y="4822487"/>
              <a:ext cx="610836" cy="1064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Leu69Val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399181" y="4974215"/>
              <a:ext cx="610836" cy="1064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Leu69Val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398528" y="4750384"/>
              <a:ext cx="610836" cy="1064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Leu69Val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380035" y="2761087"/>
              <a:ext cx="642878" cy="10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Asn267Ile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980480" y="2985816"/>
              <a:ext cx="642878" cy="10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Asn267Ile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714443" y="2985835"/>
              <a:ext cx="642878" cy="10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Asn267Ile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536722" y="5138743"/>
              <a:ext cx="691011" cy="1384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Gln328Arg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55097" y="5183424"/>
              <a:ext cx="691011" cy="1384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Gln328Arg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616566" y="4987610"/>
              <a:ext cx="691011" cy="1384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Gln328Arg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2615393" y="1455172"/>
              <a:ext cx="0" cy="4544474"/>
            </a:xfrm>
            <a:custGeom>
              <a:avLst/>
              <a:gdLst/>
              <a:ahLst/>
              <a:cxnLst/>
              <a:rect l="0" t="0" r="0" b="0"/>
              <a:pathLst>
                <a:path h="4544474">
                  <a:moveTo>
                    <a:pt x="0" y="454447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tx44"/>
            <p:cNvSpPr/>
            <p:nvPr/>
          </p:nvSpPr>
          <p:spPr>
            <a:xfrm>
              <a:off x="2448394" y="5740803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48394" y="4361011"/>
              <a:ext cx="84757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448394" y="2986651"/>
              <a:ext cx="84757" cy="106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48394" y="1608942"/>
              <a:ext cx="84757" cy="1074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2571109" y="579307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2571109" y="441596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2571109" y="303885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2571109" y="166173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2615393" y="5999646"/>
              <a:ext cx="3701819" cy="0"/>
            </a:xfrm>
            <a:custGeom>
              <a:avLst/>
              <a:gdLst/>
              <a:ahLst/>
              <a:cxnLst/>
              <a:rect l="0" t="0" r="0" b="0"/>
              <a:pathLst>
                <a:path w="3701819">
                  <a:moveTo>
                    <a:pt x="0" y="0"/>
                  </a:moveTo>
                  <a:lnTo>
                    <a:pt x="370181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2783658" y="59996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3905421" y="59996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5027184" y="59996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6148948" y="59996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2715904" y="6085088"/>
              <a:ext cx="135508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863042" y="6081739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84806" y="6085088"/>
              <a:ext cx="84757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106569" y="6084269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972274" y="6261990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2116487" y="3661993"/>
              <a:ext cx="365757" cy="1308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94348" y="2609494"/>
              <a:ext cx="1966565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ClinVar.Variant.Category</a:t>
              </a:r>
            </a:p>
          </p:txBody>
        </p:sp>
        <p:sp>
          <p:nvSpPr>
            <p:cNvPr id="64" name="pt64"/>
            <p:cNvSpPr/>
            <p:nvPr/>
          </p:nvSpPr>
          <p:spPr>
            <a:xfrm>
              <a:off x="6566947" y="29606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tx65"/>
            <p:cNvSpPr/>
            <p:nvPr/>
          </p:nvSpPr>
          <p:spPr>
            <a:xfrm>
              <a:off x="6494348" y="3238297"/>
              <a:ext cx="899244" cy="168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-Log10(AF)</a:t>
              </a:r>
            </a:p>
          </p:txBody>
        </p:sp>
        <p:sp>
          <p:nvSpPr>
            <p:cNvPr id="66" name="pt66"/>
            <p:cNvSpPr/>
            <p:nvPr/>
          </p:nvSpPr>
          <p:spPr>
            <a:xfrm>
              <a:off x="6620932" y="3567414"/>
              <a:ext cx="90968" cy="9096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6585696" y="3730851"/>
              <a:ext cx="161442" cy="16144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6564089" y="3940442"/>
              <a:ext cx="204654" cy="2046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6546988" y="4205955"/>
              <a:ext cx="238857" cy="23885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6532381" y="4516083"/>
              <a:ext cx="268070" cy="26807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tx71"/>
            <p:cNvSpPr/>
            <p:nvPr/>
          </p:nvSpPr>
          <p:spPr>
            <a:xfrm>
              <a:off x="6927053" y="3558018"/>
              <a:ext cx="296614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4.75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927053" y="3756766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927053" y="3987814"/>
              <a:ext cx="296614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5.25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927053" y="4270578"/>
              <a:ext cx="296614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927053" y="4597322"/>
              <a:ext cx="296614" cy="1074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5.75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615393" y="1096630"/>
              <a:ext cx="2077839" cy="179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CCR5, Breast Cancer, 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693232" y="1093455"/>
              <a:ext cx="111521" cy="183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β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804754" y="1096630"/>
              <a:ext cx="1614685" cy="179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vs. FUSE Score, 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419440" y="1132845"/>
              <a:ext cx="111521" cy="1436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530962" y="1216982"/>
              <a:ext cx="118665" cy="595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=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649628" y="1129967"/>
              <a:ext cx="463153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-0.26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112781" y="1125304"/>
              <a:ext cx="40104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, p=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13823" y="1129967"/>
              <a:ext cx="508496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0.297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t4"/>
            <p:cNvSpPr/>
            <p:nvPr/>
          </p:nvSpPr>
          <p:spPr>
            <a:xfrm>
              <a:off x="4881454" y="2526229"/>
              <a:ext cx="279662" cy="27966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/>
            <p:nvPr/>
          </p:nvSpPr>
          <p:spPr>
            <a:xfrm>
              <a:off x="4375246" y="2526229"/>
              <a:ext cx="279662" cy="27966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4415007" y="2526229"/>
              <a:ext cx="279662" cy="27966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4300128" y="2793111"/>
              <a:ext cx="279568" cy="279568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4293690" y="2793111"/>
              <a:ext cx="279568" cy="279568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4141027" y="2793111"/>
              <a:ext cx="279568" cy="279568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5250786" y="2976019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5765994" y="2976019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5552885" y="2976019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4930160" y="5023916"/>
              <a:ext cx="197676" cy="197676"/>
            </a:xfrm>
            <a:prstGeom prst="ellipse">
              <a:avLst/>
            </a:prstGeom>
            <a:solidFill>
              <a:srgbClr val="00BFC4">
                <a:alpha val="54901"/>
              </a:srgbClr>
            </a:solidFill>
            <a:ln w="9000" cap="rnd">
              <a:solidFill>
                <a:srgbClr val="00BFC4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5203956" y="5023916"/>
              <a:ext cx="197676" cy="197676"/>
            </a:xfrm>
            <a:prstGeom prst="ellipse">
              <a:avLst/>
            </a:prstGeom>
            <a:solidFill>
              <a:srgbClr val="00BFC4">
                <a:alpha val="54901"/>
              </a:srgbClr>
            </a:solidFill>
            <a:ln w="9000" cap="rnd">
              <a:solidFill>
                <a:srgbClr val="00BFC4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4719449" y="5023916"/>
              <a:ext cx="197676" cy="197676"/>
            </a:xfrm>
            <a:prstGeom prst="ellipse">
              <a:avLst/>
            </a:prstGeom>
            <a:solidFill>
              <a:srgbClr val="00BFC4">
                <a:alpha val="54901"/>
              </a:srgbClr>
            </a:solidFill>
            <a:ln w="9000" cap="rnd">
              <a:solidFill>
                <a:srgbClr val="00BFC4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906695" y="3253752"/>
              <a:ext cx="279651" cy="27965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804528" y="3253752"/>
              <a:ext cx="279651" cy="27965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286413" y="3253752"/>
              <a:ext cx="279651" cy="27965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3941292" y="4075299"/>
              <a:ext cx="251349" cy="251349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3882249" y="4075299"/>
              <a:ext cx="251349" cy="251349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4329930" y="4075299"/>
              <a:ext cx="251349" cy="251349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tx22"/>
            <p:cNvSpPr/>
            <p:nvPr/>
          </p:nvSpPr>
          <p:spPr>
            <a:xfrm>
              <a:off x="4786469" y="2720373"/>
              <a:ext cx="715148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Ser271Asn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698877" y="2566571"/>
              <a:ext cx="715148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Ser271Asn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505138" y="2496275"/>
              <a:ext cx="715148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Ser271Asn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499897" y="2974484"/>
              <a:ext cx="707243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Ser215Leu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987873" y="2762513"/>
              <a:ext cx="707243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Ser215Leu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701914" y="2986607"/>
              <a:ext cx="707243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Ser215Leu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10559" y="3170161"/>
              <a:ext cx="634762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Asn24Ser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636730" y="3170203"/>
              <a:ext cx="634762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Asn24Ser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298579" y="2945838"/>
              <a:ext cx="634762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Asn24Ser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817057" y="4927597"/>
              <a:ext cx="594463" cy="1356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Arg31His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119614" y="5150400"/>
              <a:ext cx="594463" cy="1356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Arg31His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406672" y="5150815"/>
              <a:ext cx="594463" cy="1356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Arg31His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838544" y="3227436"/>
              <a:ext cx="642878" cy="10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Asn267Ile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490870" y="3450723"/>
              <a:ext cx="642878" cy="10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Asn267Ile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225381" y="3451082"/>
              <a:ext cx="642878" cy="10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Asn267Ile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835671" y="4226586"/>
              <a:ext cx="691011" cy="1384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Arg225Gln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477948" y="4002197"/>
              <a:ext cx="691011" cy="1384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Arg225Gln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260345" y="4002711"/>
              <a:ext cx="691011" cy="1384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Arg225Gln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615393" y="1912372"/>
              <a:ext cx="0" cy="3630074"/>
            </a:xfrm>
            <a:custGeom>
              <a:avLst/>
              <a:gdLst/>
              <a:ahLst/>
              <a:cxnLst/>
              <a:rect l="0" t="0" r="0" b="0"/>
              <a:pathLst>
                <a:path h="3630074">
                  <a:moveTo>
                    <a:pt x="0" y="363007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tx41"/>
            <p:cNvSpPr/>
            <p:nvPr/>
          </p:nvSpPr>
          <p:spPr>
            <a:xfrm>
              <a:off x="2448394" y="5322488"/>
              <a:ext cx="84757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448394" y="4500224"/>
              <a:ext cx="84757" cy="106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448394" y="3674612"/>
              <a:ext cx="84757" cy="1074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448394" y="2847289"/>
              <a:ext cx="84757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448394" y="2027257"/>
              <a:ext cx="84757" cy="104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2571109" y="537744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2571109" y="455242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2571109" y="372740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2571109" y="290239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2571109" y="207737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2615393" y="5542446"/>
              <a:ext cx="3701819" cy="0"/>
            </a:xfrm>
            <a:custGeom>
              <a:avLst/>
              <a:gdLst/>
              <a:ahLst/>
              <a:cxnLst/>
              <a:rect l="0" t="0" r="0" b="0"/>
              <a:pathLst>
                <a:path w="3701819">
                  <a:moveTo>
                    <a:pt x="0" y="0"/>
                  </a:moveTo>
                  <a:lnTo>
                    <a:pt x="370181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2783658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3624980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4466303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5307625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6148948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2652354" y="5624539"/>
              <a:ext cx="26260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-1.0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493677" y="5624539"/>
              <a:ext cx="26260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360374" y="5624539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01697" y="5624539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043019" y="5624539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972274" y="5804790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2116487" y="3661993"/>
              <a:ext cx="365757" cy="1308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494348" y="2642173"/>
              <a:ext cx="899244" cy="168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-Log10(AF)</a:t>
              </a:r>
            </a:p>
          </p:txBody>
        </p:sp>
        <p:sp>
          <p:nvSpPr>
            <p:cNvPr id="65" name="pt65"/>
            <p:cNvSpPr/>
            <p:nvPr/>
          </p:nvSpPr>
          <p:spPr>
            <a:xfrm>
              <a:off x="6595117" y="2951714"/>
              <a:ext cx="130119" cy="1301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6567282" y="3138723"/>
              <a:ext cx="185787" cy="18578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6547293" y="3380123"/>
              <a:ext cx="225765" cy="22576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6530839" y="3673468"/>
              <a:ext cx="258675" cy="25867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tx69"/>
            <p:cNvSpPr/>
            <p:nvPr/>
          </p:nvSpPr>
          <p:spPr>
            <a:xfrm>
              <a:off x="6914573" y="2961671"/>
              <a:ext cx="211856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914573" y="3176737"/>
              <a:ext cx="211856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914573" y="3438200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914573" y="3750009"/>
              <a:ext cx="211856" cy="1074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494348" y="4122633"/>
              <a:ext cx="1966565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ClinVar.Variant.Category</a:t>
              </a:r>
            </a:p>
          </p:txBody>
        </p:sp>
        <p:sp>
          <p:nvSpPr>
            <p:cNvPr id="74" name="pt74"/>
            <p:cNvSpPr/>
            <p:nvPr/>
          </p:nvSpPr>
          <p:spPr>
            <a:xfrm>
              <a:off x="6566947" y="44737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6566947" y="46686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tx76"/>
            <p:cNvSpPr/>
            <p:nvPr/>
          </p:nvSpPr>
          <p:spPr>
            <a:xfrm>
              <a:off x="6777765" y="4632639"/>
              <a:ext cx="211708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615393" y="1553830"/>
              <a:ext cx="2405360" cy="179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CCR5, Colorectal Cancer, 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020753" y="1550655"/>
              <a:ext cx="111521" cy="183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β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132275" y="1553830"/>
              <a:ext cx="1614685" cy="179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vs. FUSE Score, 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746961" y="1590045"/>
              <a:ext cx="111521" cy="1436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858483" y="1674182"/>
              <a:ext cx="118665" cy="595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=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977149" y="1587564"/>
              <a:ext cx="463153" cy="1461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-0.33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440302" y="1582504"/>
              <a:ext cx="40104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, p=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841344" y="1587366"/>
              <a:ext cx="621506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0.1437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t4"/>
            <p:cNvSpPr/>
            <p:nvPr/>
          </p:nvSpPr>
          <p:spPr>
            <a:xfrm>
              <a:off x="4621670" y="2554502"/>
              <a:ext cx="278580" cy="278580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/>
            <p:nvPr/>
          </p:nvSpPr>
          <p:spPr>
            <a:xfrm>
              <a:off x="4582308" y="2554502"/>
              <a:ext cx="278580" cy="278580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4880762" y="2554502"/>
              <a:ext cx="278580" cy="278580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5064112" y="3773056"/>
              <a:ext cx="234562" cy="23456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4996001" y="3773056"/>
              <a:ext cx="234562" cy="23456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5317257" y="3773056"/>
              <a:ext cx="234562" cy="23456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3644336" y="4673570"/>
              <a:ext cx="36101" cy="3610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3394891" y="4673570"/>
              <a:ext cx="36101" cy="3610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3709079" y="4673570"/>
              <a:ext cx="36101" cy="3610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4118910" y="3355438"/>
              <a:ext cx="279982" cy="27998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4956982" y="3355438"/>
              <a:ext cx="279982" cy="27998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5196237" y="3355438"/>
              <a:ext cx="279982" cy="27998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4079751" y="3495538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972003" y="3495538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103786" y="3495538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>
              <a:off x="4490390" y="2719094"/>
              <a:ext cx="691011" cy="1384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Arg225Gln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136737" y="2495233"/>
              <a:ext cx="691011" cy="1384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Arg225Gln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18525" y="2495955"/>
              <a:ext cx="691011" cy="1384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Arg225Gln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880405" y="3721376"/>
              <a:ext cx="715148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Asn267Ser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543431" y="3944375"/>
              <a:ext cx="715148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Asn267Ser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350050" y="3944321"/>
              <a:ext cx="715148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Asn267Ser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259610" y="4745765"/>
              <a:ext cx="682895" cy="1092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Gln261Ter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865954" y="4522824"/>
              <a:ext cx="682895" cy="1092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Gln261Ter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639659" y="4522586"/>
              <a:ext cx="682895" cy="1092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Gln261Ter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014949" y="3326312"/>
              <a:ext cx="715148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Ser179Asn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21685" y="3326266"/>
              <a:ext cx="715148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Ser179Asn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395208" y="3524043"/>
              <a:ext cx="715148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Ser179Asn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754206" y="3719773"/>
              <a:ext cx="626857" cy="10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Leu81Pro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425852" y="3524144"/>
              <a:ext cx="626857" cy="10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Leu81Pro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319056" y="3524667"/>
              <a:ext cx="626857" cy="10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Leu81Pro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2615393" y="1912372"/>
              <a:ext cx="0" cy="3630074"/>
            </a:xfrm>
            <a:custGeom>
              <a:avLst/>
              <a:gdLst/>
              <a:ahLst/>
              <a:cxnLst/>
              <a:rect l="0" t="0" r="0" b="0"/>
              <a:pathLst>
                <a:path h="3630074">
                  <a:moveTo>
                    <a:pt x="0" y="363007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2448394" y="5322488"/>
              <a:ext cx="84757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448394" y="4225219"/>
              <a:ext cx="84757" cy="106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448394" y="3124601"/>
              <a:ext cx="84757" cy="1074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448394" y="2022272"/>
              <a:ext cx="84757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2571109" y="537744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2571109" y="4277420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2571109" y="317739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2571109" y="207737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2615393" y="5542446"/>
              <a:ext cx="3701819" cy="0"/>
            </a:xfrm>
            <a:custGeom>
              <a:avLst/>
              <a:gdLst/>
              <a:ahLst/>
              <a:cxnLst/>
              <a:rect l="0" t="0" r="0" b="0"/>
              <a:pathLst>
                <a:path w="3701819">
                  <a:moveTo>
                    <a:pt x="0" y="0"/>
                  </a:moveTo>
                  <a:lnTo>
                    <a:pt x="370181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2783658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3905421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5027184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6148948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8"/>
            <p:cNvSpPr/>
            <p:nvPr/>
          </p:nvSpPr>
          <p:spPr>
            <a:xfrm>
              <a:off x="2715904" y="5627069"/>
              <a:ext cx="135508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837667" y="5627888"/>
              <a:ext cx="135508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984806" y="5624539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106569" y="5627888"/>
              <a:ext cx="84757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972274" y="5804790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2116487" y="3661993"/>
              <a:ext cx="365757" cy="1308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494348" y="2888045"/>
              <a:ext cx="899244" cy="168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-Log10(AF)</a:t>
              </a:r>
            </a:p>
          </p:txBody>
        </p:sp>
        <p:sp>
          <p:nvSpPr>
            <p:cNvPr id="55" name="pt55"/>
            <p:cNvSpPr/>
            <p:nvPr/>
          </p:nvSpPr>
          <p:spPr>
            <a:xfrm>
              <a:off x="6588197" y="3201109"/>
              <a:ext cx="123073" cy="12307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6552349" y="3386070"/>
              <a:ext cx="194770" cy="19477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6528257" y="3640749"/>
              <a:ext cx="242953" cy="2429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8"/>
            <p:cNvSpPr/>
            <p:nvPr/>
          </p:nvSpPr>
          <p:spPr>
            <a:xfrm>
              <a:off x="6893688" y="3207394"/>
              <a:ext cx="211856" cy="1099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893688" y="3428649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893688" y="3707271"/>
              <a:ext cx="211856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494348" y="4071611"/>
              <a:ext cx="1966565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ClinVar.Variant.Category</a:t>
              </a:r>
            </a:p>
          </p:txBody>
        </p:sp>
        <p:sp>
          <p:nvSpPr>
            <p:cNvPr id="62" name="pt62"/>
            <p:cNvSpPr/>
            <p:nvPr/>
          </p:nvSpPr>
          <p:spPr>
            <a:xfrm>
              <a:off x="6566947" y="4422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tx63"/>
            <p:cNvSpPr/>
            <p:nvPr/>
          </p:nvSpPr>
          <p:spPr>
            <a:xfrm>
              <a:off x="2615393" y="1539046"/>
              <a:ext cx="1942603" cy="1946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CCR5, Lung Cancer, 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557997" y="1550655"/>
              <a:ext cx="111521" cy="183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β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669519" y="1553830"/>
              <a:ext cx="1614685" cy="179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vs. FUSE Score,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284205" y="1590045"/>
              <a:ext cx="111521" cy="1436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395727" y="1674182"/>
              <a:ext cx="118665" cy="595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=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514392" y="1587564"/>
              <a:ext cx="395485" cy="1461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0.37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909878" y="1582504"/>
              <a:ext cx="40104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, p=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310920" y="1587366"/>
              <a:ext cx="621506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0.1734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t4"/>
            <p:cNvSpPr/>
            <p:nvPr/>
          </p:nvSpPr>
          <p:spPr>
            <a:xfrm>
              <a:off x="4480237" y="4218563"/>
              <a:ext cx="186215" cy="186215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t5"/>
            <p:cNvSpPr/>
            <p:nvPr/>
          </p:nvSpPr>
          <p:spPr>
            <a:xfrm>
              <a:off x="5662672" y="4218563"/>
              <a:ext cx="186215" cy="186215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t6"/>
            <p:cNvSpPr/>
            <p:nvPr/>
          </p:nvSpPr>
          <p:spPr>
            <a:xfrm>
              <a:off x="4991698" y="4218563"/>
              <a:ext cx="186215" cy="186215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t7"/>
            <p:cNvSpPr/>
            <p:nvPr/>
          </p:nvSpPr>
          <p:spPr>
            <a:xfrm>
              <a:off x="3179974" y="5172979"/>
              <a:ext cx="36101" cy="3610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t8"/>
            <p:cNvSpPr/>
            <p:nvPr/>
          </p:nvSpPr>
          <p:spPr>
            <a:xfrm>
              <a:off x="3140612" y="5172979"/>
              <a:ext cx="36101" cy="3610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t9"/>
            <p:cNvSpPr/>
            <p:nvPr/>
          </p:nvSpPr>
          <p:spPr>
            <a:xfrm>
              <a:off x="3439066" y="5172979"/>
              <a:ext cx="36101" cy="3610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t10"/>
            <p:cNvSpPr/>
            <p:nvPr/>
          </p:nvSpPr>
          <p:spPr>
            <a:xfrm>
              <a:off x="5097281" y="2513153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t11"/>
            <p:cNvSpPr/>
            <p:nvPr/>
          </p:nvSpPr>
          <p:spPr>
            <a:xfrm>
              <a:off x="4765625" y="2513153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t12"/>
            <p:cNvSpPr/>
            <p:nvPr/>
          </p:nvSpPr>
          <p:spPr>
            <a:xfrm>
              <a:off x="4946097" y="2513153"/>
              <a:ext cx="280012" cy="280012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t13"/>
            <p:cNvSpPr/>
            <p:nvPr/>
          </p:nvSpPr>
          <p:spPr>
            <a:xfrm>
              <a:off x="5373458" y="4240357"/>
              <a:ext cx="186215" cy="186215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4516289" y="4240357"/>
              <a:ext cx="186215" cy="186215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5119304" y="4240357"/>
              <a:ext cx="186215" cy="186215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5193467" y="3125763"/>
              <a:ext cx="279547" cy="279547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4973838" y="3125763"/>
              <a:ext cx="279547" cy="279547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5145723" y="3125763"/>
              <a:ext cx="279547" cy="279547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5356771" y="4286796"/>
              <a:ext cx="186215" cy="186215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5301698" y="4286796"/>
              <a:ext cx="186215" cy="186215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144773" y="4286796"/>
              <a:ext cx="186215" cy="186215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4129725" y="4250481"/>
              <a:ext cx="429453" cy="59235"/>
            </a:xfrm>
            <a:custGeom>
              <a:avLst/>
              <a:gdLst/>
              <a:ahLst/>
              <a:cxnLst/>
              <a:rect l="0" t="0" r="0" b="0"/>
              <a:pathLst>
                <a:path w="429453" h="59235">
                  <a:moveTo>
                    <a:pt x="0" y="0"/>
                  </a:moveTo>
                  <a:lnTo>
                    <a:pt x="429453" y="592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4960480" y="4217113"/>
              <a:ext cx="113022" cy="85960"/>
            </a:xfrm>
            <a:custGeom>
              <a:avLst/>
              <a:gdLst/>
              <a:ahLst/>
              <a:cxnLst/>
              <a:rect l="0" t="0" r="0" b="0"/>
              <a:pathLst>
                <a:path w="113022" h="85960">
                  <a:moveTo>
                    <a:pt x="0" y="0"/>
                  </a:moveTo>
                  <a:lnTo>
                    <a:pt x="113022" y="85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5179744" y="4079871"/>
              <a:ext cx="30875" cy="239676"/>
            </a:xfrm>
            <a:custGeom>
              <a:avLst/>
              <a:gdLst/>
              <a:ahLst/>
              <a:cxnLst/>
              <a:rect l="0" t="0" r="0" b="0"/>
              <a:pathLst>
                <a:path w="30875" h="239676">
                  <a:moveTo>
                    <a:pt x="0" y="0"/>
                  </a:moveTo>
                  <a:lnTo>
                    <a:pt x="30875" y="239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5463874" y="4382808"/>
              <a:ext cx="190740" cy="39593"/>
            </a:xfrm>
            <a:custGeom>
              <a:avLst/>
              <a:gdLst/>
              <a:ahLst/>
              <a:cxnLst/>
              <a:rect l="0" t="0" r="0" b="0"/>
              <a:pathLst>
                <a:path w="190740" h="39593">
                  <a:moveTo>
                    <a:pt x="190740" y="39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5170063" y="4393573"/>
              <a:ext cx="64608" cy="275240"/>
            </a:xfrm>
            <a:custGeom>
              <a:avLst/>
              <a:gdLst/>
              <a:ahLst/>
              <a:cxnLst/>
              <a:rect l="0" t="0" r="0" b="0"/>
              <a:pathLst>
                <a:path w="64608" h="275240">
                  <a:moveTo>
                    <a:pt x="0" y="275240"/>
                  </a:moveTo>
                  <a:lnTo>
                    <a:pt x="64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tx27"/>
            <p:cNvSpPr/>
            <p:nvPr/>
          </p:nvSpPr>
          <p:spPr>
            <a:xfrm>
              <a:off x="3367368" y="4194853"/>
              <a:ext cx="739497" cy="106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Phe109Leu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531995" y="4145056"/>
              <a:ext cx="739497" cy="106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Phe109Leu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98123" y="4144959"/>
              <a:ext cx="739497" cy="1068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Phe109Leu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932088" y="5219992"/>
              <a:ext cx="682895" cy="1356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Arg225Ter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661343" y="4995314"/>
              <a:ext cx="682895" cy="1356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Arg225Ter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434717" y="4995916"/>
              <a:ext cx="682895" cy="1356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Arg225Ter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127525" y="2707103"/>
              <a:ext cx="723264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Phe144Ser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312757" y="2707326"/>
              <a:ext cx="723264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Phe144Ser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696163" y="2484018"/>
              <a:ext cx="723264" cy="1095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Phe144Ser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029475" y="4145912"/>
              <a:ext cx="698915" cy="1067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Thr141Met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45852" y="4390876"/>
              <a:ext cx="698915" cy="1067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Thr141Met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830022" y="3950300"/>
              <a:ext cx="698915" cy="1067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Thr141Met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262707" y="3322256"/>
              <a:ext cx="634762" cy="1064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Met210Ile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537248" y="3322615"/>
              <a:ext cx="634762" cy="1064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Met210Ile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909177" y="3099107"/>
              <a:ext cx="634762" cy="1064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Met210Ile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677474" y="4368656"/>
              <a:ext cx="498126" cy="10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As5Asn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89061" y="4436968"/>
              <a:ext cx="498126" cy="10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As5Asn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49076" y="4631360"/>
              <a:ext cx="498126" cy="1065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As5Asn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615393" y="1912372"/>
              <a:ext cx="0" cy="3630074"/>
            </a:xfrm>
            <a:custGeom>
              <a:avLst/>
              <a:gdLst/>
              <a:ahLst/>
              <a:cxnLst/>
              <a:rect l="0" t="0" r="0" b="0"/>
              <a:pathLst>
                <a:path h="3630074">
                  <a:moveTo>
                    <a:pt x="0" y="363007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>
              <a:off x="2448394" y="4665153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48394" y="3345201"/>
              <a:ext cx="84757" cy="1068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448394" y="2022272"/>
              <a:ext cx="84757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2571109" y="471742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2571109" y="339740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2571109" y="207737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2615393" y="5542446"/>
              <a:ext cx="3701819" cy="0"/>
            </a:xfrm>
            <a:custGeom>
              <a:avLst/>
              <a:gdLst/>
              <a:ahLst/>
              <a:cxnLst/>
              <a:rect l="0" t="0" r="0" b="0"/>
              <a:pathLst>
                <a:path w="3701819">
                  <a:moveTo>
                    <a:pt x="0" y="0"/>
                  </a:moveTo>
                  <a:lnTo>
                    <a:pt x="370181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2783658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3905421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5027184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6148948" y="55424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2715904" y="5627069"/>
              <a:ext cx="135508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837667" y="5627888"/>
              <a:ext cx="135508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84806" y="5624539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106569" y="5627888"/>
              <a:ext cx="84757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972274" y="5804790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2116487" y="3661993"/>
              <a:ext cx="365757" cy="1308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94348" y="2746186"/>
              <a:ext cx="899244" cy="1689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-Log10(AF)</a:t>
              </a:r>
            </a:p>
          </p:txBody>
        </p:sp>
        <p:sp>
          <p:nvSpPr>
            <p:cNvPr id="64" name="pt64"/>
            <p:cNvSpPr/>
            <p:nvPr/>
          </p:nvSpPr>
          <p:spPr>
            <a:xfrm>
              <a:off x="6601235" y="3062545"/>
              <a:ext cx="116484" cy="11648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6569550" y="3241762"/>
              <a:ext cx="179854" cy="17985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6548061" y="3475773"/>
              <a:ext cx="222832" cy="22283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6530666" y="3765529"/>
              <a:ext cx="257623" cy="25762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tx68"/>
            <p:cNvSpPr/>
            <p:nvPr/>
          </p:nvSpPr>
          <p:spPr>
            <a:xfrm>
              <a:off x="6913175" y="3065683"/>
              <a:ext cx="211856" cy="109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913175" y="3276809"/>
              <a:ext cx="211856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913175" y="3532383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913175" y="3841544"/>
              <a:ext cx="211856" cy="1074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94348" y="4213470"/>
              <a:ext cx="1966565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ClinVar.Variant.Category</a:t>
              </a:r>
            </a:p>
          </p:txBody>
        </p:sp>
        <p:sp>
          <p:nvSpPr>
            <p:cNvPr id="73" name="pt73"/>
            <p:cNvSpPr/>
            <p:nvPr/>
          </p:nvSpPr>
          <p:spPr>
            <a:xfrm>
              <a:off x="6566947" y="45646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tx74"/>
            <p:cNvSpPr/>
            <p:nvPr/>
          </p:nvSpPr>
          <p:spPr>
            <a:xfrm>
              <a:off x="2615393" y="1553830"/>
              <a:ext cx="2247304" cy="179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CCR5, Prostate Cancer, 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862698" y="1550655"/>
              <a:ext cx="111521" cy="1830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β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974220" y="1553830"/>
              <a:ext cx="1614685" cy="1798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vs. FUSE Score, 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588906" y="1590045"/>
              <a:ext cx="111521" cy="1436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700428" y="1674182"/>
              <a:ext cx="118665" cy="595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=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819093" y="1587267"/>
              <a:ext cx="395485" cy="146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0.22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214579" y="1582504"/>
              <a:ext cx="401042" cy="1512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, p=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615621" y="1587366"/>
              <a:ext cx="621506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0.3747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261</Words>
  <Application>Microsoft Macintosh PowerPoint</Application>
  <PresentationFormat>Custom</PresentationFormat>
  <Paragraphs>168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Symbol</vt:lpstr>
      <vt:lpstr>Office Theme</vt:lpstr>
      <vt:lpstr>CCR5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Yves Greatti</cp:lastModifiedBy>
  <cp:revision>6</cp:revision>
  <dcterms:created xsi:type="dcterms:W3CDTF">2015-07-14T21:05:00Z</dcterms:created>
  <dcterms:modified xsi:type="dcterms:W3CDTF">2023-11-18T20:02:17Z</dcterms:modified>
</cp:coreProperties>
</file>