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0A079-3BD6-5AE2-3153-D8EDC06FF1A6}"/>
              </a:ext>
            </a:extLst>
          </p:cNvPr>
          <p:cNvSpPr txBox="1"/>
          <p:nvPr/>
        </p:nvSpPr>
        <p:spPr>
          <a:xfrm>
            <a:off x="3825081" y="3365927"/>
            <a:ext cx="168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MSH2</a:t>
            </a:r>
          </a:p>
        </p:txBody>
      </p:sp>
    </p:spTree>
    <p:extLst>
      <p:ext uri="{BB962C8B-B14F-4D97-AF65-F5344CB8AC3E}">
        <p14:creationId xmlns:p14="http://schemas.microsoft.com/office/powerpoint/2010/main" val="15263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411474" y="3472264"/>
              <a:ext cx="173804" cy="173804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5025979" y="2744955"/>
              <a:ext cx="204523" cy="204523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984321" y="4438697"/>
              <a:ext cx="61960" cy="61960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539322" y="5665995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666784" y="1702546"/>
              <a:ext cx="263093" cy="263093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617578" y="3062921"/>
              <a:ext cx="206859" cy="206859"/>
            </a:xfrm>
            <a:prstGeom prst="ellipse">
              <a:avLst/>
            </a:prstGeom>
            <a:solidFill>
              <a:srgbClr val="F564E3">
                <a:alpha val="54901"/>
              </a:srgbClr>
            </a:solidFill>
            <a:ln w="9000" cap="rnd">
              <a:solidFill>
                <a:srgbClr val="F564E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439023" y="1708836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436256" y="1803541"/>
              <a:ext cx="244794" cy="24479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650951" y="1826693"/>
              <a:ext cx="280012" cy="280012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572220" y="1857927"/>
              <a:ext cx="221139" cy="221139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203321" y="1855505"/>
              <a:ext cx="228786" cy="228786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952806" y="1853277"/>
              <a:ext cx="263093" cy="263093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358480" y="1884888"/>
              <a:ext cx="263094" cy="263094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026982" y="1896066"/>
              <a:ext cx="263092" cy="26309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886689" y="1927942"/>
              <a:ext cx="280004" cy="280004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173826" y="1962111"/>
              <a:ext cx="280009" cy="280009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503491" y="2013739"/>
              <a:ext cx="238570" cy="238570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2924331" y="2002142"/>
              <a:ext cx="263093" cy="263093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027431" y="207864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808508" y="1668635"/>
              <a:ext cx="250201" cy="158990"/>
            </a:xfrm>
            <a:custGeom>
              <a:avLst/>
              <a:gdLst/>
              <a:ahLst/>
              <a:cxnLst/>
              <a:rect l="0" t="0" r="0" b="0"/>
              <a:pathLst>
                <a:path w="250201" h="158990">
                  <a:moveTo>
                    <a:pt x="250201" y="0"/>
                  </a:moveTo>
                  <a:lnTo>
                    <a:pt x="0" y="158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795386" y="1706909"/>
              <a:ext cx="84247" cy="246815"/>
            </a:xfrm>
            <a:custGeom>
              <a:avLst/>
              <a:gdLst/>
              <a:ahLst/>
              <a:cxnLst/>
              <a:rect l="0" t="0" r="0" b="0"/>
              <a:pathLst>
                <a:path w="84247" h="246815">
                  <a:moveTo>
                    <a:pt x="84247" y="0"/>
                  </a:moveTo>
                  <a:lnTo>
                    <a:pt x="0" y="246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422774" y="2028101"/>
              <a:ext cx="60848" cy="110834"/>
            </a:xfrm>
            <a:custGeom>
              <a:avLst/>
              <a:gdLst/>
              <a:ahLst/>
              <a:cxnLst/>
              <a:rect l="0" t="0" r="0" b="0"/>
              <a:pathLst>
                <a:path w="60848" h="110834">
                  <a:moveTo>
                    <a:pt x="0" y="110834"/>
                  </a:moveTo>
                  <a:lnTo>
                    <a:pt x="60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151985" y="2112795"/>
              <a:ext cx="154387" cy="221057"/>
            </a:xfrm>
            <a:custGeom>
              <a:avLst/>
              <a:gdLst/>
              <a:ahLst/>
              <a:cxnLst/>
              <a:rect l="0" t="0" r="0" b="0"/>
              <a:pathLst>
                <a:path w="154387" h="221057">
                  <a:moveTo>
                    <a:pt x="0" y="221057"/>
                  </a:moveTo>
                  <a:lnTo>
                    <a:pt x="15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626418" y="2146363"/>
              <a:ext cx="66441" cy="243382"/>
            </a:xfrm>
            <a:custGeom>
              <a:avLst/>
              <a:gdLst/>
              <a:ahLst/>
              <a:cxnLst/>
              <a:rect l="0" t="0" r="0" b="0"/>
              <a:pathLst>
                <a:path w="66441" h="243382">
                  <a:moveTo>
                    <a:pt x="66441" y="243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8"/>
            <p:cNvSpPr/>
            <p:nvPr/>
          </p:nvSpPr>
          <p:spPr>
            <a:xfrm>
              <a:off x="4138442" y="3616189"/>
              <a:ext cx="538143" cy="1069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Thr8Met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92592" y="2903852"/>
              <a:ext cx="691223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Leu128Val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06145" y="4528233"/>
              <a:ext cx="634762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Ile145Met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25272" y="5711973"/>
              <a:ext cx="682895" cy="136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Thr905Arg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81569" y="1607701"/>
              <a:ext cx="610625" cy="106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Ile906Thr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69774" y="2996728"/>
              <a:ext cx="682895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Thr933Ser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85103" y="1623910"/>
              <a:ext cx="706890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Gly508Cys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51991" y="1891928"/>
              <a:ext cx="674990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Pro591Ala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83310" y="1577267"/>
              <a:ext cx="610625" cy="106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Ile770Thr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16721" y="1771643"/>
              <a:ext cx="739497" cy="1069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Phe178Leu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17637" y="1775350"/>
              <a:ext cx="658616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His839Tyr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68998" y="2085899"/>
              <a:ext cx="691011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Met672Val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29348" y="2131660"/>
              <a:ext cx="739285" cy="1338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Asn181Asp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847864" y="1850081"/>
              <a:ext cx="634973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Ile735Leu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35500" y="2124936"/>
              <a:ext cx="634762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Met592Ile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61873" y="2350855"/>
              <a:ext cx="674990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Ser445Ala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15719" y="2321303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Arg929Gln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61264" y="1938590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Arg406Ter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77531" y="2244811"/>
              <a:ext cx="666874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Val150Gly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615393" y="1455172"/>
              <a:ext cx="0" cy="4544474"/>
            </a:xfrm>
            <a:custGeom>
              <a:avLst/>
              <a:gdLst/>
              <a:ahLst/>
              <a:cxnLst/>
              <a:rect l="0" t="0" r="0" b="0"/>
              <a:pathLst>
                <a:path h="4544474">
                  <a:moveTo>
                    <a:pt x="0" y="45444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2448394" y="5049716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8394" y="3675133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8394" y="2298094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571109" y="510452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571109" y="37274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571109" y="235029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615393" y="59996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783658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624980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466303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307625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148948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2715904" y="60842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57226" y="60850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23924" y="60817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65246" y="60850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06569" y="608426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972274" y="62619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494348" y="2249091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6592273" y="2555424"/>
              <a:ext cx="136537" cy="1365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566137" y="2746138"/>
              <a:ext cx="188809" cy="1888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546898" y="2991305"/>
              <a:ext cx="227287" cy="2272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530929" y="3286512"/>
              <a:ext cx="259225" cy="2592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6915304" y="2568589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15304" y="2785662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15304" y="3050143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15304" y="3363328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94348" y="3736318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77" name="pt77"/>
            <p:cNvSpPr/>
            <p:nvPr/>
          </p:nvSpPr>
          <p:spPr>
            <a:xfrm>
              <a:off x="6566947" y="4087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566947" y="42823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566947" y="4477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566947" y="4672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566947" y="48668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566947" y="506172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6777765" y="4348048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777765" y="4447350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777765" y="4642199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777765" y="4830872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777765" y="5025721"/>
              <a:ext cx="302046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US|-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15393" y="1096630"/>
              <a:ext cx="2089150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 Breast Cancer, 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704543" y="10934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16065" y="10966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430751" y="11328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542273" y="12169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60938" y="1130563"/>
              <a:ext cx="463153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-0.05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124092" y="11253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525134" y="1129868"/>
              <a:ext cx="621506" cy="1466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0.8412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5850709" y="4162595"/>
              <a:ext cx="193106" cy="193106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3513259" y="3193844"/>
              <a:ext cx="252711" cy="25271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713164" y="2210446"/>
              <a:ext cx="278615" cy="2786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670805" y="2209748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5750806" y="2418796"/>
              <a:ext cx="263108" cy="263108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403195" y="2483660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496414" y="2652775"/>
              <a:ext cx="252708" cy="252708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5686870" y="2590258"/>
              <a:ext cx="280012" cy="280012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671418" y="2596403"/>
              <a:ext cx="279983" cy="279983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578133" y="3105460"/>
              <a:ext cx="279975" cy="279975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765616" y="3146168"/>
              <a:ext cx="263168" cy="263168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373468" y="3126419"/>
              <a:ext cx="263170" cy="263170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077740" y="3235503"/>
              <a:ext cx="280012" cy="280012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5889019" y="3203042"/>
              <a:ext cx="252712" cy="252712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252480" y="4554709"/>
              <a:ext cx="174438" cy="174438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42295" y="3313599"/>
              <a:ext cx="280010" cy="280010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004384" y="3223661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926613" y="3265946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067828" y="3363021"/>
              <a:ext cx="279948" cy="279948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815729" y="3416370"/>
              <a:ext cx="263170" cy="263170"/>
            </a:xfrm>
            <a:prstGeom prst="ellipse">
              <a:avLst/>
            </a:prstGeom>
            <a:solidFill>
              <a:srgbClr val="F564E3">
                <a:alpha val="54901"/>
              </a:srgbClr>
            </a:solidFill>
            <a:ln w="9000" cap="rnd">
              <a:solidFill>
                <a:srgbClr val="F564E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5030421" y="3476987"/>
              <a:ext cx="238768" cy="238768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018474" y="4657525"/>
              <a:ext cx="185117" cy="185117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572818" y="3577029"/>
              <a:ext cx="263170" cy="263170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492381" y="4717885"/>
              <a:ext cx="191346" cy="191346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288693" y="3609273"/>
              <a:ext cx="263170" cy="263170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951161" y="3645224"/>
              <a:ext cx="244967" cy="244967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942458" y="3788460"/>
              <a:ext cx="280011" cy="280011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104266" y="3892052"/>
              <a:ext cx="215130" cy="215130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659078" y="4876064"/>
              <a:ext cx="166400" cy="166400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118722" y="4902628"/>
              <a:ext cx="185122" cy="185122"/>
            </a:xfrm>
            <a:prstGeom prst="ellipse">
              <a:avLst/>
            </a:prstGeom>
            <a:solidFill>
              <a:srgbClr val="F564E3">
                <a:alpha val="54901"/>
              </a:srgbClr>
            </a:solidFill>
            <a:ln w="9000" cap="rnd">
              <a:solidFill>
                <a:srgbClr val="F564E3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66602" y="3779500"/>
              <a:ext cx="225034" cy="225034"/>
            </a:xfrm>
            <a:prstGeom prst="ellipse">
              <a:avLst/>
            </a:prstGeom>
            <a:solidFill>
              <a:srgbClr val="B79F00">
                <a:alpha val="54901"/>
              </a:srgbClr>
            </a:solidFill>
            <a:ln w="9000" cap="rnd">
              <a:solidFill>
                <a:srgbClr val="B79F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3826946" y="2988491"/>
              <a:ext cx="66939" cy="275616"/>
            </a:xfrm>
            <a:custGeom>
              <a:avLst/>
              <a:gdLst/>
              <a:ahLst/>
              <a:cxnLst/>
              <a:rect l="0" t="0" r="0" b="0"/>
              <a:pathLst>
                <a:path w="66939" h="275616">
                  <a:moveTo>
                    <a:pt x="0" y="0"/>
                  </a:moveTo>
                  <a:lnTo>
                    <a:pt x="66939" y="27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385938" y="3118419"/>
              <a:ext cx="109934" cy="128827"/>
            </a:xfrm>
            <a:custGeom>
              <a:avLst/>
              <a:gdLst/>
              <a:ahLst/>
              <a:cxnLst/>
              <a:rect l="0" t="0" r="0" b="0"/>
              <a:pathLst>
                <a:path w="109934" h="128827">
                  <a:moveTo>
                    <a:pt x="0" y="0"/>
                  </a:moveTo>
                  <a:lnTo>
                    <a:pt x="109934" y="12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103176" y="3240360"/>
              <a:ext cx="105425" cy="124362"/>
            </a:xfrm>
            <a:custGeom>
              <a:avLst/>
              <a:gdLst/>
              <a:ahLst/>
              <a:cxnLst/>
              <a:rect l="0" t="0" r="0" b="0"/>
              <a:pathLst>
                <a:path w="105425" h="124362">
                  <a:moveTo>
                    <a:pt x="0" y="0"/>
                  </a:moveTo>
                  <a:lnTo>
                    <a:pt x="105425" y="124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158868" y="3501819"/>
              <a:ext cx="69897" cy="83700"/>
            </a:xfrm>
            <a:custGeom>
              <a:avLst/>
              <a:gdLst/>
              <a:ahLst/>
              <a:cxnLst/>
              <a:rect l="0" t="0" r="0" b="0"/>
              <a:pathLst>
                <a:path w="69897" h="83700">
                  <a:moveTo>
                    <a:pt x="69897" y="0"/>
                  </a:moveTo>
                  <a:lnTo>
                    <a:pt x="0" y="83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38863" y="3915934"/>
              <a:ext cx="129352" cy="11288"/>
            </a:xfrm>
            <a:custGeom>
              <a:avLst/>
              <a:gdLst/>
              <a:ahLst/>
              <a:cxnLst/>
              <a:rect l="0" t="0" r="0" b="0"/>
              <a:pathLst>
                <a:path w="129352" h="11288">
                  <a:moveTo>
                    <a:pt x="0" y="0"/>
                  </a:moveTo>
                  <a:lnTo>
                    <a:pt x="129352" y="11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500466" y="4315677"/>
              <a:ext cx="666874" cy="106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Ala143Thr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64838" y="3348298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Arg389Ter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36077" y="2179584"/>
              <a:ext cx="682895" cy="106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Thr564Pro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86014" y="2203181"/>
              <a:ext cx="658969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Ala763Val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54714" y="2371742"/>
              <a:ext cx="60250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Ser81Thr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75329" y="2427986"/>
              <a:ext cx="707032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Met729Arg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67227" y="2808543"/>
              <a:ext cx="682895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Lys537Ter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96643" y="2567629"/>
              <a:ext cx="674849" cy="109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His639Gln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79901" y="2790614"/>
              <a:ext cx="634762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Ser77Asn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84955" y="3004022"/>
              <a:ext cx="586276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Tyr98Ter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121191" y="2887482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Arg406Ter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41986" y="2986166"/>
              <a:ext cx="691011" cy="109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Gln183Glu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70173" y="3081853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Arg680Ter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68128" y="3162261"/>
              <a:ext cx="602720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Ile633Val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70150" y="4455991"/>
              <a:ext cx="538143" cy="1069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Thr8Met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40741" y="3297445"/>
              <a:ext cx="682895" cy="109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Gln298Ter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82648" y="3417903"/>
              <a:ext cx="691011" cy="109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Glu198Gln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75816" y="3370880"/>
              <a:ext cx="691011" cy="1093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Glu832Gln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93354" y="3570894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Gln337Ter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88597" y="3573471"/>
              <a:ext cx="682895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Gly211Arg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6027" y="3372600"/>
              <a:ext cx="602720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Val655Ile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88122" y="4554442"/>
              <a:ext cx="674849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Arg534His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67797" y="3542000"/>
              <a:ext cx="626857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Leu36Pro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81223" y="4622507"/>
              <a:ext cx="594463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Arg96His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01254" y="3540292"/>
              <a:ext cx="602508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Arg55Trp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51083" y="3792749"/>
              <a:ext cx="715007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Arg534Cys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57386" y="3833063"/>
              <a:ext cx="658616" cy="1346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His801Tyr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56649" y="4026227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Gly174Glu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54484" y="5015939"/>
              <a:ext cx="602720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Val102Ile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80123" y="5052291"/>
              <a:ext cx="634762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Met813Ile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05819" y="3732830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Arg383Gln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2448394" y="5325167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48394" y="4225219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48394" y="3122294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48394" y="2022123"/>
              <a:ext cx="84757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5711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571109" y="42774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571109" y="31773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3624980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4466303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307625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2715904" y="5624390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57226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98549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65246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06569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94348" y="2248518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6591807" y="2554322"/>
              <a:ext cx="137594" cy="1375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565944" y="2745648"/>
              <a:ext cx="189320" cy="1893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546831" y="2991453"/>
              <a:ext cx="227546" cy="2275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530944" y="3286976"/>
              <a:ext cx="259319" cy="2593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6915428" y="2568016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915428" y="2785428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915428" y="3050420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915428" y="3363839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494348" y="3736891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6566947" y="4088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566947" y="428290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566947" y="447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566947" y="4672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566947" y="48674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566947" y="506230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>
              <a:off x="6777765" y="4348621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777765" y="444792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777765" y="464277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777765" y="4831445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777765" y="5026294"/>
              <a:ext cx="302046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US|-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15393" y="1553830"/>
              <a:ext cx="2416671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 Colorectal Cancer, 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32064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143586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758272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869794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88460" y="1587267"/>
              <a:ext cx="463153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-0.21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451613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852655" y="1587167"/>
              <a:ext cx="621506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0.2292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499732" y="2042356"/>
              <a:ext cx="280012" cy="28001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659374" y="2233355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191902" y="2564415"/>
              <a:ext cx="233162" cy="233162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035939" y="2716356"/>
              <a:ext cx="227133" cy="227133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901007" y="5327830"/>
              <a:ext cx="36101" cy="3610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425284" y="3042060"/>
              <a:ext cx="227131" cy="22713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10470" y="3291324"/>
              <a:ext cx="217205" cy="217205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922898" y="4654920"/>
              <a:ext cx="152263" cy="152263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329891" y="3408397"/>
              <a:ext cx="240295" cy="240295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520554" y="3343101"/>
              <a:ext cx="202179" cy="202179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576296" y="3526286"/>
              <a:ext cx="212986" cy="212986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159041" y="3733802"/>
              <a:ext cx="261033" cy="261033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6"/>
            <p:cNvSpPr/>
            <p:nvPr/>
          </p:nvSpPr>
          <p:spPr>
            <a:xfrm>
              <a:off x="4232650" y="2016163"/>
              <a:ext cx="586487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Ala54Thr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08205" y="2399248"/>
              <a:ext cx="61062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Lys59Gln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892895" y="2738370"/>
              <a:ext cx="602720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Val655Ile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09792" y="2887288"/>
              <a:ext cx="707243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Pro618Leu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241878" y="5358987"/>
              <a:ext cx="618388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Tyr43Cys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68199" y="2958510"/>
              <a:ext cx="715007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Ser129Cys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186655" y="3234123"/>
              <a:ext cx="691223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Leu270Val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95059" y="4561842"/>
              <a:ext cx="634762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Ser13Asn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52566" y="3494209"/>
              <a:ext cx="538355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As46Ala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418251" y="3246793"/>
              <a:ext cx="634620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Ser87Cys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199352" y="3689683"/>
              <a:ext cx="739497" cy="1069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Phe178Leu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9609" y="3698492"/>
              <a:ext cx="707243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Leu279Pro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2448394" y="5325167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48394" y="4662474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448394" y="4005214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48394" y="3344606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48394" y="2682285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48394" y="2027257"/>
              <a:ext cx="84757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11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2571109" y="471742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2571109" y="405741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571109" y="339740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2571109" y="273738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3624980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466303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307625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2715904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7226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23924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65246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06569" y="562706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94348" y="2557457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6607948" y="2881162"/>
              <a:ext cx="101792" cy="1017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571703" y="3052118"/>
              <a:ext cx="174281" cy="1742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548772" y="3279199"/>
              <a:ext cx="220144" cy="2201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530509" y="3565670"/>
              <a:ext cx="256669" cy="2566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6911908" y="2876955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911908" y="3084378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911908" y="333446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1908" y="3641208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94348" y="4012500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6566947" y="4363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566947" y="45585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566947" y="47533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>
              <a:off x="6777765" y="4624230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777765" y="4717355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615393" y="1539046"/>
              <a:ext cx="1953914" cy="1946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 Lung Cancer, 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69308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80830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95516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407038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703" y="1587763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21189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22231" y="1586969"/>
              <a:ext cx="621506" cy="1467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0.8863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526109" y="2560453"/>
              <a:ext cx="209602" cy="209602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3758915" y="5180809"/>
              <a:ext cx="36101" cy="36101"/>
            </a:xfrm>
            <a:prstGeom prst="ellipse">
              <a:avLst/>
            </a:prstGeom>
            <a:solidFill>
              <a:srgbClr val="619CFF">
                <a:alpha val="54901"/>
              </a:srgbClr>
            </a:solidFill>
            <a:ln w="9000" cap="rnd">
              <a:solidFill>
                <a:srgbClr val="619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758546" y="3280008"/>
              <a:ext cx="190884" cy="190884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413396" y="4756760"/>
              <a:ext cx="142417" cy="142417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192923" y="344280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530888" y="3524400"/>
              <a:ext cx="168191" cy="168191"/>
            </a:xfrm>
            <a:prstGeom prst="ellipse">
              <a:avLst/>
            </a:prstGeom>
            <a:solidFill>
              <a:srgbClr val="00BA38">
                <a:alpha val="54901"/>
              </a:srgbClr>
            </a:solidFill>
            <a:ln w="9000" cap="rnd">
              <a:solidFill>
                <a:srgbClr val="00BA38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10"/>
            <p:cNvSpPr/>
            <p:nvPr/>
          </p:nvSpPr>
          <p:spPr>
            <a:xfrm>
              <a:off x="4494895" y="2500149"/>
              <a:ext cx="498197" cy="1062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Ala2Val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573257" y="5032887"/>
              <a:ext cx="634762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Met813Ile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04186" y="3428221"/>
              <a:ext cx="674990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Ser268Ala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295602" y="4662892"/>
              <a:ext cx="602720" cy="1063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Val147Ile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954073" y="3607172"/>
              <a:ext cx="530238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Gln4Arg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413995" y="3412304"/>
              <a:ext cx="62664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Gly25Asp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7"/>
            <p:cNvSpPr/>
            <p:nvPr/>
          </p:nvSpPr>
          <p:spPr>
            <a:xfrm>
              <a:off x="2448394" y="5325167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448394" y="449747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448394" y="3675208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48394" y="2849595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394" y="2022272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5711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571109" y="45524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571109" y="37274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571109" y="29023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90542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02718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2715904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63042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84806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06569" y="562706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494348" y="2694319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6566947" y="3045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566947" y="32403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566947" y="3435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42"/>
            <p:cNvSpPr/>
            <p:nvPr/>
          </p:nvSpPr>
          <p:spPr>
            <a:xfrm>
              <a:off x="6777765" y="3306049"/>
              <a:ext cx="50750" cy="13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77765" y="3399174"/>
              <a:ext cx="302046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US|-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94348" y="3712821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45" name="pt45"/>
            <p:cNvSpPr/>
            <p:nvPr/>
          </p:nvSpPr>
          <p:spPr>
            <a:xfrm>
              <a:off x="6611230" y="4046875"/>
              <a:ext cx="81093" cy="810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557820" y="4209720"/>
              <a:ext cx="187912" cy="1879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528762" y="4456920"/>
              <a:ext cx="246028" cy="2460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6897773" y="4032541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897773" y="4248870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897773" y="4527137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15393" y="1553830"/>
              <a:ext cx="225861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 Prostate Cancer, 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74009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5531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600217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711738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30404" y="1587763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25890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626932" y="1587068"/>
              <a:ext cx="621506" cy="1466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288</Words>
  <Application>Microsoft Macintosh PowerPoint</Application>
  <PresentationFormat>Custom</PresentationFormat>
  <Paragraphs>183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Yves Greatti</cp:lastModifiedBy>
  <cp:revision>7</cp:revision>
  <dcterms:created xsi:type="dcterms:W3CDTF">2015-07-14T21:05:00Z</dcterms:created>
  <dcterms:modified xsi:type="dcterms:W3CDTF">2023-11-18T20:01:44Z</dcterms:modified>
</cp:coreProperties>
</file>