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406892" y="1199695"/>
              <a:ext cx="509689" cy="5006810"/>
            </a:xfrm>
            <a:custGeom>
              <a:avLst/>
              <a:pathLst>
                <a:path w="509689" h="5006810">
                  <a:moveTo>
                    <a:pt x="253351" y="5006810"/>
                  </a:moveTo>
                  <a:lnTo>
                    <a:pt x="253243" y="4997012"/>
                  </a:lnTo>
                  <a:lnTo>
                    <a:pt x="253132" y="4987214"/>
                  </a:lnTo>
                  <a:lnTo>
                    <a:pt x="253008" y="4977416"/>
                  </a:lnTo>
                  <a:lnTo>
                    <a:pt x="252882" y="4967618"/>
                  </a:lnTo>
                  <a:lnTo>
                    <a:pt x="252744" y="4957820"/>
                  </a:lnTo>
                  <a:lnTo>
                    <a:pt x="252599" y="4948021"/>
                  </a:lnTo>
                  <a:lnTo>
                    <a:pt x="252448" y="4938223"/>
                  </a:lnTo>
                  <a:lnTo>
                    <a:pt x="252283" y="4928425"/>
                  </a:lnTo>
                  <a:lnTo>
                    <a:pt x="252113" y="4918627"/>
                  </a:lnTo>
                  <a:lnTo>
                    <a:pt x="251928" y="4908829"/>
                  </a:lnTo>
                  <a:lnTo>
                    <a:pt x="251735" y="4899031"/>
                  </a:lnTo>
                  <a:lnTo>
                    <a:pt x="251532" y="4889233"/>
                  </a:lnTo>
                  <a:lnTo>
                    <a:pt x="251314" y="4879435"/>
                  </a:lnTo>
                  <a:lnTo>
                    <a:pt x="251090" y="4869637"/>
                  </a:lnTo>
                  <a:lnTo>
                    <a:pt x="250845" y="4859839"/>
                  </a:lnTo>
                  <a:lnTo>
                    <a:pt x="250592" y="4850041"/>
                  </a:lnTo>
                  <a:lnTo>
                    <a:pt x="250324" y="4840243"/>
                  </a:lnTo>
                  <a:lnTo>
                    <a:pt x="250039" y="4830445"/>
                  </a:lnTo>
                  <a:lnTo>
                    <a:pt x="249746" y="4820647"/>
                  </a:lnTo>
                  <a:lnTo>
                    <a:pt x="249427" y="4810849"/>
                  </a:lnTo>
                  <a:lnTo>
                    <a:pt x="249098" y="4801051"/>
                  </a:lnTo>
                  <a:lnTo>
                    <a:pt x="248750" y="4791252"/>
                  </a:lnTo>
                  <a:lnTo>
                    <a:pt x="248383" y="4781454"/>
                  </a:lnTo>
                  <a:lnTo>
                    <a:pt x="248003" y="4771656"/>
                  </a:lnTo>
                  <a:lnTo>
                    <a:pt x="247595" y="4761858"/>
                  </a:lnTo>
                  <a:lnTo>
                    <a:pt x="247175" y="4752060"/>
                  </a:lnTo>
                  <a:lnTo>
                    <a:pt x="246728" y="4742262"/>
                  </a:lnTo>
                  <a:lnTo>
                    <a:pt x="246262" y="4732464"/>
                  </a:lnTo>
                  <a:lnTo>
                    <a:pt x="245778" y="4722666"/>
                  </a:lnTo>
                  <a:lnTo>
                    <a:pt x="245261" y="4712868"/>
                  </a:lnTo>
                  <a:lnTo>
                    <a:pt x="244733" y="4703070"/>
                  </a:lnTo>
                  <a:lnTo>
                    <a:pt x="244167" y="4693272"/>
                  </a:lnTo>
                  <a:lnTo>
                    <a:pt x="243584" y="4683474"/>
                  </a:lnTo>
                  <a:lnTo>
                    <a:pt x="242974" y="4673676"/>
                  </a:lnTo>
                  <a:lnTo>
                    <a:pt x="242331" y="4663878"/>
                  </a:lnTo>
                  <a:lnTo>
                    <a:pt x="241674" y="4654080"/>
                  </a:lnTo>
                  <a:lnTo>
                    <a:pt x="240969" y="4644281"/>
                  </a:lnTo>
                  <a:lnTo>
                    <a:pt x="240248" y="4634483"/>
                  </a:lnTo>
                  <a:lnTo>
                    <a:pt x="239492" y="4624685"/>
                  </a:lnTo>
                  <a:lnTo>
                    <a:pt x="238702" y="4614887"/>
                  </a:lnTo>
                  <a:lnTo>
                    <a:pt x="237893" y="4605089"/>
                  </a:lnTo>
                  <a:lnTo>
                    <a:pt x="237032" y="4595291"/>
                  </a:lnTo>
                  <a:lnTo>
                    <a:pt x="236152" y="4585493"/>
                  </a:lnTo>
                  <a:lnTo>
                    <a:pt x="235229" y="4575695"/>
                  </a:lnTo>
                  <a:lnTo>
                    <a:pt x="234273" y="4565897"/>
                  </a:lnTo>
                  <a:lnTo>
                    <a:pt x="233289" y="4556099"/>
                  </a:lnTo>
                  <a:lnTo>
                    <a:pt x="232252" y="4546301"/>
                  </a:lnTo>
                  <a:lnTo>
                    <a:pt x="231195" y="4536503"/>
                  </a:lnTo>
                  <a:lnTo>
                    <a:pt x="230084" y="4526705"/>
                  </a:lnTo>
                  <a:lnTo>
                    <a:pt x="228941" y="4516907"/>
                  </a:lnTo>
                  <a:lnTo>
                    <a:pt x="227764" y="4507109"/>
                  </a:lnTo>
                  <a:lnTo>
                    <a:pt x="226532" y="4497311"/>
                  </a:lnTo>
                  <a:lnTo>
                    <a:pt x="225280" y="4487512"/>
                  </a:lnTo>
                  <a:lnTo>
                    <a:pt x="223963" y="4477714"/>
                  </a:lnTo>
                  <a:lnTo>
                    <a:pt x="222618" y="4467916"/>
                  </a:lnTo>
                  <a:lnTo>
                    <a:pt x="221229" y="4458118"/>
                  </a:lnTo>
                  <a:lnTo>
                    <a:pt x="219789" y="4448320"/>
                  </a:lnTo>
                  <a:lnTo>
                    <a:pt x="218325" y="4438522"/>
                  </a:lnTo>
                  <a:lnTo>
                    <a:pt x="216788" y="4428724"/>
                  </a:lnTo>
                  <a:lnTo>
                    <a:pt x="215227" y="4418926"/>
                  </a:lnTo>
                  <a:lnTo>
                    <a:pt x="213613" y="4409128"/>
                  </a:lnTo>
                  <a:lnTo>
                    <a:pt x="211953" y="4399330"/>
                  </a:lnTo>
                  <a:lnTo>
                    <a:pt x="210261" y="4389532"/>
                  </a:lnTo>
                  <a:lnTo>
                    <a:pt x="208500" y="4379734"/>
                  </a:lnTo>
                  <a:lnTo>
                    <a:pt x="206715" y="4369936"/>
                  </a:lnTo>
                  <a:lnTo>
                    <a:pt x="204869" y="4360138"/>
                  </a:lnTo>
                  <a:lnTo>
                    <a:pt x="202983" y="4350340"/>
                  </a:lnTo>
                  <a:lnTo>
                    <a:pt x="201059" y="4340542"/>
                  </a:lnTo>
                  <a:lnTo>
                    <a:pt x="199071" y="4330743"/>
                  </a:lnTo>
                  <a:lnTo>
                    <a:pt x="197060" y="4320945"/>
                  </a:lnTo>
                  <a:lnTo>
                    <a:pt x="194981" y="4311147"/>
                  </a:lnTo>
                  <a:lnTo>
                    <a:pt x="192870" y="4301349"/>
                  </a:lnTo>
                  <a:lnTo>
                    <a:pt x="190715" y="4291551"/>
                  </a:lnTo>
                  <a:lnTo>
                    <a:pt x="188505" y="4281753"/>
                  </a:lnTo>
                  <a:lnTo>
                    <a:pt x="186273" y="4271955"/>
                  </a:lnTo>
                  <a:lnTo>
                    <a:pt x="183970" y="4262157"/>
                  </a:lnTo>
                  <a:lnTo>
                    <a:pt x="181642" y="4252359"/>
                  </a:lnTo>
                  <a:lnTo>
                    <a:pt x="179268" y="4242561"/>
                  </a:lnTo>
                  <a:lnTo>
                    <a:pt x="176849" y="4232763"/>
                  </a:lnTo>
                  <a:lnTo>
                    <a:pt x="174405" y="4222965"/>
                  </a:lnTo>
                  <a:lnTo>
                    <a:pt x="171899" y="4213167"/>
                  </a:lnTo>
                  <a:lnTo>
                    <a:pt x="169372" y="4203369"/>
                  </a:lnTo>
                  <a:lnTo>
                    <a:pt x="166799" y="4193571"/>
                  </a:lnTo>
                  <a:lnTo>
                    <a:pt x="164192" y="4183773"/>
                  </a:lnTo>
                  <a:lnTo>
                    <a:pt x="161558" y="4173974"/>
                  </a:lnTo>
                  <a:lnTo>
                    <a:pt x="158876" y="4164176"/>
                  </a:lnTo>
                  <a:lnTo>
                    <a:pt x="156177" y="4154378"/>
                  </a:lnTo>
                  <a:lnTo>
                    <a:pt x="153435" y="4144580"/>
                  </a:lnTo>
                  <a:lnTo>
                    <a:pt x="150670" y="4134782"/>
                  </a:lnTo>
                  <a:lnTo>
                    <a:pt x="147880" y="4124984"/>
                  </a:lnTo>
                  <a:lnTo>
                    <a:pt x="145056" y="4115186"/>
                  </a:lnTo>
                  <a:lnTo>
                    <a:pt x="142219" y="4105388"/>
                  </a:lnTo>
                  <a:lnTo>
                    <a:pt x="139348" y="4095590"/>
                  </a:lnTo>
                  <a:lnTo>
                    <a:pt x="136464" y="4085792"/>
                  </a:lnTo>
                  <a:lnTo>
                    <a:pt x="133559" y="4075994"/>
                  </a:lnTo>
                  <a:lnTo>
                    <a:pt x="130636" y="4066196"/>
                  </a:lnTo>
                  <a:lnTo>
                    <a:pt x="127705" y="4056398"/>
                  </a:lnTo>
                  <a:lnTo>
                    <a:pt x="124752" y="4046600"/>
                  </a:lnTo>
                  <a:lnTo>
                    <a:pt x="121794" y="4036802"/>
                  </a:lnTo>
                  <a:lnTo>
                    <a:pt x="118825" y="4027004"/>
                  </a:lnTo>
                  <a:lnTo>
                    <a:pt x="115851" y="4017205"/>
                  </a:lnTo>
                  <a:lnTo>
                    <a:pt x="112874" y="4007407"/>
                  </a:lnTo>
                  <a:lnTo>
                    <a:pt x="109894" y="3997609"/>
                  </a:lnTo>
                  <a:lnTo>
                    <a:pt x="106914" y="3987811"/>
                  </a:lnTo>
                  <a:lnTo>
                    <a:pt x="103938" y="3978013"/>
                  </a:lnTo>
                  <a:lnTo>
                    <a:pt x="100967" y="3968215"/>
                  </a:lnTo>
                  <a:lnTo>
                    <a:pt x="98000" y="3958417"/>
                  </a:lnTo>
                  <a:lnTo>
                    <a:pt x="95048" y="3948619"/>
                  </a:lnTo>
                  <a:lnTo>
                    <a:pt x="92102" y="3938821"/>
                  </a:lnTo>
                  <a:lnTo>
                    <a:pt x="89177" y="3929023"/>
                  </a:lnTo>
                  <a:lnTo>
                    <a:pt x="86265" y="3919225"/>
                  </a:lnTo>
                  <a:lnTo>
                    <a:pt x="83370" y="3909427"/>
                  </a:lnTo>
                  <a:lnTo>
                    <a:pt x="80502" y="3899629"/>
                  </a:lnTo>
                  <a:lnTo>
                    <a:pt x="77647" y="3889831"/>
                  </a:lnTo>
                  <a:lnTo>
                    <a:pt x="74832" y="3880033"/>
                  </a:lnTo>
                  <a:lnTo>
                    <a:pt x="72036" y="3870234"/>
                  </a:lnTo>
                  <a:lnTo>
                    <a:pt x="69271" y="3860436"/>
                  </a:lnTo>
                  <a:lnTo>
                    <a:pt x="66544" y="3850638"/>
                  </a:lnTo>
                  <a:lnTo>
                    <a:pt x="63836" y="3840840"/>
                  </a:lnTo>
                  <a:lnTo>
                    <a:pt x="61188" y="3831042"/>
                  </a:lnTo>
                  <a:lnTo>
                    <a:pt x="58561" y="3821244"/>
                  </a:lnTo>
                  <a:lnTo>
                    <a:pt x="55983" y="3811446"/>
                  </a:lnTo>
                  <a:lnTo>
                    <a:pt x="53448" y="3801648"/>
                  </a:lnTo>
                  <a:lnTo>
                    <a:pt x="50944" y="3791850"/>
                  </a:lnTo>
                  <a:lnTo>
                    <a:pt x="48510" y="3782052"/>
                  </a:lnTo>
                  <a:lnTo>
                    <a:pt x="46101" y="3772254"/>
                  </a:lnTo>
                  <a:lnTo>
                    <a:pt x="43760" y="3762456"/>
                  </a:lnTo>
                  <a:lnTo>
                    <a:pt x="41463" y="3752658"/>
                  </a:lnTo>
                  <a:lnTo>
                    <a:pt x="39211" y="3742860"/>
                  </a:lnTo>
                  <a:lnTo>
                    <a:pt x="37032" y="3733062"/>
                  </a:lnTo>
                  <a:lnTo>
                    <a:pt x="34883" y="3723264"/>
                  </a:lnTo>
                  <a:lnTo>
                    <a:pt x="32821" y="3713465"/>
                  </a:lnTo>
                  <a:lnTo>
                    <a:pt x="30799" y="3703667"/>
                  </a:lnTo>
                  <a:lnTo>
                    <a:pt x="28837" y="3693869"/>
                  </a:lnTo>
                  <a:lnTo>
                    <a:pt x="26948" y="3684071"/>
                  </a:lnTo>
                  <a:lnTo>
                    <a:pt x="25090" y="3674273"/>
                  </a:lnTo>
                  <a:lnTo>
                    <a:pt x="23337" y="3664475"/>
                  </a:lnTo>
                  <a:lnTo>
                    <a:pt x="21619" y="3654677"/>
                  </a:lnTo>
                  <a:lnTo>
                    <a:pt x="19974" y="3644879"/>
                  </a:lnTo>
                  <a:lnTo>
                    <a:pt x="18398" y="3635081"/>
                  </a:lnTo>
                  <a:lnTo>
                    <a:pt x="16864" y="3625283"/>
                  </a:lnTo>
                  <a:lnTo>
                    <a:pt x="15432" y="3615485"/>
                  </a:lnTo>
                  <a:lnTo>
                    <a:pt x="14035" y="3605687"/>
                  </a:lnTo>
                  <a:lnTo>
                    <a:pt x="12724" y="3595889"/>
                  </a:lnTo>
                  <a:lnTo>
                    <a:pt x="11473" y="3586091"/>
                  </a:lnTo>
                  <a:lnTo>
                    <a:pt x="10275" y="3576293"/>
                  </a:lnTo>
                  <a:lnTo>
                    <a:pt x="9172" y="3566495"/>
                  </a:lnTo>
                  <a:lnTo>
                    <a:pt x="8103" y="3556696"/>
                  </a:lnTo>
                  <a:lnTo>
                    <a:pt x="7130" y="3546898"/>
                  </a:lnTo>
                  <a:lnTo>
                    <a:pt x="6208" y="3537100"/>
                  </a:lnTo>
                  <a:lnTo>
                    <a:pt x="5347" y="3527302"/>
                  </a:lnTo>
                  <a:lnTo>
                    <a:pt x="4570" y="3517504"/>
                  </a:lnTo>
                  <a:lnTo>
                    <a:pt x="3827" y="3507706"/>
                  </a:lnTo>
                  <a:lnTo>
                    <a:pt x="3187" y="3497908"/>
                  </a:lnTo>
                  <a:lnTo>
                    <a:pt x="2586" y="3488110"/>
                  </a:lnTo>
                  <a:lnTo>
                    <a:pt x="2054" y="3478312"/>
                  </a:lnTo>
                  <a:lnTo>
                    <a:pt x="1593" y="3468514"/>
                  </a:lnTo>
                  <a:lnTo>
                    <a:pt x="1166" y="3458716"/>
                  </a:lnTo>
                  <a:lnTo>
                    <a:pt x="842" y="3448918"/>
                  </a:lnTo>
                  <a:lnTo>
                    <a:pt x="548" y="3439120"/>
                  </a:lnTo>
                  <a:lnTo>
                    <a:pt x="327" y="3429322"/>
                  </a:lnTo>
                  <a:lnTo>
                    <a:pt x="164" y="3419524"/>
                  </a:lnTo>
                  <a:lnTo>
                    <a:pt x="43" y="3409726"/>
                  </a:lnTo>
                  <a:lnTo>
                    <a:pt x="7" y="3399927"/>
                  </a:lnTo>
                  <a:lnTo>
                    <a:pt x="0" y="3390129"/>
                  </a:lnTo>
                  <a:lnTo>
                    <a:pt x="68" y="3380331"/>
                  </a:lnTo>
                  <a:lnTo>
                    <a:pt x="181" y="3370533"/>
                  </a:lnTo>
                  <a:lnTo>
                    <a:pt x="339" y="3360735"/>
                  </a:lnTo>
                  <a:lnTo>
                    <a:pt x="568" y="3350937"/>
                  </a:lnTo>
                  <a:lnTo>
                    <a:pt x="823" y="3341139"/>
                  </a:lnTo>
                  <a:lnTo>
                    <a:pt x="1153" y="3331341"/>
                  </a:lnTo>
                  <a:lnTo>
                    <a:pt x="1516" y="3321543"/>
                  </a:lnTo>
                  <a:lnTo>
                    <a:pt x="1928" y="3311745"/>
                  </a:lnTo>
                  <a:lnTo>
                    <a:pt x="2395" y="3301947"/>
                  </a:lnTo>
                  <a:lnTo>
                    <a:pt x="2886" y="3292149"/>
                  </a:lnTo>
                  <a:lnTo>
                    <a:pt x="3451" y="3282351"/>
                  </a:lnTo>
                  <a:lnTo>
                    <a:pt x="4039" y="3272553"/>
                  </a:lnTo>
                  <a:lnTo>
                    <a:pt x="4676" y="3262755"/>
                  </a:lnTo>
                  <a:lnTo>
                    <a:pt x="5356" y="3252957"/>
                  </a:lnTo>
                  <a:lnTo>
                    <a:pt x="6062" y="3243158"/>
                  </a:lnTo>
                  <a:lnTo>
                    <a:pt x="6830" y="3233360"/>
                  </a:lnTo>
                  <a:lnTo>
                    <a:pt x="7617" y="3223562"/>
                  </a:lnTo>
                  <a:lnTo>
                    <a:pt x="8453" y="3213764"/>
                  </a:lnTo>
                  <a:lnTo>
                    <a:pt x="9321" y="3203966"/>
                  </a:lnTo>
                  <a:lnTo>
                    <a:pt x="10218" y="3194168"/>
                  </a:lnTo>
                  <a:lnTo>
                    <a:pt x="11164" y="3184370"/>
                  </a:lnTo>
                  <a:lnTo>
                    <a:pt x="12128" y="3174572"/>
                  </a:lnTo>
                  <a:lnTo>
                    <a:pt x="13138" y="3164774"/>
                  </a:lnTo>
                  <a:lnTo>
                    <a:pt x="14174" y="3154976"/>
                  </a:lnTo>
                  <a:lnTo>
                    <a:pt x="15238" y="3145178"/>
                  </a:lnTo>
                  <a:lnTo>
                    <a:pt x="16342" y="3135380"/>
                  </a:lnTo>
                  <a:lnTo>
                    <a:pt x="17462" y="3125582"/>
                  </a:lnTo>
                  <a:lnTo>
                    <a:pt x="18628" y="3115784"/>
                  </a:lnTo>
                  <a:lnTo>
                    <a:pt x="19811" y="3105986"/>
                  </a:lnTo>
                  <a:lnTo>
                    <a:pt x="21024" y="3096187"/>
                  </a:lnTo>
                  <a:lnTo>
                    <a:pt x="22269" y="3086389"/>
                  </a:lnTo>
                  <a:lnTo>
                    <a:pt x="23528" y="3076591"/>
                  </a:lnTo>
                  <a:lnTo>
                    <a:pt x="24830" y="3066793"/>
                  </a:lnTo>
                  <a:lnTo>
                    <a:pt x="26146" y="3056995"/>
                  </a:lnTo>
                  <a:lnTo>
                    <a:pt x="27492" y="3047197"/>
                  </a:lnTo>
                  <a:lnTo>
                    <a:pt x="28862" y="3037399"/>
                  </a:lnTo>
                  <a:lnTo>
                    <a:pt x="30248" y="3027601"/>
                  </a:lnTo>
                  <a:lnTo>
                    <a:pt x="31671" y="3017803"/>
                  </a:lnTo>
                  <a:lnTo>
                    <a:pt x="33104" y="3008005"/>
                  </a:lnTo>
                  <a:lnTo>
                    <a:pt x="34568" y="2998207"/>
                  </a:lnTo>
                  <a:lnTo>
                    <a:pt x="36051" y="2988409"/>
                  </a:lnTo>
                  <a:lnTo>
                    <a:pt x="37552" y="2978611"/>
                  </a:lnTo>
                  <a:lnTo>
                    <a:pt x="39081" y="2968813"/>
                  </a:lnTo>
                  <a:lnTo>
                    <a:pt x="40620" y="2959015"/>
                  </a:lnTo>
                  <a:lnTo>
                    <a:pt x="42190" y="2949217"/>
                  </a:lnTo>
                  <a:lnTo>
                    <a:pt x="43772" y="2939418"/>
                  </a:lnTo>
                  <a:lnTo>
                    <a:pt x="45374" y="2929620"/>
                  </a:lnTo>
                  <a:lnTo>
                    <a:pt x="46997" y="2919822"/>
                  </a:lnTo>
                  <a:lnTo>
                    <a:pt x="48630" y="2910024"/>
                  </a:lnTo>
                  <a:lnTo>
                    <a:pt x="50290" y="2900226"/>
                  </a:lnTo>
                  <a:lnTo>
                    <a:pt x="51959" y="2890428"/>
                  </a:lnTo>
                  <a:lnTo>
                    <a:pt x="53647" y="2880630"/>
                  </a:lnTo>
                  <a:lnTo>
                    <a:pt x="55350" y="2870832"/>
                  </a:lnTo>
                  <a:lnTo>
                    <a:pt x="57063" y="2861034"/>
                  </a:lnTo>
                  <a:lnTo>
                    <a:pt x="58797" y="2851236"/>
                  </a:lnTo>
                  <a:lnTo>
                    <a:pt x="60538" y="2841438"/>
                  </a:lnTo>
                  <a:lnTo>
                    <a:pt x="62294" y="2831640"/>
                  </a:lnTo>
                  <a:lnTo>
                    <a:pt x="64061" y="2821842"/>
                  </a:lnTo>
                  <a:lnTo>
                    <a:pt x="65835" y="2812044"/>
                  </a:lnTo>
                  <a:lnTo>
                    <a:pt x="67624" y="2802246"/>
                  </a:lnTo>
                  <a:lnTo>
                    <a:pt x="69417" y="2792448"/>
                  </a:lnTo>
                  <a:lnTo>
                    <a:pt x="71221" y="2782649"/>
                  </a:lnTo>
                  <a:lnTo>
                    <a:pt x="73029" y="2772851"/>
                  </a:lnTo>
                  <a:lnTo>
                    <a:pt x="74843" y="2763053"/>
                  </a:lnTo>
                  <a:lnTo>
                    <a:pt x="76663" y="2753255"/>
                  </a:lnTo>
                  <a:lnTo>
                    <a:pt x="78484" y="2743457"/>
                  </a:lnTo>
                  <a:lnTo>
                    <a:pt x="80309" y="2733659"/>
                  </a:lnTo>
                  <a:lnTo>
                    <a:pt x="82134" y="2723861"/>
                  </a:lnTo>
                  <a:lnTo>
                    <a:pt x="83959" y="2714063"/>
                  </a:lnTo>
                  <a:lnTo>
                    <a:pt x="85782" y="2704265"/>
                  </a:lnTo>
                  <a:lnTo>
                    <a:pt x="87603" y="2694467"/>
                  </a:lnTo>
                  <a:lnTo>
                    <a:pt x="89417" y="2684669"/>
                  </a:lnTo>
                  <a:lnTo>
                    <a:pt x="91228" y="2674871"/>
                  </a:lnTo>
                  <a:lnTo>
                    <a:pt x="93030" y="2665073"/>
                  </a:lnTo>
                  <a:lnTo>
                    <a:pt x="94823" y="2655275"/>
                  </a:lnTo>
                  <a:lnTo>
                    <a:pt x="96609" y="2645477"/>
                  </a:lnTo>
                  <a:lnTo>
                    <a:pt x="98377" y="2635679"/>
                  </a:lnTo>
                  <a:lnTo>
                    <a:pt x="100137" y="2625880"/>
                  </a:lnTo>
                  <a:lnTo>
                    <a:pt x="101878" y="2616082"/>
                  </a:lnTo>
                  <a:lnTo>
                    <a:pt x="103603" y="2606284"/>
                  </a:lnTo>
                  <a:lnTo>
                    <a:pt x="105314" y="2596486"/>
                  </a:lnTo>
                  <a:lnTo>
                    <a:pt x="106996" y="2586688"/>
                  </a:lnTo>
                  <a:lnTo>
                    <a:pt x="108666" y="2576890"/>
                  </a:lnTo>
                  <a:lnTo>
                    <a:pt x="110302" y="2567092"/>
                  </a:lnTo>
                  <a:lnTo>
                    <a:pt x="111919" y="2557294"/>
                  </a:lnTo>
                  <a:lnTo>
                    <a:pt x="113509" y="2547496"/>
                  </a:lnTo>
                  <a:lnTo>
                    <a:pt x="115063" y="2537698"/>
                  </a:lnTo>
                  <a:lnTo>
                    <a:pt x="116602" y="2527900"/>
                  </a:lnTo>
                  <a:lnTo>
                    <a:pt x="118087" y="2518102"/>
                  </a:lnTo>
                  <a:lnTo>
                    <a:pt x="119552" y="2508304"/>
                  </a:lnTo>
                  <a:lnTo>
                    <a:pt x="120977" y="2498506"/>
                  </a:lnTo>
                  <a:lnTo>
                    <a:pt x="122359" y="2488708"/>
                  </a:lnTo>
                  <a:lnTo>
                    <a:pt x="123718" y="2478910"/>
                  </a:lnTo>
                  <a:lnTo>
                    <a:pt x="125010" y="2469111"/>
                  </a:lnTo>
                  <a:lnTo>
                    <a:pt x="126279" y="2459313"/>
                  </a:lnTo>
                  <a:lnTo>
                    <a:pt x="127492" y="2449515"/>
                  </a:lnTo>
                  <a:lnTo>
                    <a:pt x="128660" y="2439717"/>
                  </a:lnTo>
                  <a:lnTo>
                    <a:pt x="129792" y="2429919"/>
                  </a:lnTo>
                  <a:lnTo>
                    <a:pt x="130851" y="2420121"/>
                  </a:lnTo>
                  <a:lnTo>
                    <a:pt x="131882" y="2410323"/>
                  </a:lnTo>
                  <a:lnTo>
                    <a:pt x="132840" y="2400525"/>
                  </a:lnTo>
                  <a:lnTo>
                    <a:pt x="133752" y="2390727"/>
                  </a:lnTo>
                  <a:lnTo>
                    <a:pt x="134616" y="2380929"/>
                  </a:lnTo>
                  <a:lnTo>
                    <a:pt x="135403" y="2371131"/>
                  </a:lnTo>
                  <a:lnTo>
                    <a:pt x="136159" y="2361333"/>
                  </a:lnTo>
                  <a:lnTo>
                    <a:pt x="136823" y="2351535"/>
                  </a:lnTo>
                  <a:lnTo>
                    <a:pt x="137445" y="2341737"/>
                  </a:lnTo>
                  <a:lnTo>
                    <a:pt x="138004" y="2331939"/>
                  </a:lnTo>
                  <a:lnTo>
                    <a:pt x="138487" y="2322140"/>
                  </a:lnTo>
                  <a:lnTo>
                    <a:pt x="138937" y="2312342"/>
                  </a:lnTo>
                  <a:lnTo>
                    <a:pt x="139276" y="2302544"/>
                  </a:lnTo>
                  <a:lnTo>
                    <a:pt x="139580" y="2292746"/>
                  </a:lnTo>
                  <a:lnTo>
                    <a:pt x="139806" y="2282948"/>
                  </a:lnTo>
                  <a:lnTo>
                    <a:pt x="139960" y="2273150"/>
                  </a:lnTo>
                  <a:lnTo>
                    <a:pt x="140071" y="2263352"/>
                  </a:lnTo>
                  <a:lnTo>
                    <a:pt x="140074" y="2253554"/>
                  </a:lnTo>
                  <a:lnTo>
                    <a:pt x="140041" y="2243756"/>
                  </a:lnTo>
                  <a:lnTo>
                    <a:pt x="139917" y="2233958"/>
                  </a:lnTo>
                  <a:lnTo>
                    <a:pt x="139730" y="2224160"/>
                  </a:lnTo>
                  <a:lnTo>
                    <a:pt x="139487" y="2214362"/>
                  </a:lnTo>
                  <a:lnTo>
                    <a:pt x="139146" y="2204564"/>
                  </a:lnTo>
                  <a:lnTo>
                    <a:pt x="138768" y="2194766"/>
                  </a:lnTo>
                  <a:lnTo>
                    <a:pt x="138289" y="2184968"/>
                  </a:lnTo>
                  <a:lnTo>
                    <a:pt x="137758" y="2175170"/>
                  </a:lnTo>
                  <a:lnTo>
                    <a:pt x="137162" y="2165371"/>
                  </a:lnTo>
                  <a:lnTo>
                    <a:pt x="136479" y="2155573"/>
                  </a:lnTo>
                  <a:lnTo>
                    <a:pt x="135762" y="2145775"/>
                  </a:lnTo>
                  <a:lnTo>
                    <a:pt x="134937" y="2135977"/>
                  </a:lnTo>
                  <a:lnTo>
                    <a:pt x="134072" y="2126179"/>
                  </a:lnTo>
                  <a:lnTo>
                    <a:pt x="133137" y="2116381"/>
                  </a:lnTo>
                  <a:lnTo>
                    <a:pt x="132129" y="2106583"/>
                  </a:lnTo>
                  <a:lnTo>
                    <a:pt x="131086" y="2096785"/>
                  </a:lnTo>
                  <a:lnTo>
                    <a:pt x="129942" y="2086987"/>
                  </a:lnTo>
                  <a:lnTo>
                    <a:pt x="128768" y="2077189"/>
                  </a:lnTo>
                  <a:lnTo>
                    <a:pt x="127521" y="2067391"/>
                  </a:lnTo>
                  <a:lnTo>
                    <a:pt x="126219" y="2057593"/>
                  </a:lnTo>
                  <a:lnTo>
                    <a:pt x="124877" y="2047795"/>
                  </a:lnTo>
                  <a:lnTo>
                    <a:pt x="123455" y="2037997"/>
                  </a:lnTo>
                  <a:lnTo>
                    <a:pt x="122008" y="2028199"/>
                  </a:lnTo>
                  <a:lnTo>
                    <a:pt x="120492" y="2018401"/>
                  </a:lnTo>
                  <a:lnTo>
                    <a:pt x="118938" y="2008602"/>
                  </a:lnTo>
                  <a:lnTo>
                    <a:pt x="117344" y="1998804"/>
                  </a:lnTo>
                  <a:lnTo>
                    <a:pt x="115694" y="1989006"/>
                  </a:lnTo>
                  <a:lnTo>
                    <a:pt x="114023" y="1979208"/>
                  </a:lnTo>
                  <a:lnTo>
                    <a:pt x="112294" y="1969410"/>
                  </a:lnTo>
                  <a:lnTo>
                    <a:pt x="110543" y="1959612"/>
                  </a:lnTo>
                  <a:lnTo>
                    <a:pt x="108757" y="1949814"/>
                  </a:lnTo>
                  <a:lnTo>
                    <a:pt x="106938" y="1940016"/>
                  </a:lnTo>
                  <a:lnTo>
                    <a:pt x="105103" y="1930218"/>
                  </a:lnTo>
                  <a:lnTo>
                    <a:pt x="103229" y="1920420"/>
                  </a:lnTo>
                  <a:lnTo>
                    <a:pt x="101344" y="1910622"/>
                  </a:lnTo>
                  <a:lnTo>
                    <a:pt x="99438" y="1900824"/>
                  </a:lnTo>
                  <a:lnTo>
                    <a:pt x="97517" y="1891026"/>
                  </a:lnTo>
                  <a:lnTo>
                    <a:pt x="95588" y="1881228"/>
                  </a:lnTo>
                  <a:lnTo>
                    <a:pt x="93645" y="1871430"/>
                  </a:lnTo>
                  <a:lnTo>
                    <a:pt x="91701" y="1861632"/>
                  </a:lnTo>
                  <a:lnTo>
                    <a:pt x="89752" y="1851833"/>
                  </a:lnTo>
                  <a:lnTo>
                    <a:pt x="87806" y="1842035"/>
                  </a:lnTo>
                  <a:lnTo>
                    <a:pt x="85862" y="1832237"/>
                  </a:lnTo>
                  <a:lnTo>
                    <a:pt x="83929" y="1822439"/>
                  </a:lnTo>
                  <a:lnTo>
                    <a:pt x="82002" y="1812641"/>
                  </a:lnTo>
                  <a:lnTo>
                    <a:pt x="80094" y="1802843"/>
                  </a:lnTo>
                  <a:lnTo>
                    <a:pt x="78202" y="1793045"/>
                  </a:lnTo>
                  <a:lnTo>
                    <a:pt x="76327" y="1783247"/>
                  </a:lnTo>
                  <a:lnTo>
                    <a:pt x="74483" y="1773449"/>
                  </a:lnTo>
                  <a:lnTo>
                    <a:pt x="72654" y="1763651"/>
                  </a:lnTo>
                  <a:lnTo>
                    <a:pt x="70872" y="1753853"/>
                  </a:lnTo>
                  <a:lnTo>
                    <a:pt x="69112" y="1744055"/>
                  </a:lnTo>
                  <a:lnTo>
                    <a:pt x="67390" y="1734257"/>
                  </a:lnTo>
                  <a:lnTo>
                    <a:pt x="65715" y="1724459"/>
                  </a:lnTo>
                  <a:lnTo>
                    <a:pt x="64063" y="1714661"/>
                  </a:lnTo>
                  <a:lnTo>
                    <a:pt x="62487" y="1704863"/>
                  </a:lnTo>
                  <a:lnTo>
                    <a:pt x="60936" y="1695064"/>
                  </a:lnTo>
                  <a:lnTo>
                    <a:pt x="59448" y="1685266"/>
                  </a:lnTo>
                  <a:lnTo>
                    <a:pt x="58015" y="1675468"/>
                  </a:lnTo>
                  <a:lnTo>
                    <a:pt x="56620" y="1665670"/>
                  </a:lnTo>
                  <a:lnTo>
                    <a:pt x="55317" y="1655872"/>
                  </a:lnTo>
                  <a:lnTo>
                    <a:pt x="54046" y="1646074"/>
                  </a:lnTo>
                  <a:lnTo>
                    <a:pt x="52863" y="1636276"/>
                  </a:lnTo>
                  <a:lnTo>
                    <a:pt x="51737" y="1626478"/>
                  </a:lnTo>
                  <a:lnTo>
                    <a:pt x="50670" y="1616680"/>
                  </a:lnTo>
                  <a:lnTo>
                    <a:pt x="49701" y="1606882"/>
                  </a:lnTo>
                  <a:lnTo>
                    <a:pt x="48769" y="1597084"/>
                  </a:lnTo>
                  <a:lnTo>
                    <a:pt x="47951" y="1587286"/>
                  </a:lnTo>
                  <a:lnTo>
                    <a:pt x="47189" y="1577488"/>
                  </a:lnTo>
                  <a:lnTo>
                    <a:pt x="46504" y="1567690"/>
                  </a:lnTo>
                  <a:lnTo>
                    <a:pt x="45918" y="1557892"/>
                  </a:lnTo>
                  <a:lnTo>
                    <a:pt x="45374" y="1548093"/>
                  </a:lnTo>
                  <a:lnTo>
                    <a:pt x="44967" y="1538295"/>
                  </a:lnTo>
                  <a:lnTo>
                    <a:pt x="44609" y="1528497"/>
                  </a:lnTo>
                  <a:lnTo>
                    <a:pt x="44347" y="1518699"/>
                  </a:lnTo>
                  <a:lnTo>
                    <a:pt x="44179" y="1508901"/>
                  </a:lnTo>
                  <a:lnTo>
                    <a:pt x="44064" y="1499103"/>
                  </a:lnTo>
                  <a:lnTo>
                    <a:pt x="44090" y="1489305"/>
                  </a:lnTo>
                  <a:lnTo>
                    <a:pt x="44162" y="1479507"/>
                  </a:lnTo>
                  <a:lnTo>
                    <a:pt x="44347" y="1469709"/>
                  </a:lnTo>
                  <a:lnTo>
                    <a:pt x="44615" y="1459911"/>
                  </a:lnTo>
                  <a:lnTo>
                    <a:pt x="44951" y="1450113"/>
                  </a:lnTo>
                  <a:lnTo>
                    <a:pt x="45416" y="1440315"/>
                  </a:lnTo>
                  <a:lnTo>
                    <a:pt x="45927" y="1430517"/>
                  </a:lnTo>
                  <a:lnTo>
                    <a:pt x="46565" y="1420719"/>
                  </a:lnTo>
                  <a:lnTo>
                    <a:pt x="47272" y="1410921"/>
                  </a:lnTo>
                  <a:lnTo>
                    <a:pt x="48058" y="1401123"/>
                  </a:lnTo>
                  <a:lnTo>
                    <a:pt x="48957" y="1391324"/>
                  </a:lnTo>
                  <a:lnTo>
                    <a:pt x="49901" y="1381526"/>
                  </a:lnTo>
                  <a:lnTo>
                    <a:pt x="50979" y="1371728"/>
                  </a:lnTo>
                  <a:lnTo>
                    <a:pt x="52110" y="1361930"/>
                  </a:lnTo>
                  <a:lnTo>
                    <a:pt x="53329" y="1352132"/>
                  </a:lnTo>
                  <a:lnTo>
                    <a:pt x="54641" y="1342334"/>
                  </a:lnTo>
                  <a:lnTo>
                    <a:pt x="55997" y="1332536"/>
                  </a:lnTo>
                  <a:lnTo>
                    <a:pt x="57483" y="1322738"/>
                  </a:lnTo>
                  <a:lnTo>
                    <a:pt x="59009" y="1312940"/>
                  </a:lnTo>
                  <a:lnTo>
                    <a:pt x="60626" y="1303142"/>
                  </a:lnTo>
                  <a:lnTo>
                    <a:pt x="62315" y="1293344"/>
                  </a:lnTo>
                  <a:lnTo>
                    <a:pt x="64054" y="1283546"/>
                  </a:lnTo>
                  <a:lnTo>
                    <a:pt x="65898" y="1273748"/>
                  </a:lnTo>
                  <a:lnTo>
                    <a:pt x="67776" y="1263950"/>
                  </a:lnTo>
                  <a:lnTo>
                    <a:pt x="69742" y="1254152"/>
                  </a:lnTo>
                  <a:lnTo>
                    <a:pt x="71760" y="1244354"/>
                  </a:lnTo>
                  <a:lnTo>
                    <a:pt x="73830" y="1234555"/>
                  </a:lnTo>
                  <a:lnTo>
                    <a:pt x="75978" y="1224757"/>
                  </a:lnTo>
                  <a:lnTo>
                    <a:pt x="78155" y="1214959"/>
                  </a:lnTo>
                  <a:lnTo>
                    <a:pt x="80410" y="1205161"/>
                  </a:lnTo>
                  <a:lnTo>
                    <a:pt x="82701" y="1195363"/>
                  </a:lnTo>
                  <a:lnTo>
                    <a:pt x="85038" y="1185565"/>
                  </a:lnTo>
                  <a:lnTo>
                    <a:pt x="87431" y="1175767"/>
                  </a:lnTo>
                  <a:lnTo>
                    <a:pt x="89845" y="1165969"/>
                  </a:lnTo>
                  <a:lnTo>
                    <a:pt x="92323" y="1156171"/>
                  </a:lnTo>
                  <a:lnTo>
                    <a:pt x="94822" y="1146373"/>
                  </a:lnTo>
                  <a:lnTo>
                    <a:pt x="97359" y="1136575"/>
                  </a:lnTo>
                  <a:lnTo>
                    <a:pt x="99929" y="1126777"/>
                  </a:lnTo>
                  <a:lnTo>
                    <a:pt x="102517" y="1116979"/>
                  </a:lnTo>
                  <a:lnTo>
                    <a:pt x="105146" y="1107181"/>
                  </a:lnTo>
                  <a:lnTo>
                    <a:pt x="107786" y="1097383"/>
                  </a:lnTo>
                  <a:lnTo>
                    <a:pt x="110451" y="1087585"/>
                  </a:lnTo>
                  <a:lnTo>
                    <a:pt x="113132" y="1077786"/>
                  </a:lnTo>
                  <a:lnTo>
                    <a:pt x="115825" y="1067988"/>
                  </a:lnTo>
                  <a:lnTo>
                    <a:pt x="118534" y="1058190"/>
                  </a:lnTo>
                  <a:lnTo>
                    <a:pt x="121248" y="1048392"/>
                  </a:lnTo>
                  <a:lnTo>
                    <a:pt x="123971" y="1038594"/>
                  </a:lnTo>
                  <a:lnTo>
                    <a:pt x="126697" y="1028796"/>
                  </a:lnTo>
                  <a:lnTo>
                    <a:pt x="129425" y="1018998"/>
                  </a:lnTo>
                  <a:lnTo>
                    <a:pt x="132151" y="1009200"/>
                  </a:lnTo>
                  <a:lnTo>
                    <a:pt x="134875" y="999402"/>
                  </a:lnTo>
                  <a:lnTo>
                    <a:pt x="137590" y="989604"/>
                  </a:lnTo>
                  <a:lnTo>
                    <a:pt x="140299" y="979806"/>
                  </a:lnTo>
                  <a:lnTo>
                    <a:pt x="142998" y="970008"/>
                  </a:lnTo>
                  <a:lnTo>
                    <a:pt x="145681" y="960210"/>
                  </a:lnTo>
                  <a:lnTo>
                    <a:pt x="148357" y="950412"/>
                  </a:lnTo>
                  <a:lnTo>
                    <a:pt x="151005" y="940614"/>
                  </a:lnTo>
                  <a:lnTo>
                    <a:pt x="153642" y="930816"/>
                  </a:lnTo>
                  <a:lnTo>
                    <a:pt x="156255" y="921017"/>
                  </a:lnTo>
                  <a:lnTo>
                    <a:pt x="158844" y="911219"/>
                  </a:lnTo>
                  <a:lnTo>
                    <a:pt x="161418" y="901421"/>
                  </a:lnTo>
                  <a:lnTo>
                    <a:pt x="163951" y="891623"/>
                  </a:lnTo>
                  <a:lnTo>
                    <a:pt x="166469" y="881825"/>
                  </a:lnTo>
                  <a:lnTo>
                    <a:pt x="168949" y="872027"/>
                  </a:lnTo>
                  <a:lnTo>
                    <a:pt x="171401" y="862229"/>
                  </a:lnTo>
                  <a:lnTo>
                    <a:pt x="173828" y="852431"/>
                  </a:lnTo>
                  <a:lnTo>
                    <a:pt x="176208" y="842633"/>
                  </a:lnTo>
                  <a:lnTo>
                    <a:pt x="178570" y="832835"/>
                  </a:lnTo>
                  <a:lnTo>
                    <a:pt x="180879" y="823037"/>
                  </a:lnTo>
                  <a:lnTo>
                    <a:pt x="183161" y="813239"/>
                  </a:lnTo>
                  <a:lnTo>
                    <a:pt x="185408" y="803441"/>
                  </a:lnTo>
                  <a:lnTo>
                    <a:pt x="187605" y="793643"/>
                  </a:lnTo>
                  <a:lnTo>
                    <a:pt x="189783" y="783845"/>
                  </a:lnTo>
                  <a:lnTo>
                    <a:pt x="191896" y="774046"/>
                  </a:lnTo>
                  <a:lnTo>
                    <a:pt x="193984" y="764248"/>
                  </a:lnTo>
                  <a:lnTo>
                    <a:pt x="196027" y="754450"/>
                  </a:lnTo>
                  <a:lnTo>
                    <a:pt x="198024" y="744652"/>
                  </a:lnTo>
                  <a:lnTo>
                    <a:pt x="199996" y="734854"/>
                  </a:lnTo>
                  <a:lnTo>
                    <a:pt x="201899" y="725056"/>
                  </a:lnTo>
                  <a:lnTo>
                    <a:pt x="203779" y="715258"/>
                  </a:lnTo>
                  <a:lnTo>
                    <a:pt x="205606" y="705460"/>
                  </a:lnTo>
                  <a:lnTo>
                    <a:pt x="207391" y="695662"/>
                  </a:lnTo>
                  <a:lnTo>
                    <a:pt x="209145" y="685864"/>
                  </a:lnTo>
                  <a:lnTo>
                    <a:pt x="210835" y="676066"/>
                  </a:lnTo>
                  <a:lnTo>
                    <a:pt x="212502" y="666268"/>
                  </a:lnTo>
                  <a:lnTo>
                    <a:pt x="214109" y="656470"/>
                  </a:lnTo>
                  <a:lnTo>
                    <a:pt x="215681" y="646672"/>
                  </a:lnTo>
                  <a:lnTo>
                    <a:pt x="217215" y="636874"/>
                  </a:lnTo>
                  <a:lnTo>
                    <a:pt x="218693" y="627076"/>
                  </a:lnTo>
                  <a:lnTo>
                    <a:pt x="220149" y="617277"/>
                  </a:lnTo>
                  <a:lnTo>
                    <a:pt x="221540" y="607479"/>
                  </a:lnTo>
                  <a:lnTo>
                    <a:pt x="222904" y="597681"/>
                  </a:lnTo>
                  <a:lnTo>
                    <a:pt x="224225" y="587883"/>
                  </a:lnTo>
                  <a:lnTo>
                    <a:pt x="225498" y="578085"/>
                  </a:lnTo>
                  <a:lnTo>
                    <a:pt x="226751" y="568287"/>
                  </a:lnTo>
                  <a:lnTo>
                    <a:pt x="227937" y="558489"/>
                  </a:lnTo>
                  <a:lnTo>
                    <a:pt x="229102" y="548691"/>
                  </a:lnTo>
                  <a:lnTo>
                    <a:pt x="230223" y="538893"/>
                  </a:lnTo>
                  <a:lnTo>
                    <a:pt x="231305" y="529095"/>
                  </a:lnTo>
                  <a:lnTo>
                    <a:pt x="232362" y="519297"/>
                  </a:lnTo>
                  <a:lnTo>
                    <a:pt x="233362" y="509499"/>
                  </a:lnTo>
                  <a:lnTo>
                    <a:pt x="234344" y="499701"/>
                  </a:lnTo>
                  <a:lnTo>
                    <a:pt x="235280" y="489903"/>
                  </a:lnTo>
                  <a:lnTo>
                    <a:pt x="236186" y="480105"/>
                  </a:lnTo>
                  <a:lnTo>
                    <a:pt x="237065" y="470307"/>
                  </a:lnTo>
                  <a:lnTo>
                    <a:pt x="237897" y="460508"/>
                  </a:lnTo>
                  <a:lnTo>
                    <a:pt x="238713" y="450710"/>
                  </a:lnTo>
                  <a:lnTo>
                    <a:pt x="239483" y="440912"/>
                  </a:lnTo>
                  <a:lnTo>
                    <a:pt x="240231" y="431114"/>
                  </a:lnTo>
                  <a:lnTo>
                    <a:pt x="240951" y="421316"/>
                  </a:lnTo>
                  <a:lnTo>
                    <a:pt x="241634" y="411518"/>
                  </a:lnTo>
                  <a:lnTo>
                    <a:pt x="242302" y="401720"/>
                  </a:lnTo>
                  <a:lnTo>
                    <a:pt x="242927" y="391922"/>
                  </a:lnTo>
                  <a:lnTo>
                    <a:pt x="243536" y="382124"/>
                  </a:lnTo>
                  <a:lnTo>
                    <a:pt x="244116" y="372326"/>
                  </a:lnTo>
                  <a:lnTo>
                    <a:pt x="244669" y="362528"/>
                  </a:lnTo>
                  <a:lnTo>
                    <a:pt x="245208" y="352730"/>
                  </a:lnTo>
                  <a:lnTo>
                    <a:pt x="245708" y="342932"/>
                  </a:lnTo>
                  <a:lnTo>
                    <a:pt x="246197" y="333134"/>
                  </a:lnTo>
                  <a:lnTo>
                    <a:pt x="246659" y="323336"/>
                  </a:lnTo>
                  <a:lnTo>
                    <a:pt x="247101" y="313538"/>
                  </a:lnTo>
                  <a:lnTo>
                    <a:pt x="247527" y="303739"/>
                  </a:lnTo>
                  <a:lnTo>
                    <a:pt x="247924" y="293941"/>
                  </a:lnTo>
                  <a:lnTo>
                    <a:pt x="248312" y="284143"/>
                  </a:lnTo>
                  <a:lnTo>
                    <a:pt x="248674" y="274345"/>
                  </a:lnTo>
                  <a:lnTo>
                    <a:pt x="249022" y="264547"/>
                  </a:lnTo>
                  <a:lnTo>
                    <a:pt x="249355" y="254749"/>
                  </a:lnTo>
                  <a:lnTo>
                    <a:pt x="249666" y="244951"/>
                  </a:lnTo>
                  <a:lnTo>
                    <a:pt x="249969" y="235153"/>
                  </a:lnTo>
                  <a:lnTo>
                    <a:pt x="250249" y="225355"/>
                  </a:lnTo>
                  <a:lnTo>
                    <a:pt x="250519" y="215557"/>
                  </a:lnTo>
                  <a:lnTo>
                    <a:pt x="250775" y="205759"/>
                  </a:lnTo>
                  <a:lnTo>
                    <a:pt x="251015" y="195961"/>
                  </a:lnTo>
                  <a:lnTo>
                    <a:pt x="251249" y="186163"/>
                  </a:lnTo>
                  <a:lnTo>
                    <a:pt x="251462" y="176365"/>
                  </a:lnTo>
                  <a:lnTo>
                    <a:pt x="251670" y="166567"/>
                  </a:lnTo>
                  <a:lnTo>
                    <a:pt x="251864" y="156769"/>
                  </a:lnTo>
                  <a:lnTo>
                    <a:pt x="252047" y="146970"/>
                  </a:lnTo>
                  <a:lnTo>
                    <a:pt x="252224" y="137172"/>
                  </a:lnTo>
                  <a:lnTo>
                    <a:pt x="252385" y="127374"/>
                  </a:lnTo>
                  <a:lnTo>
                    <a:pt x="252542" y="117576"/>
                  </a:lnTo>
                  <a:lnTo>
                    <a:pt x="252688" y="107778"/>
                  </a:lnTo>
                  <a:lnTo>
                    <a:pt x="252826" y="97980"/>
                  </a:lnTo>
                  <a:lnTo>
                    <a:pt x="252957" y="88182"/>
                  </a:lnTo>
                  <a:lnTo>
                    <a:pt x="253078" y="78384"/>
                  </a:lnTo>
                  <a:lnTo>
                    <a:pt x="253195" y="68586"/>
                  </a:lnTo>
                  <a:lnTo>
                    <a:pt x="253303" y="58788"/>
                  </a:lnTo>
                  <a:lnTo>
                    <a:pt x="253405" y="48990"/>
                  </a:lnTo>
                  <a:lnTo>
                    <a:pt x="253502" y="39192"/>
                  </a:lnTo>
                  <a:lnTo>
                    <a:pt x="253591" y="29394"/>
                  </a:lnTo>
                  <a:lnTo>
                    <a:pt x="253677" y="19596"/>
                  </a:lnTo>
                  <a:lnTo>
                    <a:pt x="253755" y="9798"/>
                  </a:lnTo>
                  <a:lnTo>
                    <a:pt x="253831" y="0"/>
                  </a:lnTo>
                  <a:lnTo>
                    <a:pt x="255858" y="0"/>
                  </a:lnTo>
                  <a:lnTo>
                    <a:pt x="255933" y="9798"/>
                  </a:lnTo>
                  <a:lnTo>
                    <a:pt x="256012" y="19596"/>
                  </a:lnTo>
                  <a:lnTo>
                    <a:pt x="256098" y="29394"/>
                  </a:lnTo>
                  <a:lnTo>
                    <a:pt x="256187" y="39192"/>
                  </a:lnTo>
                  <a:lnTo>
                    <a:pt x="256284" y="48990"/>
                  </a:lnTo>
                  <a:lnTo>
                    <a:pt x="256386" y="58788"/>
                  </a:lnTo>
                  <a:lnTo>
                    <a:pt x="256494" y="68586"/>
                  </a:lnTo>
                  <a:lnTo>
                    <a:pt x="256611" y="78384"/>
                  </a:lnTo>
                  <a:lnTo>
                    <a:pt x="256732" y="88182"/>
                  </a:lnTo>
                  <a:lnTo>
                    <a:pt x="256863" y="97980"/>
                  </a:lnTo>
                  <a:lnTo>
                    <a:pt x="257001" y="107778"/>
                  </a:lnTo>
                  <a:lnTo>
                    <a:pt x="257147" y="117576"/>
                  </a:lnTo>
                  <a:lnTo>
                    <a:pt x="257303" y="127374"/>
                  </a:lnTo>
                  <a:lnTo>
                    <a:pt x="257465" y="137172"/>
                  </a:lnTo>
                  <a:lnTo>
                    <a:pt x="257642" y="146970"/>
                  </a:lnTo>
                  <a:lnTo>
                    <a:pt x="257825" y="156769"/>
                  </a:lnTo>
                  <a:lnTo>
                    <a:pt x="258019" y="166567"/>
                  </a:lnTo>
                  <a:lnTo>
                    <a:pt x="258227" y="176365"/>
                  </a:lnTo>
                  <a:lnTo>
                    <a:pt x="258440" y="186163"/>
                  </a:lnTo>
                  <a:lnTo>
                    <a:pt x="258674" y="195961"/>
                  </a:lnTo>
                  <a:lnTo>
                    <a:pt x="258914" y="205759"/>
                  </a:lnTo>
                  <a:lnTo>
                    <a:pt x="259170" y="215557"/>
                  </a:lnTo>
                  <a:lnTo>
                    <a:pt x="259440" y="225355"/>
                  </a:lnTo>
                  <a:lnTo>
                    <a:pt x="259720" y="235153"/>
                  </a:lnTo>
                  <a:lnTo>
                    <a:pt x="260023" y="244951"/>
                  </a:lnTo>
                  <a:lnTo>
                    <a:pt x="260334" y="254749"/>
                  </a:lnTo>
                  <a:lnTo>
                    <a:pt x="260667" y="264547"/>
                  </a:lnTo>
                  <a:lnTo>
                    <a:pt x="261015" y="274345"/>
                  </a:lnTo>
                  <a:lnTo>
                    <a:pt x="261377" y="284143"/>
                  </a:lnTo>
                  <a:lnTo>
                    <a:pt x="261764" y="293941"/>
                  </a:lnTo>
                  <a:lnTo>
                    <a:pt x="262162" y="303739"/>
                  </a:lnTo>
                  <a:lnTo>
                    <a:pt x="262588" y="313538"/>
                  </a:lnTo>
                  <a:lnTo>
                    <a:pt x="263030" y="323336"/>
                  </a:lnTo>
                  <a:lnTo>
                    <a:pt x="263492" y="333134"/>
                  </a:lnTo>
                  <a:lnTo>
                    <a:pt x="263980" y="342932"/>
                  </a:lnTo>
                  <a:lnTo>
                    <a:pt x="264481" y="352730"/>
                  </a:lnTo>
                  <a:lnTo>
                    <a:pt x="265020" y="362528"/>
                  </a:lnTo>
                  <a:lnTo>
                    <a:pt x="265573" y="372326"/>
                  </a:lnTo>
                  <a:lnTo>
                    <a:pt x="266153" y="382124"/>
                  </a:lnTo>
                  <a:lnTo>
                    <a:pt x="266762" y="391922"/>
                  </a:lnTo>
                  <a:lnTo>
                    <a:pt x="267387" y="401720"/>
                  </a:lnTo>
                  <a:lnTo>
                    <a:pt x="268055" y="411518"/>
                  </a:lnTo>
                  <a:lnTo>
                    <a:pt x="268738" y="421316"/>
                  </a:lnTo>
                  <a:lnTo>
                    <a:pt x="269458" y="431114"/>
                  </a:lnTo>
                  <a:lnTo>
                    <a:pt x="270205" y="440912"/>
                  </a:lnTo>
                  <a:lnTo>
                    <a:pt x="270976" y="450710"/>
                  </a:lnTo>
                  <a:lnTo>
                    <a:pt x="271792" y="460508"/>
                  </a:lnTo>
                  <a:lnTo>
                    <a:pt x="272624" y="470307"/>
                  </a:lnTo>
                  <a:lnTo>
                    <a:pt x="273503" y="480105"/>
                  </a:lnTo>
                  <a:lnTo>
                    <a:pt x="274408" y="489903"/>
                  </a:lnTo>
                  <a:lnTo>
                    <a:pt x="275345" y="499701"/>
                  </a:lnTo>
                  <a:lnTo>
                    <a:pt x="276327" y="509499"/>
                  </a:lnTo>
                  <a:lnTo>
                    <a:pt x="277327" y="519297"/>
                  </a:lnTo>
                  <a:lnTo>
                    <a:pt x="278384" y="529095"/>
                  </a:lnTo>
                  <a:lnTo>
                    <a:pt x="279466" y="538893"/>
                  </a:lnTo>
                  <a:lnTo>
                    <a:pt x="280586" y="548691"/>
                  </a:lnTo>
                  <a:lnTo>
                    <a:pt x="281752" y="558489"/>
                  </a:lnTo>
                  <a:lnTo>
                    <a:pt x="282938" y="568287"/>
                  </a:lnTo>
                  <a:lnTo>
                    <a:pt x="284191" y="578085"/>
                  </a:lnTo>
                  <a:lnTo>
                    <a:pt x="285464" y="587883"/>
                  </a:lnTo>
                  <a:lnTo>
                    <a:pt x="286785" y="597681"/>
                  </a:lnTo>
                  <a:lnTo>
                    <a:pt x="288149" y="607479"/>
                  </a:lnTo>
                  <a:lnTo>
                    <a:pt x="289540" y="617277"/>
                  </a:lnTo>
                  <a:lnTo>
                    <a:pt x="290996" y="627076"/>
                  </a:lnTo>
                  <a:lnTo>
                    <a:pt x="292474" y="636874"/>
                  </a:lnTo>
                  <a:lnTo>
                    <a:pt x="294008" y="646672"/>
                  </a:lnTo>
                  <a:lnTo>
                    <a:pt x="295580" y="656470"/>
                  </a:lnTo>
                  <a:lnTo>
                    <a:pt x="297187" y="666268"/>
                  </a:lnTo>
                  <a:lnTo>
                    <a:pt x="298854" y="676066"/>
                  </a:lnTo>
                  <a:lnTo>
                    <a:pt x="300544" y="685864"/>
                  </a:lnTo>
                  <a:lnTo>
                    <a:pt x="302298" y="695662"/>
                  </a:lnTo>
                  <a:lnTo>
                    <a:pt x="304083" y="705460"/>
                  </a:lnTo>
                  <a:lnTo>
                    <a:pt x="305910" y="715258"/>
                  </a:lnTo>
                  <a:lnTo>
                    <a:pt x="307790" y="725056"/>
                  </a:lnTo>
                  <a:lnTo>
                    <a:pt x="309693" y="734854"/>
                  </a:lnTo>
                  <a:lnTo>
                    <a:pt x="311665" y="744652"/>
                  </a:lnTo>
                  <a:lnTo>
                    <a:pt x="313662" y="754450"/>
                  </a:lnTo>
                  <a:lnTo>
                    <a:pt x="315705" y="764248"/>
                  </a:lnTo>
                  <a:lnTo>
                    <a:pt x="317793" y="774046"/>
                  </a:lnTo>
                  <a:lnTo>
                    <a:pt x="319906" y="783845"/>
                  </a:lnTo>
                  <a:lnTo>
                    <a:pt x="322083" y="793643"/>
                  </a:lnTo>
                  <a:lnTo>
                    <a:pt x="324281" y="803441"/>
                  </a:lnTo>
                  <a:lnTo>
                    <a:pt x="326528" y="813239"/>
                  </a:lnTo>
                  <a:lnTo>
                    <a:pt x="328810" y="823037"/>
                  </a:lnTo>
                  <a:lnTo>
                    <a:pt x="331119" y="832835"/>
                  </a:lnTo>
                  <a:lnTo>
                    <a:pt x="333481" y="842633"/>
                  </a:lnTo>
                  <a:lnTo>
                    <a:pt x="335861" y="852431"/>
                  </a:lnTo>
                  <a:lnTo>
                    <a:pt x="338288" y="862229"/>
                  </a:lnTo>
                  <a:lnTo>
                    <a:pt x="340740" y="872027"/>
                  </a:lnTo>
                  <a:lnTo>
                    <a:pt x="343220" y="881825"/>
                  </a:lnTo>
                  <a:lnTo>
                    <a:pt x="345738" y="891623"/>
                  </a:lnTo>
                  <a:lnTo>
                    <a:pt x="348271" y="901421"/>
                  </a:lnTo>
                  <a:lnTo>
                    <a:pt x="350845" y="911219"/>
                  </a:lnTo>
                  <a:lnTo>
                    <a:pt x="353434" y="921017"/>
                  </a:lnTo>
                  <a:lnTo>
                    <a:pt x="356047" y="930816"/>
                  </a:lnTo>
                  <a:lnTo>
                    <a:pt x="358684" y="940614"/>
                  </a:lnTo>
                  <a:lnTo>
                    <a:pt x="361331" y="950412"/>
                  </a:lnTo>
                  <a:lnTo>
                    <a:pt x="364008" y="960210"/>
                  </a:lnTo>
                  <a:lnTo>
                    <a:pt x="366691" y="970008"/>
                  </a:lnTo>
                  <a:lnTo>
                    <a:pt x="369390" y="979806"/>
                  </a:lnTo>
                  <a:lnTo>
                    <a:pt x="372099" y="989604"/>
                  </a:lnTo>
                  <a:lnTo>
                    <a:pt x="374814" y="999402"/>
                  </a:lnTo>
                  <a:lnTo>
                    <a:pt x="377538" y="1009200"/>
                  </a:lnTo>
                  <a:lnTo>
                    <a:pt x="380264" y="1018998"/>
                  </a:lnTo>
                  <a:lnTo>
                    <a:pt x="382992" y="1028796"/>
                  </a:lnTo>
                  <a:lnTo>
                    <a:pt x="385718" y="1038594"/>
                  </a:lnTo>
                  <a:lnTo>
                    <a:pt x="388441" y="1048392"/>
                  </a:lnTo>
                  <a:lnTo>
                    <a:pt x="391155" y="1058190"/>
                  </a:lnTo>
                  <a:lnTo>
                    <a:pt x="393864" y="1067988"/>
                  </a:lnTo>
                  <a:lnTo>
                    <a:pt x="396557" y="1077786"/>
                  </a:lnTo>
                  <a:lnTo>
                    <a:pt x="399238" y="1087585"/>
                  </a:lnTo>
                  <a:lnTo>
                    <a:pt x="401903" y="1097383"/>
                  </a:lnTo>
                  <a:lnTo>
                    <a:pt x="404543" y="1107181"/>
                  </a:lnTo>
                  <a:lnTo>
                    <a:pt x="407172" y="1116979"/>
                  </a:lnTo>
                  <a:lnTo>
                    <a:pt x="409760" y="1126777"/>
                  </a:lnTo>
                  <a:lnTo>
                    <a:pt x="412330" y="1136575"/>
                  </a:lnTo>
                  <a:lnTo>
                    <a:pt x="414867" y="1146373"/>
                  </a:lnTo>
                  <a:lnTo>
                    <a:pt x="417365" y="1156171"/>
                  </a:lnTo>
                  <a:lnTo>
                    <a:pt x="419844" y="1165969"/>
                  </a:lnTo>
                  <a:lnTo>
                    <a:pt x="422258" y="1175767"/>
                  </a:lnTo>
                  <a:lnTo>
                    <a:pt x="424650" y="1185565"/>
                  </a:lnTo>
                  <a:lnTo>
                    <a:pt x="426988" y="1195363"/>
                  </a:lnTo>
                  <a:lnTo>
                    <a:pt x="429279" y="1205161"/>
                  </a:lnTo>
                  <a:lnTo>
                    <a:pt x="431534" y="1214959"/>
                  </a:lnTo>
                  <a:lnTo>
                    <a:pt x="433711" y="1224757"/>
                  </a:lnTo>
                  <a:lnTo>
                    <a:pt x="435859" y="1234555"/>
                  </a:lnTo>
                  <a:lnTo>
                    <a:pt x="437929" y="1244354"/>
                  </a:lnTo>
                  <a:lnTo>
                    <a:pt x="439947" y="1254152"/>
                  </a:lnTo>
                  <a:lnTo>
                    <a:pt x="441913" y="1263950"/>
                  </a:lnTo>
                  <a:lnTo>
                    <a:pt x="443791" y="1273748"/>
                  </a:lnTo>
                  <a:lnTo>
                    <a:pt x="445635" y="1283546"/>
                  </a:lnTo>
                  <a:lnTo>
                    <a:pt x="447374" y="1293344"/>
                  </a:lnTo>
                  <a:lnTo>
                    <a:pt x="449063" y="1303142"/>
                  </a:lnTo>
                  <a:lnTo>
                    <a:pt x="450679" y="1312940"/>
                  </a:lnTo>
                  <a:lnTo>
                    <a:pt x="452205" y="1322738"/>
                  </a:lnTo>
                  <a:lnTo>
                    <a:pt x="453692" y="1332536"/>
                  </a:lnTo>
                  <a:lnTo>
                    <a:pt x="455048" y="1342334"/>
                  </a:lnTo>
                  <a:lnTo>
                    <a:pt x="456360" y="1352132"/>
                  </a:lnTo>
                  <a:lnTo>
                    <a:pt x="457579" y="1361930"/>
                  </a:lnTo>
                  <a:lnTo>
                    <a:pt x="458710" y="1371728"/>
                  </a:lnTo>
                  <a:lnTo>
                    <a:pt x="459787" y="1381526"/>
                  </a:lnTo>
                  <a:lnTo>
                    <a:pt x="460731" y="1391324"/>
                  </a:lnTo>
                  <a:lnTo>
                    <a:pt x="461631" y="1401123"/>
                  </a:lnTo>
                  <a:lnTo>
                    <a:pt x="462417" y="1410921"/>
                  </a:lnTo>
                  <a:lnTo>
                    <a:pt x="463124" y="1420719"/>
                  </a:lnTo>
                  <a:lnTo>
                    <a:pt x="463761" y="1430517"/>
                  </a:lnTo>
                  <a:lnTo>
                    <a:pt x="464273" y="1440315"/>
                  </a:lnTo>
                  <a:lnTo>
                    <a:pt x="464738" y="1450113"/>
                  </a:lnTo>
                  <a:lnTo>
                    <a:pt x="465074" y="1459911"/>
                  </a:lnTo>
                  <a:lnTo>
                    <a:pt x="465342" y="1469709"/>
                  </a:lnTo>
                  <a:lnTo>
                    <a:pt x="465527" y="1479507"/>
                  </a:lnTo>
                  <a:lnTo>
                    <a:pt x="465599" y="1489305"/>
                  </a:lnTo>
                  <a:lnTo>
                    <a:pt x="465625" y="1499103"/>
                  </a:lnTo>
                  <a:lnTo>
                    <a:pt x="465510" y="1508901"/>
                  </a:lnTo>
                  <a:lnTo>
                    <a:pt x="465342" y="1518699"/>
                  </a:lnTo>
                  <a:lnTo>
                    <a:pt x="465080" y="1528497"/>
                  </a:lnTo>
                  <a:lnTo>
                    <a:pt x="464721" y="1538295"/>
                  </a:lnTo>
                  <a:lnTo>
                    <a:pt x="464315" y="1548093"/>
                  </a:lnTo>
                  <a:lnTo>
                    <a:pt x="463771" y="1557892"/>
                  </a:lnTo>
                  <a:lnTo>
                    <a:pt x="463185" y="1567690"/>
                  </a:lnTo>
                  <a:lnTo>
                    <a:pt x="462500" y="1577488"/>
                  </a:lnTo>
                  <a:lnTo>
                    <a:pt x="461737" y="1587286"/>
                  </a:lnTo>
                  <a:lnTo>
                    <a:pt x="460920" y="1597084"/>
                  </a:lnTo>
                  <a:lnTo>
                    <a:pt x="459988" y="1606882"/>
                  </a:lnTo>
                  <a:lnTo>
                    <a:pt x="459019" y="1616680"/>
                  </a:lnTo>
                  <a:lnTo>
                    <a:pt x="457951" y="1626478"/>
                  </a:lnTo>
                  <a:lnTo>
                    <a:pt x="456826" y="1636276"/>
                  </a:lnTo>
                  <a:lnTo>
                    <a:pt x="455643" y="1646074"/>
                  </a:lnTo>
                  <a:lnTo>
                    <a:pt x="454372" y="1655872"/>
                  </a:lnTo>
                  <a:lnTo>
                    <a:pt x="453068" y="1665670"/>
                  </a:lnTo>
                  <a:lnTo>
                    <a:pt x="451674" y="1675468"/>
                  </a:lnTo>
                  <a:lnTo>
                    <a:pt x="450241" y="1685266"/>
                  </a:lnTo>
                  <a:lnTo>
                    <a:pt x="448753" y="1695064"/>
                  </a:lnTo>
                  <a:lnTo>
                    <a:pt x="447202" y="1704863"/>
                  </a:lnTo>
                  <a:lnTo>
                    <a:pt x="445626" y="1714661"/>
                  </a:lnTo>
                  <a:lnTo>
                    <a:pt x="443974" y="1724459"/>
                  </a:lnTo>
                  <a:lnTo>
                    <a:pt x="442298" y="1734257"/>
                  </a:lnTo>
                  <a:lnTo>
                    <a:pt x="440577" y="1744055"/>
                  </a:lnTo>
                  <a:lnTo>
                    <a:pt x="438817" y="1753853"/>
                  </a:lnTo>
                  <a:lnTo>
                    <a:pt x="437035" y="1763651"/>
                  </a:lnTo>
                  <a:lnTo>
                    <a:pt x="435205" y="1773449"/>
                  </a:lnTo>
                  <a:lnTo>
                    <a:pt x="433362" y="1783247"/>
                  </a:lnTo>
                  <a:lnTo>
                    <a:pt x="431487" y="1793045"/>
                  </a:lnTo>
                  <a:lnTo>
                    <a:pt x="429595" y="1802843"/>
                  </a:lnTo>
                  <a:lnTo>
                    <a:pt x="427687" y="1812641"/>
                  </a:lnTo>
                  <a:lnTo>
                    <a:pt x="425760" y="1822439"/>
                  </a:lnTo>
                  <a:lnTo>
                    <a:pt x="423827" y="1832237"/>
                  </a:lnTo>
                  <a:lnTo>
                    <a:pt x="421883" y="1842035"/>
                  </a:lnTo>
                  <a:lnTo>
                    <a:pt x="419937" y="1851833"/>
                  </a:lnTo>
                  <a:lnTo>
                    <a:pt x="417988" y="1861632"/>
                  </a:lnTo>
                  <a:lnTo>
                    <a:pt x="416043" y="1871430"/>
                  </a:lnTo>
                  <a:lnTo>
                    <a:pt x="414101" y="1881228"/>
                  </a:lnTo>
                  <a:lnTo>
                    <a:pt x="412172" y="1891026"/>
                  </a:lnTo>
                  <a:lnTo>
                    <a:pt x="410251" y="1900824"/>
                  </a:lnTo>
                  <a:lnTo>
                    <a:pt x="408345" y="1910622"/>
                  </a:lnTo>
                  <a:lnTo>
                    <a:pt x="406460" y="1920420"/>
                  </a:lnTo>
                  <a:lnTo>
                    <a:pt x="404586" y="1930218"/>
                  </a:lnTo>
                  <a:lnTo>
                    <a:pt x="402751" y="1940016"/>
                  </a:lnTo>
                  <a:lnTo>
                    <a:pt x="400931" y="1949814"/>
                  </a:lnTo>
                  <a:lnTo>
                    <a:pt x="399146" y="1959612"/>
                  </a:lnTo>
                  <a:lnTo>
                    <a:pt x="397395" y="1969410"/>
                  </a:lnTo>
                  <a:lnTo>
                    <a:pt x="395666" y="1979208"/>
                  </a:lnTo>
                  <a:lnTo>
                    <a:pt x="393995" y="1989006"/>
                  </a:lnTo>
                  <a:lnTo>
                    <a:pt x="392344" y="1998804"/>
                  </a:lnTo>
                  <a:lnTo>
                    <a:pt x="390751" y="2008602"/>
                  </a:lnTo>
                  <a:lnTo>
                    <a:pt x="389197" y="2018401"/>
                  </a:lnTo>
                  <a:lnTo>
                    <a:pt x="387681" y="2028199"/>
                  </a:lnTo>
                  <a:lnTo>
                    <a:pt x="386233" y="2037997"/>
                  </a:lnTo>
                  <a:lnTo>
                    <a:pt x="384812" y="2047795"/>
                  </a:lnTo>
                  <a:lnTo>
                    <a:pt x="383470" y="2057593"/>
                  </a:lnTo>
                  <a:lnTo>
                    <a:pt x="382168" y="2067391"/>
                  </a:lnTo>
                  <a:lnTo>
                    <a:pt x="380921" y="2077189"/>
                  </a:lnTo>
                  <a:lnTo>
                    <a:pt x="379747" y="2086987"/>
                  </a:lnTo>
                  <a:lnTo>
                    <a:pt x="378603" y="2096785"/>
                  </a:lnTo>
                  <a:lnTo>
                    <a:pt x="377559" y="2106583"/>
                  </a:lnTo>
                  <a:lnTo>
                    <a:pt x="376552" y="2116381"/>
                  </a:lnTo>
                  <a:lnTo>
                    <a:pt x="375617" y="2126179"/>
                  </a:lnTo>
                  <a:lnTo>
                    <a:pt x="374752" y="2135977"/>
                  </a:lnTo>
                  <a:lnTo>
                    <a:pt x="373927" y="2145775"/>
                  </a:lnTo>
                  <a:lnTo>
                    <a:pt x="373210" y="2155573"/>
                  </a:lnTo>
                  <a:lnTo>
                    <a:pt x="372527" y="2165371"/>
                  </a:lnTo>
                  <a:lnTo>
                    <a:pt x="371931" y="2175170"/>
                  </a:lnTo>
                  <a:lnTo>
                    <a:pt x="371400" y="2184968"/>
                  </a:lnTo>
                  <a:lnTo>
                    <a:pt x="370921" y="2194766"/>
                  </a:lnTo>
                  <a:lnTo>
                    <a:pt x="370543" y="2204564"/>
                  </a:lnTo>
                  <a:lnTo>
                    <a:pt x="370202" y="2214362"/>
                  </a:lnTo>
                  <a:lnTo>
                    <a:pt x="369959" y="2224160"/>
                  </a:lnTo>
                  <a:lnTo>
                    <a:pt x="369772" y="2233958"/>
                  </a:lnTo>
                  <a:lnTo>
                    <a:pt x="369648" y="2243756"/>
                  </a:lnTo>
                  <a:lnTo>
                    <a:pt x="369615" y="2253554"/>
                  </a:lnTo>
                  <a:lnTo>
                    <a:pt x="369618" y="2263352"/>
                  </a:lnTo>
                  <a:lnTo>
                    <a:pt x="369728" y="2273150"/>
                  </a:lnTo>
                  <a:lnTo>
                    <a:pt x="369883" y="2282948"/>
                  </a:lnTo>
                  <a:lnTo>
                    <a:pt x="370109" y="2292746"/>
                  </a:lnTo>
                  <a:lnTo>
                    <a:pt x="370413" y="2302544"/>
                  </a:lnTo>
                  <a:lnTo>
                    <a:pt x="370752" y="2312342"/>
                  </a:lnTo>
                  <a:lnTo>
                    <a:pt x="371202" y="2322140"/>
                  </a:lnTo>
                  <a:lnTo>
                    <a:pt x="371685" y="2331939"/>
                  </a:lnTo>
                  <a:lnTo>
                    <a:pt x="372244" y="2341737"/>
                  </a:lnTo>
                  <a:lnTo>
                    <a:pt x="372866" y="2351535"/>
                  </a:lnTo>
                  <a:lnTo>
                    <a:pt x="373530" y="2361333"/>
                  </a:lnTo>
                  <a:lnTo>
                    <a:pt x="374286" y="2371131"/>
                  </a:lnTo>
                  <a:lnTo>
                    <a:pt x="375073" y="2380929"/>
                  </a:lnTo>
                  <a:lnTo>
                    <a:pt x="375936" y="2390727"/>
                  </a:lnTo>
                  <a:lnTo>
                    <a:pt x="376849" y="2400525"/>
                  </a:lnTo>
                  <a:lnTo>
                    <a:pt x="377807" y="2410323"/>
                  </a:lnTo>
                  <a:lnTo>
                    <a:pt x="378838" y="2420121"/>
                  </a:lnTo>
                  <a:lnTo>
                    <a:pt x="379897" y="2429919"/>
                  </a:lnTo>
                  <a:lnTo>
                    <a:pt x="381029" y="2439717"/>
                  </a:lnTo>
                  <a:lnTo>
                    <a:pt x="382197" y="2449515"/>
                  </a:lnTo>
                  <a:lnTo>
                    <a:pt x="383410" y="2459313"/>
                  </a:lnTo>
                  <a:lnTo>
                    <a:pt x="384679" y="2469111"/>
                  </a:lnTo>
                  <a:lnTo>
                    <a:pt x="385971" y="2478910"/>
                  </a:lnTo>
                  <a:lnTo>
                    <a:pt x="387330" y="2488708"/>
                  </a:lnTo>
                  <a:lnTo>
                    <a:pt x="388712" y="2498506"/>
                  </a:lnTo>
                  <a:lnTo>
                    <a:pt x="390137" y="2508304"/>
                  </a:lnTo>
                  <a:lnTo>
                    <a:pt x="391602" y="2518102"/>
                  </a:lnTo>
                  <a:lnTo>
                    <a:pt x="393087" y="2527900"/>
                  </a:lnTo>
                  <a:lnTo>
                    <a:pt x="394626" y="2537698"/>
                  </a:lnTo>
                  <a:lnTo>
                    <a:pt x="396179" y="2547496"/>
                  </a:lnTo>
                  <a:lnTo>
                    <a:pt x="397770" y="2557294"/>
                  </a:lnTo>
                  <a:lnTo>
                    <a:pt x="399387" y="2567092"/>
                  </a:lnTo>
                  <a:lnTo>
                    <a:pt x="401023" y="2576890"/>
                  </a:lnTo>
                  <a:lnTo>
                    <a:pt x="402693" y="2586688"/>
                  </a:lnTo>
                  <a:lnTo>
                    <a:pt x="404375" y="2596486"/>
                  </a:lnTo>
                  <a:lnTo>
                    <a:pt x="406086" y="2606284"/>
                  </a:lnTo>
                  <a:lnTo>
                    <a:pt x="407811" y="2616082"/>
                  </a:lnTo>
                  <a:lnTo>
                    <a:pt x="409552" y="2625880"/>
                  </a:lnTo>
                  <a:lnTo>
                    <a:pt x="411312" y="2635679"/>
                  </a:lnTo>
                  <a:lnTo>
                    <a:pt x="413080" y="2645477"/>
                  </a:lnTo>
                  <a:lnTo>
                    <a:pt x="414866" y="2655275"/>
                  </a:lnTo>
                  <a:lnTo>
                    <a:pt x="416659" y="2665073"/>
                  </a:lnTo>
                  <a:lnTo>
                    <a:pt x="418461" y="2674871"/>
                  </a:lnTo>
                  <a:lnTo>
                    <a:pt x="420272" y="2684669"/>
                  </a:lnTo>
                  <a:lnTo>
                    <a:pt x="422086" y="2694467"/>
                  </a:lnTo>
                  <a:lnTo>
                    <a:pt x="423907" y="2704265"/>
                  </a:lnTo>
                  <a:lnTo>
                    <a:pt x="425730" y="2714063"/>
                  </a:lnTo>
                  <a:lnTo>
                    <a:pt x="427555" y="2723861"/>
                  </a:lnTo>
                  <a:lnTo>
                    <a:pt x="429380" y="2733659"/>
                  </a:lnTo>
                  <a:lnTo>
                    <a:pt x="431205" y="2743457"/>
                  </a:lnTo>
                  <a:lnTo>
                    <a:pt x="433026" y="2753255"/>
                  </a:lnTo>
                  <a:lnTo>
                    <a:pt x="434846" y="2763053"/>
                  </a:lnTo>
                  <a:lnTo>
                    <a:pt x="436660" y="2772851"/>
                  </a:lnTo>
                  <a:lnTo>
                    <a:pt x="438468" y="2782649"/>
                  </a:lnTo>
                  <a:lnTo>
                    <a:pt x="440272" y="2792448"/>
                  </a:lnTo>
                  <a:lnTo>
                    <a:pt x="442065" y="2802246"/>
                  </a:lnTo>
                  <a:lnTo>
                    <a:pt x="443853" y="2812044"/>
                  </a:lnTo>
                  <a:lnTo>
                    <a:pt x="445628" y="2821842"/>
                  </a:lnTo>
                  <a:lnTo>
                    <a:pt x="447395" y="2831640"/>
                  </a:lnTo>
                  <a:lnTo>
                    <a:pt x="449151" y="2841438"/>
                  </a:lnTo>
                  <a:lnTo>
                    <a:pt x="450892" y="2851236"/>
                  </a:lnTo>
                  <a:lnTo>
                    <a:pt x="452626" y="2861034"/>
                  </a:lnTo>
                  <a:lnTo>
                    <a:pt x="454339" y="2870832"/>
                  </a:lnTo>
                  <a:lnTo>
                    <a:pt x="456042" y="2880630"/>
                  </a:lnTo>
                  <a:lnTo>
                    <a:pt x="457729" y="2890428"/>
                  </a:lnTo>
                  <a:lnTo>
                    <a:pt x="459399" y="2900226"/>
                  </a:lnTo>
                  <a:lnTo>
                    <a:pt x="461059" y="2910024"/>
                  </a:lnTo>
                  <a:lnTo>
                    <a:pt x="462692" y="2919822"/>
                  </a:lnTo>
                  <a:lnTo>
                    <a:pt x="464315" y="2929620"/>
                  </a:lnTo>
                  <a:lnTo>
                    <a:pt x="465917" y="2939418"/>
                  </a:lnTo>
                  <a:lnTo>
                    <a:pt x="467499" y="2949217"/>
                  </a:lnTo>
                  <a:lnTo>
                    <a:pt x="469069" y="2959015"/>
                  </a:lnTo>
                  <a:lnTo>
                    <a:pt x="470608" y="2968813"/>
                  </a:lnTo>
                  <a:lnTo>
                    <a:pt x="472137" y="2978611"/>
                  </a:lnTo>
                  <a:lnTo>
                    <a:pt x="473638" y="2988409"/>
                  </a:lnTo>
                  <a:lnTo>
                    <a:pt x="475120" y="2998207"/>
                  </a:lnTo>
                  <a:lnTo>
                    <a:pt x="476585" y="3008005"/>
                  </a:lnTo>
                  <a:lnTo>
                    <a:pt x="478018" y="3017803"/>
                  </a:lnTo>
                  <a:lnTo>
                    <a:pt x="479440" y="3027601"/>
                  </a:lnTo>
                  <a:lnTo>
                    <a:pt x="480827" y="3037399"/>
                  </a:lnTo>
                  <a:lnTo>
                    <a:pt x="482197" y="3047197"/>
                  </a:lnTo>
                  <a:lnTo>
                    <a:pt x="483543" y="3056995"/>
                  </a:lnTo>
                  <a:lnTo>
                    <a:pt x="484858" y="3066793"/>
                  </a:lnTo>
                  <a:lnTo>
                    <a:pt x="486161" y="3076591"/>
                  </a:lnTo>
                  <a:lnTo>
                    <a:pt x="487420" y="3086389"/>
                  </a:lnTo>
                  <a:lnTo>
                    <a:pt x="488664" y="3096187"/>
                  </a:lnTo>
                  <a:lnTo>
                    <a:pt x="489878" y="3105986"/>
                  </a:lnTo>
                  <a:lnTo>
                    <a:pt x="491061" y="3115784"/>
                  </a:lnTo>
                  <a:lnTo>
                    <a:pt x="492227" y="3125582"/>
                  </a:lnTo>
                  <a:lnTo>
                    <a:pt x="493346" y="3135380"/>
                  </a:lnTo>
                  <a:lnTo>
                    <a:pt x="494450" y="3145178"/>
                  </a:lnTo>
                  <a:lnTo>
                    <a:pt x="495515" y="3154976"/>
                  </a:lnTo>
                  <a:lnTo>
                    <a:pt x="496551" y="3164774"/>
                  </a:lnTo>
                  <a:lnTo>
                    <a:pt x="497561" y="3174572"/>
                  </a:lnTo>
                  <a:lnTo>
                    <a:pt x="498525" y="3184370"/>
                  </a:lnTo>
                  <a:lnTo>
                    <a:pt x="499471" y="3194168"/>
                  </a:lnTo>
                  <a:lnTo>
                    <a:pt x="500367" y="3203966"/>
                  </a:lnTo>
                  <a:lnTo>
                    <a:pt x="501236" y="3213764"/>
                  </a:lnTo>
                  <a:lnTo>
                    <a:pt x="502072" y="3223562"/>
                  </a:lnTo>
                  <a:lnTo>
                    <a:pt x="502859" y="3233360"/>
                  </a:lnTo>
                  <a:lnTo>
                    <a:pt x="503627" y="3243158"/>
                  </a:lnTo>
                  <a:lnTo>
                    <a:pt x="504333" y="3252957"/>
                  </a:lnTo>
                  <a:lnTo>
                    <a:pt x="505013" y="3262755"/>
                  </a:lnTo>
                  <a:lnTo>
                    <a:pt x="505650" y="3272553"/>
                  </a:lnTo>
                  <a:lnTo>
                    <a:pt x="506238" y="3282351"/>
                  </a:lnTo>
                  <a:lnTo>
                    <a:pt x="506802" y="3292149"/>
                  </a:lnTo>
                  <a:lnTo>
                    <a:pt x="507294" y="3301947"/>
                  </a:lnTo>
                  <a:lnTo>
                    <a:pt x="507761" y="3311745"/>
                  </a:lnTo>
                  <a:lnTo>
                    <a:pt x="508172" y="3321543"/>
                  </a:lnTo>
                  <a:lnTo>
                    <a:pt x="508536" y="3331341"/>
                  </a:lnTo>
                  <a:lnTo>
                    <a:pt x="508866" y="3341139"/>
                  </a:lnTo>
                  <a:lnTo>
                    <a:pt x="509121" y="3350937"/>
                  </a:lnTo>
                  <a:lnTo>
                    <a:pt x="509350" y="3360735"/>
                  </a:lnTo>
                  <a:lnTo>
                    <a:pt x="509508" y="3370533"/>
                  </a:lnTo>
                  <a:lnTo>
                    <a:pt x="509621" y="3380331"/>
                  </a:lnTo>
                  <a:lnTo>
                    <a:pt x="509689" y="3390129"/>
                  </a:lnTo>
                  <a:lnTo>
                    <a:pt x="509682" y="3399927"/>
                  </a:lnTo>
                  <a:lnTo>
                    <a:pt x="509646" y="3409726"/>
                  </a:lnTo>
                  <a:lnTo>
                    <a:pt x="509524" y="3419524"/>
                  </a:lnTo>
                  <a:lnTo>
                    <a:pt x="509362" y="3429322"/>
                  </a:lnTo>
                  <a:lnTo>
                    <a:pt x="509141" y="3439120"/>
                  </a:lnTo>
                  <a:lnTo>
                    <a:pt x="508847" y="3448918"/>
                  </a:lnTo>
                  <a:lnTo>
                    <a:pt x="508522" y="3458716"/>
                  </a:lnTo>
                  <a:lnTo>
                    <a:pt x="508096" y="3468514"/>
                  </a:lnTo>
                  <a:lnTo>
                    <a:pt x="507635" y="3478312"/>
                  </a:lnTo>
                  <a:lnTo>
                    <a:pt x="507103" y="3488110"/>
                  </a:lnTo>
                  <a:lnTo>
                    <a:pt x="506502" y="3497908"/>
                  </a:lnTo>
                  <a:lnTo>
                    <a:pt x="505862" y="3507706"/>
                  </a:lnTo>
                  <a:lnTo>
                    <a:pt x="505119" y="3517504"/>
                  </a:lnTo>
                  <a:lnTo>
                    <a:pt x="504342" y="3527302"/>
                  </a:lnTo>
                  <a:lnTo>
                    <a:pt x="503481" y="3537100"/>
                  </a:lnTo>
                  <a:lnTo>
                    <a:pt x="502559" y="3546898"/>
                  </a:lnTo>
                  <a:lnTo>
                    <a:pt x="501586" y="3556696"/>
                  </a:lnTo>
                  <a:lnTo>
                    <a:pt x="500517" y="3566495"/>
                  </a:lnTo>
                  <a:lnTo>
                    <a:pt x="499414" y="3576293"/>
                  </a:lnTo>
                  <a:lnTo>
                    <a:pt x="498216" y="3586091"/>
                  </a:lnTo>
                  <a:lnTo>
                    <a:pt x="496965" y="3595889"/>
                  </a:lnTo>
                  <a:lnTo>
                    <a:pt x="495654" y="3605687"/>
                  </a:lnTo>
                  <a:lnTo>
                    <a:pt x="494257" y="3615485"/>
                  </a:lnTo>
                  <a:lnTo>
                    <a:pt x="492825" y="3625283"/>
                  </a:lnTo>
                  <a:lnTo>
                    <a:pt x="491291" y="3635081"/>
                  </a:lnTo>
                  <a:lnTo>
                    <a:pt x="489715" y="3644879"/>
                  </a:lnTo>
                  <a:lnTo>
                    <a:pt x="488070" y="3654677"/>
                  </a:lnTo>
                  <a:lnTo>
                    <a:pt x="486351" y="3664475"/>
                  </a:lnTo>
                  <a:lnTo>
                    <a:pt x="484599" y="3674273"/>
                  </a:lnTo>
                  <a:lnTo>
                    <a:pt x="482741" y="3684071"/>
                  </a:lnTo>
                  <a:lnTo>
                    <a:pt x="480852" y="3693869"/>
                  </a:lnTo>
                  <a:lnTo>
                    <a:pt x="478890" y="3703667"/>
                  </a:lnTo>
                  <a:lnTo>
                    <a:pt x="476868" y="3713465"/>
                  </a:lnTo>
                  <a:lnTo>
                    <a:pt x="474806" y="3723264"/>
                  </a:lnTo>
                  <a:lnTo>
                    <a:pt x="472656" y="3733062"/>
                  </a:lnTo>
                  <a:lnTo>
                    <a:pt x="470478" y="3742860"/>
                  </a:lnTo>
                  <a:lnTo>
                    <a:pt x="468226" y="3752658"/>
                  </a:lnTo>
                  <a:lnTo>
                    <a:pt x="465929" y="3762456"/>
                  </a:lnTo>
                  <a:lnTo>
                    <a:pt x="463588" y="3772254"/>
                  </a:lnTo>
                  <a:lnTo>
                    <a:pt x="461179" y="3782052"/>
                  </a:lnTo>
                  <a:lnTo>
                    <a:pt x="458744" y="3791850"/>
                  </a:lnTo>
                  <a:lnTo>
                    <a:pt x="456241" y="3801648"/>
                  </a:lnTo>
                  <a:lnTo>
                    <a:pt x="453706" y="3811446"/>
                  </a:lnTo>
                  <a:lnTo>
                    <a:pt x="451128" y="3821244"/>
                  </a:lnTo>
                  <a:lnTo>
                    <a:pt x="448501" y="3831042"/>
                  </a:lnTo>
                  <a:lnTo>
                    <a:pt x="445853" y="3840840"/>
                  </a:lnTo>
                  <a:lnTo>
                    <a:pt x="443145" y="3850638"/>
                  </a:lnTo>
                  <a:lnTo>
                    <a:pt x="440417" y="3860436"/>
                  </a:lnTo>
                  <a:lnTo>
                    <a:pt x="437653" y="3870234"/>
                  </a:lnTo>
                  <a:lnTo>
                    <a:pt x="434857" y="3880033"/>
                  </a:lnTo>
                  <a:lnTo>
                    <a:pt x="432042" y="3889831"/>
                  </a:lnTo>
                  <a:lnTo>
                    <a:pt x="429186" y="3899629"/>
                  </a:lnTo>
                  <a:lnTo>
                    <a:pt x="426319" y="3909427"/>
                  </a:lnTo>
                  <a:lnTo>
                    <a:pt x="423424" y="3919225"/>
                  </a:lnTo>
                  <a:lnTo>
                    <a:pt x="420512" y="3929023"/>
                  </a:lnTo>
                  <a:lnTo>
                    <a:pt x="417587" y="3938821"/>
                  </a:lnTo>
                  <a:lnTo>
                    <a:pt x="414641" y="3948619"/>
                  </a:lnTo>
                  <a:lnTo>
                    <a:pt x="411689" y="3958417"/>
                  </a:lnTo>
                  <a:lnTo>
                    <a:pt x="408722" y="3968215"/>
                  </a:lnTo>
                  <a:lnTo>
                    <a:pt x="405751" y="3978013"/>
                  </a:lnTo>
                  <a:lnTo>
                    <a:pt x="402775" y="3987811"/>
                  </a:lnTo>
                  <a:lnTo>
                    <a:pt x="399795" y="3997609"/>
                  </a:lnTo>
                  <a:lnTo>
                    <a:pt x="396815" y="4007407"/>
                  </a:lnTo>
                  <a:lnTo>
                    <a:pt x="393837" y="4017205"/>
                  </a:lnTo>
                  <a:lnTo>
                    <a:pt x="390863" y="4027004"/>
                  </a:lnTo>
                  <a:lnTo>
                    <a:pt x="387895" y="4036802"/>
                  </a:lnTo>
                  <a:lnTo>
                    <a:pt x="384937" y="4046600"/>
                  </a:lnTo>
                  <a:lnTo>
                    <a:pt x="381984" y="4056398"/>
                  </a:lnTo>
                  <a:lnTo>
                    <a:pt x="379053" y="4066196"/>
                  </a:lnTo>
                  <a:lnTo>
                    <a:pt x="376129" y="4075994"/>
                  </a:lnTo>
                  <a:lnTo>
                    <a:pt x="373225" y="4085792"/>
                  </a:lnTo>
                  <a:lnTo>
                    <a:pt x="370341" y="4095590"/>
                  </a:lnTo>
                  <a:lnTo>
                    <a:pt x="367469" y="4105388"/>
                  </a:lnTo>
                  <a:lnTo>
                    <a:pt x="364633" y="4115186"/>
                  </a:lnTo>
                  <a:lnTo>
                    <a:pt x="361809" y="4124984"/>
                  </a:lnTo>
                  <a:lnTo>
                    <a:pt x="359019" y="4134782"/>
                  </a:lnTo>
                  <a:lnTo>
                    <a:pt x="356254" y="4144580"/>
                  </a:lnTo>
                  <a:lnTo>
                    <a:pt x="353512" y="4154378"/>
                  </a:lnTo>
                  <a:lnTo>
                    <a:pt x="350813" y="4164176"/>
                  </a:lnTo>
                  <a:lnTo>
                    <a:pt x="348131" y="4173974"/>
                  </a:lnTo>
                  <a:lnTo>
                    <a:pt x="345497" y="4183773"/>
                  </a:lnTo>
                  <a:lnTo>
                    <a:pt x="342890" y="4193571"/>
                  </a:lnTo>
                  <a:lnTo>
                    <a:pt x="340317" y="4203369"/>
                  </a:lnTo>
                  <a:lnTo>
                    <a:pt x="337790" y="4213167"/>
                  </a:lnTo>
                  <a:lnTo>
                    <a:pt x="335284" y="4222965"/>
                  </a:lnTo>
                  <a:lnTo>
                    <a:pt x="332840" y="4232763"/>
                  </a:lnTo>
                  <a:lnTo>
                    <a:pt x="330421" y="4242561"/>
                  </a:lnTo>
                  <a:lnTo>
                    <a:pt x="328047" y="4252359"/>
                  </a:lnTo>
                  <a:lnTo>
                    <a:pt x="325719" y="4262157"/>
                  </a:lnTo>
                  <a:lnTo>
                    <a:pt x="323416" y="4271955"/>
                  </a:lnTo>
                  <a:lnTo>
                    <a:pt x="321184" y="4281753"/>
                  </a:lnTo>
                  <a:lnTo>
                    <a:pt x="318974" y="4291551"/>
                  </a:lnTo>
                  <a:lnTo>
                    <a:pt x="316819" y="4301349"/>
                  </a:lnTo>
                  <a:lnTo>
                    <a:pt x="314708" y="4311147"/>
                  </a:lnTo>
                  <a:lnTo>
                    <a:pt x="312629" y="4320945"/>
                  </a:lnTo>
                  <a:lnTo>
                    <a:pt x="310618" y="4330743"/>
                  </a:lnTo>
                  <a:lnTo>
                    <a:pt x="308630" y="4340542"/>
                  </a:lnTo>
                  <a:lnTo>
                    <a:pt x="306706" y="4350340"/>
                  </a:lnTo>
                  <a:lnTo>
                    <a:pt x="304820" y="4360138"/>
                  </a:lnTo>
                  <a:lnTo>
                    <a:pt x="302973" y="4369936"/>
                  </a:lnTo>
                  <a:lnTo>
                    <a:pt x="301189" y="4379734"/>
                  </a:lnTo>
                  <a:lnTo>
                    <a:pt x="299427" y="4389532"/>
                  </a:lnTo>
                  <a:lnTo>
                    <a:pt x="297736" y="4399330"/>
                  </a:lnTo>
                  <a:lnTo>
                    <a:pt x="296076" y="4409128"/>
                  </a:lnTo>
                  <a:lnTo>
                    <a:pt x="294462" y="4418926"/>
                  </a:lnTo>
                  <a:lnTo>
                    <a:pt x="292901" y="4428724"/>
                  </a:lnTo>
                  <a:lnTo>
                    <a:pt x="291364" y="4438522"/>
                  </a:lnTo>
                  <a:lnTo>
                    <a:pt x="289900" y="4448320"/>
                  </a:lnTo>
                  <a:lnTo>
                    <a:pt x="288460" y="4458118"/>
                  </a:lnTo>
                  <a:lnTo>
                    <a:pt x="287071" y="4467916"/>
                  </a:lnTo>
                  <a:lnTo>
                    <a:pt x="285726" y="4477714"/>
                  </a:lnTo>
                  <a:lnTo>
                    <a:pt x="284409" y="4487512"/>
                  </a:lnTo>
                  <a:lnTo>
                    <a:pt x="283156" y="4497311"/>
                  </a:lnTo>
                  <a:lnTo>
                    <a:pt x="281925" y="4507109"/>
                  </a:lnTo>
                  <a:lnTo>
                    <a:pt x="280747" y="4516907"/>
                  </a:lnTo>
                  <a:lnTo>
                    <a:pt x="279605" y="4526705"/>
                  </a:lnTo>
                  <a:lnTo>
                    <a:pt x="278494" y="4536503"/>
                  </a:lnTo>
                  <a:lnTo>
                    <a:pt x="277437" y="4546301"/>
                  </a:lnTo>
                  <a:lnTo>
                    <a:pt x="276400" y="4556099"/>
                  </a:lnTo>
                  <a:lnTo>
                    <a:pt x="275416" y="4565897"/>
                  </a:lnTo>
                  <a:lnTo>
                    <a:pt x="274460" y="4575695"/>
                  </a:lnTo>
                  <a:lnTo>
                    <a:pt x="273537" y="4585493"/>
                  </a:lnTo>
                  <a:lnTo>
                    <a:pt x="272657" y="4595291"/>
                  </a:lnTo>
                  <a:lnTo>
                    <a:pt x="271796" y="4605089"/>
                  </a:lnTo>
                  <a:lnTo>
                    <a:pt x="270986" y="4614887"/>
                  </a:lnTo>
                  <a:lnTo>
                    <a:pt x="270197" y="4624685"/>
                  </a:lnTo>
                  <a:lnTo>
                    <a:pt x="269441" y="4634483"/>
                  </a:lnTo>
                  <a:lnTo>
                    <a:pt x="268719" y="4644281"/>
                  </a:lnTo>
                  <a:lnTo>
                    <a:pt x="268015" y="4654080"/>
                  </a:lnTo>
                  <a:lnTo>
                    <a:pt x="267358" y="4663878"/>
                  </a:lnTo>
                  <a:lnTo>
                    <a:pt x="266715" y="4673676"/>
                  </a:lnTo>
                  <a:lnTo>
                    <a:pt x="266105" y="4683474"/>
                  </a:lnTo>
                  <a:lnTo>
                    <a:pt x="265521" y="4693272"/>
                  </a:lnTo>
                  <a:lnTo>
                    <a:pt x="264956" y="4703070"/>
                  </a:lnTo>
                  <a:lnTo>
                    <a:pt x="264427" y="4712868"/>
                  </a:lnTo>
                  <a:lnTo>
                    <a:pt x="263911" y="4722666"/>
                  </a:lnTo>
                  <a:lnTo>
                    <a:pt x="263427" y="4732464"/>
                  </a:lnTo>
                  <a:lnTo>
                    <a:pt x="262961" y="4742262"/>
                  </a:lnTo>
                  <a:lnTo>
                    <a:pt x="262514" y="4752060"/>
                  </a:lnTo>
                  <a:lnTo>
                    <a:pt x="262094" y="4761858"/>
                  </a:lnTo>
                  <a:lnTo>
                    <a:pt x="261685" y="4771656"/>
                  </a:lnTo>
                  <a:lnTo>
                    <a:pt x="261306" y="4781454"/>
                  </a:lnTo>
                  <a:lnTo>
                    <a:pt x="260939" y="4791252"/>
                  </a:lnTo>
                  <a:lnTo>
                    <a:pt x="260590" y="4801051"/>
                  </a:lnTo>
                  <a:lnTo>
                    <a:pt x="260262" y="4810849"/>
                  </a:lnTo>
                  <a:lnTo>
                    <a:pt x="259943" y="4820647"/>
                  </a:lnTo>
                  <a:lnTo>
                    <a:pt x="259650" y="4830445"/>
                  </a:lnTo>
                  <a:lnTo>
                    <a:pt x="259365" y="4840243"/>
                  </a:lnTo>
                  <a:lnTo>
                    <a:pt x="259097" y="4850041"/>
                  </a:lnTo>
                  <a:lnTo>
                    <a:pt x="258844" y="4859839"/>
                  </a:lnTo>
                  <a:lnTo>
                    <a:pt x="258599" y="4869637"/>
                  </a:lnTo>
                  <a:lnTo>
                    <a:pt x="258375" y="4879435"/>
                  </a:lnTo>
                  <a:lnTo>
                    <a:pt x="258156" y="4889233"/>
                  </a:lnTo>
                  <a:lnTo>
                    <a:pt x="257953" y="4899031"/>
                  </a:lnTo>
                  <a:lnTo>
                    <a:pt x="257760" y="4908829"/>
                  </a:lnTo>
                  <a:lnTo>
                    <a:pt x="257576" y="4918627"/>
                  </a:lnTo>
                  <a:lnTo>
                    <a:pt x="257406" y="4928425"/>
                  </a:lnTo>
                  <a:lnTo>
                    <a:pt x="257241" y="4938223"/>
                  </a:lnTo>
                  <a:lnTo>
                    <a:pt x="257089" y="4948021"/>
                  </a:lnTo>
                  <a:lnTo>
                    <a:pt x="256945" y="4957820"/>
                  </a:lnTo>
                  <a:lnTo>
                    <a:pt x="256807" y="4967618"/>
                  </a:lnTo>
                  <a:lnTo>
                    <a:pt x="256680" y="4977416"/>
                  </a:lnTo>
                  <a:lnTo>
                    <a:pt x="256557" y="4987214"/>
                  </a:lnTo>
                  <a:lnTo>
                    <a:pt x="256446" y="4997012"/>
                  </a:lnTo>
                  <a:lnTo>
                    <a:pt x="256338" y="50068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598883" y="1508455"/>
              <a:ext cx="738164" cy="4367528"/>
            </a:xfrm>
            <a:custGeom>
              <a:avLst/>
              <a:pathLst>
                <a:path w="738164" h="4367528">
                  <a:moveTo>
                    <a:pt x="366569" y="4367528"/>
                  </a:moveTo>
                  <a:lnTo>
                    <a:pt x="366361" y="4358981"/>
                  </a:lnTo>
                  <a:lnTo>
                    <a:pt x="366139" y="4350434"/>
                  </a:lnTo>
                  <a:lnTo>
                    <a:pt x="365895" y="4341887"/>
                  </a:lnTo>
                  <a:lnTo>
                    <a:pt x="365641" y="4333340"/>
                  </a:lnTo>
                  <a:lnTo>
                    <a:pt x="365363" y="4324793"/>
                  </a:lnTo>
                  <a:lnTo>
                    <a:pt x="365066" y="4316246"/>
                  </a:lnTo>
                  <a:lnTo>
                    <a:pt x="364756" y="4307699"/>
                  </a:lnTo>
                  <a:lnTo>
                    <a:pt x="364411" y="4299152"/>
                  </a:lnTo>
                  <a:lnTo>
                    <a:pt x="364051" y="4290605"/>
                  </a:lnTo>
                  <a:lnTo>
                    <a:pt x="363669" y="4282058"/>
                  </a:lnTo>
                  <a:lnTo>
                    <a:pt x="363253" y="4273511"/>
                  </a:lnTo>
                  <a:lnTo>
                    <a:pt x="362820" y="4264964"/>
                  </a:lnTo>
                  <a:lnTo>
                    <a:pt x="362351" y="4256417"/>
                  </a:lnTo>
                  <a:lnTo>
                    <a:pt x="361852" y="4247870"/>
                  </a:lnTo>
                  <a:lnTo>
                    <a:pt x="361334" y="4239323"/>
                  </a:lnTo>
                  <a:lnTo>
                    <a:pt x="360763" y="4230776"/>
                  </a:lnTo>
                  <a:lnTo>
                    <a:pt x="360169" y="4222229"/>
                  </a:lnTo>
                  <a:lnTo>
                    <a:pt x="359542" y="4213682"/>
                  </a:lnTo>
                  <a:lnTo>
                    <a:pt x="358864" y="4205135"/>
                  </a:lnTo>
                  <a:lnTo>
                    <a:pt x="358161" y="4196588"/>
                  </a:lnTo>
                  <a:lnTo>
                    <a:pt x="357407" y="4188041"/>
                  </a:lnTo>
                  <a:lnTo>
                    <a:pt x="356609" y="4179494"/>
                  </a:lnTo>
                  <a:lnTo>
                    <a:pt x="355782" y="4170947"/>
                  </a:lnTo>
                  <a:lnTo>
                    <a:pt x="354882" y="4162400"/>
                  </a:lnTo>
                  <a:lnTo>
                    <a:pt x="353948" y="4153853"/>
                  </a:lnTo>
                  <a:lnTo>
                    <a:pt x="352967" y="4145306"/>
                  </a:lnTo>
                  <a:lnTo>
                    <a:pt x="351916" y="4136759"/>
                  </a:lnTo>
                  <a:lnTo>
                    <a:pt x="350829" y="4128212"/>
                  </a:lnTo>
                  <a:lnTo>
                    <a:pt x="349673" y="4119665"/>
                  </a:lnTo>
                  <a:lnTo>
                    <a:pt x="348456" y="4111118"/>
                  </a:lnTo>
                  <a:lnTo>
                    <a:pt x="347200" y="4102570"/>
                  </a:lnTo>
                  <a:lnTo>
                    <a:pt x="345847" y="4094023"/>
                  </a:lnTo>
                  <a:lnTo>
                    <a:pt x="344448" y="4085476"/>
                  </a:lnTo>
                  <a:lnTo>
                    <a:pt x="342988" y="4076929"/>
                  </a:lnTo>
                  <a:lnTo>
                    <a:pt x="341435" y="4068382"/>
                  </a:lnTo>
                  <a:lnTo>
                    <a:pt x="339836" y="4059835"/>
                  </a:lnTo>
                  <a:lnTo>
                    <a:pt x="338149" y="4051288"/>
                  </a:lnTo>
                  <a:lnTo>
                    <a:pt x="336383" y="4042741"/>
                  </a:lnTo>
                  <a:lnTo>
                    <a:pt x="334568" y="4034194"/>
                  </a:lnTo>
                  <a:lnTo>
                    <a:pt x="332632" y="4025647"/>
                  </a:lnTo>
                  <a:lnTo>
                    <a:pt x="330638" y="4017100"/>
                  </a:lnTo>
                  <a:lnTo>
                    <a:pt x="328570" y="4008553"/>
                  </a:lnTo>
                  <a:lnTo>
                    <a:pt x="326388" y="4000006"/>
                  </a:lnTo>
                  <a:lnTo>
                    <a:pt x="324150" y="3991459"/>
                  </a:lnTo>
                  <a:lnTo>
                    <a:pt x="321808" y="3982912"/>
                  </a:lnTo>
                  <a:lnTo>
                    <a:pt x="319372" y="3974365"/>
                  </a:lnTo>
                  <a:lnTo>
                    <a:pt x="316877" y="3965818"/>
                  </a:lnTo>
                  <a:lnTo>
                    <a:pt x="314244" y="3957271"/>
                  </a:lnTo>
                  <a:lnTo>
                    <a:pt x="311543" y="3948724"/>
                  </a:lnTo>
                  <a:lnTo>
                    <a:pt x="308760" y="3940177"/>
                  </a:lnTo>
                  <a:lnTo>
                    <a:pt x="305847" y="3931630"/>
                  </a:lnTo>
                  <a:lnTo>
                    <a:pt x="302872" y="3923083"/>
                  </a:lnTo>
                  <a:lnTo>
                    <a:pt x="299783" y="3914536"/>
                  </a:lnTo>
                  <a:lnTo>
                    <a:pt x="296591" y="3905989"/>
                  </a:lnTo>
                  <a:lnTo>
                    <a:pt x="293337" y="3897442"/>
                  </a:lnTo>
                  <a:lnTo>
                    <a:pt x="289937" y="3888895"/>
                  </a:lnTo>
                  <a:lnTo>
                    <a:pt x="286465" y="3880348"/>
                  </a:lnTo>
                  <a:lnTo>
                    <a:pt x="282910" y="3871801"/>
                  </a:lnTo>
                  <a:lnTo>
                    <a:pt x="279221" y="3863254"/>
                  </a:lnTo>
                  <a:lnTo>
                    <a:pt x="275470" y="3854707"/>
                  </a:lnTo>
                  <a:lnTo>
                    <a:pt x="271607" y="3846160"/>
                  </a:lnTo>
                  <a:lnTo>
                    <a:pt x="267644" y="3837613"/>
                  </a:lnTo>
                  <a:lnTo>
                    <a:pt x="263621" y="3829066"/>
                  </a:lnTo>
                  <a:lnTo>
                    <a:pt x="259462" y="3820519"/>
                  </a:lnTo>
                  <a:lnTo>
                    <a:pt x="255235" y="3811972"/>
                  </a:lnTo>
                  <a:lnTo>
                    <a:pt x="250934" y="3803425"/>
                  </a:lnTo>
                  <a:lnTo>
                    <a:pt x="246512" y="3794878"/>
                  </a:lnTo>
                  <a:lnTo>
                    <a:pt x="242037" y="3786331"/>
                  </a:lnTo>
                  <a:lnTo>
                    <a:pt x="237468" y="3777784"/>
                  </a:lnTo>
                  <a:lnTo>
                    <a:pt x="232815" y="3769237"/>
                  </a:lnTo>
                  <a:lnTo>
                    <a:pt x="228113" y="3760690"/>
                  </a:lnTo>
                  <a:lnTo>
                    <a:pt x="223305" y="3752143"/>
                  </a:lnTo>
                  <a:lnTo>
                    <a:pt x="218446" y="3743596"/>
                  </a:lnTo>
                  <a:lnTo>
                    <a:pt x="213531" y="3735048"/>
                  </a:lnTo>
                  <a:lnTo>
                    <a:pt x="208532" y="3726501"/>
                  </a:lnTo>
                  <a:lnTo>
                    <a:pt x="203496" y="3717954"/>
                  </a:lnTo>
                  <a:lnTo>
                    <a:pt x="198400" y="3709407"/>
                  </a:lnTo>
                  <a:lnTo>
                    <a:pt x="193253" y="3700860"/>
                  </a:lnTo>
                  <a:lnTo>
                    <a:pt x="188077" y="3692313"/>
                  </a:lnTo>
                  <a:lnTo>
                    <a:pt x="182845" y="3683766"/>
                  </a:lnTo>
                  <a:lnTo>
                    <a:pt x="177590" y="3675219"/>
                  </a:lnTo>
                  <a:lnTo>
                    <a:pt x="172310" y="3666672"/>
                  </a:lnTo>
                  <a:lnTo>
                    <a:pt x="167000" y="3658125"/>
                  </a:lnTo>
                  <a:lnTo>
                    <a:pt x="161680" y="3649578"/>
                  </a:lnTo>
                  <a:lnTo>
                    <a:pt x="156347" y="3641031"/>
                  </a:lnTo>
                  <a:lnTo>
                    <a:pt x="151011" y="3632484"/>
                  </a:lnTo>
                  <a:lnTo>
                    <a:pt x="145674" y="3623937"/>
                  </a:lnTo>
                  <a:lnTo>
                    <a:pt x="140348" y="3615390"/>
                  </a:lnTo>
                  <a:lnTo>
                    <a:pt x="135035" y="3606843"/>
                  </a:lnTo>
                  <a:lnTo>
                    <a:pt x="129736" y="3598296"/>
                  </a:lnTo>
                  <a:lnTo>
                    <a:pt x="124476" y="3589749"/>
                  </a:lnTo>
                  <a:lnTo>
                    <a:pt x="119238" y="3581202"/>
                  </a:lnTo>
                  <a:lnTo>
                    <a:pt x="114043" y="3572655"/>
                  </a:lnTo>
                  <a:lnTo>
                    <a:pt x="108901" y="3564108"/>
                  </a:lnTo>
                  <a:lnTo>
                    <a:pt x="103792" y="3555561"/>
                  </a:lnTo>
                  <a:lnTo>
                    <a:pt x="98767" y="3547014"/>
                  </a:lnTo>
                  <a:lnTo>
                    <a:pt x="93797" y="3538467"/>
                  </a:lnTo>
                  <a:lnTo>
                    <a:pt x="88881" y="3529920"/>
                  </a:lnTo>
                  <a:lnTo>
                    <a:pt x="84079" y="3521373"/>
                  </a:lnTo>
                  <a:lnTo>
                    <a:pt x="79334" y="3512826"/>
                  </a:lnTo>
                  <a:lnTo>
                    <a:pt x="74685" y="3504279"/>
                  </a:lnTo>
                  <a:lnTo>
                    <a:pt x="70149" y="3495732"/>
                  </a:lnTo>
                  <a:lnTo>
                    <a:pt x="65678" y="3487185"/>
                  </a:lnTo>
                  <a:lnTo>
                    <a:pt x="61358" y="3478638"/>
                  </a:lnTo>
                  <a:lnTo>
                    <a:pt x="57135" y="3470091"/>
                  </a:lnTo>
                  <a:lnTo>
                    <a:pt x="53002" y="3461544"/>
                  </a:lnTo>
                  <a:lnTo>
                    <a:pt x="49053" y="3452997"/>
                  </a:lnTo>
                  <a:lnTo>
                    <a:pt x="45188" y="3444450"/>
                  </a:lnTo>
                  <a:lnTo>
                    <a:pt x="41466" y="3435903"/>
                  </a:lnTo>
                  <a:lnTo>
                    <a:pt x="37908" y="3427356"/>
                  </a:lnTo>
                  <a:lnTo>
                    <a:pt x="34440" y="3418809"/>
                  </a:lnTo>
                  <a:lnTo>
                    <a:pt x="31177" y="3410262"/>
                  </a:lnTo>
                  <a:lnTo>
                    <a:pt x="28044" y="3401715"/>
                  </a:lnTo>
                  <a:lnTo>
                    <a:pt x="25025" y="3393168"/>
                  </a:lnTo>
                  <a:lnTo>
                    <a:pt x="22242" y="3384621"/>
                  </a:lnTo>
                  <a:lnTo>
                    <a:pt x="19562" y="3376074"/>
                  </a:lnTo>
                  <a:lnTo>
                    <a:pt x="17056" y="3367527"/>
                  </a:lnTo>
                  <a:lnTo>
                    <a:pt x="14746" y="3358979"/>
                  </a:lnTo>
                  <a:lnTo>
                    <a:pt x="12543" y="3350432"/>
                  </a:lnTo>
                  <a:lnTo>
                    <a:pt x="10573" y="3341885"/>
                  </a:lnTo>
                  <a:lnTo>
                    <a:pt x="8752" y="3333338"/>
                  </a:lnTo>
                  <a:lnTo>
                    <a:pt x="7057" y="3324791"/>
                  </a:lnTo>
                  <a:lnTo>
                    <a:pt x="5622" y="3316244"/>
                  </a:lnTo>
                  <a:lnTo>
                    <a:pt x="4299" y="3307697"/>
                  </a:lnTo>
                  <a:lnTo>
                    <a:pt x="3158" y="3299150"/>
                  </a:lnTo>
                  <a:lnTo>
                    <a:pt x="2224" y="3290603"/>
                  </a:lnTo>
                  <a:lnTo>
                    <a:pt x="1400" y="3282056"/>
                  </a:lnTo>
                  <a:lnTo>
                    <a:pt x="812" y="3273509"/>
                  </a:lnTo>
                  <a:lnTo>
                    <a:pt x="374" y="3264962"/>
                  </a:lnTo>
                  <a:lnTo>
                    <a:pt x="59" y="3256415"/>
                  </a:lnTo>
                  <a:lnTo>
                    <a:pt x="0" y="3247868"/>
                  </a:lnTo>
                  <a:lnTo>
                    <a:pt x="46" y="3239321"/>
                  </a:lnTo>
                  <a:lnTo>
                    <a:pt x="264" y="3230774"/>
                  </a:lnTo>
                  <a:lnTo>
                    <a:pt x="677" y="3222227"/>
                  </a:lnTo>
                  <a:lnTo>
                    <a:pt x="1192" y="3213680"/>
                  </a:lnTo>
                  <a:lnTo>
                    <a:pt x="1918" y="3205133"/>
                  </a:lnTo>
                  <a:lnTo>
                    <a:pt x="2780" y="3196586"/>
                  </a:lnTo>
                  <a:lnTo>
                    <a:pt x="3750" y="3188039"/>
                  </a:lnTo>
                  <a:lnTo>
                    <a:pt x="4944" y="3179492"/>
                  </a:lnTo>
                  <a:lnTo>
                    <a:pt x="6228" y="3170945"/>
                  </a:lnTo>
                  <a:lnTo>
                    <a:pt x="7656" y="3162398"/>
                  </a:lnTo>
                  <a:lnTo>
                    <a:pt x="9247" y="3153851"/>
                  </a:lnTo>
                  <a:lnTo>
                    <a:pt x="10923" y="3145304"/>
                  </a:lnTo>
                  <a:lnTo>
                    <a:pt x="12768" y="3136757"/>
                  </a:lnTo>
                  <a:lnTo>
                    <a:pt x="14722" y="3128210"/>
                  </a:lnTo>
                  <a:lnTo>
                    <a:pt x="16759" y="3119663"/>
                  </a:lnTo>
                  <a:lnTo>
                    <a:pt x="18971" y="3111116"/>
                  </a:lnTo>
                  <a:lnTo>
                    <a:pt x="21251" y="3102569"/>
                  </a:lnTo>
                  <a:lnTo>
                    <a:pt x="23637" y="3094022"/>
                  </a:lnTo>
                  <a:lnTo>
                    <a:pt x="26144" y="3085475"/>
                  </a:lnTo>
                  <a:lnTo>
                    <a:pt x="28711" y="3076928"/>
                  </a:lnTo>
                  <a:lnTo>
                    <a:pt x="31396" y="3068381"/>
                  </a:lnTo>
                  <a:lnTo>
                    <a:pt x="34157" y="3059834"/>
                  </a:lnTo>
                  <a:lnTo>
                    <a:pt x="36974" y="3051287"/>
                  </a:lnTo>
                  <a:lnTo>
                    <a:pt x="39907" y="3042740"/>
                  </a:lnTo>
                  <a:lnTo>
                    <a:pt x="42883" y="3034193"/>
                  </a:lnTo>
                  <a:lnTo>
                    <a:pt x="45925" y="3025646"/>
                  </a:lnTo>
                  <a:lnTo>
                    <a:pt x="49041" y="3017099"/>
                  </a:lnTo>
                  <a:lnTo>
                    <a:pt x="52192" y="3008552"/>
                  </a:lnTo>
                  <a:lnTo>
                    <a:pt x="55411" y="3000005"/>
                  </a:lnTo>
                  <a:lnTo>
                    <a:pt x="58672" y="2991458"/>
                  </a:lnTo>
                  <a:lnTo>
                    <a:pt x="61961" y="2982910"/>
                  </a:lnTo>
                  <a:lnTo>
                    <a:pt x="65310" y="2974363"/>
                  </a:lnTo>
                  <a:lnTo>
                    <a:pt x="68678" y="2965816"/>
                  </a:lnTo>
                  <a:lnTo>
                    <a:pt x="72076" y="2957269"/>
                  </a:lnTo>
                  <a:lnTo>
                    <a:pt x="75505" y="2948722"/>
                  </a:lnTo>
                  <a:lnTo>
                    <a:pt x="78946" y="2940175"/>
                  </a:lnTo>
                  <a:lnTo>
                    <a:pt x="82411" y="2931628"/>
                  </a:lnTo>
                  <a:lnTo>
                    <a:pt x="85887" y="2923081"/>
                  </a:lnTo>
                  <a:lnTo>
                    <a:pt x="89370" y="2914534"/>
                  </a:lnTo>
                  <a:lnTo>
                    <a:pt x="92863" y="2905987"/>
                  </a:lnTo>
                  <a:lnTo>
                    <a:pt x="96356" y="2897440"/>
                  </a:lnTo>
                  <a:lnTo>
                    <a:pt x="99850" y="2888893"/>
                  </a:lnTo>
                  <a:lnTo>
                    <a:pt x="103339" y="2880346"/>
                  </a:lnTo>
                  <a:lnTo>
                    <a:pt x="106823" y="2871799"/>
                  </a:lnTo>
                  <a:lnTo>
                    <a:pt x="110296" y="2863252"/>
                  </a:lnTo>
                  <a:lnTo>
                    <a:pt x="113756" y="2854705"/>
                  </a:lnTo>
                  <a:lnTo>
                    <a:pt x="117208" y="2846158"/>
                  </a:lnTo>
                  <a:lnTo>
                    <a:pt x="120632" y="2837611"/>
                  </a:lnTo>
                  <a:lnTo>
                    <a:pt x="124042" y="2829064"/>
                  </a:lnTo>
                  <a:lnTo>
                    <a:pt x="127432" y="2820517"/>
                  </a:lnTo>
                  <a:lnTo>
                    <a:pt x="130791" y="2811970"/>
                  </a:lnTo>
                  <a:lnTo>
                    <a:pt x="134133" y="2803423"/>
                  </a:lnTo>
                  <a:lnTo>
                    <a:pt x="137440" y="2794876"/>
                  </a:lnTo>
                  <a:lnTo>
                    <a:pt x="140718" y="2786329"/>
                  </a:lnTo>
                  <a:lnTo>
                    <a:pt x="143976" y="2777782"/>
                  </a:lnTo>
                  <a:lnTo>
                    <a:pt x="147182" y="2769235"/>
                  </a:lnTo>
                  <a:lnTo>
                    <a:pt x="150365" y="2760688"/>
                  </a:lnTo>
                  <a:lnTo>
                    <a:pt x="153515" y="2752141"/>
                  </a:lnTo>
                  <a:lnTo>
                    <a:pt x="156616" y="2743594"/>
                  </a:lnTo>
                  <a:lnTo>
                    <a:pt x="159693" y="2735047"/>
                  </a:lnTo>
                  <a:lnTo>
                    <a:pt x="162721" y="2726500"/>
                  </a:lnTo>
                  <a:lnTo>
                    <a:pt x="165709" y="2717953"/>
                  </a:lnTo>
                  <a:lnTo>
                    <a:pt x="168671" y="2709406"/>
                  </a:lnTo>
                  <a:lnTo>
                    <a:pt x="171567" y="2700859"/>
                  </a:lnTo>
                  <a:lnTo>
                    <a:pt x="174434" y="2692312"/>
                  </a:lnTo>
                  <a:lnTo>
                    <a:pt x="177262" y="2683765"/>
                  </a:lnTo>
                  <a:lnTo>
                    <a:pt x="180031" y="2675218"/>
                  </a:lnTo>
                  <a:lnTo>
                    <a:pt x="182771" y="2666671"/>
                  </a:lnTo>
                  <a:lnTo>
                    <a:pt x="185456" y="2658124"/>
                  </a:lnTo>
                  <a:lnTo>
                    <a:pt x="188095" y="2649577"/>
                  </a:lnTo>
                  <a:lnTo>
                    <a:pt x="190704" y="2641030"/>
                  </a:lnTo>
                  <a:lnTo>
                    <a:pt x="193243" y="2632483"/>
                  </a:lnTo>
                  <a:lnTo>
                    <a:pt x="195749" y="2623936"/>
                  </a:lnTo>
                  <a:lnTo>
                    <a:pt x="198212" y="2615389"/>
                  </a:lnTo>
                  <a:lnTo>
                    <a:pt x="200614" y="2606841"/>
                  </a:lnTo>
                  <a:lnTo>
                    <a:pt x="202984" y="2598294"/>
                  </a:lnTo>
                  <a:lnTo>
                    <a:pt x="205298" y="2589747"/>
                  </a:lnTo>
                  <a:lnTo>
                    <a:pt x="207564" y="2581200"/>
                  </a:lnTo>
                  <a:lnTo>
                    <a:pt x="209799" y="2572653"/>
                  </a:lnTo>
                  <a:lnTo>
                    <a:pt x="211962" y="2564106"/>
                  </a:lnTo>
                  <a:lnTo>
                    <a:pt x="214092" y="2555559"/>
                  </a:lnTo>
                  <a:lnTo>
                    <a:pt x="216181" y="2547012"/>
                  </a:lnTo>
                  <a:lnTo>
                    <a:pt x="218206" y="2538465"/>
                  </a:lnTo>
                  <a:lnTo>
                    <a:pt x="220201" y="2529918"/>
                  </a:lnTo>
                  <a:lnTo>
                    <a:pt x="222141" y="2521371"/>
                  </a:lnTo>
                  <a:lnTo>
                    <a:pt x="224032" y="2512824"/>
                  </a:lnTo>
                  <a:lnTo>
                    <a:pt x="225894" y="2504277"/>
                  </a:lnTo>
                  <a:lnTo>
                    <a:pt x="227688" y="2495730"/>
                  </a:lnTo>
                  <a:lnTo>
                    <a:pt x="229448" y="2487183"/>
                  </a:lnTo>
                  <a:lnTo>
                    <a:pt x="231169" y="2478636"/>
                  </a:lnTo>
                  <a:lnTo>
                    <a:pt x="232829" y="2470089"/>
                  </a:lnTo>
                  <a:lnTo>
                    <a:pt x="234461" y="2461542"/>
                  </a:lnTo>
                  <a:lnTo>
                    <a:pt x="236041" y="2452995"/>
                  </a:lnTo>
                  <a:lnTo>
                    <a:pt x="237576" y="2444448"/>
                  </a:lnTo>
                  <a:lnTo>
                    <a:pt x="239082" y="2435901"/>
                  </a:lnTo>
                  <a:lnTo>
                    <a:pt x="240525" y="2427354"/>
                  </a:lnTo>
                  <a:lnTo>
                    <a:pt x="241937" y="2418807"/>
                  </a:lnTo>
                  <a:lnTo>
                    <a:pt x="243314" y="2410260"/>
                  </a:lnTo>
                  <a:lnTo>
                    <a:pt x="244633" y="2401713"/>
                  </a:lnTo>
                  <a:lnTo>
                    <a:pt x="245927" y="2393166"/>
                  </a:lnTo>
                  <a:lnTo>
                    <a:pt x="247174" y="2384619"/>
                  </a:lnTo>
                  <a:lnTo>
                    <a:pt x="248379" y="2376072"/>
                  </a:lnTo>
                  <a:lnTo>
                    <a:pt x="249559" y="2367525"/>
                  </a:lnTo>
                  <a:lnTo>
                    <a:pt x="250683" y="2358978"/>
                  </a:lnTo>
                  <a:lnTo>
                    <a:pt x="251777" y="2350431"/>
                  </a:lnTo>
                  <a:lnTo>
                    <a:pt x="252841" y="2341884"/>
                  </a:lnTo>
                  <a:lnTo>
                    <a:pt x="253853" y="2333337"/>
                  </a:lnTo>
                  <a:lnTo>
                    <a:pt x="254843" y="2324790"/>
                  </a:lnTo>
                  <a:lnTo>
                    <a:pt x="255791" y="2316243"/>
                  </a:lnTo>
                  <a:lnTo>
                    <a:pt x="256702" y="2307696"/>
                  </a:lnTo>
                  <a:lnTo>
                    <a:pt x="257590" y="2299149"/>
                  </a:lnTo>
                  <a:lnTo>
                    <a:pt x="258430" y="2290602"/>
                  </a:lnTo>
                  <a:lnTo>
                    <a:pt x="259243" y="2282055"/>
                  </a:lnTo>
                  <a:lnTo>
                    <a:pt x="260030" y="2273508"/>
                  </a:lnTo>
                  <a:lnTo>
                    <a:pt x="260772" y="2264961"/>
                  </a:lnTo>
                  <a:lnTo>
                    <a:pt x="261493" y="2256414"/>
                  </a:lnTo>
                  <a:lnTo>
                    <a:pt x="262179" y="2247867"/>
                  </a:lnTo>
                  <a:lnTo>
                    <a:pt x="262832" y="2239319"/>
                  </a:lnTo>
                  <a:lnTo>
                    <a:pt x="263465" y="2230772"/>
                  </a:lnTo>
                  <a:lnTo>
                    <a:pt x="264056" y="2222225"/>
                  </a:lnTo>
                  <a:lnTo>
                    <a:pt x="264624" y="2213678"/>
                  </a:lnTo>
                  <a:lnTo>
                    <a:pt x="265169" y="2205131"/>
                  </a:lnTo>
                  <a:lnTo>
                    <a:pt x="265674" y="2196584"/>
                  </a:lnTo>
                  <a:lnTo>
                    <a:pt x="266162" y="2188037"/>
                  </a:lnTo>
                  <a:lnTo>
                    <a:pt x="266618" y="2179490"/>
                  </a:lnTo>
                  <a:lnTo>
                    <a:pt x="267045" y="2170943"/>
                  </a:lnTo>
                  <a:lnTo>
                    <a:pt x="267455" y="2162396"/>
                  </a:lnTo>
                  <a:lnTo>
                    <a:pt x="267827" y="2153849"/>
                  </a:lnTo>
                  <a:lnTo>
                    <a:pt x="268179" y="2145302"/>
                  </a:lnTo>
                  <a:lnTo>
                    <a:pt x="268510" y="2136755"/>
                  </a:lnTo>
                  <a:lnTo>
                    <a:pt x="268805" y="2128208"/>
                  </a:lnTo>
                  <a:lnTo>
                    <a:pt x="269084" y="2119661"/>
                  </a:lnTo>
                  <a:lnTo>
                    <a:pt x="269336" y="2111114"/>
                  </a:lnTo>
                  <a:lnTo>
                    <a:pt x="269560" y="2102567"/>
                  </a:lnTo>
                  <a:lnTo>
                    <a:pt x="269768" y="2094020"/>
                  </a:lnTo>
                  <a:lnTo>
                    <a:pt x="269941" y="2085473"/>
                  </a:lnTo>
                  <a:lnTo>
                    <a:pt x="270095" y="2076926"/>
                  </a:lnTo>
                  <a:lnTo>
                    <a:pt x="270231" y="2068379"/>
                  </a:lnTo>
                  <a:lnTo>
                    <a:pt x="270331" y="2059832"/>
                  </a:lnTo>
                  <a:lnTo>
                    <a:pt x="270416" y="2051285"/>
                  </a:lnTo>
                  <a:lnTo>
                    <a:pt x="270475" y="2042738"/>
                  </a:lnTo>
                  <a:lnTo>
                    <a:pt x="270507" y="2034191"/>
                  </a:lnTo>
                  <a:lnTo>
                    <a:pt x="270524" y="2025644"/>
                  </a:lnTo>
                  <a:lnTo>
                    <a:pt x="270507" y="2017097"/>
                  </a:lnTo>
                  <a:lnTo>
                    <a:pt x="270470" y="2008550"/>
                  </a:lnTo>
                  <a:lnTo>
                    <a:pt x="270415" y="2000003"/>
                  </a:lnTo>
                  <a:lnTo>
                    <a:pt x="270324" y="1991456"/>
                  </a:lnTo>
                  <a:lnTo>
                    <a:pt x="270218" y="1982909"/>
                  </a:lnTo>
                  <a:lnTo>
                    <a:pt x="270085" y="1974362"/>
                  </a:lnTo>
                  <a:lnTo>
                    <a:pt x="269925" y="1965815"/>
                  </a:lnTo>
                  <a:lnTo>
                    <a:pt x="269748" y="1957268"/>
                  </a:lnTo>
                  <a:lnTo>
                    <a:pt x="269537" y="1948721"/>
                  </a:lnTo>
                  <a:lnTo>
                    <a:pt x="269305" y="1940174"/>
                  </a:lnTo>
                  <a:lnTo>
                    <a:pt x="269055" y="1931627"/>
                  </a:lnTo>
                  <a:lnTo>
                    <a:pt x="268766" y="1923080"/>
                  </a:lnTo>
                  <a:lnTo>
                    <a:pt x="268461" y="1914533"/>
                  </a:lnTo>
                  <a:lnTo>
                    <a:pt x="268129" y="1905986"/>
                  </a:lnTo>
                  <a:lnTo>
                    <a:pt x="267766" y="1897439"/>
                  </a:lnTo>
                  <a:lnTo>
                    <a:pt x="267386" y="1888892"/>
                  </a:lnTo>
                  <a:lnTo>
                    <a:pt x="266971" y="1880345"/>
                  </a:lnTo>
                  <a:lnTo>
                    <a:pt x="266532" y="1871798"/>
                  </a:lnTo>
                  <a:lnTo>
                    <a:pt x="266074" y="1863250"/>
                  </a:lnTo>
                  <a:lnTo>
                    <a:pt x="265574" y="1854703"/>
                  </a:lnTo>
                  <a:lnTo>
                    <a:pt x="265058" y="1846156"/>
                  </a:lnTo>
                  <a:lnTo>
                    <a:pt x="264512" y="1837609"/>
                  </a:lnTo>
                  <a:lnTo>
                    <a:pt x="263934" y="1829062"/>
                  </a:lnTo>
                  <a:lnTo>
                    <a:pt x="263337" y="1820515"/>
                  </a:lnTo>
                  <a:lnTo>
                    <a:pt x="262703" y="1811968"/>
                  </a:lnTo>
                  <a:lnTo>
                    <a:pt x="262044" y="1803421"/>
                  </a:lnTo>
                  <a:lnTo>
                    <a:pt x="261364" y="1794874"/>
                  </a:lnTo>
                  <a:lnTo>
                    <a:pt x="260641" y="1786327"/>
                  </a:lnTo>
                  <a:lnTo>
                    <a:pt x="259900" y="1777780"/>
                  </a:lnTo>
                  <a:lnTo>
                    <a:pt x="259129" y="1769233"/>
                  </a:lnTo>
                  <a:lnTo>
                    <a:pt x="258323" y="1760686"/>
                  </a:lnTo>
                  <a:lnTo>
                    <a:pt x="257499" y="1752139"/>
                  </a:lnTo>
                  <a:lnTo>
                    <a:pt x="256636" y="1743592"/>
                  </a:lnTo>
                  <a:lnTo>
                    <a:pt x="255747" y="1735045"/>
                  </a:lnTo>
                  <a:lnTo>
                    <a:pt x="254838" y="1726498"/>
                  </a:lnTo>
                  <a:lnTo>
                    <a:pt x="253884" y="1717951"/>
                  </a:lnTo>
                  <a:lnTo>
                    <a:pt x="252913" y="1709404"/>
                  </a:lnTo>
                  <a:lnTo>
                    <a:pt x="251912" y="1700857"/>
                  </a:lnTo>
                  <a:lnTo>
                    <a:pt x="250876" y="1692310"/>
                  </a:lnTo>
                  <a:lnTo>
                    <a:pt x="249823" y="1683763"/>
                  </a:lnTo>
                  <a:lnTo>
                    <a:pt x="248732" y="1675216"/>
                  </a:lnTo>
                  <a:lnTo>
                    <a:pt x="247616" y="1666669"/>
                  </a:lnTo>
                  <a:lnTo>
                    <a:pt x="246481" y="1658122"/>
                  </a:lnTo>
                  <a:lnTo>
                    <a:pt x="245305" y="1649575"/>
                  </a:lnTo>
                  <a:lnTo>
                    <a:pt x="244111" y="1641028"/>
                  </a:lnTo>
                  <a:lnTo>
                    <a:pt x="242892" y="1632481"/>
                  </a:lnTo>
                  <a:lnTo>
                    <a:pt x="241641" y="1623934"/>
                  </a:lnTo>
                  <a:lnTo>
                    <a:pt x="240374" y="1615387"/>
                  </a:lnTo>
                  <a:lnTo>
                    <a:pt x="239075" y="1606840"/>
                  </a:lnTo>
                  <a:lnTo>
                    <a:pt x="237755" y="1598293"/>
                  </a:lnTo>
                  <a:lnTo>
                    <a:pt x="236419" y="1589746"/>
                  </a:lnTo>
                  <a:lnTo>
                    <a:pt x="235049" y="1581199"/>
                  </a:lnTo>
                  <a:lnTo>
                    <a:pt x="233665" y="1572652"/>
                  </a:lnTo>
                  <a:lnTo>
                    <a:pt x="232262" y="1564105"/>
                  </a:lnTo>
                  <a:lnTo>
                    <a:pt x="230835" y="1555558"/>
                  </a:lnTo>
                  <a:lnTo>
                    <a:pt x="229397" y="1547011"/>
                  </a:lnTo>
                  <a:lnTo>
                    <a:pt x="227936" y="1538464"/>
                  </a:lnTo>
                  <a:lnTo>
                    <a:pt x="226462" y="1529917"/>
                  </a:lnTo>
                  <a:lnTo>
                    <a:pt x="224977" y="1521370"/>
                  </a:lnTo>
                  <a:lnTo>
                    <a:pt x="223472" y="1512823"/>
                  </a:lnTo>
                  <a:lnTo>
                    <a:pt x="221961" y="1504276"/>
                  </a:lnTo>
                  <a:lnTo>
                    <a:pt x="220439" y="1495729"/>
                  </a:lnTo>
                  <a:lnTo>
                    <a:pt x="218907" y="1487181"/>
                  </a:lnTo>
                  <a:lnTo>
                    <a:pt x="217371" y="1478634"/>
                  </a:lnTo>
                  <a:lnTo>
                    <a:pt x="215828" y="1470087"/>
                  </a:lnTo>
                  <a:lnTo>
                    <a:pt x="214283" y="1461540"/>
                  </a:lnTo>
                  <a:lnTo>
                    <a:pt x="212736" y="1452993"/>
                  </a:lnTo>
                  <a:lnTo>
                    <a:pt x="211190" y="1444446"/>
                  </a:lnTo>
                  <a:lnTo>
                    <a:pt x="209646" y="1435899"/>
                  </a:lnTo>
                  <a:lnTo>
                    <a:pt x="208106" y="1427352"/>
                  </a:lnTo>
                  <a:lnTo>
                    <a:pt x="206575" y="1418805"/>
                  </a:lnTo>
                  <a:lnTo>
                    <a:pt x="205050" y="1410258"/>
                  </a:lnTo>
                  <a:lnTo>
                    <a:pt x="203538" y="1401711"/>
                  </a:lnTo>
                  <a:lnTo>
                    <a:pt x="202040" y="1393164"/>
                  </a:lnTo>
                  <a:lnTo>
                    <a:pt x="200552" y="1384617"/>
                  </a:lnTo>
                  <a:lnTo>
                    <a:pt x="199091" y="1376070"/>
                  </a:lnTo>
                  <a:lnTo>
                    <a:pt x="197645" y="1367523"/>
                  </a:lnTo>
                  <a:lnTo>
                    <a:pt x="196219" y="1358976"/>
                  </a:lnTo>
                  <a:lnTo>
                    <a:pt x="194827" y="1350429"/>
                  </a:lnTo>
                  <a:lnTo>
                    <a:pt x="193453" y="1341882"/>
                  </a:lnTo>
                  <a:lnTo>
                    <a:pt x="192115" y="1333335"/>
                  </a:lnTo>
                  <a:lnTo>
                    <a:pt x="190811" y="1324788"/>
                  </a:lnTo>
                  <a:lnTo>
                    <a:pt x="189529" y="1316241"/>
                  </a:lnTo>
                  <a:lnTo>
                    <a:pt x="188307" y="1307694"/>
                  </a:lnTo>
                  <a:lnTo>
                    <a:pt x="187112" y="1299147"/>
                  </a:lnTo>
                  <a:lnTo>
                    <a:pt x="185956" y="1290600"/>
                  </a:lnTo>
                  <a:lnTo>
                    <a:pt x="184861" y="1282053"/>
                  </a:lnTo>
                  <a:lnTo>
                    <a:pt x="183796" y="1273506"/>
                  </a:lnTo>
                  <a:lnTo>
                    <a:pt x="182793" y="1264959"/>
                  </a:lnTo>
                  <a:lnTo>
                    <a:pt x="181845" y="1256412"/>
                  </a:lnTo>
                  <a:lnTo>
                    <a:pt x="180931" y="1247865"/>
                  </a:lnTo>
                  <a:lnTo>
                    <a:pt x="180106" y="1239318"/>
                  </a:lnTo>
                  <a:lnTo>
                    <a:pt x="179324" y="1230771"/>
                  </a:lnTo>
                  <a:lnTo>
                    <a:pt x="178598" y="1222224"/>
                  </a:lnTo>
                  <a:lnTo>
                    <a:pt x="177958" y="1213677"/>
                  </a:lnTo>
                  <a:lnTo>
                    <a:pt x="177361" y="1205130"/>
                  </a:lnTo>
                  <a:lnTo>
                    <a:pt x="176848" y="1196583"/>
                  </a:lnTo>
                  <a:lnTo>
                    <a:pt x="176407" y="1188036"/>
                  </a:lnTo>
                  <a:lnTo>
                    <a:pt x="176012" y="1179489"/>
                  </a:lnTo>
                  <a:lnTo>
                    <a:pt x="175732" y="1170942"/>
                  </a:lnTo>
                  <a:lnTo>
                    <a:pt x="175506" y="1162395"/>
                  </a:lnTo>
                  <a:lnTo>
                    <a:pt x="175348" y="1153848"/>
                  </a:lnTo>
                  <a:lnTo>
                    <a:pt x="175298" y="1145301"/>
                  </a:lnTo>
                  <a:lnTo>
                    <a:pt x="175299" y="1136754"/>
                  </a:lnTo>
                  <a:lnTo>
                    <a:pt x="175399" y="1128207"/>
                  </a:lnTo>
                  <a:lnTo>
                    <a:pt x="175584" y="1119659"/>
                  </a:lnTo>
                  <a:lnTo>
                    <a:pt x="175823" y="1111112"/>
                  </a:lnTo>
                  <a:lnTo>
                    <a:pt x="176190" y="1102565"/>
                  </a:lnTo>
                  <a:lnTo>
                    <a:pt x="176619" y="1094018"/>
                  </a:lnTo>
                  <a:lnTo>
                    <a:pt x="177123" y="1085471"/>
                  </a:lnTo>
                  <a:lnTo>
                    <a:pt x="177744" y="1076924"/>
                  </a:lnTo>
                  <a:lnTo>
                    <a:pt x="178421" y="1068377"/>
                  </a:lnTo>
                  <a:lnTo>
                    <a:pt x="179200" y="1059830"/>
                  </a:lnTo>
                  <a:lnTo>
                    <a:pt x="180070" y="1051283"/>
                  </a:lnTo>
                  <a:lnTo>
                    <a:pt x="180996" y="1042736"/>
                  </a:lnTo>
                  <a:lnTo>
                    <a:pt x="182050" y="1034189"/>
                  </a:lnTo>
                  <a:lnTo>
                    <a:pt x="183166" y="1025642"/>
                  </a:lnTo>
                  <a:lnTo>
                    <a:pt x="184356" y="1017095"/>
                  </a:lnTo>
                  <a:lnTo>
                    <a:pt x="185660" y="1008548"/>
                  </a:lnTo>
                  <a:lnTo>
                    <a:pt x="187017" y="1000001"/>
                  </a:lnTo>
                  <a:lnTo>
                    <a:pt x="188470" y="991454"/>
                  </a:lnTo>
                  <a:lnTo>
                    <a:pt x="190008" y="982907"/>
                  </a:lnTo>
                  <a:lnTo>
                    <a:pt x="191596" y="974360"/>
                  </a:lnTo>
                  <a:lnTo>
                    <a:pt x="193299" y="965813"/>
                  </a:lnTo>
                  <a:lnTo>
                    <a:pt x="195057" y="957266"/>
                  </a:lnTo>
                  <a:lnTo>
                    <a:pt x="196878" y="948719"/>
                  </a:lnTo>
                  <a:lnTo>
                    <a:pt x="198797" y="940172"/>
                  </a:lnTo>
                  <a:lnTo>
                    <a:pt x="200761" y="931625"/>
                  </a:lnTo>
                  <a:lnTo>
                    <a:pt x="202802" y="923078"/>
                  </a:lnTo>
                  <a:lnTo>
                    <a:pt x="204912" y="914531"/>
                  </a:lnTo>
                  <a:lnTo>
                    <a:pt x="207062" y="905984"/>
                  </a:lnTo>
                  <a:lnTo>
                    <a:pt x="209300" y="897437"/>
                  </a:lnTo>
                  <a:lnTo>
                    <a:pt x="211579" y="888890"/>
                  </a:lnTo>
                  <a:lnTo>
                    <a:pt x="213904" y="880343"/>
                  </a:lnTo>
                  <a:lnTo>
                    <a:pt x="216300" y="871796"/>
                  </a:lnTo>
                  <a:lnTo>
                    <a:pt x="218726" y="863249"/>
                  </a:lnTo>
                  <a:lnTo>
                    <a:pt x="221204" y="854702"/>
                  </a:lnTo>
                  <a:lnTo>
                    <a:pt x="223727" y="846155"/>
                  </a:lnTo>
                  <a:lnTo>
                    <a:pt x="226275" y="837608"/>
                  </a:lnTo>
                  <a:lnTo>
                    <a:pt x="228875" y="829061"/>
                  </a:lnTo>
                  <a:lnTo>
                    <a:pt x="231498" y="820514"/>
                  </a:lnTo>
                  <a:lnTo>
                    <a:pt x="234147" y="811967"/>
                  </a:lnTo>
                  <a:lnTo>
                    <a:pt x="236831" y="803420"/>
                  </a:lnTo>
                  <a:lnTo>
                    <a:pt x="239529" y="794873"/>
                  </a:lnTo>
                  <a:lnTo>
                    <a:pt x="242249" y="786326"/>
                  </a:lnTo>
                  <a:lnTo>
                    <a:pt x="244986" y="777779"/>
                  </a:lnTo>
                  <a:lnTo>
                    <a:pt x="247731" y="769232"/>
                  </a:lnTo>
                  <a:lnTo>
                    <a:pt x="250491" y="760685"/>
                  </a:lnTo>
                  <a:lnTo>
                    <a:pt x="253254" y="752138"/>
                  </a:lnTo>
                  <a:lnTo>
                    <a:pt x="256020" y="743590"/>
                  </a:lnTo>
                  <a:lnTo>
                    <a:pt x="258786" y="735043"/>
                  </a:lnTo>
                  <a:lnTo>
                    <a:pt x="261550" y="726496"/>
                  </a:lnTo>
                  <a:lnTo>
                    <a:pt x="264307" y="717949"/>
                  </a:lnTo>
                  <a:lnTo>
                    <a:pt x="267053" y="709402"/>
                  </a:lnTo>
                  <a:lnTo>
                    <a:pt x="269792" y="700855"/>
                  </a:lnTo>
                  <a:lnTo>
                    <a:pt x="272511" y="692308"/>
                  </a:lnTo>
                  <a:lnTo>
                    <a:pt x="275214" y="683761"/>
                  </a:lnTo>
                  <a:lnTo>
                    <a:pt x="277903" y="675214"/>
                  </a:lnTo>
                  <a:lnTo>
                    <a:pt x="280558" y="666667"/>
                  </a:lnTo>
                  <a:lnTo>
                    <a:pt x="283197" y="658120"/>
                  </a:lnTo>
                  <a:lnTo>
                    <a:pt x="285807" y="649573"/>
                  </a:lnTo>
                  <a:lnTo>
                    <a:pt x="288383" y="641026"/>
                  </a:lnTo>
                  <a:lnTo>
                    <a:pt x="290939" y="632479"/>
                  </a:lnTo>
                  <a:lnTo>
                    <a:pt x="293447" y="623932"/>
                  </a:lnTo>
                  <a:lnTo>
                    <a:pt x="295926" y="615385"/>
                  </a:lnTo>
                  <a:lnTo>
                    <a:pt x="298376" y="606838"/>
                  </a:lnTo>
                  <a:lnTo>
                    <a:pt x="300769" y="598291"/>
                  </a:lnTo>
                  <a:lnTo>
                    <a:pt x="303136" y="589744"/>
                  </a:lnTo>
                  <a:lnTo>
                    <a:pt x="305458" y="581197"/>
                  </a:lnTo>
                  <a:lnTo>
                    <a:pt x="307730" y="572650"/>
                  </a:lnTo>
                  <a:lnTo>
                    <a:pt x="309973" y="564103"/>
                  </a:lnTo>
                  <a:lnTo>
                    <a:pt x="312153" y="555556"/>
                  </a:lnTo>
                  <a:lnTo>
                    <a:pt x="314294" y="547009"/>
                  </a:lnTo>
                  <a:lnTo>
                    <a:pt x="316400" y="538462"/>
                  </a:lnTo>
                  <a:lnTo>
                    <a:pt x="318434" y="529915"/>
                  </a:lnTo>
                  <a:lnTo>
                    <a:pt x="320436" y="521368"/>
                  </a:lnTo>
                  <a:lnTo>
                    <a:pt x="322387" y="512821"/>
                  </a:lnTo>
                  <a:lnTo>
                    <a:pt x="324279" y="504274"/>
                  </a:lnTo>
                  <a:lnTo>
                    <a:pt x="326139" y="495727"/>
                  </a:lnTo>
                  <a:lnTo>
                    <a:pt x="327930" y="487180"/>
                  </a:lnTo>
                  <a:lnTo>
                    <a:pt x="329679" y="478633"/>
                  </a:lnTo>
                  <a:lnTo>
                    <a:pt x="331389" y="470086"/>
                  </a:lnTo>
                  <a:lnTo>
                    <a:pt x="333025" y="461539"/>
                  </a:lnTo>
                  <a:lnTo>
                    <a:pt x="334629" y="452992"/>
                  </a:lnTo>
                  <a:lnTo>
                    <a:pt x="336180" y="444445"/>
                  </a:lnTo>
                  <a:lnTo>
                    <a:pt x="337673" y="435898"/>
                  </a:lnTo>
                  <a:lnTo>
                    <a:pt x="339134" y="427351"/>
                  </a:lnTo>
                  <a:lnTo>
                    <a:pt x="340528" y="418804"/>
                  </a:lnTo>
                  <a:lnTo>
                    <a:pt x="341881" y="410257"/>
                  </a:lnTo>
                  <a:lnTo>
                    <a:pt x="343200" y="401710"/>
                  </a:lnTo>
                  <a:lnTo>
                    <a:pt x="344447" y="393163"/>
                  </a:lnTo>
                  <a:lnTo>
                    <a:pt x="345665" y="384616"/>
                  </a:lnTo>
                  <a:lnTo>
                    <a:pt x="346835" y="376069"/>
                  </a:lnTo>
                  <a:lnTo>
                    <a:pt x="347953" y="367521"/>
                  </a:lnTo>
                  <a:lnTo>
                    <a:pt x="349042" y="358974"/>
                  </a:lnTo>
                  <a:lnTo>
                    <a:pt x="350073" y="350427"/>
                  </a:lnTo>
                  <a:lnTo>
                    <a:pt x="351067" y="341880"/>
                  </a:lnTo>
                  <a:lnTo>
                    <a:pt x="352032" y="333333"/>
                  </a:lnTo>
                  <a:lnTo>
                    <a:pt x="352935" y="324786"/>
                  </a:lnTo>
                  <a:lnTo>
                    <a:pt x="353814" y="316239"/>
                  </a:lnTo>
                  <a:lnTo>
                    <a:pt x="354653" y="307692"/>
                  </a:lnTo>
                  <a:lnTo>
                    <a:pt x="355448" y="299145"/>
                  </a:lnTo>
                  <a:lnTo>
                    <a:pt x="356220" y="290598"/>
                  </a:lnTo>
                  <a:lnTo>
                    <a:pt x="356944" y="282051"/>
                  </a:lnTo>
                  <a:lnTo>
                    <a:pt x="357639" y="273504"/>
                  </a:lnTo>
                  <a:lnTo>
                    <a:pt x="358310" y="264957"/>
                  </a:lnTo>
                  <a:lnTo>
                    <a:pt x="358932" y="256410"/>
                  </a:lnTo>
                  <a:lnTo>
                    <a:pt x="359535" y="247863"/>
                  </a:lnTo>
                  <a:lnTo>
                    <a:pt x="360108" y="239316"/>
                  </a:lnTo>
                  <a:lnTo>
                    <a:pt x="360646" y="230769"/>
                  </a:lnTo>
                  <a:lnTo>
                    <a:pt x="361166" y="222222"/>
                  </a:lnTo>
                  <a:lnTo>
                    <a:pt x="361651" y="213675"/>
                  </a:lnTo>
                  <a:lnTo>
                    <a:pt x="362112" y="205128"/>
                  </a:lnTo>
                  <a:lnTo>
                    <a:pt x="362557" y="196581"/>
                  </a:lnTo>
                  <a:lnTo>
                    <a:pt x="362965" y="188034"/>
                  </a:lnTo>
                  <a:lnTo>
                    <a:pt x="363359" y="179487"/>
                  </a:lnTo>
                  <a:lnTo>
                    <a:pt x="363731" y="170940"/>
                  </a:lnTo>
                  <a:lnTo>
                    <a:pt x="364078" y="162393"/>
                  </a:lnTo>
                  <a:lnTo>
                    <a:pt x="364412" y="153846"/>
                  </a:lnTo>
                  <a:lnTo>
                    <a:pt x="364720" y="145299"/>
                  </a:lnTo>
                  <a:lnTo>
                    <a:pt x="365013" y="136752"/>
                  </a:lnTo>
                  <a:lnTo>
                    <a:pt x="365294" y="128205"/>
                  </a:lnTo>
                  <a:lnTo>
                    <a:pt x="365548" y="119658"/>
                  </a:lnTo>
                  <a:lnTo>
                    <a:pt x="365794" y="111111"/>
                  </a:lnTo>
                  <a:lnTo>
                    <a:pt x="366024" y="102564"/>
                  </a:lnTo>
                  <a:lnTo>
                    <a:pt x="366237" y="94017"/>
                  </a:lnTo>
                  <a:lnTo>
                    <a:pt x="366441" y="85470"/>
                  </a:lnTo>
                  <a:lnTo>
                    <a:pt x="366629" y="76923"/>
                  </a:lnTo>
                  <a:lnTo>
                    <a:pt x="366805" y="68376"/>
                  </a:lnTo>
                  <a:lnTo>
                    <a:pt x="366974" y="59829"/>
                  </a:lnTo>
                  <a:lnTo>
                    <a:pt x="367126" y="51282"/>
                  </a:lnTo>
                  <a:lnTo>
                    <a:pt x="367271" y="42735"/>
                  </a:lnTo>
                  <a:lnTo>
                    <a:pt x="367407" y="34188"/>
                  </a:lnTo>
                  <a:lnTo>
                    <a:pt x="367532" y="25641"/>
                  </a:lnTo>
                  <a:lnTo>
                    <a:pt x="367651" y="17094"/>
                  </a:lnTo>
                  <a:lnTo>
                    <a:pt x="367759" y="8547"/>
                  </a:lnTo>
                  <a:lnTo>
                    <a:pt x="367861" y="0"/>
                  </a:lnTo>
                  <a:lnTo>
                    <a:pt x="370303" y="0"/>
                  </a:lnTo>
                  <a:lnTo>
                    <a:pt x="370404" y="8547"/>
                  </a:lnTo>
                  <a:lnTo>
                    <a:pt x="370513" y="17094"/>
                  </a:lnTo>
                  <a:lnTo>
                    <a:pt x="370632" y="25641"/>
                  </a:lnTo>
                  <a:lnTo>
                    <a:pt x="370757" y="34188"/>
                  </a:lnTo>
                  <a:lnTo>
                    <a:pt x="370893" y="42735"/>
                  </a:lnTo>
                  <a:lnTo>
                    <a:pt x="371038" y="51282"/>
                  </a:lnTo>
                  <a:lnTo>
                    <a:pt x="371190" y="59829"/>
                  </a:lnTo>
                  <a:lnTo>
                    <a:pt x="371359" y="68376"/>
                  </a:lnTo>
                  <a:lnTo>
                    <a:pt x="371535" y="76923"/>
                  </a:lnTo>
                  <a:lnTo>
                    <a:pt x="371723" y="85470"/>
                  </a:lnTo>
                  <a:lnTo>
                    <a:pt x="371927" y="94017"/>
                  </a:lnTo>
                  <a:lnTo>
                    <a:pt x="372140" y="102564"/>
                  </a:lnTo>
                  <a:lnTo>
                    <a:pt x="372370" y="111111"/>
                  </a:lnTo>
                  <a:lnTo>
                    <a:pt x="372615" y="119658"/>
                  </a:lnTo>
                  <a:lnTo>
                    <a:pt x="372870" y="128205"/>
                  </a:lnTo>
                  <a:lnTo>
                    <a:pt x="373151" y="136752"/>
                  </a:lnTo>
                  <a:lnTo>
                    <a:pt x="373443" y="145299"/>
                  </a:lnTo>
                  <a:lnTo>
                    <a:pt x="373752" y="153846"/>
                  </a:lnTo>
                  <a:lnTo>
                    <a:pt x="374086" y="162393"/>
                  </a:lnTo>
                  <a:lnTo>
                    <a:pt x="374433" y="170940"/>
                  </a:lnTo>
                  <a:lnTo>
                    <a:pt x="374805" y="179487"/>
                  </a:lnTo>
                  <a:lnTo>
                    <a:pt x="375199" y="188034"/>
                  </a:lnTo>
                  <a:lnTo>
                    <a:pt x="375607" y="196581"/>
                  </a:lnTo>
                  <a:lnTo>
                    <a:pt x="376051" y="205128"/>
                  </a:lnTo>
                  <a:lnTo>
                    <a:pt x="376513" y="213675"/>
                  </a:lnTo>
                  <a:lnTo>
                    <a:pt x="376998" y="222222"/>
                  </a:lnTo>
                  <a:lnTo>
                    <a:pt x="377518" y="230769"/>
                  </a:lnTo>
                  <a:lnTo>
                    <a:pt x="378056" y="239316"/>
                  </a:lnTo>
                  <a:lnTo>
                    <a:pt x="378628" y="247863"/>
                  </a:lnTo>
                  <a:lnTo>
                    <a:pt x="379231" y="256410"/>
                  </a:lnTo>
                  <a:lnTo>
                    <a:pt x="379854" y="264957"/>
                  </a:lnTo>
                  <a:lnTo>
                    <a:pt x="380525" y="273504"/>
                  </a:lnTo>
                  <a:lnTo>
                    <a:pt x="381220" y="282051"/>
                  </a:lnTo>
                  <a:lnTo>
                    <a:pt x="381944" y="290598"/>
                  </a:lnTo>
                  <a:lnTo>
                    <a:pt x="382716" y="299145"/>
                  </a:lnTo>
                  <a:lnTo>
                    <a:pt x="383510" y="307692"/>
                  </a:lnTo>
                  <a:lnTo>
                    <a:pt x="384350" y="316239"/>
                  </a:lnTo>
                  <a:lnTo>
                    <a:pt x="385229" y="324786"/>
                  </a:lnTo>
                  <a:lnTo>
                    <a:pt x="386132" y="333333"/>
                  </a:lnTo>
                  <a:lnTo>
                    <a:pt x="387097" y="341880"/>
                  </a:lnTo>
                  <a:lnTo>
                    <a:pt x="388091" y="350427"/>
                  </a:lnTo>
                  <a:lnTo>
                    <a:pt x="389122" y="358974"/>
                  </a:lnTo>
                  <a:lnTo>
                    <a:pt x="390211" y="367521"/>
                  </a:lnTo>
                  <a:lnTo>
                    <a:pt x="391328" y="376069"/>
                  </a:lnTo>
                  <a:lnTo>
                    <a:pt x="392499" y="384616"/>
                  </a:lnTo>
                  <a:lnTo>
                    <a:pt x="393717" y="393163"/>
                  </a:lnTo>
                  <a:lnTo>
                    <a:pt x="394964" y="401710"/>
                  </a:lnTo>
                  <a:lnTo>
                    <a:pt x="396282" y="410257"/>
                  </a:lnTo>
                  <a:lnTo>
                    <a:pt x="397635" y="418804"/>
                  </a:lnTo>
                  <a:lnTo>
                    <a:pt x="399030" y="427351"/>
                  </a:lnTo>
                  <a:lnTo>
                    <a:pt x="400491" y="435898"/>
                  </a:lnTo>
                  <a:lnTo>
                    <a:pt x="401984" y="444445"/>
                  </a:lnTo>
                  <a:lnTo>
                    <a:pt x="403535" y="452992"/>
                  </a:lnTo>
                  <a:lnTo>
                    <a:pt x="405138" y="461539"/>
                  </a:lnTo>
                  <a:lnTo>
                    <a:pt x="406774" y="470086"/>
                  </a:lnTo>
                  <a:lnTo>
                    <a:pt x="408485" y="478633"/>
                  </a:lnTo>
                  <a:lnTo>
                    <a:pt x="410233" y="487180"/>
                  </a:lnTo>
                  <a:lnTo>
                    <a:pt x="412024" y="495727"/>
                  </a:lnTo>
                  <a:lnTo>
                    <a:pt x="413885" y="504274"/>
                  </a:lnTo>
                  <a:lnTo>
                    <a:pt x="415777" y="512821"/>
                  </a:lnTo>
                  <a:lnTo>
                    <a:pt x="417727" y="521368"/>
                  </a:lnTo>
                  <a:lnTo>
                    <a:pt x="419730" y="529915"/>
                  </a:lnTo>
                  <a:lnTo>
                    <a:pt x="421764" y="538462"/>
                  </a:lnTo>
                  <a:lnTo>
                    <a:pt x="423869" y="547009"/>
                  </a:lnTo>
                  <a:lnTo>
                    <a:pt x="426010" y="555556"/>
                  </a:lnTo>
                  <a:lnTo>
                    <a:pt x="428190" y="564103"/>
                  </a:lnTo>
                  <a:lnTo>
                    <a:pt x="430434" y="572650"/>
                  </a:lnTo>
                  <a:lnTo>
                    <a:pt x="432706" y="581197"/>
                  </a:lnTo>
                  <a:lnTo>
                    <a:pt x="435028" y="589744"/>
                  </a:lnTo>
                  <a:lnTo>
                    <a:pt x="437394" y="598291"/>
                  </a:lnTo>
                  <a:lnTo>
                    <a:pt x="439788" y="606838"/>
                  </a:lnTo>
                  <a:lnTo>
                    <a:pt x="442238" y="615385"/>
                  </a:lnTo>
                  <a:lnTo>
                    <a:pt x="444717" y="623932"/>
                  </a:lnTo>
                  <a:lnTo>
                    <a:pt x="447225" y="632479"/>
                  </a:lnTo>
                  <a:lnTo>
                    <a:pt x="449781" y="641026"/>
                  </a:lnTo>
                  <a:lnTo>
                    <a:pt x="452356" y="649573"/>
                  </a:lnTo>
                  <a:lnTo>
                    <a:pt x="454966" y="658120"/>
                  </a:lnTo>
                  <a:lnTo>
                    <a:pt x="457605" y="666667"/>
                  </a:lnTo>
                  <a:lnTo>
                    <a:pt x="460261" y="675214"/>
                  </a:lnTo>
                  <a:lnTo>
                    <a:pt x="462949" y="683761"/>
                  </a:lnTo>
                  <a:lnTo>
                    <a:pt x="465653" y="692308"/>
                  </a:lnTo>
                  <a:lnTo>
                    <a:pt x="468371" y="700855"/>
                  </a:lnTo>
                  <a:lnTo>
                    <a:pt x="471110" y="709402"/>
                  </a:lnTo>
                  <a:lnTo>
                    <a:pt x="473857" y="717949"/>
                  </a:lnTo>
                  <a:lnTo>
                    <a:pt x="476614" y="726496"/>
                  </a:lnTo>
                  <a:lnTo>
                    <a:pt x="479378" y="735043"/>
                  </a:lnTo>
                  <a:lnTo>
                    <a:pt x="482143" y="743590"/>
                  </a:lnTo>
                  <a:lnTo>
                    <a:pt x="484910" y="752138"/>
                  </a:lnTo>
                  <a:lnTo>
                    <a:pt x="487673" y="760685"/>
                  </a:lnTo>
                  <a:lnTo>
                    <a:pt x="490432" y="769232"/>
                  </a:lnTo>
                  <a:lnTo>
                    <a:pt x="493178" y="777779"/>
                  </a:lnTo>
                  <a:lnTo>
                    <a:pt x="495915" y="786326"/>
                  </a:lnTo>
                  <a:lnTo>
                    <a:pt x="498635" y="794873"/>
                  </a:lnTo>
                  <a:lnTo>
                    <a:pt x="501333" y="803420"/>
                  </a:lnTo>
                  <a:lnTo>
                    <a:pt x="504017" y="811967"/>
                  </a:lnTo>
                  <a:lnTo>
                    <a:pt x="506665" y="820514"/>
                  </a:lnTo>
                  <a:lnTo>
                    <a:pt x="509289" y="829061"/>
                  </a:lnTo>
                  <a:lnTo>
                    <a:pt x="511889" y="837608"/>
                  </a:lnTo>
                  <a:lnTo>
                    <a:pt x="514437" y="846155"/>
                  </a:lnTo>
                  <a:lnTo>
                    <a:pt x="516959" y="854702"/>
                  </a:lnTo>
                  <a:lnTo>
                    <a:pt x="519437" y="863249"/>
                  </a:lnTo>
                  <a:lnTo>
                    <a:pt x="521863" y="871796"/>
                  </a:lnTo>
                  <a:lnTo>
                    <a:pt x="524259" y="880343"/>
                  </a:lnTo>
                  <a:lnTo>
                    <a:pt x="526584" y="888890"/>
                  </a:lnTo>
                  <a:lnTo>
                    <a:pt x="528864" y="897437"/>
                  </a:lnTo>
                  <a:lnTo>
                    <a:pt x="531101" y="905984"/>
                  </a:lnTo>
                  <a:lnTo>
                    <a:pt x="533251" y="914531"/>
                  </a:lnTo>
                  <a:lnTo>
                    <a:pt x="535361" y="923078"/>
                  </a:lnTo>
                  <a:lnTo>
                    <a:pt x="537403" y="931625"/>
                  </a:lnTo>
                  <a:lnTo>
                    <a:pt x="539366" y="940172"/>
                  </a:lnTo>
                  <a:lnTo>
                    <a:pt x="541286" y="948719"/>
                  </a:lnTo>
                  <a:lnTo>
                    <a:pt x="543107" y="957266"/>
                  </a:lnTo>
                  <a:lnTo>
                    <a:pt x="544865" y="965813"/>
                  </a:lnTo>
                  <a:lnTo>
                    <a:pt x="546568" y="974360"/>
                  </a:lnTo>
                  <a:lnTo>
                    <a:pt x="548156" y="982907"/>
                  </a:lnTo>
                  <a:lnTo>
                    <a:pt x="549693" y="991454"/>
                  </a:lnTo>
                  <a:lnTo>
                    <a:pt x="551146" y="1000001"/>
                  </a:lnTo>
                  <a:lnTo>
                    <a:pt x="552503" y="1008548"/>
                  </a:lnTo>
                  <a:lnTo>
                    <a:pt x="553808" y="1017095"/>
                  </a:lnTo>
                  <a:lnTo>
                    <a:pt x="554997" y="1025642"/>
                  </a:lnTo>
                  <a:lnTo>
                    <a:pt x="556114" y="1034189"/>
                  </a:lnTo>
                  <a:lnTo>
                    <a:pt x="557168" y="1042736"/>
                  </a:lnTo>
                  <a:lnTo>
                    <a:pt x="558093" y="1051283"/>
                  </a:lnTo>
                  <a:lnTo>
                    <a:pt x="558963" y="1059830"/>
                  </a:lnTo>
                  <a:lnTo>
                    <a:pt x="559743" y="1068377"/>
                  </a:lnTo>
                  <a:lnTo>
                    <a:pt x="560419" y="1076924"/>
                  </a:lnTo>
                  <a:lnTo>
                    <a:pt x="561041" y="1085471"/>
                  </a:lnTo>
                  <a:lnTo>
                    <a:pt x="561545" y="1094018"/>
                  </a:lnTo>
                  <a:lnTo>
                    <a:pt x="561974" y="1102565"/>
                  </a:lnTo>
                  <a:lnTo>
                    <a:pt x="562341" y="1111112"/>
                  </a:lnTo>
                  <a:lnTo>
                    <a:pt x="562580" y="1119659"/>
                  </a:lnTo>
                  <a:lnTo>
                    <a:pt x="562765" y="1128207"/>
                  </a:lnTo>
                  <a:lnTo>
                    <a:pt x="562865" y="1136754"/>
                  </a:lnTo>
                  <a:lnTo>
                    <a:pt x="562866" y="1145301"/>
                  </a:lnTo>
                  <a:lnTo>
                    <a:pt x="562815" y="1153848"/>
                  </a:lnTo>
                  <a:lnTo>
                    <a:pt x="562658" y="1162395"/>
                  </a:lnTo>
                  <a:lnTo>
                    <a:pt x="562432" y="1170942"/>
                  </a:lnTo>
                  <a:lnTo>
                    <a:pt x="562151" y="1179489"/>
                  </a:lnTo>
                  <a:lnTo>
                    <a:pt x="561757" y="1188036"/>
                  </a:lnTo>
                  <a:lnTo>
                    <a:pt x="561316" y="1196583"/>
                  </a:lnTo>
                  <a:lnTo>
                    <a:pt x="560802" y="1205130"/>
                  </a:lnTo>
                  <a:lnTo>
                    <a:pt x="560206" y="1213677"/>
                  </a:lnTo>
                  <a:lnTo>
                    <a:pt x="559566" y="1222224"/>
                  </a:lnTo>
                  <a:lnTo>
                    <a:pt x="558839" y="1230771"/>
                  </a:lnTo>
                  <a:lnTo>
                    <a:pt x="558057" y="1239318"/>
                  </a:lnTo>
                  <a:lnTo>
                    <a:pt x="557233" y="1247865"/>
                  </a:lnTo>
                  <a:lnTo>
                    <a:pt x="556319" y="1256412"/>
                  </a:lnTo>
                  <a:lnTo>
                    <a:pt x="555370" y="1264959"/>
                  </a:lnTo>
                  <a:lnTo>
                    <a:pt x="554368" y="1273506"/>
                  </a:lnTo>
                  <a:lnTo>
                    <a:pt x="553303" y="1282053"/>
                  </a:lnTo>
                  <a:lnTo>
                    <a:pt x="552208" y="1290600"/>
                  </a:lnTo>
                  <a:lnTo>
                    <a:pt x="551052" y="1299147"/>
                  </a:lnTo>
                  <a:lnTo>
                    <a:pt x="549857" y="1307694"/>
                  </a:lnTo>
                  <a:lnTo>
                    <a:pt x="548634" y="1316241"/>
                  </a:lnTo>
                  <a:lnTo>
                    <a:pt x="547352" y="1324788"/>
                  </a:lnTo>
                  <a:lnTo>
                    <a:pt x="546048" y="1333335"/>
                  </a:lnTo>
                  <a:lnTo>
                    <a:pt x="544711" y="1341882"/>
                  </a:lnTo>
                  <a:lnTo>
                    <a:pt x="543337" y="1350429"/>
                  </a:lnTo>
                  <a:lnTo>
                    <a:pt x="541945" y="1358976"/>
                  </a:lnTo>
                  <a:lnTo>
                    <a:pt x="540519" y="1367523"/>
                  </a:lnTo>
                  <a:lnTo>
                    <a:pt x="539073" y="1376070"/>
                  </a:lnTo>
                  <a:lnTo>
                    <a:pt x="537612" y="1384617"/>
                  </a:lnTo>
                  <a:lnTo>
                    <a:pt x="536123" y="1393164"/>
                  </a:lnTo>
                  <a:lnTo>
                    <a:pt x="534625" y="1401711"/>
                  </a:lnTo>
                  <a:lnTo>
                    <a:pt x="533113" y="1410258"/>
                  </a:lnTo>
                  <a:lnTo>
                    <a:pt x="531588" y="1418805"/>
                  </a:lnTo>
                  <a:lnTo>
                    <a:pt x="530057" y="1427352"/>
                  </a:lnTo>
                  <a:lnTo>
                    <a:pt x="528517" y="1435899"/>
                  </a:lnTo>
                  <a:lnTo>
                    <a:pt x="526974" y="1444446"/>
                  </a:lnTo>
                  <a:lnTo>
                    <a:pt x="525428" y="1452993"/>
                  </a:lnTo>
                  <a:lnTo>
                    <a:pt x="523881" y="1461540"/>
                  </a:lnTo>
                  <a:lnTo>
                    <a:pt x="522335" y="1470087"/>
                  </a:lnTo>
                  <a:lnTo>
                    <a:pt x="520792" y="1478634"/>
                  </a:lnTo>
                  <a:lnTo>
                    <a:pt x="519256" y="1487181"/>
                  </a:lnTo>
                  <a:lnTo>
                    <a:pt x="517724" y="1495729"/>
                  </a:lnTo>
                  <a:lnTo>
                    <a:pt x="516203" y="1504276"/>
                  </a:lnTo>
                  <a:lnTo>
                    <a:pt x="514691" y="1512823"/>
                  </a:lnTo>
                  <a:lnTo>
                    <a:pt x="513186" y="1521370"/>
                  </a:lnTo>
                  <a:lnTo>
                    <a:pt x="511702" y="1529917"/>
                  </a:lnTo>
                  <a:lnTo>
                    <a:pt x="510227" y="1538464"/>
                  </a:lnTo>
                  <a:lnTo>
                    <a:pt x="508767" y="1547011"/>
                  </a:lnTo>
                  <a:lnTo>
                    <a:pt x="507329" y="1555558"/>
                  </a:lnTo>
                  <a:lnTo>
                    <a:pt x="505902" y="1564105"/>
                  </a:lnTo>
                  <a:lnTo>
                    <a:pt x="504498" y="1572652"/>
                  </a:lnTo>
                  <a:lnTo>
                    <a:pt x="503115" y="1581199"/>
                  </a:lnTo>
                  <a:lnTo>
                    <a:pt x="501745" y="1589746"/>
                  </a:lnTo>
                  <a:lnTo>
                    <a:pt x="500409" y="1598293"/>
                  </a:lnTo>
                  <a:lnTo>
                    <a:pt x="499089" y="1606840"/>
                  </a:lnTo>
                  <a:lnTo>
                    <a:pt x="497790" y="1615387"/>
                  </a:lnTo>
                  <a:lnTo>
                    <a:pt x="496523" y="1623934"/>
                  </a:lnTo>
                  <a:lnTo>
                    <a:pt x="495272" y="1632481"/>
                  </a:lnTo>
                  <a:lnTo>
                    <a:pt x="494052" y="1641028"/>
                  </a:lnTo>
                  <a:lnTo>
                    <a:pt x="492859" y="1649575"/>
                  </a:lnTo>
                  <a:lnTo>
                    <a:pt x="491683" y="1658122"/>
                  </a:lnTo>
                  <a:lnTo>
                    <a:pt x="490548" y="1666669"/>
                  </a:lnTo>
                  <a:lnTo>
                    <a:pt x="489432" y="1675216"/>
                  </a:lnTo>
                  <a:lnTo>
                    <a:pt x="488341" y="1683763"/>
                  </a:lnTo>
                  <a:lnTo>
                    <a:pt x="487287" y="1692310"/>
                  </a:lnTo>
                  <a:lnTo>
                    <a:pt x="486252" y="1700857"/>
                  </a:lnTo>
                  <a:lnTo>
                    <a:pt x="485251" y="1709404"/>
                  </a:lnTo>
                  <a:lnTo>
                    <a:pt x="484279" y="1717951"/>
                  </a:lnTo>
                  <a:lnTo>
                    <a:pt x="483326" y="1726498"/>
                  </a:lnTo>
                  <a:lnTo>
                    <a:pt x="482417" y="1735045"/>
                  </a:lnTo>
                  <a:lnTo>
                    <a:pt x="481528" y="1743592"/>
                  </a:lnTo>
                  <a:lnTo>
                    <a:pt x="480665" y="1752139"/>
                  </a:lnTo>
                  <a:lnTo>
                    <a:pt x="479840" y="1760686"/>
                  </a:lnTo>
                  <a:lnTo>
                    <a:pt x="479035" y="1769233"/>
                  </a:lnTo>
                  <a:lnTo>
                    <a:pt x="478264" y="1777780"/>
                  </a:lnTo>
                  <a:lnTo>
                    <a:pt x="477522" y="1786327"/>
                  </a:lnTo>
                  <a:lnTo>
                    <a:pt x="476799" y="1794874"/>
                  </a:lnTo>
                  <a:lnTo>
                    <a:pt x="476120" y="1803421"/>
                  </a:lnTo>
                  <a:lnTo>
                    <a:pt x="475461" y="1811968"/>
                  </a:lnTo>
                  <a:lnTo>
                    <a:pt x="474826" y="1820515"/>
                  </a:lnTo>
                  <a:lnTo>
                    <a:pt x="474230" y="1829062"/>
                  </a:lnTo>
                  <a:lnTo>
                    <a:pt x="473651" y="1837609"/>
                  </a:lnTo>
                  <a:lnTo>
                    <a:pt x="473106" y="1846156"/>
                  </a:lnTo>
                  <a:lnTo>
                    <a:pt x="472589" y="1854703"/>
                  </a:lnTo>
                  <a:lnTo>
                    <a:pt x="472090" y="1863250"/>
                  </a:lnTo>
                  <a:lnTo>
                    <a:pt x="471632" y="1871798"/>
                  </a:lnTo>
                  <a:lnTo>
                    <a:pt x="471193" y="1880345"/>
                  </a:lnTo>
                  <a:lnTo>
                    <a:pt x="470777" y="1888892"/>
                  </a:lnTo>
                  <a:lnTo>
                    <a:pt x="470398" y="1897439"/>
                  </a:lnTo>
                  <a:lnTo>
                    <a:pt x="470035" y="1905986"/>
                  </a:lnTo>
                  <a:lnTo>
                    <a:pt x="469703" y="1914533"/>
                  </a:lnTo>
                  <a:lnTo>
                    <a:pt x="469398" y="1923080"/>
                  </a:lnTo>
                  <a:lnTo>
                    <a:pt x="469109" y="1931627"/>
                  </a:lnTo>
                  <a:lnTo>
                    <a:pt x="468858" y="1940174"/>
                  </a:lnTo>
                  <a:lnTo>
                    <a:pt x="468626" y="1948721"/>
                  </a:lnTo>
                  <a:lnTo>
                    <a:pt x="468416" y="1957268"/>
                  </a:lnTo>
                  <a:lnTo>
                    <a:pt x="468239" y="1965815"/>
                  </a:lnTo>
                  <a:lnTo>
                    <a:pt x="468078" y="1974362"/>
                  </a:lnTo>
                  <a:lnTo>
                    <a:pt x="467946" y="1982909"/>
                  </a:lnTo>
                  <a:lnTo>
                    <a:pt x="467840" y="1991456"/>
                  </a:lnTo>
                  <a:lnTo>
                    <a:pt x="467749" y="2000003"/>
                  </a:lnTo>
                  <a:lnTo>
                    <a:pt x="467694" y="2008550"/>
                  </a:lnTo>
                  <a:lnTo>
                    <a:pt x="467657" y="2017097"/>
                  </a:lnTo>
                  <a:lnTo>
                    <a:pt x="467640" y="2025644"/>
                  </a:lnTo>
                  <a:lnTo>
                    <a:pt x="467657" y="2034191"/>
                  </a:lnTo>
                  <a:lnTo>
                    <a:pt x="467688" y="2042738"/>
                  </a:lnTo>
                  <a:lnTo>
                    <a:pt x="467747" y="2051285"/>
                  </a:lnTo>
                  <a:lnTo>
                    <a:pt x="467833" y="2059832"/>
                  </a:lnTo>
                  <a:lnTo>
                    <a:pt x="467933" y="2068379"/>
                  </a:lnTo>
                  <a:lnTo>
                    <a:pt x="468068" y="2076926"/>
                  </a:lnTo>
                  <a:lnTo>
                    <a:pt x="468222" y="2085473"/>
                  </a:lnTo>
                  <a:lnTo>
                    <a:pt x="468396" y="2094020"/>
                  </a:lnTo>
                  <a:lnTo>
                    <a:pt x="468604" y="2102567"/>
                  </a:lnTo>
                  <a:lnTo>
                    <a:pt x="468828" y="2111114"/>
                  </a:lnTo>
                  <a:lnTo>
                    <a:pt x="469079" y="2119661"/>
                  </a:lnTo>
                  <a:lnTo>
                    <a:pt x="469358" y="2128208"/>
                  </a:lnTo>
                  <a:lnTo>
                    <a:pt x="469653" y="2136755"/>
                  </a:lnTo>
                  <a:lnTo>
                    <a:pt x="469985" y="2145302"/>
                  </a:lnTo>
                  <a:lnTo>
                    <a:pt x="470336" y="2153849"/>
                  </a:lnTo>
                  <a:lnTo>
                    <a:pt x="470709" y="2162396"/>
                  </a:lnTo>
                  <a:lnTo>
                    <a:pt x="471119" y="2170943"/>
                  </a:lnTo>
                  <a:lnTo>
                    <a:pt x="471545" y="2179490"/>
                  </a:lnTo>
                  <a:lnTo>
                    <a:pt x="472002" y="2188037"/>
                  </a:lnTo>
                  <a:lnTo>
                    <a:pt x="472489" y="2196584"/>
                  </a:lnTo>
                  <a:lnTo>
                    <a:pt x="472994" y="2205131"/>
                  </a:lnTo>
                  <a:lnTo>
                    <a:pt x="473539" y="2213678"/>
                  </a:lnTo>
                  <a:lnTo>
                    <a:pt x="474107" y="2222225"/>
                  </a:lnTo>
                  <a:lnTo>
                    <a:pt x="474698" y="2230772"/>
                  </a:lnTo>
                  <a:lnTo>
                    <a:pt x="475332" y="2239319"/>
                  </a:lnTo>
                  <a:lnTo>
                    <a:pt x="475984" y="2247867"/>
                  </a:lnTo>
                  <a:lnTo>
                    <a:pt x="476671" y="2256414"/>
                  </a:lnTo>
                  <a:lnTo>
                    <a:pt x="477392" y="2264961"/>
                  </a:lnTo>
                  <a:lnTo>
                    <a:pt x="478134" y="2273508"/>
                  </a:lnTo>
                  <a:lnTo>
                    <a:pt x="478920" y="2282055"/>
                  </a:lnTo>
                  <a:lnTo>
                    <a:pt x="479734" y="2290602"/>
                  </a:lnTo>
                  <a:lnTo>
                    <a:pt x="480573" y="2299149"/>
                  </a:lnTo>
                  <a:lnTo>
                    <a:pt x="481462" y="2307696"/>
                  </a:lnTo>
                  <a:lnTo>
                    <a:pt x="482373" y="2316243"/>
                  </a:lnTo>
                  <a:lnTo>
                    <a:pt x="483321" y="2324790"/>
                  </a:lnTo>
                  <a:lnTo>
                    <a:pt x="484310" y="2333337"/>
                  </a:lnTo>
                  <a:lnTo>
                    <a:pt x="485323" y="2341884"/>
                  </a:lnTo>
                  <a:lnTo>
                    <a:pt x="486386" y="2350431"/>
                  </a:lnTo>
                  <a:lnTo>
                    <a:pt x="487481" y="2358978"/>
                  </a:lnTo>
                  <a:lnTo>
                    <a:pt x="488604" y="2367525"/>
                  </a:lnTo>
                  <a:lnTo>
                    <a:pt x="489784" y="2376072"/>
                  </a:lnTo>
                  <a:lnTo>
                    <a:pt x="490989" y="2384619"/>
                  </a:lnTo>
                  <a:lnTo>
                    <a:pt x="492236" y="2393166"/>
                  </a:lnTo>
                  <a:lnTo>
                    <a:pt x="493530" y="2401713"/>
                  </a:lnTo>
                  <a:lnTo>
                    <a:pt x="494850" y="2410260"/>
                  </a:lnTo>
                  <a:lnTo>
                    <a:pt x="496226" y="2418807"/>
                  </a:lnTo>
                  <a:lnTo>
                    <a:pt x="497638" y="2427354"/>
                  </a:lnTo>
                  <a:lnTo>
                    <a:pt x="499082" y="2435901"/>
                  </a:lnTo>
                  <a:lnTo>
                    <a:pt x="500588" y="2444448"/>
                  </a:lnTo>
                  <a:lnTo>
                    <a:pt x="502122" y="2452995"/>
                  </a:lnTo>
                  <a:lnTo>
                    <a:pt x="503702" y="2461542"/>
                  </a:lnTo>
                  <a:lnTo>
                    <a:pt x="505334" y="2470089"/>
                  </a:lnTo>
                  <a:lnTo>
                    <a:pt x="506994" y="2478636"/>
                  </a:lnTo>
                  <a:lnTo>
                    <a:pt x="508716" y="2487183"/>
                  </a:lnTo>
                  <a:lnTo>
                    <a:pt x="510476" y="2495730"/>
                  </a:lnTo>
                  <a:lnTo>
                    <a:pt x="512269" y="2504277"/>
                  </a:lnTo>
                  <a:lnTo>
                    <a:pt x="514131" y="2512824"/>
                  </a:lnTo>
                  <a:lnTo>
                    <a:pt x="516023" y="2521371"/>
                  </a:lnTo>
                  <a:lnTo>
                    <a:pt x="517963" y="2529918"/>
                  </a:lnTo>
                  <a:lnTo>
                    <a:pt x="519958" y="2538465"/>
                  </a:lnTo>
                  <a:lnTo>
                    <a:pt x="521983" y="2547012"/>
                  </a:lnTo>
                  <a:lnTo>
                    <a:pt x="524071" y="2555559"/>
                  </a:lnTo>
                  <a:lnTo>
                    <a:pt x="526201" y="2564106"/>
                  </a:lnTo>
                  <a:lnTo>
                    <a:pt x="528365" y="2572653"/>
                  </a:lnTo>
                  <a:lnTo>
                    <a:pt x="530600" y="2581200"/>
                  </a:lnTo>
                  <a:lnTo>
                    <a:pt x="532865" y="2589747"/>
                  </a:lnTo>
                  <a:lnTo>
                    <a:pt x="535179" y="2598294"/>
                  </a:lnTo>
                  <a:lnTo>
                    <a:pt x="537550" y="2606841"/>
                  </a:lnTo>
                  <a:lnTo>
                    <a:pt x="539951" y="2615389"/>
                  </a:lnTo>
                  <a:lnTo>
                    <a:pt x="542415" y="2623936"/>
                  </a:lnTo>
                  <a:lnTo>
                    <a:pt x="544921" y="2632483"/>
                  </a:lnTo>
                  <a:lnTo>
                    <a:pt x="547459" y="2641030"/>
                  </a:lnTo>
                  <a:lnTo>
                    <a:pt x="550069" y="2649577"/>
                  </a:lnTo>
                  <a:lnTo>
                    <a:pt x="552708" y="2658124"/>
                  </a:lnTo>
                  <a:lnTo>
                    <a:pt x="555393" y="2666671"/>
                  </a:lnTo>
                  <a:lnTo>
                    <a:pt x="558133" y="2675218"/>
                  </a:lnTo>
                  <a:lnTo>
                    <a:pt x="560902" y="2683765"/>
                  </a:lnTo>
                  <a:lnTo>
                    <a:pt x="563730" y="2692312"/>
                  </a:lnTo>
                  <a:lnTo>
                    <a:pt x="566596" y="2700859"/>
                  </a:lnTo>
                  <a:lnTo>
                    <a:pt x="569493" y="2709406"/>
                  </a:lnTo>
                  <a:lnTo>
                    <a:pt x="572455" y="2717953"/>
                  </a:lnTo>
                  <a:lnTo>
                    <a:pt x="575442" y="2726500"/>
                  </a:lnTo>
                  <a:lnTo>
                    <a:pt x="578471" y="2735047"/>
                  </a:lnTo>
                  <a:lnTo>
                    <a:pt x="581547" y="2743594"/>
                  </a:lnTo>
                  <a:lnTo>
                    <a:pt x="584649" y="2752141"/>
                  </a:lnTo>
                  <a:lnTo>
                    <a:pt x="587799" y="2760688"/>
                  </a:lnTo>
                  <a:lnTo>
                    <a:pt x="590982" y="2769235"/>
                  </a:lnTo>
                  <a:lnTo>
                    <a:pt x="594188" y="2777782"/>
                  </a:lnTo>
                  <a:lnTo>
                    <a:pt x="597446" y="2786329"/>
                  </a:lnTo>
                  <a:lnTo>
                    <a:pt x="600723" y="2794876"/>
                  </a:lnTo>
                  <a:lnTo>
                    <a:pt x="604031" y="2803423"/>
                  </a:lnTo>
                  <a:lnTo>
                    <a:pt x="607373" y="2811970"/>
                  </a:lnTo>
                  <a:lnTo>
                    <a:pt x="610731" y="2820517"/>
                  </a:lnTo>
                  <a:lnTo>
                    <a:pt x="614122" y="2829064"/>
                  </a:lnTo>
                  <a:lnTo>
                    <a:pt x="617532" y="2837611"/>
                  </a:lnTo>
                  <a:lnTo>
                    <a:pt x="620956" y="2846158"/>
                  </a:lnTo>
                  <a:lnTo>
                    <a:pt x="624407" y="2854705"/>
                  </a:lnTo>
                  <a:lnTo>
                    <a:pt x="627868" y="2863252"/>
                  </a:lnTo>
                  <a:lnTo>
                    <a:pt x="631341" y="2871799"/>
                  </a:lnTo>
                  <a:lnTo>
                    <a:pt x="634825" y="2880346"/>
                  </a:lnTo>
                  <a:lnTo>
                    <a:pt x="638313" y="2888893"/>
                  </a:lnTo>
                  <a:lnTo>
                    <a:pt x="641808" y="2897440"/>
                  </a:lnTo>
                  <a:lnTo>
                    <a:pt x="645301" y="2905987"/>
                  </a:lnTo>
                  <a:lnTo>
                    <a:pt x="648794" y="2914534"/>
                  </a:lnTo>
                  <a:lnTo>
                    <a:pt x="652277" y="2923081"/>
                  </a:lnTo>
                  <a:lnTo>
                    <a:pt x="655753" y="2931628"/>
                  </a:lnTo>
                  <a:lnTo>
                    <a:pt x="659217" y="2940175"/>
                  </a:lnTo>
                  <a:lnTo>
                    <a:pt x="662659" y="2948722"/>
                  </a:lnTo>
                  <a:lnTo>
                    <a:pt x="666087" y="2957269"/>
                  </a:lnTo>
                  <a:lnTo>
                    <a:pt x="669485" y="2965816"/>
                  </a:lnTo>
                  <a:lnTo>
                    <a:pt x="672854" y="2974363"/>
                  </a:lnTo>
                  <a:lnTo>
                    <a:pt x="676202" y="2982910"/>
                  </a:lnTo>
                  <a:lnTo>
                    <a:pt x="679492" y="2991458"/>
                  </a:lnTo>
                  <a:lnTo>
                    <a:pt x="682753" y="3000005"/>
                  </a:lnTo>
                  <a:lnTo>
                    <a:pt x="685971" y="3008552"/>
                  </a:lnTo>
                  <a:lnTo>
                    <a:pt x="689123" y="3017099"/>
                  </a:lnTo>
                  <a:lnTo>
                    <a:pt x="692239" y="3025646"/>
                  </a:lnTo>
                  <a:lnTo>
                    <a:pt x="695281" y="3034193"/>
                  </a:lnTo>
                  <a:lnTo>
                    <a:pt x="698257" y="3042740"/>
                  </a:lnTo>
                  <a:lnTo>
                    <a:pt x="701190" y="3051287"/>
                  </a:lnTo>
                  <a:lnTo>
                    <a:pt x="704007" y="3059834"/>
                  </a:lnTo>
                  <a:lnTo>
                    <a:pt x="706768" y="3068381"/>
                  </a:lnTo>
                  <a:lnTo>
                    <a:pt x="709453" y="3076928"/>
                  </a:lnTo>
                  <a:lnTo>
                    <a:pt x="712020" y="3085475"/>
                  </a:lnTo>
                  <a:lnTo>
                    <a:pt x="714527" y="3094022"/>
                  </a:lnTo>
                  <a:lnTo>
                    <a:pt x="716912" y="3102569"/>
                  </a:lnTo>
                  <a:lnTo>
                    <a:pt x="719192" y="3111116"/>
                  </a:lnTo>
                  <a:lnTo>
                    <a:pt x="721404" y="3119663"/>
                  </a:lnTo>
                  <a:lnTo>
                    <a:pt x="723441" y="3128210"/>
                  </a:lnTo>
                  <a:lnTo>
                    <a:pt x="725396" y="3136757"/>
                  </a:lnTo>
                  <a:lnTo>
                    <a:pt x="727241" y="3145304"/>
                  </a:lnTo>
                  <a:lnTo>
                    <a:pt x="728916" y="3153851"/>
                  </a:lnTo>
                  <a:lnTo>
                    <a:pt x="730508" y="3162398"/>
                  </a:lnTo>
                  <a:lnTo>
                    <a:pt x="731935" y="3170945"/>
                  </a:lnTo>
                  <a:lnTo>
                    <a:pt x="733220" y="3179492"/>
                  </a:lnTo>
                  <a:lnTo>
                    <a:pt x="734414" y="3188039"/>
                  </a:lnTo>
                  <a:lnTo>
                    <a:pt x="735383" y="3196586"/>
                  </a:lnTo>
                  <a:lnTo>
                    <a:pt x="736245" y="3205133"/>
                  </a:lnTo>
                  <a:lnTo>
                    <a:pt x="736972" y="3213680"/>
                  </a:lnTo>
                  <a:lnTo>
                    <a:pt x="737487" y="3222227"/>
                  </a:lnTo>
                  <a:lnTo>
                    <a:pt x="737899" y="3230774"/>
                  </a:lnTo>
                  <a:lnTo>
                    <a:pt x="738117" y="3239321"/>
                  </a:lnTo>
                  <a:lnTo>
                    <a:pt x="738164" y="3247868"/>
                  </a:lnTo>
                  <a:lnTo>
                    <a:pt x="738105" y="3256415"/>
                  </a:lnTo>
                  <a:lnTo>
                    <a:pt x="737790" y="3264962"/>
                  </a:lnTo>
                  <a:lnTo>
                    <a:pt x="737351" y="3273509"/>
                  </a:lnTo>
                  <a:lnTo>
                    <a:pt x="736763" y="3282056"/>
                  </a:lnTo>
                  <a:lnTo>
                    <a:pt x="735940" y="3290603"/>
                  </a:lnTo>
                  <a:lnTo>
                    <a:pt x="735006" y="3299150"/>
                  </a:lnTo>
                  <a:lnTo>
                    <a:pt x="733865" y="3307697"/>
                  </a:lnTo>
                  <a:lnTo>
                    <a:pt x="732542" y="3316244"/>
                  </a:lnTo>
                  <a:lnTo>
                    <a:pt x="731107" y="3324791"/>
                  </a:lnTo>
                  <a:lnTo>
                    <a:pt x="729412" y="3333338"/>
                  </a:lnTo>
                  <a:lnTo>
                    <a:pt x="727590" y="3341885"/>
                  </a:lnTo>
                  <a:lnTo>
                    <a:pt x="725621" y="3350432"/>
                  </a:lnTo>
                  <a:lnTo>
                    <a:pt x="723418" y="3358979"/>
                  </a:lnTo>
                  <a:lnTo>
                    <a:pt x="721108" y="3367527"/>
                  </a:lnTo>
                  <a:lnTo>
                    <a:pt x="718601" y="3376074"/>
                  </a:lnTo>
                  <a:lnTo>
                    <a:pt x="715922" y="3384621"/>
                  </a:lnTo>
                  <a:lnTo>
                    <a:pt x="713139" y="3393168"/>
                  </a:lnTo>
                  <a:lnTo>
                    <a:pt x="710120" y="3401715"/>
                  </a:lnTo>
                  <a:lnTo>
                    <a:pt x="706987" y="3410262"/>
                  </a:lnTo>
                  <a:lnTo>
                    <a:pt x="703724" y="3418809"/>
                  </a:lnTo>
                  <a:lnTo>
                    <a:pt x="700256" y="3427356"/>
                  </a:lnTo>
                  <a:lnTo>
                    <a:pt x="696697" y="3435903"/>
                  </a:lnTo>
                  <a:lnTo>
                    <a:pt x="692976" y="3444450"/>
                  </a:lnTo>
                  <a:lnTo>
                    <a:pt x="689111" y="3452997"/>
                  </a:lnTo>
                  <a:lnTo>
                    <a:pt x="685162" y="3461544"/>
                  </a:lnTo>
                  <a:lnTo>
                    <a:pt x="681028" y="3470091"/>
                  </a:lnTo>
                  <a:lnTo>
                    <a:pt x="676806" y="3478638"/>
                  </a:lnTo>
                  <a:lnTo>
                    <a:pt x="672486" y="3487185"/>
                  </a:lnTo>
                  <a:lnTo>
                    <a:pt x="668015" y="3495732"/>
                  </a:lnTo>
                  <a:lnTo>
                    <a:pt x="663479" y="3504279"/>
                  </a:lnTo>
                  <a:lnTo>
                    <a:pt x="658830" y="3512826"/>
                  </a:lnTo>
                  <a:lnTo>
                    <a:pt x="654084" y="3521373"/>
                  </a:lnTo>
                  <a:lnTo>
                    <a:pt x="649283" y="3529920"/>
                  </a:lnTo>
                  <a:lnTo>
                    <a:pt x="644367" y="3538467"/>
                  </a:lnTo>
                  <a:lnTo>
                    <a:pt x="639397" y="3547014"/>
                  </a:lnTo>
                  <a:lnTo>
                    <a:pt x="634371" y="3555561"/>
                  </a:lnTo>
                  <a:lnTo>
                    <a:pt x="629262" y="3564108"/>
                  </a:lnTo>
                  <a:lnTo>
                    <a:pt x="624121" y="3572655"/>
                  </a:lnTo>
                  <a:lnTo>
                    <a:pt x="618925" y="3581202"/>
                  </a:lnTo>
                  <a:lnTo>
                    <a:pt x="613688" y="3589749"/>
                  </a:lnTo>
                  <a:lnTo>
                    <a:pt x="608428" y="3598296"/>
                  </a:lnTo>
                  <a:lnTo>
                    <a:pt x="603129" y="3606843"/>
                  </a:lnTo>
                  <a:lnTo>
                    <a:pt x="597816" y="3615390"/>
                  </a:lnTo>
                  <a:lnTo>
                    <a:pt x="592490" y="3623937"/>
                  </a:lnTo>
                  <a:lnTo>
                    <a:pt x="587153" y="3632484"/>
                  </a:lnTo>
                  <a:lnTo>
                    <a:pt x="581817" y="3641031"/>
                  </a:lnTo>
                  <a:lnTo>
                    <a:pt x="576483" y="3649578"/>
                  </a:lnTo>
                  <a:lnTo>
                    <a:pt x="571164" y="3658125"/>
                  </a:lnTo>
                  <a:lnTo>
                    <a:pt x="565853" y="3666672"/>
                  </a:lnTo>
                  <a:lnTo>
                    <a:pt x="560574" y="3675219"/>
                  </a:lnTo>
                  <a:lnTo>
                    <a:pt x="555318" y="3683766"/>
                  </a:lnTo>
                  <a:lnTo>
                    <a:pt x="550087" y="3692313"/>
                  </a:lnTo>
                  <a:lnTo>
                    <a:pt x="544911" y="3700860"/>
                  </a:lnTo>
                  <a:lnTo>
                    <a:pt x="539764" y="3709407"/>
                  </a:lnTo>
                  <a:lnTo>
                    <a:pt x="534667" y="3717954"/>
                  </a:lnTo>
                  <a:lnTo>
                    <a:pt x="529632" y="3726501"/>
                  </a:lnTo>
                  <a:lnTo>
                    <a:pt x="524632" y="3735048"/>
                  </a:lnTo>
                  <a:lnTo>
                    <a:pt x="519718" y="3743596"/>
                  </a:lnTo>
                  <a:lnTo>
                    <a:pt x="514859" y="3752143"/>
                  </a:lnTo>
                  <a:lnTo>
                    <a:pt x="510050" y="3760690"/>
                  </a:lnTo>
                  <a:lnTo>
                    <a:pt x="505348" y="3769237"/>
                  </a:lnTo>
                  <a:lnTo>
                    <a:pt x="500695" y="3777784"/>
                  </a:lnTo>
                  <a:lnTo>
                    <a:pt x="496126" y="3786331"/>
                  </a:lnTo>
                  <a:lnTo>
                    <a:pt x="491652" y="3794878"/>
                  </a:lnTo>
                  <a:lnTo>
                    <a:pt x="487230" y="3803425"/>
                  </a:lnTo>
                  <a:lnTo>
                    <a:pt x="482929" y="3811972"/>
                  </a:lnTo>
                  <a:lnTo>
                    <a:pt x="478702" y="3820519"/>
                  </a:lnTo>
                  <a:lnTo>
                    <a:pt x="474543" y="3829066"/>
                  </a:lnTo>
                  <a:lnTo>
                    <a:pt x="470519" y="3837613"/>
                  </a:lnTo>
                  <a:lnTo>
                    <a:pt x="466556" y="3846160"/>
                  </a:lnTo>
                  <a:lnTo>
                    <a:pt x="462694" y="3854707"/>
                  </a:lnTo>
                  <a:lnTo>
                    <a:pt x="458943" y="3863254"/>
                  </a:lnTo>
                  <a:lnTo>
                    <a:pt x="455254" y="3871801"/>
                  </a:lnTo>
                  <a:lnTo>
                    <a:pt x="451698" y="3880348"/>
                  </a:lnTo>
                  <a:lnTo>
                    <a:pt x="448226" y="3888895"/>
                  </a:lnTo>
                  <a:lnTo>
                    <a:pt x="444826" y="3897442"/>
                  </a:lnTo>
                  <a:lnTo>
                    <a:pt x="441573" y="3905989"/>
                  </a:lnTo>
                  <a:lnTo>
                    <a:pt x="438381" y="3914536"/>
                  </a:lnTo>
                  <a:lnTo>
                    <a:pt x="435292" y="3923083"/>
                  </a:lnTo>
                  <a:lnTo>
                    <a:pt x="432317" y="3931630"/>
                  </a:lnTo>
                  <a:lnTo>
                    <a:pt x="429404" y="3940177"/>
                  </a:lnTo>
                  <a:lnTo>
                    <a:pt x="426621" y="3948724"/>
                  </a:lnTo>
                  <a:lnTo>
                    <a:pt x="423919" y="3957271"/>
                  </a:lnTo>
                  <a:lnTo>
                    <a:pt x="421286" y="3965818"/>
                  </a:lnTo>
                  <a:lnTo>
                    <a:pt x="418792" y="3974365"/>
                  </a:lnTo>
                  <a:lnTo>
                    <a:pt x="416356" y="3982912"/>
                  </a:lnTo>
                  <a:lnTo>
                    <a:pt x="414013" y="3991459"/>
                  </a:lnTo>
                  <a:lnTo>
                    <a:pt x="411776" y="4000006"/>
                  </a:lnTo>
                  <a:lnTo>
                    <a:pt x="409593" y="4008553"/>
                  </a:lnTo>
                  <a:lnTo>
                    <a:pt x="407526" y="4017100"/>
                  </a:lnTo>
                  <a:lnTo>
                    <a:pt x="405532" y="4025647"/>
                  </a:lnTo>
                  <a:lnTo>
                    <a:pt x="403596" y="4034194"/>
                  </a:lnTo>
                  <a:lnTo>
                    <a:pt x="401781" y="4042741"/>
                  </a:lnTo>
                  <a:lnTo>
                    <a:pt x="400015" y="4051288"/>
                  </a:lnTo>
                  <a:lnTo>
                    <a:pt x="398327" y="4059835"/>
                  </a:lnTo>
                  <a:lnTo>
                    <a:pt x="396728" y="4068382"/>
                  </a:lnTo>
                  <a:lnTo>
                    <a:pt x="395175" y="4076929"/>
                  </a:lnTo>
                  <a:lnTo>
                    <a:pt x="393716" y="4085476"/>
                  </a:lnTo>
                  <a:lnTo>
                    <a:pt x="392316" y="4094023"/>
                  </a:lnTo>
                  <a:lnTo>
                    <a:pt x="390963" y="4102570"/>
                  </a:lnTo>
                  <a:lnTo>
                    <a:pt x="389708" y="4111118"/>
                  </a:lnTo>
                  <a:lnTo>
                    <a:pt x="388491" y="4119665"/>
                  </a:lnTo>
                  <a:lnTo>
                    <a:pt x="387334" y="4128212"/>
                  </a:lnTo>
                  <a:lnTo>
                    <a:pt x="386248" y="4136759"/>
                  </a:lnTo>
                  <a:lnTo>
                    <a:pt x="385197" y="4145306"/>
                  </a:lnTo>
                  <a:lnTo>
                    <a:pt x="384216" y="4153853"/>
                  </a:lnTo>
                  <a:lnTo>
                    <a:pt x="383282" y="4162400"/>
                  </a:lnTo>
                  <a:lnTo>
                    <a:pt x="382382" y="4170947"/>
                  </a:lnTo>
                  <a:lnTo>
                    <a:pt x="381555" y="4179494"/>
                  </a:lnTo>
                  <a:lnTo>
                    <a:pt x="380757" y="4188041"/>
                  </a:lnTo>
                  <a:lnTo>
                    <a:pt x="380002" y="4196588"/>
                  </a:lnTo>
                  <a:lnTo>
                    <a:pt x="379299" y="4205135"/>
                  </a:lnTo>
                  <a:lnTo>
                    <a:pt x="378622" y="4213682"/>
                  </a:lnTo>
                  <a:lnTo>
                    <a:pt x="377995" y="4222229"/>
                  </a:lnTo>
                  <a:lnTo>
                    <a:pt x="377400" y="4230776"/>
                  </a:lnTo>
                  <a:lnTo>
                    <a:pt x="376830" y="4239323"/>
                  </a:lnTo>
                  <a:lnTo>
                    <a:pt x="376312" y="4247870"/>
                  </a:lnTo>
                  <a:lnTo>
                    <a:pt x="375813" y="4256417"/>
                  </a:lnTo>
                  <a:lnTo>
                    <a:pt x="375344" y="4264964"/>
                  </a:lnTo>
                  <a:lnTo>
                    <a:pt x="374911" y="4273511"/>
                  </a:lnTo>
                  <a:lnTo>
                    <a:pt x="374495" y="4282058"/>
                  </a:lnTo>
                  <a:lnTo>
                    <a:pt x="374112" y="4290605"/>
                  </a:lnTo>
                  <a:lnTo>
                    <a:pt x="373752" y="4299152"/>
                  </a:lnTo>
                  <a:lnTo>
                    <a:pt x="373408" y="4307699"/>
                  </a:lnTo>
                  <a:lnTo>
                    <a:pt x="373098" y="4316246"/>
                  </a:lnTo>
                  <a:lnTo>
                    <a:pt x="372801" y="4324793"/>
                  </a:lnTo>
                  <a:lnTo>
                    <a:pt x="372523" y="4333340"/>
                  </a:lnTo>
                  <a:lnTo>
                    <a:pt x="372268" y="4341887"/>
                  </a:lnTo>
                  <a:lnTo>
                    <a:pt x="372025" y="4350434"/>
                  </a:lnTo>
                  <a:lnTo>
                    <a:pt x="371802" y="4358981"/>
                  </a:lnTo>
                  <a:lnTo>
                    <a:pt x="371594" y="43675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686390" y="2004633"/>
              <a:ext cx="1175605" cy="3380008"/>
            </a:xfrm>
            <a:custGeom>
              <a:avLst/>
              <a:pathLst>
                <a:path w="1175605" h="3380008">
                  <a:moveTo>
                    <a:pt x="584695" y="3380008"/>
                  </a:moveTo>
                  <a:lnTo>
                    <a:pt x="584274" y="3373393"/>
                  </a:lnTo>
                  <a:lnTo>
                    <a:pt x="583811" y="3366779"/>
                  </a:lnTo>
                  <a:lnTo>
                    <a:pt x="583272" y="3360164"/>
                  </a:lnTo>
                  <a:lnTo>
                    <a:pt x="582678" y="3353550"/>
                  </a:lnTo>
                  <a:lnTo>
                    <a:pt x="582027" y="3346935"/>
                  </a:lnTo>
                  <a:lnTo>
                    <a:pt x="581297" y="3340321"/>
                  </a:lnTo>
                  <a:lnTo>
                    <a:pt x="580473" y="3333706"/>
                  </a:lnTo>
                  <a:lnTo>
                    <a:pt x="579572" y="3327092"/>
                  </a:lnTo>
                  <a:lnTo>
                    <a:pt x="578591" y="3320477"/>
                  </a:lnTo>
                  <a:lnTo>
                    <a:pt x="577478" y="3313863"/>
                  </a:lnTo>
                  <a:lnTo>
                    <a:pt x="576253" y="3307248"/>
                  </a:lnTo>
                  <a:lnTo>
                    <a:pt x="574925" y="3300634"/>
                  </a:lnTo>
                  <a:lnTo>
                    <a:pt x="573474" y="3294019"/>
                  </a:lnTo>
                  <a:lnTo>
                    <a:pt x="571841" y="3287405"/>
                  </a:lnTo>
                  <a:lnTo>
                    <a:pt x="570074" y="3280790"/>
                  </a:lnTo>
                  <a:lnTo>
                    <a:pt x="568171" y="3274176"/>
                  </a:lnTo>
                  <a:lnTo>
                    <a:pt x="566070" y="3267561"/>
                  </a:lnTo>
                  <a:lnTo>
                    <a:pt x="563764" y="3260947"/>
                  </a:lnTo>
                  <a:lnTo>
                    <a:pt x="561288" y="3254332"/>
                  </a:lnTo>
                  <a:lnTo>
                    <a:pt x="558638" y="3247718"/>
                  </a:lnTo>
                  <a:lnTo>
                    <a:pt x="555689" y="3241103"/>
                  </a:lnTo>
                  <a:lnTo>
                    <a:pt x="552529" y="3234489"/>
                  </a:lnTo>
                  <a:lnTo>
                    <a:pt x="549159" y="3227874"/>
                  </a:lnTo>
                  <a:lnTo>
                    <a:pt x="545529" y="3221260"/>
                  </a:lnTo>
                  <a:lnTo>
                    <a:pt x="541568" y="3214645"/>
                  </a:lnTo>
                  <a:lnTo>
                    <a:pt x="537362" y="3208031"/>
                  </a:lnTo>
                  <a:lnTo>
                    <a:pt x="532907" y="3201416"/>
                  </a:lnTo>
                  <a:lnTo>
                    <a:pt x="528081" y="3194802"/>
                  </a:lnTo>
                  <a:lnTo>
                    <a:pt x="522929" y="3188187"/>
                  </a:lnTo>
                  <a:lnTo>
                    <a:pt x="517496" y="3181573"/>
                  </a:lnTo>
                  <a:lnTo>
                    <a:pt x="511767" y="3174958"/>
                  </a:lnTo>
                  <a:lnTo>
                    <a:pt x="505572" y="3168344"/>
                  </a:lnTo>
                  <a:lnTo>
                    <a:pt x="499072" y="3161729"/>
                  </a:lnTo>
                  <a:lnTo>
                    <a:pt x="492264" y="3155115"/>
                  </a:lnTo>
                  <a:lnTo>
                    <a:pt x="485059" y="3148500"/>
                  </a:lnTo>
                  <a:lnTo>
                    <a:pt x="477427" y="3141886"/>
                  </a:lnTo>
                  <a:lnTo>
                    <a:pt x="469476" y="3135271"/>
                  </a:lnTo>
                  <a:lnTo>
                    <a:pt x="461204" y="3128657"/>
                  </a:lnTo>
                  <a:lnTo>
                    <a:pt x="452449" y="3122042"/>
                  </a:lnTo>
                  <a:lnTo>
                    <a:pt x="443340" y="3115428"/>
                  </a:lnTo>
                  <a:lnTo>
                    <a:pt x="433916" y="3108813"/>
                  </a:lnTo>
                  <a:lnTo>
                    <a:pt x="424140" y="3102199"/>
                  </a:lnTo>
                  <a:lnTo>
                    <a:pt x="413909" y="3095584"/>
                  </a:lnTo>
                  <a:lnTo>
                    <a:pt x="403385" y="3088970"/>
                  </a:lnTo>
                  <a:lnTo>
                    <a:pt x="392572" y="3082355"/>
                  </a:lnTo>
                  <a:lnTo>
                    <a:pt x="381384" y="3075741"/>
                  </a:lnTo>
                  <a:lnTo>
                    <a:pt x="369870" y="3069126"/>
                  </a:lnTo>
                  <a:lnTo>
                    <a:pt x="358113" y="3062512"/>
                  </a:lnTo>
                  <a:lnTo>
                    <a:pt x="346120" y="3055897"/>
                  </a:lnTo>
                  <a:lnTo>
                    <a:pt x="333794" y="3049283"/>
                  </a:lnTo>
                  <a:lnTo>
                    <a:pt x="321281" y="3042668"/>
                  </a:lnTo>
                  <a:lnTo>
                    <a:pt x="308601" y="3036054"/>
                  </a:lnTo>
                  <a:lnTo>
                    <a:pt x="295742" y="3029439"/>
                  </a:lnTo>
                  <a:lnTo>
                    <a:pt x="282723" y="3022825"/>
                  </a:lnTo>
                  <a:lnTo>
                    <a:pt x="269621" y="3016210"/>
                  </a:lnTo>
                  <a:lnTo>
                    <a:pt x="256451" y="3009596"/>
                  </a:lnTo>
                  <a:lnTo>
                    <a:pt x="243230" y="3002981"/>
                  </a:lnTo>
                  <a:lnTo>
                    <a:pt x="230019" y="2996367"/>
                  </a:lnTo>
                  <a:lnTo>
                    <a:pt x="216839" y="2989752"/>
                  </a:lnTo>
                  <a:lnTo>
                    <a:pt x="203714" y="2983138"/>
                  </a:lnTo>
                  <a:lnTo>
                    <a:pt x="190740" y="2976523"/>
                  </a:lnTo>
                  <a:lnTo>
                    <a:pt x="177905" y="2969909"/>
                  </a:lnTo>
                  <a:lnTo>
                    <a:pt x="165227" y="2963294"/>
                  </a:lnTo>
                  <a:lnTo>
                    <a:pt x="152792" y="2956680"/>
                  </a:lnTo>
                  <a:lnTo>
                    <a:pt x="140666" y="2950065"/>
                  </a:lnTo>
                  <a:lnTo>
                    <a:pt x="128806" y="2943451"/>
                  </a:lnTo>
                  <a:lnTo>
                    <a:pt x="117228" y="2936836"/>
                  </a:lnTo>
                  <a:lnTo>
                    <a:pt x="106138" y="2930222"/>
                  </a:lnTo>
                  <a:lnTo>
                    <a:pt x="95444" y="2923607"/>
                  </a:lnTo>
                  <a:lnTo>
                    <a:pt x="85130" y="2916993"/>
                  </a:lnTo>
                  <a:lnTo>
                    <a:pt x="75271" y="2910378"/>
                  </a:lnTo>
                  <a:lnTo>
                    <a:pt x="66056" y="2903764"/>
                  </a:lnTo>
                  <a:lnTo>
                    <a:pt x="57304" y="2897149"/>
                  </a:lnTo>
                  <a:lnTo>
                    <a:pt x="49027" y="2890535"/>
                  </a:lnTo>
                  <a:lnTo>
                    <a:pt x="41429" y="2883920"/>
                  </a:lnTo>
                  <a:lnTo>
                    <a:pt x="34479" y="2877306"/>
                  </a:lnTo>
                  <a:lnTo>
                    <a:pt x="28060" y="2870691"/>
                  </a:lnTo>
                  <a:lnTo>
                    <a:pt x="22181" y="2864077"/>
                  </a:lnTo>
                  <a:lnTo>
                    <a:pt x="17192" y="2857462"/>
                  </a:lnTo>
                  <a:lnTo>
                    <a:pt x="12775" y="2850848"/>
                  </a:lnTo>
                  <a:lnTo>
                    <a:pt x="8925" y="2844233"/>
                  </a:lnTo>
                  <a:lnTo>
                    <a:pt x="5771" y="2837619"/>
                  </a:lnTo>
                  <a:lnTo>
                    <a:pt x="3415" y="2831004"/>
                  </a:lnTo>
                  <a:lnTo>
                    <a:pt x="1628" y="2824390"/>
                  </a:lnTo>
                  <a:lnTo>
                    <a:pt x="407" y="2817775"/>
                  </a:lnTo>
                  <a:lnTo>
                    <a:pt x="0" y="2811161"/>
                  </a:lnTo>
                  <a:lnTo>
                    <a:pt x="228" y="2804546"/>
                  </a:lnTo>
                  <a:lnTo>
                    <a:pt x="995" y="2797932"/>
                  </a:lnTo>
                  <a:lnTo>
                    <a:pt x="2330" y="2791317"/>
                  </a:lnTo>
                  <a:lnTo>
                    <a:pt x="4453" y="2784703"/>
                  </a:lnTo>
                  <a:lnTo>
                    <a:pt x="7065" y="2778088"/>
                  </a:lnTo>
                  <a:lnTo>
                    <a:pt x="10155" y="2771474"/>
                  </a:lnTo>
                  <a:lnTo>
                    <a:pt x="13845" y="2764859"/>
                  </a:lnTo>
                  <a:lnTo>
                    <a:pt x="18101" y="2758245"/>
                  </a:lnTo>
                  <a:lnTo>
                    <a:pt x="22766" y="2751630"/>
                  </a:lnTo>
                  <a:lnTo>
                    <a:pt x="27828" y="2745016"/>
                  </a:lnTo>
                  <a:lnTo>
                    <a:pt x="33453" y="2738401"/>
                  </a:lnTo>
                  <a:lnTo>
                    <a:pt x="39438" y="2731787"/>
                  </a:lnTo>
                  <a:lnTo>
                    <a:pt x="45740" y="2725172"/>
                  </a:lnTo>
                  <a:lnTo>
                    <a:pt x="52385" y="2718558"/>
                  </a:lnTo>
                  <a:lnTo>
                    <a:pt x="59414" y="2711943"/>
                  </a:lnTo>
                  <a:lnTo>
                    <a:pt x="66676" y="2705329"/>
                  </a:lnTo>
                  <a:lnTo>
                    <a:pt x="74158" y="2698714"/>
                  </a:lnTo>
                  <a:lnTo>
                    <a:pt x="81906" y="2692100"/>
                  </a:lnTo>
                  <a:lnTo>
                    <a:pt x="89848" y="2685485"/>
                  </a:lnTo>
                  <a:lnTo>
                    <a:pt x="97929" y="2678871"/>
                  </a:lnTo>
                  <a:lnTo>
                    <a:pt x="106136" y="2672256"/>
                  </a:lnTo>
                  <a:lnTo>
                    <a:pt x="114493" y="2665642"/>
                  </a:lnTo>
                  <a:lnTo>
                    <a:pt x="122914" y="2659027"/>
                  </a:lnTo>
                  <a:lnTo>
                    <a:pt x="131387" y="2652413"/>
                  </a:lnTo>
                  <a:lnTo>
                    <a:pt x="139903" y="2645798"/>
                  </a:lnTo>
                  <a:lnTo>
                    <a:pt x="148430" y="2639184"/>
                  </a:lnTo>
                  <a:lnTo>
                    <a:pt x="156947" y="2632569"/>
                  </a:lnTo>
                  <a:lnTo>
                    <a:pt x="165444" y="2625955"/>
                  </a:lnTo>
                  <a:lnTo>
                    <a:pt x="173883" y="2619340"/>
                  </a:lnTo>
                  <a:lnTo>
                    <a:pt x="182254" y="2612726"/>
                  </a:lnTo>
                  <a:lnTo>
                    <a:pt x="190556" y="2606111"/>
                  </a:lnTo>
                  <a:lnTo>
                    <a:pt x="198773" y="2599497"/>
                  </a:lnTo>
                  <a:lnTo>
                    <a:pt x="206846" y="2592882"/>
                  </a:lnTo>
                  <a:lnTo>
                    <a:pt x="214812" y="2586268"/>
                  </a:lnTo>
                  <a:lnTo>
                    <a:pt x="222665" y="2579653"/>
                  </a:lnTo>
                  <a:lnTo>
                    <a:pt x="230359" y="2573039"/>
                  </a:lnTo>
                  <a:lnTo>
                    <a:pt x="237883" y="2566424"/>
                  </a:lnTo>
                  <a:lnTo>
                    <a:pt x="245270" y="2559810"/>
                  </a:lnTo>
                  <a:lnTo>
                    <a:pt x="252516" y="2553195"/>
                  </a:lnTo>
                  <a:lnTo>
                    <a:pt x="259535" y="2546581"/>
                  </a:lnTo>
                  <a:lnTo>
                    <a:pt x="266392" y="2539966"/>
                  </a:lnTo>
                  <a:lnTo>
                    <a:pt x="273095" y="2533352"/>
                  </a:lnTo>
                  <a:lnTo>
                    <a:pt x="279616" y="2526737"/>
                  </a:lnTo>
                  <a:lnTo>
                    <a:pt x="285908" y="2520123"/>
                  </a:lnTo>
                  <a:lnTo>
                    <a:pt x="292039" y="2513508"/>
                  </a:lnTo>
                  <a:lnTo>
                    <a:pt x="298011" y="2506894"/>
                  </a:lnTo>
                  <a:lnTo>
                    <a:pt x="303758" y="2500279"/>
                  </a:lnTo>
                  <a:lnTo>
                    <a:pt x="309311" y="2493665"/>
                  </a:lnTo>
                  <a:lnTo>
                    <a:pt x="314706" y="2487050"/>
                  </a:lnTo>
                  <a:lnTo>
                    <a:pt x="319941" y="2480436"/>
                  </a:lnTo>
                  <a:lnTo>
                    <a:pt x="324926" y="2473821"/>
                  </a:lnTo>
                  <a:lnTo>
                    <a:pt x="329759" y="2467207"/>
                  </a:lnTo>
                  <a:lnTo>
                    <a:pt x="334441" y="2460592"/>
                  </a:lnTo>
                  <a:lnTo>
                    <a:pt x="338937" y="2453978"/>
                  </a:lnTo>
                  <a:lnTo>
                    <a:pt x="343234" y="2447363"/>
                  </a:lnTo>
                  <a:lnTo>
                    <a:pt x="347391" y="2440749"/>
                  </a:lnTo>
                  <a:lnTo>
                    <a:pt x="351407" y="2434134"/>
                  </a:lnTo>
                  <a:lnTo>
                    <a:pt x="355223" y="2427520"/>
                  </a:lnTo>
                  <a:lnTo>
                    <a:pt x="358892" y="2420905"/>
                  </a:lnTo>
                  <a:lnTo>
                    <a:pt x="362433" y="2414291"/>
                  </a:lnTo>
                  <a:lnTo>
                    <a:pt x="365836" y="2407677"/>
                  </a:lnTo>
                  <a:lnTo>
                    <a:pt x="369059" y="2401062"/>
                  </a:lnTo>
                  <a:lnTo>
                    <a:pt x="372168" y="2394448"/>
                  </a:lnTo>
                  <a:lnTo>
                    <a:pt x="375165" y="2387833"/>
                  </a:lnTo>
                  <a:lnTo>
                    <a:pt x="378018" y="2381219"/>
                  </a:lnTo>
                  <a:lnTo>
                    <a:pt x="380741" y="2374604"/>
                  </a:lnTo>
                  <a:lnTo>
                    <a:pt x="383365" y="2367990"/>
                  </a:lnTo>
                  <a:lnTo>
                    <a:pt x="385894" y="2361375"/>
                  </a:lnTo>
                  <a:lnTo>
                    <a:pt x="388282" y="2354761"/>
                  </a:lnTo>
                  <a:lnTo>
                    <a:pt x="390581" y="2348146"/>
                  </a:lnTo>
                  <a:lnTo>
                    <a:pt x="392797" y="2341532"/>
                  </a:lnTo>
                  <a:lnTo>
                    <a:pt x="394921" y="2334917"/>
                  </a:lnTo>
                  <a:lnTo>
                    <a:pt x="396940" y="2328303"/>
                  </a:lnTo>
                  <a:lnTo>
                    <a:pt x="398890" y="2321688"/>
                  </a:lnTo>
                  <a:lnTo>
                    <a:pt x="400773" y="2315074"/>
                  </a:lnTo>
                  <a:lnTo>
                    <a:pt x="402567" y="2308459"/>
                  </a:lnTo>
                  <a:lnTo>
                    <a:pt x="404292" y="2301845"/>
                  </a:lnTo>
                  <a:lnTo>
                    <a:pt x="405963" y="2295230"/>
                  </a:lnTo>
                  <a:lnTo>
                    <a:pt x="407579" y="2288616"/>
                  </a:lnTo>
                  <a:lnTo>
                    <a:pt x="409119" y="2282001"/>
                  </a:lnTo>
                  <a:lnTo>
                    <a:pt x="410615" y="2275387"/>
                  </a:lnTo>
                  <a:lnTo>
                    <a:pt x="412068" y="2268772"/>
                  </a:lnTo>
                  <a:lnTo>
                    <a:pt x="413472" y="2262158"/>
                  </a:lnTo>
                  <a:lnTo>
                    <a:pt x="414826" y="2255543"/>
                  </a:lnTo>
                  <a:lnTo>
                    <a:pt x="416148" y="2248929"/>
                  </a:lnTo>
                  <a:lnTo>
                    <a:pt x="417437" y="2242314"/>
                  </a:lnTo>
                  <a:lnTo>
                    <a:pt x="418682" y="2235700"/>
                  </a:lnTo>
                  <a:lnTo>
                    <a:pt x="419898" y="2229085"/>
                  </a:lnTo>
                  <a:lnTo>
                    <a:pt x="421089" y="2222471"/>
                  </a:lnTo>
                  <a:lnTo>
                    <a:pt x="422253" y="2215856"/>
                  </a:lnTo>
                  <a:lnTo>
                    <a:pt x="423384" y="2209242"/>
                  </a:lnTo>
                  <a:lnTo>
                    <a:pt x="424496" y="2202627"/>
                  </a:lnTo>
                  <a:lnTo>
                    <a:pt x="425588" y="2196013"/>
                  </a:lnTo>
                  <a:lnTo>
                    <a:pt x="426656" y="2189398"/>
                  </a:lnTo>
                  <a:lnTo>
                    <a:pt x="427703" y="2182784"/>
                  </a:lnTo>
                  <a:lnTo>
                    <a:pt x="428733" y="2176169"/>
                  </a:lnTo>
                  <a:lnTo>
                    <a:pt x="429748" y="2169555"/>
                  </a:lnTo>
                  <a:lnTo>
                    <a:pt x="430739" y="2162940"/>
                  </a:lnTo>
                  <a:lnTo>
                    <a:pt x="431715" y="2156326"/>
                  </a:lnTo>
                  <a:lnTo>
                    <a:pt x="432675" y="2149711"/>
                  </a:lnTo>
                  <a:lnTo>
                    <a:pt x="433619" y="2143097"/>
                  </a:lnTo>
                  <a:lnTo>
                    <a:pt x="434542" y="2136482"/>
                  </a:lnTo>
                  <a:lnTo>
                    <a:pt x="435450" y="2129868"/>
                  </a:lnTo>
                  <a:lnTo>
                    <a:pt x="436343" y="2123253"/>
                  </a:lnTo>
                  <a:lnTo>
                    <a:pt x="437214" y="2116639"/>
                  </a:lnTo>
                  <a:lnTo>
                    <a:pt x="438066" y="2110024"/>
                  </a:lnTo>
                  <a:lnTo>
                    <a:pt x="438902" y="2103410"/>
                  </a:lnTo>
                  <a:lnTo>
                    <a:pt x="439720" y="2096795"/>
                  </a:lnTo>
                  <a:lnTo>
                    <a:pt x="440510" y="2090181"/>
                  </a:lnTo>
                  <a:lnTo>
                    <a:pt x="441282" y="2083566"/>
                  </a:lnTo>
                  <a:lnTo>
                    <a:pt x="442035" y="2076952"/>
                  </a:lnTo>
                  <a:lnTo>
                    <a:pt x="442763" y="2070337"/>
                  </a:lnTo>
                  <a:lnTo>
                    <a:pt x="443464" y="2063723"/>
                  </a:lnTo>
                  <a:lnTo>
                    <a:pt x="444145" y="2057108"/>
                  </a:lnTo>
                  <a:lnTo>
                    <a:pt x="444804" y="2050494"/>
                  </a:lnTo>
                  <a:lnTo>
                    <a:pt x="445430" y="2043879"/>
                  </a:lnTo>
                  <a:lnTo>
                    <a:pt x="446031" y="2037265"/>
                  </a:lnTo>
                  <a:lnTo>
                    <a:pt x="446609" y="2030650"/>
                  </a:lnTo>
                  <a:lnTo>
                    <a:pt x="447162" y="2024036"/>
                  </a:lnTo>
                  <a:lnTo>
                    <a:pt x="447681" y="2017421"/>
                  </a:lnTo>
                  <a:lnTo>
                    <a:pt x="448177" y="2010807"/>
                  </a:lnTo>
                  <a:lnTo>
                    <a:pt x="448651" y="2004192"/>
                  </a:lnTo>
                  <a:lnTo>
                    <a:pt x="449094" y="1997578"/>
                  </a:lnTo>
                  <a:lnTo>
                    <a:pt x="449509" y="1990963"/>
                  </a:lnTo>
                  <a:lnTo>
                    <a:pt x="449904" y="1984349"/>
                  </a:lnTo>
                  <a:lnTo>
                    <a:pt x="450278" y="1977734"/>
                  </a:lnTo>
                  <a:lnTo>
                    <a:pt x="450622" y="1971120"/>
                  </a:lnTo>
                  <a:lnTo>
                    <a:pt x="450949" y="1964505"/>
                  </a:lnTo>
                  <a:lnTo>
                    <a:pt x="451258" y="1957891"/>
                  </a:lnTo>
                  <a:lnTo>
                    <a:pt x="451550" y="1951276"/>
                  </a:lnTo>
                  <a:lnTo>
                    <a:pt x="451823" y="1944662"/>
                  </a:lnTo>
                  <a:lnTo>
                    <a:pt x="452087" y="1938047"/>
                  </a:lnTo>
                  <a:lnTo>
                    <a:pt x="452341" y="1931433"/>
                  </a:lnTo>
                  <a:lnTo>
                    <a:pt x="452586" y="1924818"/>
                  </a:lnTo>
                  <a:lnTo>
                    <a:pt x="452828" y="1918204"/>
                  </a:lnTo>
                  <a:lnTo>
                    <a:pt x="453068" y="1911589"/>
                  </a:lnTo>
                  <a:lnTo>
                    <a:pt x="453310" y="1904975"/>
                  </a:lnTo>
                  <a:lnTo>
                    <a:pt x="453558" y="1898360"/>
                  </a:lnTo>
                  <a:lnTo>
                    <a:pt x="453816" y="1891746"/>
                  </a:lnTo>
                  <a:lnTo>
                    <a:pt x="454083" y="1885131"/>
                  </a:lnTo>
                  <a:lnTo>
                    <a:pt x="454368" y="1878517"/>
                  </a:lnTo>
                  <a:lnTo>
                    <a:pt x="454676" y="1871902"/>
                  </a:lnTo>
                  <a:lnTo>
                    <a:pt x="455004" y="1865288"/>
                  </a:lnTo>
                  <a:lnTo>
                    <a:pt x="455353" y="1858673"/>
                  </a:lnTo>
                  <a:lnTo>
                    <a:pt x="455743" y="1852059"/>
                  </a:lnTo>
                  <a:lnTo>
                    <a:pt x="456164" y="1845444"/>
                  </a:lnTo>
                  <a:lnTo>
                    <a:pt x="456618" y="1838830"/>
                  </a:lnTo>
                  <a:lnTo>
                    <a:pt x="457109" y="1832215"/>
                  </a:lnTo>
                  <a:lnTo>
                    <a:pt x="457655" y="1825601"/>
                  </a:lnTo>
                  <a:lnTo>
                    <a:pt x="458240" y="1818986"/>
                  </a:lnTo>
                  <a:lnTo>
                    <a:pt x="458865" y="1812372"/>
                  </a:lnTo>
                  <a:lnTo>
                    <a:pt x="459549" y="1805757"/>
                  </a:lnTo>
                  <a:lnTo>
                    <a:pt x="460289" y="1799143"/>
                  </a:lnTo>
                  <a:lnTo>
                    <a:pt x="461073" y="1792528"/>
                  </a:lnTo>
                  <a:lnTo>
                    <a:pt x="461904" y="1785914"/>
                  </a:lnTo>
                  <a:lnTo>
                    <a:pt x="462811" y="1779299"/>
                  </a:lnTo>
                  <a:lnTo>
                    <a:pt x="463765" y="1772685"/>
                  </a:lnTo>
                  <a:lnTo>
                    <a:pt x="464766" y="1766070"/>
                  </a:lnTo>
                  <a:lnTo>
                    <a:pt x="465825" y="1759456"/>
                  </a:lnTo>
                  <a:lnTo>
                    <a:pt x="466948" y="1752841"/>
                  </a:lnTo>
                  <a:lnTo>
                    <a:pt x="468115" y="1746227"/>
                  </a:lnTo>
                  <a:lnTo>
                    <a:pt x="469327" y="1739612"/>
                  </a:lnTo>
                  <a:lnTo>
                    <a:pt x="470600" y="1732998"/>
                  </a:lnTo>
                  <a:lnTo>
                    <a:pt x="471918" y="1726383"/>
                  </a:lnTo>
                  <a:lnTo>
                    <a:pt x="473273" y="1719769"/>
                  </a:lnTo>
                  <a:lnTo>
                    <a:pt x="474666" y="1713154"/>
                  </a:lnTo>
                  <a:lnTo>
                    <a:pt x="476107" y="1706540"/>
                  </a:lnTo>
                  <a:lnTo>
                    <a:pt x="477575" y="1699925"/>
                  </a:lnTo>
                  <a:lnTo>
                    <a:pt x="479068" y="1693311"/>
                  </a:lnTo>
                  <a:lnTo>
                    <a:pt x="480589" y="1686696"/>
                  </a:lnTo>
                  <a:lnTo>
                    <a:pt x="482130" y="1680082"/>
                  </a:lnTo>
                  <a:lnTo>
                    <a:pt x="483684" y="1673467"/>
                  </a:lnTo>
                  <a:lnTo>
                    <a:pt x="485246" y="1666853"/>
                  </a:lnTo>
                  <a:lnTo>
                    <a:pt x="486814" y="1660238"/>
                  </a:lnTo>
                  <a:lnTo>
                    <a:pt x="488379" y="1653624"/>
                  </a:lnTo>
                  <a:lnTo>
                    <a:pt x="489939" y="1647009"/>
                  </a:lnTo>
                  <a:lnTo>
                    <a:pt x="491487" y="1640395"/>
                  </a:lnTo>
                  <a:lnTo>
                    <a:pt x="493012" y="1633780"/>
                  </a:lnTo>
                  <a:lnTo>
                    <a:pt x="494516" y="1627166"/>
                  </a:lnTo>
                  <a:lnTo>
                    <a:pt x="495996" y="1620551"/>
                  </a:lnTo>
                  <a:lnTo>
                    <a:pt x="497436" y="1613937"/>
                  </a:lnTo>
                  <a:lnTo>
                    <a:pt x="498832" y="1607322"/>
                  </a:lnTo>
                  <a:lnTo>
                    <a:pt x="500190" y="1600708"/>
                  </a:lnTo>
                  <a:lnTo>
                    <a:pt x="501507" y="1594093"/>
                  </a:lnTo>
                  <a:lnTo>
                    <a:pt x="502749" y="1587479"/>
                  </a:lnTo>
                  <a:lnTo>
                    <a:pt x="503939" y="1580864"/>
                  </a:lnTo>
                  <a:lnTo>
                    <a:pt x="505076" y="1574250"/>
                  </a:lnTo>
                  <a:lnTo>
                    <a:pt x="506143" y="1567635"/>
                  </a:lnTo>
                  <a:lnTo>
                    <a:pt x="507126" y="1561021"/>
                  </a:lnTo>
                  <a:lnTo>
                    <a:pt x="508046" y="1554406"/>
                  </a:lnTo>
                  <a:lnTo>
                    <a:pt x="508901" y="1547792"/>
                  </a:lnTo>
                  <a:lnTo>
                    <a:pt x="509657" y="1541177"/>
                  </a:lnTo>
                  <a:lnTo>
                    <a:pt x="510334" y="1534563"/>
                  </a:lnTo>
                  <a:lnTo>
                    <a:pt x="510940" y="1527948"/>
                  </a:lnTo>
                  <a:lnTo>
                    <a:pt x="511469" y="1521334"/>
                  </a:lnTo>
                  <a:lnTo>
                    <a:pt x="511887" y="1514719"/>
                  </a:lnTo>
                  <a:lnTo>
                    <a:pt x="512232" y="1508105"/>
                  </a:lnTo>
                  <a:lnTo>
                    <a:pt x="512504" y="1501490"/>
                  </a:lnTo>
                  <a:lnTo>
                    <a:pt x="512680" y="1494876"/>
                  </a:lnTo>
                  <a:lnTo>
                    <a:pt x="512764" y="1488261"/>
                  </a:lnTo>
                  <a:lnTo>
                    <a:pt x="512777" y="1481647"/>
                  </a:lnTo>
                  <a:lnTo>
                    <a:pt x="512719" y="1475032"/>
                  </a:lnTo>
                  <a:lnTo>
                    <a:pt x="512556" y="1468418"/>
                  </a:lnTo>
                  <a:lnTo>
                    <a:pt x="512323" y="1461803"/>
                  </a:lnTo>
                  <a:lnTo>
                    <a:pt x="512027" y="1455189"/>
                  </a:lnTo>
                  <a:lnTo>
                    <a:pt x="511657" y="1448574"/>
                  </a:lnTo>
                  <a:lnTo>
                    <a:pt x="511203" y="1441960"/>
                  </a:lnTo>
                  <a:lnTo>
                    <a:pt x="510693" y="1435345"/>
                  </a:lnTo>
                  <a:lnTo>
                    <a:pt x="510129" y="1428731"/>
                  </a:lnTo>
                  <a:lnTo>
                    <a:pt x="509495" y="1422116"/>
                  </a:lnTo>
                  <a:lnTo>
                    <a:pt x="508806" y="1415502"/>
                  </a:lnTo>
                  <a:lnTo>
                    <a:pt x="508074" y="1408887"/>
                  </a:lnTo>
                  <a:lnTo>
                    <a:pt x="507300" y="1402273"/>
                  </a:lnTo>
                  <a:lnTo>
                    <a:pt x="506468" y="1395658"/>
                  </a:lnTo>
                  <a:lnTo>
                    <a:pt x="505606" y="1389044"/>
                  </a:lnTo>
                  <a:lnTo>
                    <a:pt x="504715" y="1382429"/>
                  </a:lnTo>
                  <a:lnTo>
                    <a:pt x="503792" y="1375815"/>
                  </a:lnTo>
                  <a:lnTo>
                    <a:pt x="502840" y="1369200"/>
                  </a:lnTo>
                  <a:lnTo>
                    <a:pt x="501870" y="1362586"/>
                  </a:lnTo>
                  <a:lnTo>
                    <a:pt x="500886" y="1355971"/>
                  </a:lnTo>
                  <a:lnTo>
                    <a:pt x="499883" y="1349357"/>
                  </a:lnTo>
                  <a:lnTo>
                    <a:pt x="498873" y="1342742"/>
                  </a:lnTo>
                  <a:lnTo>
                    <a:pt x="497857" y="1336128"/>
                  </a:lnTo>
                  <a:lnTo>
                    <a:pt x="496837" y="1329513"/>
                  </a:lnTo>
                  <a:lnTo>
                    <a:pt x="495817" y="1322899"/>
                  </a:lnTo>
                  <a:lnTo>
                    <a:pt x="494799" y="1316284"/>
                  </a:lnTo>
                  <a:lnTo>
                    <a:pt x="493785" y="1309670"/>
                  </a:lnTo>
                  <a:lnTo>
                    <a:pt x="492778" y="1303055"/>
                  </a:lnTo>
                  <a:lnTo>
                    <a:pt x="491780" y="1296441"/>
                  </a:lnTo>
                  <a:lnTo>
                    <a:pt x="490790" y="1289826"/>
                  </a:lnTo>
                  <a:lnTo>
                    <a:pt x="489809" y="1283212"/>
                  </a:lnTo>
                  <a:lnTo>
                    <a:pt x="488842" y="1276597"/>
                  </a:lnTo>
                  <a:lnTo>
                    <a:pt x="487885" y="1269983"/>
                  </a:lnTo>
                  <a:lnTo>
                    <a:pt x="486937" y="1263368"/>
                  </a:lnTo>
                  <a:lnTo>
                    <a:pt x="485999" y="1256754"/>
                  </a:lnTo>
                  <a:lnTo>
                    <a:pt x="485073" y="1250139"/>
                  </a:lnTo>
                  <a:lnTo>
                    <a:pt x="484154" y="1243525"/>
                  </a:lnTo>
                  <a:lnTo>
                    <a:pt x="483240" y="1236910"/>
                  </a:lnTo>
                  <a:lnTo>
                    <a:pt x="482333" y="1230296"/>
                  </a:lnTo>
                  <a:lnTo>
                    <a:pt x="481428" y="1223681"/>
                  </a:lnTo>
                  <a:lnTo>
                    <a:pt x="480523" y="1217067"/>
                  </a:lnTo>
                  <a:lnTo>
                    <a:pt x="479617" y="1210452"/>
                  </a:lnTo>
                  <a:lnTo>
                    <a:pt x="478704" y="1203838"/>
                  </a:lnTo>
                  <a:lnTo>
                    <a:pt x="477783" y="1197224"/>
                  </a:lnTo>
                  <a:lnTo>
                    <a:pt x="476853" y="1190609"/>
                  </a:lnTo>
                  <a:lnTo>
                    <a:pt x="475909" y="1183995"/>
                  </a:lnTo>
                  <a:lnTo>
                    <a:pt x="474944" y="1177380"/>
                  </a:lnTo>
                  <a:lnTo>
                    <a:pt x="473960" y="1170766"/>
                  </a:lnTo>
                  <a:lnTo>
                    <a:pt x="472957" y="1164151"/>
                  </a:lnTo>
                  <a:lnTo>
                    <a:pt x="471920" y="1157537"/>
                  </a:lnTo>
                  <a:lnTo>
                    <a:pt x="470852" y="1150922"/>
                  </a:lnTo>
                  <a:lnTo>
                    <a:pt x="469756" y="1144308"/>
                  </a:lnTo>
                  <a:lnTo>
                    <a:pt x="468626" y="1137693"/>
                  </a:lnTo>
                  <a:lnTo>
                    <a:pt x="467446" y="1131079"/>
                  </a:lnTo>
                  <a:lnTo>
                    <a:pt x="466230" y="1124464"/>
                  </a:lnTo>
                  <a:lnTo>
                    <a:pt x="464977" y="1117850"/>
                  </a:lnTo>
                  <a:lnTo>
                    <a:pt x="463671" y="1111235"/>
                  </a:lnTo>
                  <a:lnTo>
                    <a:pt x="462314" y="1104621"/>
                  </a:lnTo>
                  <a:lnTo>
                    <a:pt x="460914" y="1098006"/>
                  </a:lnTo>
                  <a:lnTo>
                    <a:pt x="459472" y="1091392"/>
                  </a:lnTo>
                  <a:lnTo>
                    <a:pt x="457960" y="1084777"/>
                  </a:lnTo>
                  <a:lnTo>
                    <a:pt x="456402" y="1078163"/>
                  </a:lnTo>
                  <a:lnTo>
                    <a:pt x="454800" y="1071548"/>
                  </a:lnTo>
                  <a:lnTo>
                    <a:pt x="453145" y="1064934"/>
                  </a:lnTo>
                  <a:lnTo>
                    <a:pt x="451427" y="1058319"/>
                  </a:lnTo>
                  <a:lnTo>
                    <a:pt x="449665" y="1051705"/>
                  </a:lnTo>
                  <a:lnTo>
                    <a:pt x="447861" y="1045090"/>
                  </a:lnTo>
                  <a:lnTo>
                    <a:pt x="445996" y="1038476"/>
                  </a:lnTo>
                  <a:lnTo>
                    <a:pt x="444084" y="1031861"/>
                  </a:lnTo>
                  <a:lnTo>
                    <a:pt x="442134" y="1025247"/>
                  </a:lnTo>
                  <a:lnTo>
                    <a:pt x="440143" y="1018632"/>
                  </a:lnTo>
                  <a:lnTo>
                    <a:pt x="438097" y="1012018"/>
                  </a:lnTo>
                  <a:lnTo>
                    <a:pt x="436018" y="1005403"/>
                  </a:lnTo>
                  <a:lnTo>
                    <a:pt x="433907" y="998789"/>
                  </a:lnTo>
                  <a:lnTo>
                    <a:pt x="431758" y="992174"/>
                  </a:lnTo>
                  <a:lnTo>
                    <a:pt x="429573" y="985560"/>
                  </a:lnTo>
                  <a:lnTo>
                    <a:pt x="427363" y="978945"/>
                  </a:lnTo>
                  <a:lnTo>
                    <a:pt x="425131" y="972331"/>
                  </a:lnTo>
                  <a:lnTo>
                    <a:pt x="422867" y="965716"/>
                  </a:lnTo>
                  <a:lnTo>
                    <a:pt x="420584" y="959102"/>
                  </a:lnTo>
                  <a:lnTo>
                    <a:pt x="418284" y="952487"/>
                  </a:lnTo>
                  <a:lnTo>
                    <a:pt x="415969" y="945873"/>
                  </a:lnTo>
                  <a:lnTo>
                    <a:pt x="413635" y="939258"/>
                  </a:lnTo>
                  <a:lnTo>
                    <a:pt x="411292" y="932644"/>
                  </a:lnTo>
                  <a:lnTo>
                    <a:pt x="408940" y="926029"/>
                  </a:lnTo>
                  <a:lnTo>
                    <a:pt x="406578" y="919415"/>
                  </a:lnTo>
                  <a:lnTo>
                    <a:pt x="404210" y="912800"/>
                  </a:lnTo>
                  <a:lnTo>
                    <a:pt x="401837" y="906186"/>
                  </a:lnTo>
                  <a:lnTo>
                    <a:pt x="399461" y="899571"/>
                  </a:lnTo>
                  <a:lnTo>
                    <a:pt x="397081" y="892957"/>
                  </a:lnTo>
                  <a:lnTo>
                    <a:pt x="394699" y="886342"/>
                  </a:lnTo>
                  <a:lnTo>
                    <a:pt x="392317" y="879728"/>
                  </a:lnTo>
                  <a:lnTo>
                    <a:pt x="389933" y="873113"/>
                  </a:lnTo>
                  <a:lnTo>
                    <a:pt x="387549" y="866499"/>
                  </a:lnTo>
                  <a:lnTo>
                    <a:pt x="385165" y="859884"/>
                  </a:lnTo>
                  <a:lnTo>
                    <a:pt x="382781" y="853270"/>
                  </a:lnTo>
                  <a:lnTo>
                    <a:pt x="380396" y="846655"/>
                  </a:lnTo>
                  <a:lnTo>
                    <a:pt x="378012" y="840041"/>
                  </a:lnTo>
                  <a:lnTo>
                    <a:pt x="375628" y="833426"/>
                  </a:lnTo>
                  <a:lnTo>
                    <a:pt x="373243" y="826812"/>
                  </a:lnTo>
                  <a:lnTo>
                    <a:pt x="370858" y="820197"/>
                  </a:lnTo>
                  <a:lnTo>
                    <a:pt x="368474" y="813583"/>
                  </a:lnTo>
                  <a:lnTo>
                    <a:pt x="366090" y="806968"/>
                  </a:lnTo>
                  <a:lnTo>
                    <a:pt x="363707" y="800354"/>
                  </a:lnTo>
                  <a:lnTo>
                    <a:pt x="361325" y="793739"/>
                  </a:lnTo>
                  <a:lnTo>
                    <a:pt x="358946" y="787125"/>
                  </a:lnTo>
                  <a:lnTo>
                    <a:pt x="356570" y="780510"/>
                  </a:lnTo>
                  <a:lnTo>
                    <a:pt x="354200" y="773896"/>
                  </a:lnTo>
                  <a:lnTo>
                    <a:pt x="351838" y="767281"/>
                  </a:lnTo>
                  <a:lnTo>
                    <a:pt x="349484" y="760667"/>
                  </a:lnTo>
                  <a:lnTo>
                    <a:pt x="347142" y="754052"/>
                  </a:lnTo>
                  <a:lnTo>
                    <a:pt x="344820" y="747438"/>
                  </a:lnTo>
                  <a:lnTo>
                    <a:pt x="342516" y="740823"/>
                  </a:lnTo>
                  <a:lnTo>
                    <a:pt x="340232" y="734209"/>
                  </a:lnTo>
                  <a:lnTo>
                    <a:pt x="337981" y="727594"/>
                  </a:lnTo>
                  <a:lnTo>
                    <a:pt x="335768" y="720980"/>
                  </a:lnTo>
                  <a:lnTo>
                    <a:pt x="333590" y="714365"/>
                  </a:lnTo>
                  <a:lnTo>
                    <a:pt x="331450" y="707751"/>
                  </a:lnTo>
                  <a:lnTo>
                    <a:pt x="329384" y="701136"/>
                  </a:lnTo>
                  <a:lnTo>
                    <a:pt x="327374" y="694522"/>
                  </a:lnTo>
                  <a:lnTo>
                    <a:pt x="325422" y="687907"/>
                  </a:lnTo>
                  <a:lnTo>
                    <a:pt x="323550" y="681293"/>
                  </a:lnTo>
                  <a:lnTo>
                    <a:pt x="321782" y="674678"/>
                  </a:lnTo>
                  <a:lnTo>
                    <a:pt x="320098" y="668064"/>
                  </a:lnTo>
                  <a:lnTo>
                    <a:pt x="318503" y="661449"/>
                  </a:lnTo>
                  <a:lnTo>
                    <a:pt x="317051" y="654835"/>
                  </a:lnTo>
                  <a:lnTo>
                    <a:pt x="315725" y="648220"/>
                  </a:lnTo>
                  <a:lnTo>
                    <a:pt x="314516" y="641606"/>
                  </a:lnTo>
                  <a:lnTo>
                    <a:pt x="313438" y="634991"/>
                  </a:lnTo>
                  <a:lnTo>
                    <a:pt x="312567" y="628377"/>
                  </a:lnTo>
                  <a:lnTo>
                    <a:pt x="311840" y="621762"/>
                  </a:lnTo>
                  <a:lnTo>
                    <a:pt x="311263" y="615148"/>
                  </a:lnTo>
                  <a:lnTo>
                    <a:pt x="310892" y="608533"/>
                  </a:lnTo>
                  <a:lnTo>
                    <a:pt x="310741" y="601919"/>
                  </a:lnTo>
                  <a:lnTo>
                    <a:pt x="310766" y="595304"/>
                  </a:lnTo>
                  <a:lnTo>
                    <a:pt x="310970" y="588690"/>
                  </a:lnTo>
                  <a:lnTo>
                    <a:pt x="311465" y="582075"/>
                  </a:lnTo>
                  <a:lnTo>
                    <a:pt x="312170" y="575461"/>
                  </a:lnTo>
                  <a:lnTo>
                    <a:pt x="313074" y="568846"/>
                  </a:lnTo>
                  <a:lnTo>
                    <a:pt x="314214" y="562232"/>
                  </a:lnTo>
                  <a:lnTo>
                    <a:pt x="315658" y="555617"/>
                  </a:lnTo>
                  <a:lnTo>
                    <a:pt x="317314" y="549003"/>
                  </a:lnTo>
                  <a:lnTo>
                    <a:pt x="319183" y="542388"/>
                  </a:lnTo>
                  <a:lnTo>
                    <a:pt x="321351" y="535774"/>
                  </a:lnTo>
                  <a:lnTo>
                    <a:pt x="323782" y="529159"/>
                  </a:lnTo>
                  <a:lnTo>
                    <a:pt x="326428" y="522545"/>
                  </a:lnTo>
                  <a:lnTo>
                    <a:pt x="329290" y="515930"/>
                  </a:lnTo>
                  <a:lnTo>
                    <a:pt x="332489" y="509316"/>
                  </a:lnTo>
                  <a:lnTo>
                    <a:pt x="335894" y="502701"/>
                  </a:lnTo>
                  <a:lnTo>
                    <a:pt x="339501" y="496087"/>
                  </a:lnTo>
                  <a:lnTo>
                    <a:pt x="343355" y="489472"/>
                  </a:lnTo>
                  <a:lnTo>
                    <a:pt x="347469" y="482858"/>
                  </a:lnTo>
                  <a:lnTo>
                    <a:pt x="351763" y="476243"/>
                  </a:lnTo>
                  <a:lnTo>
                    <a:pt x="356234" y="469629"/>
                  </a:lnTo>
                  <a:lnTo>
                    <a:pt x="360952" y="463014"/>
                  </a:lnTo>
                  <a:lnTo>
                    <a:pt x="365843" y="456400"/>
                  </a:lnTo>
                  <a:lnTo>
                    <a:pt x="370879" y="449785"/>
                  </a:lnTo>
                  <a:lnTo>
                    <a:pt x="376065" y="443171"/>
                  </a:lnTo>
                  <a:lnTo>
                    <a:pt x="381437" y="436556"/>
                  </a:lnTo>
                  <a:lnTo>
                    <a:pt x="386914" y="429942"/>
                  </a:lnTo>
                  <a:lnTo>
                    <a:pt x="392491" y="423327"/>
                  </a:lnTo>
                  <a:lnTo>
                    <a:pt x="398182" y="416713"/>
                  </a:lnTo>
                  <a:lnTo>
                    <a:pt x="403962" y="410098"/>
                  </a:lnTo>
                  <a:lnTo>
                    <a:pt x="409798" y="403484"/>
                  </a:lnTo>
                  <a:lnTo>
                    <a:pt x="415682" y="396869"/>
                  </a:lnTo>
                  <a:lnTo>
                    <a:pt x="421615" y="390255"/>
                  </a:lnTo>
                  <a:lnTo>
                    <a:pt x="427562" y="383640"/>
                  </a:lnTo>
                  <a:lnTo>
                    <a:pt x="433513" y="377026"/>
                  </a:lnTo>
                  <a:lnTo>
                    <a:pt x="439458" y="370411"/>
                  </a:lnTo>
                  <a:lnTo>
                    <a:pt x="445370" y="363797"/>
                  </a:lnTo>
                  <a:lnTo>
                    <a:pt x="451246" y="357182"/>
                  </a:lnTo>
                  <a:lnTo>
                    <a:pt x="457079" y="350568"/>
                  </a:lnTo>
                  <a:lnTo>
                    <a:pt x="462834" y="343953"/>
                  </a:lnTo>
                  <a:lnTo>
                    <a:pt x="468504" y="337339"/>
                  </a:lnTo>
                  <a:lnTo>
                    <a:pt x="474097" y="330724"/>
                  </a:lnTo>
                  <a:lnTo>
                    <a:pt x="479604" y="324110"/>
                  </a:lnTo>
                  <a:lnTo>
                    <a:pt x="484959" y="317495"/>
                  </a:lnTo>
                  <a:lnTo>
                    <a:pt x="490207" y="310881"/>
                  </a:lnTo>
                  <a:lnTo>
                    <a:pt x="495346" y="304266"/>
                  </a:lnTo>
                  <a:lnTo>
                    <a:pt x="500338" y="297652"/>
                  </a:lnTo>
                  <a:lnTo>
                    <a:pt x="505162" y="291037"/>
                  </a:lnTo>
                  <a:lnTo>
                    <a:pt x="509858" y="284423"/>
                  </a:lnTo>
                  <a:lnTo>
                    <a:pt x="514422" y="277808"/>
                  </a:lnTo>
                  <a:lnTo>
                    <a:pt x="518785" y="271194"/>
                  </a:lnTo>
                  <a:lnTo>
                    <a:pt x="522991" y="264579"/>
                  </a:lnTo>
                  <a:lnTo>
                    <a:pt x="527056" y="257965"/>
                  </a:lnTo>
                  <a:lnTo>
                    <a:pt x="530965" y="251350"/>
                  </a:lnTo>
                  <a:lnTo>
                    <a:pt x="534660" y="244736"/>
                  </a:lnTo>
                  <a:lnTo>
                    <a:pt x="538211" y="238121"/>
                  </a:lnTo>
                  <a:lnTo>
                    <a:pt x="541622" y="231507"/>
                  </a:lnTo>
                  <a:lnTo>
                    <a:pt x="544843" y="224892"/>
                  </a:lnTo>
                  <a:lnTo>
                    <a:pt x="547887" y="218278"/>
                  </a:lnTo>
                  <a:lnTo>
                    <a:pt x="550795" y="211663"/>
                  </a:lnTo>
                  <a:lnTo>
                    <a:pt x="553567" y="205049"/>
                  </a:lnTo>
                  <a:lnTo>
                    <a:pt x="556133" y="198434"/>
                  </a:lnTo>
                  <a:lnTo>
                    <a:pt x="558566" y="191820"/>
                  </a:lnTo>
                  <a:lnTo>
                    <a:pt x="560875" y="185205"/>
                  </a:lnTo>
                  <a:lnTo>
                    <a:pt x="563039" y="178591"/>
                  </a:lnTo>
                  <a:lnTo>
                    <a:pt x="565038" y="171976"/>
                  </a:lnTo>
                  <a:lnTo>
                    <a:pt x="566925" y="165362"/>
                  </a:lnTo>
                  <a:lnTo>
                    <a:pt x="568704" y="158747"/>
                  </a:lnTo>
                  <a:lnTo>
                    <a:pt x="570335" y="152133"/>
                  </a:lnTo>
                  <a:lnTo>
                    <a:pt x="571851" y="145518"/>
                  </a:lnTo>
                  <a:lnTo>
                    <a:pt x="573272" y="138904"/>
                  </a:lnTo>
                  <a:lnTo>
                    <a:pt x="574599" y="132289"/>
                  </a:lnTo>
                  <a:lnTo>
                    <a:pt x="575793" y="125675"/>
                  </a:lnTo>
                  <a:lnTo>
                    <a:pt x="576908" y="119060"/>
                  </a:lnTo>
                  <a:lnTo>
                    <a:pt x="577948" y="112446"/>
                  </a:lnTo>
                  <a:lnTo>
                    <a:pt x="578896" y="105831"/>
                  </a:lnTo>
                  <a:lnTo>
                    <a:pt x="579755" y="99217"/>
                  </a:lnTo>
                  <a:lnTo>
                    <a:pt x="580553" y="92602"/>
                  </a:lnTo>
                  <a:lnTo>
                    <a:pt x="581291" y="85988"/>
                  </a:lnTo>
                  <a:lnTo>
                    <a:pt x="581947" y="79373"/>
                  </a:lnTo>
                  <a:lnTo>
                    <a:pt x="582548" y="72759"/>
                  </a:lnTo>
                  <a:lnTo>
                    <a:pt x="583103" y="66144"/>
                  </a:lnTo>
                  <a:lnTo>
                    <a:pt x="583607" y="59530"/>
                  </a:lnTo>
                  <a:lnTo>
                    <a:pt x="584052" y="52915"/>
                  </a:lnTo>
                  <a:lnTo>
                    <a:pt x="584460" y="46301"/>
                  </a:lnTo>
                  <a:lnTo>
                    <a:pt x="584835" y="39686"/>
                  </a:lnTo>
                  <a:lnTo>
                    <a:pt x="585166" y="33072"/>
                  </a:lnTo>
                  <a:lnTo>
                    <a:pt x="585462" y="26457"/>
                  </a:lnTo>
                  <a:lnTo>
                    <a:pt x="585732" y="19843"/>
                  </a:lnTo>
                  <a:lnTo>
                    <a:pt x="585977" y="13228"/>
                  </a:lnTo>
                  <a:lnTo>
                    <a:pt x="586188" y="6614"/>
                  </a:lnTo>
                  <a:lnTo>
                    <a:pt x="586380" y="0"/>
                  </a:lnTo>
                  <a:lnTo>
                    <a:pt x="589225" y="0"/>
                  </a:lnTo>
                  <a:lnTo>
                    <a:pt x="589416" y="6614"/>
                  </a:lnTo>
                  <a:lnTo>
                    <a:pt x="589627" y="13228"/>
                  </a:lnTo>
                  <a:lnTo>
                    <a:pt x="589872" y="19843"/>
                  </a:lnTo>
                  <a:lnTo>
                    <a:pt x="590142" y="26457"/>
                  </a:lnTo>
                  <a:lnTo>
                    <a:pt x="590438" y="33072"/>
                  </a:lnTo>
                  <a:lnTo>
                    <a:pt x="590770" y="39686"/>
                  </a:lnTo>
                  <a:lnTo>
                    <a:pt x="591144" y="46301"/>
                  </a:lnTo>
                  <a:lnTo>
                    <a:pt x="591552" y="52915"/>
                  </a:lnTo>
                  <a:lnTo>
                    <a:pt x="591997" y="59530"/>
                  </a:lnTo>
                  <a:lnTo>
                    <a:pt x="592502" y="66144"/>
                  </a:lnTo>
                  <a:lnTo>
                    <a:pt x="593056" y="72759"/>
                  </a:lnTo>
                  <a:lnTo>
                    <a:pt x="593657" y="79373"/>
                  </a:lnTo>
                  <a:lnTo>
                    <a:pt x="594313" y="85988"/>
                  </a:lnTo>
                  <a:lnTo>
                    <a:pt x="595051" y="92602"/>
                  </a:lnTo>
                  <a:lnTo>
                    <a:pt x="595849" y="99217"/>
                  </a:lnTo>
                  <a:lnTo>
                    <a:pt x="596708" y="105831"/>
                  </a:lnTo>
                  <a:lnTo>
                    <a:pt x="597656" y="112446"/>
                  </a:lnTo>
                  <a:lnTo>
                    <a:pt x="598696" y="119060"/>
                  </a:lnTo>
                  <a:lnTo>
                    <a:pt x="599811" y="125675"/>
                  </a:lnTo>
                  <a:lnTo>
                    <a:pt x="601005" y="132289"/>
                  </a:lnTo>
                  <a:lnTo>
                    <a:pt x="602332" y="138904"/>
                  </a:lnTo>
                  <a:lnTo>
                    <a:pt x="603753" y="145518"/>
                  </a:lnTo>
                  <a:lnTo>
                    <a:pt x="605269" y="152133"/>
                  </a:lnTo>
                  <a:lnTo>
                    <a:pt x="606900" y="158747"/>
                  </a:lnTo>
                  <a:lnTo>
                    <a:pt x="608679" y="165362"/>
                  </a:lnTo>
                  <a:lnTo>
                    <a:pt x="610566" y="171976"/>
                  </a:lnTo>
                  <a:lnTo>
                    <a:pt x="612565" y="178591"/>
                  </a:lnTo>
                  <a:lnTo>
                    <a:pt x="614729" y="185205"/>
                  </a:lnTo>
                  <a:lnTo>
                    <a:pt x="617038" y="191820"/>
                  </a:lnTo>
                  <a:lnTo>
                    <a:pt x="619471" y="198434"/>
                  </a:lnTo>
                  <a:lnTo>
                    <a:pt x="622037" y="205049"/>
                  </a:lnTo>
                  <a:lnTo>
                    <a:pt x="624809" y="211663"/>
                  </a:lnTo>
                  <a:lnTo>
                    <a:pt x="627717" y="218278"/>
                  </a:lnTo>
                  <a:lnTo>
                    <a:pt x="630762" y="224892"/>
                  </a:lnTo>
                  <a:lnTo>
                    <a:pt x="633983" y="231507"/>
                  </a:lnTo>
                  <a:lnTo>
                    <a:pt x="637393" y="238121"/>
                  </a:lnTo>
                  <a:lnTo>
                    <a:pt x="640945" y="244736"/>
                  </a:lnTo>
                  <a:lnTo>
                    <a:pt x="644639" y="251350"/>
                  </a:lnTo>
                  <a:lnTo>
                    <a:pt x="648548" y="257965"/>
                  </a:lnTo>
                  <a:lnTo>
                    <a:pt x="652613" y="264579"/>
                  </a:lnTo>
                  <a:lnTo>
                    <a:pt x="656819" y="271194"/>
                  </a:lnTo>
                  <a:lnTo>
                    <a:pt x="661182" y="277808"/>
                  </a:lnTo>
                  <a:lnTo>
                    <a:pt x="665746" y="284423"/>
                  </a:lnTo>
                  <a:lnTo>
                    <a:pt x="670442" y="291037"/>
                  </a:lnTo>
                  <a:lnTo>
                    <a:pt x="675266" y="297652"/>
                  </a:lnTo>
                  <a:lnTo>
                    <a:pt x="680259" y="304266"/>
                  </a:lnTo>
                  <a:lnTo>
                    <a:pt x="685397" y="310881"/>
                  </a:lnTo>
                  <a:lnTo>
                    <a:pt x="690646" y="317495"/>
                  </a:lnTo>
                  <a:lnTo>
                    <a:pt x="696000" y="324110"/>
                  </a:lnTo>
                  <a:lnTo>
                    <a:pt x="701507" y="330724"/>
                  </a:lnTo>
                  <a:lnTo>
                    <a:pt x="707100" y="337339"/>
                  </a:lnTo>
                  <a:lnTo>
                    <a:pt x="712770" y="343953"/>
                  </a:lnTo>
                  <a:lnTo>
                    <a:pt x="718525" y="350568"/>
                  </a:lnTo>
                  <a:lnTo>
                    <a:pt x="724358" y="357182"/>
                  </a:lnTo>
                  <a:lnTo>
                    <a:pt x="730234" y="363797"/>
                  </a:lnTo>
                  <a:lnTo>
                    <a:pt x="736146" y="370411"/>
                  </a:lnTo>
                  <a:lnTo>
                    <a:pt x="742091" y="377026"/>
                  </a:lnTo>
                  <a:lnTo>
                    <a:pt x="748043" y="383640"/>
                  </a:lnTo>
                  <a:lnTo>
                    <a:pt x="753989" y="390255"/>
                  </a:lnTo>
                  <a:lnTo>
                    <a:pt x="759922" y="396869"/>
                  </a:lnTo>
                  <a:lnTo>
                    <a:pt x="765806" y="403484"/>
                  </a:lnTo>
                  <a:lnTo>
                    <a:pt x="771642" y="410098"/>
                  </a:lnTo>
                  <a:lnTo>
                    <a:pt x="777422" y="416713"/>
                  </a:lnTo>
                  <a:lnTo>
                    <a:pt x="783113" y="423327"/>
                  </a:lnTo>
                  <a:lnTo>
                    <a:pt x="788690" y="429942"/>
                  </a:lnTo>
                  <a:lnTo>
                    <a:pt x="794168" y="436556"/>
                  </a:lnTo>
                  <a:lnTo>
                    <a:pt x="799539" y="443171"/>
                  </a:lnTo>
                  <a:lnTo>
                    <a:pt x="804725" y="449785"/>
                  </a:lnTo>
                  <a:lnTo>
                    <a:pt x="809761" y="456400"/>
                  </a:lnTo>
                  <a:lnTo>
                    <a:pt x="814652" y="463014"/>
                  </a:lnTo>
                  <a:lnTo>
                    <a:pt x="819370" y="469629"/>
                  </a:lnTo>
                  <a:lnTo>
                    <a:pt x="823841" y="476243"/>
                  </a:lnTo>
                  <a:lnTo>
                    <a:pt x="828136" y="482858"/>
                  </a:lnTo>
                  <a:lnTo>
                    <a:pt x="832249" y="489472"/>
                  </a:lnTo>
                  <a:lnTo>
                    <a:pt x="836103" y="496087"/>
                  </a:lnTo>
                  <a:lnTo>
                    <a:pt x="839710" y="502701"/>
                  </a:lnTo>
                  <a:lnTo>
                    <a:pt x="843115" y="509316"/>
                  </a:lnTo>
                  <a:lnTo>
                    <a:pt x="846314" y="515930"/>
                  </a:lnTo>
                  <a:lnTo>
                    <a:pt x="849176" y="522545"/>
                  </a:lnTo>
                  <a:lnTo>
                    <a:pt x="851822" y="529159"/>
                  </a:lnTo>
                  <a:lnTo>
                    <a:pt x="854253" y="535774"/>
                  </a:lnTo>
                  <a:lnTo>
                    <a:pt x="856422" y="542388"/>
                  </a:lnTo>
                  <a:lnTo>
                    <a:pt x="858290" y="549003"/>
                  </a:lnTo>
                  <a:lnTo>
                    <a:pt x="859946" y="555617"/>
                  </a:lnTo>
                  <a:lnTo>
                    <a:pt x="861390" y="562232"/>
                  </a:lnTo>
                  <a:lnTo>
                    <a:pt x="862530" y="568846"/>
                  </a:lnTo>
                  <a:lnTo>
                    <a:pt x="863435" y="575461"/>
                  </a:lnTo>
                  <a:lnTo>
                    <a:pt x="864139" y="582075"/>
                  </a:lnTo>
                  <a:lnTo>
                    <a:pt x="864634" y="588690"/>
                  </a:lnTo>
                  <a:lnTo>
                    <a:pt x="864838" y="595304"/>
                  </a:lnTo>
                  <a:lnTo>
                    <a:pt x="864863" y="601919"/>
                  </a:lnTo>
                  <a:lnTo>
                    <a:pt x="864712" y="608533"/>
                  </a:lnTo>
                  <a:lnTo>
                    <a:pt x="864341" y="615148"/>
                  </a:lnTo>
                  <a:lnTo>
                    <a:pt x="863764" y="621762"/>
                  </a:lnTo>
                  <a:lnTo>
                    <a:pt x="863037" y="628377"/>
                  </a:lnTo>
                  <a:lnTo>
                    <a:pt x="862166" y="634991"/>
                  </a:lnTo>
                  <a:lnTo>
                    <a:pt x="861088" y="641606"/>
                  </a:lnTo>
                  <a:lnTo>
                    <a:pt x="859879" y="648220"/>
                  </a:lnTo>
                  <a:lnTo>
                    <a:pt x="858553" y="654835"/>
                  </a:lnTo>
                  <a:lnTo>
                    <a:pt x="857101" y="661449"/>
                  </a:lnTo>
                  <a:lnTo>
                    <a:pt x="855506" y="668064"/>
                  </a:lnTo>
                  <a:lnTo>
                    <a:pt x="853822" y="674678"/>
                  </a:lnTo>
                  <a:lnTo>
                    <a:pt x="852054" y="681293"/>
                  </a:lnTo>
                  <a:lnTo>
                    <a:pt x="850182" y="687907"/>
                  </a:lnTo>
                  <a:lnTo>
                    <a:pt x="848231" y="694522"/>
                  </a:lnTo>
                  <a:lnTo>
                    <a:pt x="846220" y="701136"/>
                  </a:lnTo>
                  <a:lnTo>
                    <a:pt x="844154" y="707751"/>
                  </a:lnTo>
                  <a:lnTo>
                    <a:pt x="842014" y="714365"/>
                  </a:lnTo>
                  <a:lnTo>
                    <a:pt x="839836" y="720980"/>
                  </a:lnTo>
                  <a:lnTo>
                    <a:pt x="837623" y="727594"/>
                  </a:lnTo>
                  <a:lnTo>
                    <a:pt x="835372" y="734209"/>
                  </a:lnTo>
                  <a:lnTo>
                    <a:pt x="833088" y="740823"/>
                  </a:lnTo>
                  <a:lnTo>
                    <a:pt x="830784" y="747438"/>
                  </a:lnTo>
                  <a:lnTo>
                    <a:pt x="828462" y="754052"/>
                  </a:lnTo>
                  <a:lnTo>
                    <a:pt x="826120" y="760667"/>
                  </a:lnTo>
                  <a:lnTo>
                    <a:pt x="823766" y="767281"/>
                  </a:lnTo>
                  <a:lnTo>
                    <a:pt x="821404" y="773896"/>
                  </a:lnTo>
                  <a:lnTo>
                    <a:pt x="819035" y="780510"/>
                  </a:lnTo>
                  <a:lnTo>
                    <a:pt x="816658" y="787125"/>
                  </a:lnTo>
                  <a:lnTo>
                    <a:pt x="814279" y="793739"/>
                  </a:lnTo>
                  <a:lnTo>
                    <a:pt x="811898" y="800354"/>
                  </a:lnTo>
                  <a:lnTo>
                    <a:pt x="809514" y="806968"/>
                  </a:lnTo>
                  <a:lnTo>
                    <a:pt x="807130" y="813583"/>
                  </a:lnTo>
                  <a:lnTo>
                    <a:pt x="804746" y="820197"/>
                  </a:lnTo>
                  <a:lnTo>
                    <a:pt x="802361" y="826812"/>
                  </a:lnTo>
                  <a:lnTo>
                    <a:pt x="799977" y="833426"/>
                  </a:lnTo>
                  <a:lnTo>
                    <a:pt x="797592" y="840041"/>
                  </a:lnTo>
                  <a:lnTo>
                    <a:pt x="795208" y="846655"/>
                  </a:lnTo>
                  <a:lnTo>
                    <a:pt x="792824" y="853270"/>
                  </a:lnTo>
                  <a:lnTo>
                    <a:pt x="790439" y="859884"/>
                  </a:lnTo>
                  <a:lnTo>
                    <a:pt x="788055" y="866499"/>
                  </a:lnTo>
                  <a:lnTo>
                    <a:pt x="785671" y="873113"/>
                  </a:lnTo>
                  <a:lnTo>
                    <a:pt x="783287" y="879728"/>
                  </a:lnTo>
                  <a:lnTo>
                    <a:pt x="780905" y="886342"/>
                  </a:lnTo>
                  <a:lnTo>
                    <a:pt x="778523" y="892957"/>
                  </a:lnTo>
                  <a:lnTo>
                    <a:pt x="776143" y="899571"/>
                  </a:lnTo>
                  <a:lnTo>
                    <a:pt x="773767" y="906186"/>
                  </a:lnTo>
                  <a:lnTo>
                    <a:pt x="771394" y="912800"/>
                  </a:lnTo>
                  <a:lnTo>
                    <a:pt x="769026" y="919415"/>
                  </a:lnTo>
                  <a:lnTo>
                    <a:pt x="766664" y="926029"/>
                  </a:lnTo>
                  <a:lnTo>
                    <a:pt x="764312" y="932644"/>
                  </a:lnTo>
                  <a:lnTo>
                    <a:pt x="761969" y="939258"/>
                  </a:lnTo>
                  <a:lnTo>
                    <a:pt x="759635" y="945873"/>
                  </a:lnTo>
                  <a:lnTo>
                    <a:pt x="757320" y="952487"/>
                  </a:lnTo>
                  <a:lnTo>
                    <a:pt x="755020" y="959102"/>
                  </a:lnTo>
                  <a:lnTo>
                    <a:pt x="752737" y="965716"/>
                  </a:lnTo>
                  <a:lnTo>
                    <a:pt x="750473" y="972331"/>
                  </a:lnTo>
                  <a:lnTo>
                    <a:pt x="748241" y="978945"/>
                  </a:lnTo>
                  <a:lnTo>
                    <a:pt x="746031" y="985560"/>
                  </a:lnTo>
                  <a:lnTo>
                    <a:pt x="743847" y="992174"/>
                  </a:lnTo>
                  <a:lnTo>
                    <a:pt x="741697" y="998789"/>
                  </a:lnTo>
                  <a:lnTo>
                    <a:pt x="739587" y="1005403"/>
                  </a:lnTo>
                  <a:lnTo>
                    <a:pt x="737507" y="1012018"/>
                  </a:lnTo>
                  <a:lnTo>
                    <a:pt x="735461" y="1018632"/>
                  </a:lnTo>
                  <a:lnTo>
                    <a:pt x="733471" y="1025247"/>
                  </a:lnTo>
                  <a:lnTo>
                    <a:pt x="731520" y="1031861"/>
                  </a:lnTo>
                  <a:lnTo>
                    <a:pt x="729608" y="1038476"/>
                  </a:lnTo>
                  <a:lnTo>
                    <a:pt x="727743" y="1045090"/>
                  </a:lnTo>
                  <a:lnTo>
                    <a:pt x="725939" y="1051705"/>
                  </a:lnTo>
                  <a:lnTo>
                    <a:pt x="724178" y="1058319"/>
                  </a:lnTo>
                  <a:lnTo>
                    <a:pt x="722460" y="1064934"/>
                  </a:lnTo>
                  <a:lnTo>
                    <a:pt x="720804" y="1071548"/>
                  </a:lnTo>
                  <a:lnTo>
                    <a:pt x="719202" y="1078163"/>
                  </a:lnTo>
                  <a:lnTo>
                    <a:pt x="717644" y="1084777"/>
                  </a:lnTo>
                  <a:lnTo>
                    <a:pt x="716132" y="1091392"/>
                  </a:lnTo>
                  <a:lnTo>
                    <a:pt x="714690" y="1098006"/>
                  </a:lnTo>
                  <a:lnTo>
                    <a:pt x="713290" y="1104621"/>
                  </a:lnTo>
                  <a:lnTo>
                    <a:pt x="711933" y="1111235"/>
                  </a:lnTo>
                  <a:lnTo>
                    <a:pt x="710627" y="1117850"/>
                  </a:lnTo>
                  <a:lnTo>
                    <a:pt x="709374" y="1124464"/>
                  </a:lnTo>
                  <a:lnTo>
                    <a:pt x="708158" y="1131079"/>
                  </a:lnTo>
                  <a:lnTo>
                    <a:pt x="706978" y="1137693"/>
                  </a:lnTo>
                  <a:lnTo>
                    <a:pt x="705848" y="1144308"/>
                  </a:lnTo>
                  <a:lnTo>
                    <a:pt x="704752" y="1150922"/>
                  </a:lnTo>
                  <a:lnTo>
                    <a:pt x="703684" y="1157537"/>
                  </a:lnTo>
                  <a:lnTo>
                    <a:pt x="702647" y="1164151"/>
                  </a:lnTo>
                  <a:lnTo>
                    <a:pt x="701644" y="1170766"/>
                  </a:lnTo>
                  <a:lnTo>
                    <a:pt x="700660" y="1177380"/>
                  </a:lnTo>
                  <a:lnTo>
                    <a:pt x="699695" y="1183995"/>
                  </a:lnTo>
                  <a:lnTo>
                    <a:pt x="698751" y="1190609"/>
                  </a:lnTo>
                  <a:lnTo>
                    <a:pt x="697821" y="1197224"/>
                  </a:lnTo>
                  <a:lnTo>
                    <a:pt x="696900" y="1203838"/>
                  </a:lnTo>
                  <a:lnTo>
                    <a:pt x="695987" y="1210452"/>
                  </a:lnTo>
                  <a:lnTo>
                    <a:pt x="695081" y="1217067"/>
                  </a:lnTo>
                  <a:lnTo>
                    <a:pt x="694176" y="1223681"/>
                  </a:lnTo>
                  <a:lnTo>
                    <a:pt x="693271" y="1230296"/>
                  </a:lnTo>
                  <a:lnTo>
                    <a:pt x="692364" y="1236910"/>
                  </a:lnTo>
                  <a:lnTo>
                    <a:pt x="691450" y="1243525"/>
                  </a:lnTo>
                  <a:lnTo>
                    <a:pt x="690531" y="1250139"/>
                  </a:lnTo>
                  <a:lnTo>
                    <a:pt x="689605" y="1256754"/>
                  </a:lnTo>
                  <a:lnTo>
                    <a:pt x="688667" y="1263368"/>
                  </a:lnTo>
                  <a:lnTo>
                    <a:pt x="687719" y="1269983"/>
                  </a:lnTo>
                  <a:lnTo>
                    <a:pt x="686762" y="1276597"/>
                  </a:lnTo>
                  <a:lnTo>
                    <a:pt x="685795" y="1283212"/>
                  </a:lnTo>
                  <a:lnTo>
                    <a:pt x="684814" y="1289826"/>
                  </a:lnTo>
                  <a:lnTo>
                    <a:pt x="683824" y="1296441"/>
                  </a:lnTo>
                  <a:lnTo>
                    <a:pt x="682826" y="1303055"/>
                  </a:lnTo>
                  <a:lnTo>
                    <a:pt x="681819" y="1309670"/>
                  </a:lnTo>
                  <a:lnTo>
                    <a:pt x="680805" y="1316284"/>
                  </a:lnTo>
                  <a:lnTo>
                    <a:pt x="679787" y="1322899"/>
                  </a:lnTo>
                  <a:lnTo>
                    <a:pt x="678767" y="1329513"/>
                  </a:lnTo>
                  <a:lnTo>
                    <a:pt x="677747" y="1336128"/>
                  </a:lnTo>
                  <a:lnTo>
                    <a:pt x="676731" y="1342742"/>
                  </a:lnTo>
                  <a:lnTo>
                    <a:pt x="675721" y="1349357"/>
                  </a:lnTo>
                  <a:lnTo>
                    <a:pt x="674719" y="1355971"/>
                  </a:lnTo>
                  <a:lnTo>
                    <a:pt x="673734" y="1362586"/>
                  </a:lnTo>
                  <a:lnTo>
                    <a:pt x="672764" y="1369200"/>
                  </a:lnTo>
                  <a:lnTo>
                    <a:pt x="671812" y="1375815"/>
                  </a:lnTo>
                  <a:lnTo>
                    <a:pt x="670889" y="1382429"/>
                  </a:lnTo>
                  <a:lnTo>
                    <a:pt x="669998" y="1389044"/>
                  </a:lnTo>
                  <a:lnTo>
                    <a:pt x="669136" y="1395658"/>
                  </a:lnTo>
                  <a:lnTo>
                    <a:pt x="668305" y="1402273"/>
                  </a:lnTo>
                  <a:lnTo>
                    <a:pt x="667531" y="1408887"/>
                  </a:lnTo>
                  <a:lnTo>
                    <a:pt x="666798" y="1415502"/>
                  </a:lnTo>
                  <a:lnTo>
                    <a:pt x="666109" y="1422116"/>
                  </a:lnTo>
                  <a:lnTo>
                    <a:pt x="665475" y="1428731"/>
                  </a:lnTo>
                  <a:lnTo>
                    <a:pt x="664911" y="1435345"/>
                  </a:lnTo>
                  <a:lnTo>
                    <a:pt x="664401" y="1441960"/>
                  </a:lnTo>
                  <a:lnTo>
                    <a:pt x="663947" y="1448574"/>
                  </a:lnTo>
                  <a:lnTo>
                    <a:pt x="663577" y="1455189"/>
                  </a:lnTo>
                  <a:lnTo>
                    <a:pt x="663281" y="1461803"/>
                  </a:lnTo>
                  <a:lnTo>
                    <a:pt x="663048" y="1468418"/>
                  </a:lnTo>
                  <a:lnTo>
                    <a:pt x="662885" y="1475032"/>
                  </a:lnTo>
                  <a:lnTo>
                    <a:pt x="662828" y="1481647"/>
                  </a:lnTo>
                  <a:lnTo>
                    <a:pt x="662840" y="1488261"/>
                  </a:lnTo>
                  <a:lnTo>
                    <a:pt x="662924" y="1494876"/>
                  </a:lnTo>
                  <a:lnTo>
                    <a:pt x="663100" y="1501490"/>
                  </a:lnTo>
                  <a:lnTo>
                    <a:pt x="663372" y="1508105"/>
                  </a:lnTo>
                  <a:lnTo>
                    <a:pt x="663718" y="1514719"/>
                  </a:lnTo>
                  <a:lnTo>
                    <a:pt x="664135" y="1521334"/>
                  </a:lnTo>
                  <a:lnTo>
                    <a:pt x="664664" y="1527948"/>
                  </a:lnTo>
                  <a:lnTo>
                    <a:pt x="665270" y="1534563"/>
                  </a:lnTo>
                  <a:lnTo>
                    <a:pt x="665947" y="1541177"/>
                  </a:lnTo>
                  <a:lnTo>
                    <a:pt x="666703" y="1547792"/>
                  </a:lnTo>
                  <a:lnTo>
                    <a:pt x="667558" y="1554406"/>
                  </a:lnTo>
                  <a:lnTo>
                    <a:pt x="668478" y="1561021"/>
                  </a:lnTo>
                  <a:lnTo>
                    <a:pt x="669462" y="1567635"/>
                  </a:lnTo>
                  <a:lnTo>
                    <a:pt x="670528" y="1574250"/>
                  </a:lnTo>
                  <a:lnTo>
                    <a:pt x="671665" y="1580864"/>
                  </a:lnTo>
                  <a:lnTo>
                    <a:pt x="672855" y="1587479"/>
                  </a:lnTo>
                  <a:lnTo>
                    <a:pt x="674097" y="1594093"/>
                  </a:lnTo>
                  <a:lnTo>
                    <a:pt x="675414" y="1600708"/>
                  </a:lnTo>
                  <a:lnTo>
                    <a:pt x="676772" y="1607322"/>
                  </a:lnTo>
                  <a:lnTo>
                    <a:pt x="678169" y="1613937"/>
                  </a:lnTo>
                  <a:lnTo>
                    <a:pt x="679608" y="1620551"/>
                  </a:lnTo>
                  <a:lnTo>
                    <a:pt x="681088" y="1627166"/>
                  </a:lnTo>
                  <a:lnTo>
                    <a:pt x="682592" y="1633780"/>
                  </a:lnTo>
                  <a:lnTo>
                    <a:pt x="684117" y="1640395"/>
                  </a:lnTo>
                  <a:lnTo>
                    <a:pt x="685666" y="1647009"/>
                  </a:lnTo>
                  <a:lnTo>
                    <a:pt x="687225" y="1653624"/>
                  </a:lnTo>
                  <a:lnTo>
                    <a:pt x="688790" y="1660238"/>
                  </a:lnTo>
                  <a:lnTo>
                    <a:pt x="690358" y="1666853"/>
                  </a:lnTo>
                  <a:lnTo>
                    <a:pt x="691920" y="1673467"/>
                  </a:lnTo>
                  <a:lnTo>
                    <a:pt x="693474" y="1680082"/>
                  </a:lnTo>
                  <a:lnTo>
                    <a:pt x="695015" y="1686696"/>
                  </a:lnTo>
                  <a:lnTo>
                    <a:pt x="696536" y="1693311"/>
                  </a:lnTo>
                  <a:lnTo>
                    <a:pt x="698029" y="1699925"/>
                  </a:lnTo>
                  <a:lnTo>
                    <a:pt x="699497" y="1706540"/>
                  </a:lnTo>
                  <a:lnTo>
                    <a:pt x="700939" y="1713154"/>
                  </a:lnTo>
                  <a:lnTo>
                    <a:pt x="702332" y="1719769"/>
                  </a:lnTo>
                  <a:lnTo>
                    <a:pt x="703687" y="1726383"/>
                  </a:lnTo>
                  <a:lnTo>
                    <a:pt x="705004" y="1732998"/>
                  </a:lnTo>
                  <a:lnTo>
                    <a:pt x="706277" y="1739612"/>
                  </a:lnTo>
                  <a:lnTo>
                    <a:pt x="707489" y="1746227"/>
                  </a:lnTo>
                  <a:lnTo>
                    <a:pt x="708656" y="1752841"/>
                  </a:lnTo>
                  <a:lnTo>
                    <a:pt x="709779" y="1759456"/>
                  </a:lnTo>
                  <a:lnTo>
                    <a:pt x="710838" y="1766070"/>
                  </a:lnTo>
                  <a:lnTo>
                    <a:pt x="711839" y="1772685"/>
                  </a:lnTo>
                  <a:lnTo>
                    <a:pt x="712793" y="1779299"/>
                  </a:lnTo>
                  <a:lnTo>
                    <a:pt x="713700" y="1785914"/>
                  </a:lnTo>
                  <a:lnTo>
                    <a:pt x="714531" y="1792528"/>
                  </a:lnTo>
                  <a:lnTo>
                    <a:pt x="715316" y="1799143"/>
                  </a:lnTo>
                  <a:lnTo>
                    <a:pt x="716055" y="1805757"/>
                  </a:lnTo>
                  <a:lnTo>
                    <a:pt x="716739" y="1812372"/>
                  </a:lnTo>
                  <a:lnTo>
                    <a:pt x="717364" y="1818986"/>
                  </a:lnTo>
                  <a:lnTo>
                    <a:pt x="717949" y="1825601"/>
                  </a:lnTo>
                  <a:lnTo>
                    <a:pt x="718495" y="1832215"/>
                  </a:lnTo>
                  <a:lnTo>
                    <a:pt x="718987" y="1838830"/>
                  </a:lnTo>
                  <a:lnTo>
                    <a:pt x="719440" y="1845444"/>
                  </a:lnTo>
                  <a:lnTo>
                    <a:pt x="719861" y="1852059"/>
                  </a:lnTo>
                  <a:lnTo>
                    <a:pt x="720251" y="1858673"/>
                  </a:lnTo>
                  <a:lnTo>
                    <a:pt x="720601" y="1865288"/>
                  </a:lnTo>
                  <a:lnTo>
                    <a:pt x="720929" y="1871902"/>
                  </a:lnTo>
                  <a:lnTo>
                    <a:pt x="721236" y="1878517"/>
                  </a:lnTo>
                  <a:lnTo>
                    <a:pt x="721521" y="1885131"/>
                  </a:lnTo>
                  <a:lnTo>
                    <a:pt x="721788" y="1891746"/>
                  </a:lnTo>
                  <a:lnTo>
                    <a:pt x="722046" y="1898360"/>
                  </a:lnTo>
                  <a:lnTo>
                    <a:pt x="722295" y="1904975"/>
                  </a:lnTo>
                  <a:lnTo>
                    <a:pt x="722536" y="1911589"/>
                  </a:lnTo>
                  <a:lnTo>
                    <a:pt x="722777" y="1918204"/>
                  </a:lnTo>
                  <a:lnTo>
                    <a:pt x="723018" y="1924818"/>
                  </a:lnTo>
                  <a:lnTo>
                    <a:pt x="723263" y="1931433"/>
                  </a:lnTo>
                  <a:lnTo>
                    <a:pt x="723517" y="1938047"/>
                  </a:lnTo>
                  <a:lnTo>
                    <a:pt x="723781" y="1944662"/>
                  </a:lnTo>
                  <a:lnTo>
                    <a:pt x="724054" y="1951276"/>
                  </a:lnTo>
                  <a:lnTo>
                    <a:pt x="724346" y="1957891"/>
                  </a:lnTo>
                  <a:lnTo>
                    <a:pt x="724656" y="1964505"/>
                  </a:lnTo>
                  <a:lnTo>
                    <a:pt x="724982" y="1971120"/>
                  </a:lnTo>
                  <a:lnTo>
                    <a:pt x="725326" y="1977734"/>
                  </a:lnTo>
                  <a:lnTo>
                    <a:pt x="725700" y="1984349"/>
                  </a:lnTo>
                  <a:lnTo>
                    <a:pt x="726095" y="1990963"/>
                  </a:lnTo>
                  <a:lnTo>
                    <a:pt x="726511" y="1997578"/>
                  </a:lnTo>
                  <a:lnTo>
                    <a:pt x="726953" y="2004192"/>
                  </a:lnTo>
                  <a:lnTo>
                    <a:pt x="727427" y="2010807"/>
                  </a:lnTo>
                  <a:lnTo>
                    <a:pt x="727923" y="2017421"/>
                  </a:lnTo>
                  <a:lnTo>
                    <a:pt x="728442" y="2024036"/>
                  </a:lnTo>
                  <a:lnTo>
                    <a:pt x="728995" y="2030650"/>
                  </a:lnTo>
                  <a:lnTo>
                    <a:pt x="729573" y="2037265"/>
                  </a:lnTo>
                  <a:lnTo>
                    <a:pt x="730175" y="2043879"/>
                  </a:lnTo>
                  <a:lnTo>
                    <a:pt x="730801" y="2050494"/>
                  </a:lnTo>
                  <a:lnTo>
                    <a:pt x="731459" y="2057108"/>
                  </a:lnTo>
                  <a:lnTo>
                    <a:pt x="732140" y="2063723"/>
                  </a:lnTo>
                  <a:lnTo>
                    <a:pt x="732841" y="2070337"/>
                  </a:lnTo>
                  <a:lnTo>
                    <a:pt x="733569" y="2076952"/>
                  </a:lnTo>
                  <a:lnTo>
                    <a:pt x="734322" y="2083566"/>
                  </a:lnTo>
                  <a:lnTo>
                    <a:pt x="735094" y="2090181"/>
                  </a:lnTo>
                  <a:lnTo>
                    <a:pt x="735884" y="2096795"/>
                  </a:lnTo>
                  <a:lnTo>
                    <a:pt x="736703" y="2103410"/>
                  </a:lnTo>
                  <a:lnTo>
                    <a:pt x="737538" y="2110024"/>
                  </a:lnTo>
                  <a:lnTo>
                    <a:pt x="738390" y="2116639"/>
                  </a:lnTo>
                  <a:lnTo>
                    <a:pt x="739261" y="2123253"/>
                  </a:lnTo>
                  <a:lnTo>
                    <a:pt x="740154" y="2129868"/>
                  </a:lnTo>
                  <a:lnTo>
                    <a:pt x="741062" y="2136482"/>
                  </a:lnTo>
                  <a:lnTo>
                    <a:pt x="741985" y="2143097"/>
                  </a:lnTo>
                  <a:lnTo>
                    <a:pt x="742929" y="2149711"/>
                  </a:lnTo>
                  <a:lnTo>
                    <a:pt x="743890" y="2156326"/>
                  </a:lnTo>
                  <a:lnTo>
                    <a:pt x="744865" y="2162940"/>
                  </a:lnTo>
                  <a:lnTo>
                    <a:pt x="745856" y="2169555"/>
                  </a:lnTo>
                  <a:lnTo>
                    <a:pt x="746871" y="2176169"/>
                  </a:lnTo>
                  <a:lnTo>
                    <a:pt x="747901" y="2182784"/>
                  </a:lnTo>
                  <a:lnTo>
                    <a:pt x="748948" y="2189398"/>
                  </a:lnTo>
                  <a:lnTo>
                    <a:pt x="750016" y="2196013"/>
                  </a:lnTo>
                  <a:lnTo>
                    <a:pt x="751108" y="2202627"/>
                  </a:lnTo>
                  <a:lnTo>
                    <a:pt x="752220" y="2209242"/>
                  </a:lnTo>
                  <a:lnTo>
                    <a:pt x="753352" y="2215856"/>
                  </a:lnTo>
                  <a:lnTo>
                    <a:pt x="754516" y="2222471"/>
                  </a:lnTo>
                  <a:lnTo>
                    <a:pt x="755706" y="2229085"/>
                  </a:lnTo>
                  <a:lnTo>
                    <a:pt x="756922" y="2235700"/>
                  </a:lnTo>
                  <a:lnTo>
                    <a:pt x="758167" y="2242314"/>
                  </a:lnTo>
                  <a:lnTo>
                    <a:pt x="759456" y="2248929"/>
                  </a:lnTo>
                  <a:lnTo>
                    <a:pt x="760778" y="2255543"/>
                  </a:lnTo>
                  <a:lnTo>
                    <a:pt x="762132" y="2262158"/>
                  </a:lnTo>
                  <a:lnTo>
                    <a:pt x="763536" y="2268772"/>
                  </a:lnTo>
                  <a:lnTo>
                    <a:pt x="764989" y="2275387"/>
                  </a:lnTo>
                  <a:lnTo>
                    <a:pt x="766485" y="2282001"/>
                  </a:lnTo>
                  <a:lnTo>
                    <a:pt x="768025" y="2288616"/>
                  </a:lnTo>
                  <a:lnTo>
                    <a:pt x="769641" y="2295230"/>
                  </a:lnTo>
                  <a:lnTo>
                    <a:pt x="771312" y="2301845"/>
                  </a:lnTo>
                  <a:lnTo>
                    <a:pt x="773037" y="2308459"/>
                  </a:lnTo>
                  <a:lnTo>
                    <a:pt x="774832" y="2315074"/>
                  </a:lnTo>
                  <a:lnTo>
                    <a:pt x="776715" y="2321688"/>
                  </a:lnTo>
                  <a:lnTo>
                    <a:pt x="778664" y="2328303"/>
                  </a:lnTo>
                  <a:lnTo>
                    <a:pt x="780683" y="2334917"/>
                  </a:lnTo>
                  <a:lnTo>
                    <a:pt x="782807" y="2341532"/>
                  </a:lnTo>
                  <a:lnTo>
                    <a:pt x="785024" y="2348146"/>
                  </a:lnTo>
                  <a:lnTo>
                    <a:pt x="787322" y="2354761"/>
                  </a:lnTo>
                  <a:lnTo>
                    <a:pt x="789710" y="2361375"/>
                  </a:lnTo>
                  <a:lnTo>
                    <a:pt x="792239" y="2367990"/>
                  </a:lnTo>
                  <a:lnTo>
                    <a:pt x="794863" y="2374604"/>
                  </a:lnTo>
                  <a:lnTo>
                    <a:pt x="797586" y="2381219"/>
                  </a:lnTo>
                  <a:lnTo>
                    <a:pt x="800439" y="2387833"/>
                  </a:lnTo>
                  <a:lnTo>
                    <a:pt x="803436" y="2394448"/>
                  </a:lnTo>
                  <a:lnTo>
                    <a:pt x="806545" y="2401062"/>
                  </a:lnTo>
                  <a:lnTo>
                    <a:pt x="809768" y="2407677"/>
                  </a:lnTo>
                  <a:lnTo>
                    <a:pt x="813171" y="2414291"/>
                  </a:lnTo>
                  <a:lnTo>
                    <a:pt x="816712" y="2420905"/>
                  </a:lnTo>
                  <a:lnTo>
                    <a:pt x="820381" y="2427520"/>
                  </a:lnTo>
                  <a:lnTo>
                    <a:pt x="824197" y="2434134"/>
                  </a:lnTo>
                  <a:lnTo>
                    <a:pt x="828214" y="2440749"/>
                  </a:lnTo>
                  <a:lnTo>
                    <a:pt x="832370" y="2447363"/>
                  </a:lnTo>
                  <a:lnTo>
                    <a:pt x="836668" y="2453978"/>
                  </a:lnTo>
                  <a:lnTo>
                    <a:pt x="841163" y="2460592"/>
                  </a:lnTo>
                  <a:lnTo>
                    <a:pt x="845845" y="2467207"/>
                  </a:lnTo>
                  <a:lnTo>
                    <a:pt x="850678" y="2473821"/>
                  </a:lnTo>
                  <a:lnTo>
                    <a:pt x="855663" y="2480436"/>
                  </a:lnTo>
                  <a:lnTo>
                    <a:pt x="860898" y="2487050"/>
                  </a:lnTo>
                  <a:lnTo>
                    <a:pt x="866293" y="2493665"/>
                  </a:lnTo>
                  <a:lnTo>
                    <a:pt x="871846" y="2500279"/>
                  </a:lnTo>
                  <a:lnTo>
                    <a:pt x="877593" y="2506894"/>
                  </a:lnTo>
                  <a:lnTo>
                    <a:pt x="883565" y="2513508"/>
                  </a:lnTo>
                  <a:lnTo>
                    <a:pt x="889696" y="2520123"/>
                  </a:lnTo>
                  <a:lnTo>
                    <a:pt x="895988" y="2526737"/>
                  </a:lnTo>
                  <a:lnTo>
                    <a:pt x="902509" y="2533352"/>
                  </a:lnTo>
                  <a:lnTo>
                    <a:pt x="909212" y="2539966"/>
                  </a:lnTo>
                  <a:lnTo>
                    <a:pt x="916069" y="2546581"/>
                  </a:lnTo>
                  <a:lnTo>
                    <a:pt x="923088" y="2553195"/>
                  </a:lnTo>
                  <a:lnTo>
                    <a:pt x="930334" y="2559810"/>
                  </a:lnTo>
                  <a:lnTo>
                    <a:pt x="937721" y="2566424"/>
                  </a:lnTo>
                  <a:lnTo>
                    <a:pt x="945245" y="2573039"/>
                  </a:lnTo>
                  <a:lnTo>
                    <a:pt x="952939" y="2579653"/>
                  </a:lnTo>
                  <a:lnTo>
                    <a:pt x="960792" y="2586268"/>
                  </a:lnTo>
                  <a:lnTo>
                    <a:pt x="968758" y="2592882"/>
                  </a:lnTo>
                  <a:lnTo>
                    <a:pt x="976831" y="2599497"/>
                  </a:lnTo>
                  <a:lnTo>
                    <a:pt x="985048" y="2606111"/>
                  </a:lnTo>
                  <a:lnTo>
                    <a:pt x="993350" y="2612726"/>
                  </a:lnTo>
                  <a:lnTo>
                    <a:pt x="1001721" y="2619340"/>
                  </a:lnTo>
                  <a:lnTo>
                    <a:pt x="1010160" y="2625955"/>
                  </a:lnTo>
                  <a:lnTo>
                    <a:pt x="1018657" y="2632569"/>
                  </a:lnTo>
                  <a:lnTo>
                    <a:pt x="1027174" y="2639184"/>
                  </a:lnTo>
                  <a:lnTo>
                    <a:pt x="1035701" y="2645798"/>
                  </a:lnTo>
                  <a:lnTo>
                    <a:pt x="1044217" y="2652413"/>
                  </a:lnTo>
                  <a:lnTo>
                    <a:pt x="1052690" y="2659027"/>
                  </a:lnTo>
                  <a:lnTo>
                    <a:pt x="1061111" y="2665642"/>
                  </a:lnTo>
                  <a:lnTo>
                    <a:pt x="1069469" y="2672256"/>
                  </a:lnTo>
                  <a:lnTo>
                    <a:pt x="1077675" y="2678871"/>
                  </a:lnTo>
                  <a:lnTo>
                    <a:pt x="1085756" y="2685485"/>
                  </a:lnTo>
                  <a:lnTo>
                    <a:pt x="1093699" y="2692100"/>
                  </a:lnTo>
                  <a:lnTo>
                    <a:pt x="1101447" y="2698714"/>
                  </a:lnTo>
                  <a:lnTo>
                    <a:pt x="1108928" y="2705329"/>
                  </a:lnTo>
                  <a:lnTo>
                    <a:pt x="1116190" y="2711943"/>
                  </a:lnTo>
                  <a:lnTo>
                    <a:pt x="1123219" y="2718558"/>
                  </a:lnTo>
                  <a:lnTo>
                    <a:pt x="1129864" y="2725172"/>
                  </a:lnTo>
                  <a:lnTo>
                    <a:pt x="1136166" y="2731787"/>
                  </a:lnTo>
                  <a:lnTo>
                    <a:pt x="1142151" y="2738401"/>
                  </a:lnTo>
                  <a:lnTo>
                    <a:pt x="1147776" y="2745016"/>
                  </a:lnTo>
                  <a:lnTo>
                    <a:pt x="1152838" y="2751630"/>
                  </a:lnTo>
                  <a:lnTo>
                    <a:pt x="1157503" y="2758245"/>
                  </a:lnTo>
                  <a:lnTo>
                    <a:pt x="1161759" y="2764859"/>
                  </a:lnTo>
                  <a:lnTo>
                    <a:pt x="1165449" y="2771474"/>
                  </a:lnTo>
                  <a:lnTo>
                    <a:pt x="1168539" y="2778088"/>
                  </a:lnTo>
                  <a:lnTo>
                    <a:pt x="1171151" y="2784703"/>
                  </a:lnTo>
                  <a:lnTo>
                    <a:pt x="1173275" y="2791317"/>
                  </a:lnTo>
                  <a:lnTo>
                    <a:pt x="1174609" y="2797932"/>
                  </a:lnTo>
                  <a:lnTo>
                    <a:pt x="1175376" y="2804546"/>
                  </a:lnTo>
                  <a:lnTo>
                    <a:pt x="1175605" y="2811161"/>
                  </a:lnTo>
                  <a:lnTo>
                    <a:pt x="1175197" y="2817775"/>
                  </a:lnTo>
                  <a:lnTo>
                    <a:pt x="1173976" y="2824390"/>
                  </a:lnTo>
                  <a:lnTo>
                    <a:pt x="1172189" y="2831004"/>
                  </a:lnTo>
                  <a:lnTo>
                    <a:pt x="1169833" y="2837619"/>
                  </a:lnTo>
                  <a:lnTo>
                    <a:pt x="1166680" y="2844233"/>
                  </a:lnTo>
                  <a:lnTo>
                    <a:pt x="1162829" y="2850848"/>
                  </a:lnTo>
                  <a:lnTo>
                    <a:pt x="1158412" y="2857462"/>
                  </a:lnTo>
                  <a:lnTo>
                    <a:pt x="1153423" y="2864077"/>
                  </a:lnTo>
                  <a:lnTo>
                    <a:pt x="1147544" y="2870691"/>
                  </a:lnTo>
                  <a:lnTo>
                    <a:pt x="1141126" y="2877306"/>
                  </a:lnTo>
                  <a:lnTo>
                    <a:pt x="1134175" y="2883920"/>
                  </a:lnTo>
                  <a:lnTo>
                    <a:pt x="1126577" y="2890535"/>
                  </a:lnTo>
                  <a:lnTo>
                    <a:pt x="1118300" y="2897149"/>
                  </a:lnTo>
                  <a:lnTo>
                    <a:pt x="1109548" y="2903764"/>
                  </a:lnTo>
                  <a:lnTo>
                    <a:pt x="1100333" y="2910378"/>
                  </a:lnTo>
                  <a:lnTo>
                    <a:pt x="1090475" y="2916993"/>
                  </a:lnTo>
                  <a:lnTo>
                    <a:pt x="1080160" y="2923607"/>
                  </a:lnTo>
                  <a:lnTo>
                    <a:pt x="1069466" y="2930222"/>
                  </a:lnTo>
                  <a:lnTo>
                    <a:pt x="1058376" y="2936836"/>
                  </a:lnTo>
                  <a:lnTo>
                    <a:pt x="1046798" y="2943451"/>
                  </a:lnTo>
                  <a:lnTo>
                    <a:pt x="1034938" y="2950065"/>
                  </a:lnTo>
                  <a:lnTo>
                    <a:pt x="1022812" y="2956680"/>
                  </a:lnTo>
                  <a:lnTo>
                    <a:pt x="1010377" y="2963294"/>
                  </a:lnTo>
                  <a:lnTo>
                    <a:pt x="997699" y="2969909"/>
                  </a:lnTo>
                  <a:lnTo>
                    <a:pt x="984865" y="2976523"/>
                  </a:lnTo>
                  <a:lnTo>
                    <a:pt x="971890" y="2983138"/>
                  </a:lnTo>
                  <a:lnTo>
                    <a:pt x="958765" y="2989752"/>
                  </a:lnTo>
                  <a:lnTo>
                    <a:pt x="945585" y="2996367"/>
                  </a:lnTo>
                  <a:lnTo>
                    <a:pt x="932374" y="3002981"/>
                  </a:lnTo>
                  <a:lnTo>
                    <a:pt x="919153" y="3009596"/>
                  </a:lnTo>
                  <a:lnTo>
                    <a:pt x="905983" y="3016210"/>
                  </a:lnTo>
                  <a:lnTo>
                    <a:pt x="892881" y="3022825"/>
                  </a:lnTo>
                  <a:lnTo>
                    <a:pt x="879862" y="3029439"/>
                  </a:lnTo>
                  <a:lnTo>
                    <a:pt x="867003" y="3036054"/>
                  </a:lnTo>
                  <a:lnTo>
                    <a:pt x="854323" y="3042668"/>
                  </a:lnTo>
                  <a:lnTo>
                    <a:pt x="841811" y="3049283"/>
                  </a:lnTo>
                  <a:lnTo>
                    <a:pt x="829484" y="3055897"/>
                  </a:lnTo>
                  <a:lnTo>
                    <a:pt x="817491" y="3062512"/>
                  </a:lnTo>
                  <a:lnTo>
                    <a:pt x="805734" y="3069126"/>
                  </a:lnTo>
                  <a:lnTo>
                    <a:pt x="794220" y="3075741"/>
                  </a:lnTo>
                  <a:lnTo>
                    <a:pt x="783032" y="3082355"/>
                  </a:lnTo>
                  <a:lnTo>
                    <a:pt x="772219" y="3088970"/>
                  </a:lnTo>
                  <a:lnTo>
                    <a:pt x="761695" y="3095584"/>
                  </a:lnTo>
                  <a:lnTo>
                    <a:pt x="751464" y="3102199"/>
                  </a:lnTo>
                  <a:lnTo>
                    <a:pt x="741689" y="3108813"/>
                  </a:lnTo>
                  <a:lnTo>
                    <a:pt x="732264" y="3115428"/>
                  </a:lnTo>
                  <a:lnTo>
                    <a:pt x="723156" y="3122042"/>
                  </a:lnTo>
                  <a:lnTo>
                    <a:pt x="714400" y="3128657"/>
                  </a:lnTo>
                  <a:lnTo>
                    <a:pt x="706128" y="3135271"/>
                  </a:lnTo>
                  <a:lnTo>
                    <a:pt x="698177" y="3141886"/>
                  </a:lnTo>
                  <a:lnTo>
                    <a:pt x="690545" y="3148500"/>
                  </a:lnTo>
                  <a:lnTo>
                    <a:pt x="683340" y="3155115"/>
                  </a:lnTo>
                  <a:lnTo>
                    <a:pt x="676532" y="3161729"/>
                  </a:lnTo>
                  <a:lnTo>
                    <a:pt x="670032" y="3168344"/>
                  </a:lnTo>
                  <a:lnTo>
                    <a:pt x="663837" y="3174958"/>
                  </a:lnTo>
                  <a:lnTo>
                    <a:pt x="658108" y="3181573"/>
                  </a:lnTo>
                  <a:lnTo>
                    <a:pt x="652676" y="3188187"/>
                  </a:lnTo>
                  <a:lnTo>
                    <a:pt x="647524" y="3194802"/>
                  </a:lnTo>
                  <a:lnTo>
                    <a:pt x="642697" y="3201416"/>
                  </a:lnTo>
                  <a:lnTo>
                    <a:pt x="638242" y="3208031"/>
                  </a:lnTo>
                  <a:lnTo>
                    <a:pt x="634037" y="3214645"/>
                  </a:lnTo>
                  <a:lnTo>
                    <a:pt x="630075" y="3221260"/>
                  </a:lnTo>
                  <a:lnTo>
                    <a:pt x="626445" y="3227874"/>
                  </a:lnTo>
                  <a:lnTo>
                    <a:pt x="623075" y="3234489"/>
                  </a:lnTo>
                  <a:lnTo>
                    <a:pt x="619915" y="3241103"/>
                  </a:lnTo>
                  <a:lnTo>
                    <a:pt x="616966" y="3247718"/>
                  </a:lnTo>
                  <a:lnTo>
                    <a:pt x="614316" y="3254332"/>
                  </a:lnTo>
                  <a:lnTo>
                    <a:pt x="611840" y="3260947"/>
                  </a:lnTo>
                  <a:lnTo>
                    <a:pt x="609534" y="3267561"/>
                  </a:lnTo>
                  <a:lnTo>
                    <a:pt x="607433" y="3274176"/>
                  </a:lnTo>
                  <a:lnTo>
                    <a:pt x="605530" y="3280790"/>
                  </a:lnTo>
                  <a:lnTo>
                    <a:pt x="603763" y="3287405"/>
                  </a:lnTo>
                  <a:lnTo>
                    <a:pt x="602130" y="3294019"/>
                  </a:lnTo>
                  <a:lnTo>
                    <a:pt x="600679" y="3300634"/>
                  </a:lnTo>
                  <a:lnTo>
                    <a:pt x="599351" y="3307248"/>
                  </a:lnTo>
                  <a:lnTo>
                    <a:pt x="598127" y="3313863"/>
                  </a:lnTo>
                  <a:lnTo>
                    <a:pt x="597013" y="3320477"/>
                  </a:lnTo>
                  <a:lnTo>
                    <a:pt x="596032" y="3327092"/>
                  </a:lnTo>
                  <a:lnTo>
                    <a:pt x="595131" y="3333706"/>
                  </a:lnTo>
                  <a:lnTo>
                    <a:pt x="594307" y="3340321"/>
                  </a:lnTo>
                  <a:lnTo>
                    <a:pt x="593577" y="3346935"/>
                  </a:lnTo>
                  <a:lnTo>
                    <a:pt x="592926" y="3353550"/>
                  </a:lnTo>
                  <a:lnTo>
                    <a:pt x="592332" y="3360164"/>
                  </a:lnTo>
                  <a:lnTo>
                    <a:pt x="591793" y="3366779"/>
                  </a:lnTo>
                  <a:lnTo>
                    <a:pt x="591330" y="3373393"/>
                  </a:lnTo>
                  <a:lnTo>
                    <a:pt x="590910" y="338000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61737" y="2504965"/>
              <a:ext cx="0" cy="203114"/>
            </a:xfrm>
            <a:custGeom>
              <a:avLst/>
              <a:pathLst>
                <a:path w="0" h="203114">
                  <a:moveTo>
                    <a:pt x="0" y="2031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661737" y="4758572"/>
              <a:ext cx="0" cy="142663"/>
            </a:xfrm>
            <a:custGeom>
              <a:avLst/>
              <a:pathLst>
                <a:path w="0" h="142663">
                  <a:moveTo>
                    <a:pt x="0" y="0"/>
                  </a:moveTo>
                  <a:lnTo>
                    <a:pt x="0" y="14266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596426" y="2708080"/>
              <a:ext cx="130622" cy="2050492"/>
            </a:xfrm>
            <a:custGeom>
              <a:avLst/>
              <a:pathLst>
                <a:path w="130622" h="2050492">
                  <a:moveTo>
                    <a:pt x="0" y="0"/>
                  </a:moveTo>
                  <a:lnTo>
                    <a:pt x="0" y="2050492"/>
                  </a:lnTo>
                  <a:lnTo>
                    <a:pt x="130622" y="2050492"/>
                  </a:ln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596426" y="4081523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67965" y="2488039"/>
              <a:ext cx="0" cy="428596"/>
            </a:xfrm>
            <a:custGeom>
              <a:avLst/>
              <a:pathLst>
                <a:path w="0" h="428596">
                  <a:moveTo>
                    <a:pt x="0" y="4285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967965" y="4877056"/>
              <a:ext cx="0" cy="19344"/>
            </a:xfrm>
            <a:custGeom>
              <a:avLst/>
              <a:pathLst>
                <a:path w="0" h="19344">
                  <a:moveTo>
                    <a:pt x="0" y="0"/>
                  </a:moveTo>
                  <a:lnTo>
                    <a:pt x="0" y="1934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902654" y="2916635"/>
              <a:ext cx="130622" cy="1960420"/>
            </a:xfrm>
            <a:custGeom>
              <a:avLst/>
              <a:pathLst>
                <a:path w="130622" h="1960420">
                  <a:moveTo>
                    <a:pt x="0" y="0"/>
                  </a:moveTo>
                  <a:lnTo>
                    <a:pt x="0" y="1960420"/>
                  </a:lnTo>
                  <a:lnTo>
                    <a:pt x="130622" y="1960420"/>
                  </a:ln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902654" y="4318490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274193" y="2488039"/>
              <a:ext cx="0" cy="461844"/>
            </a:xfrm>
            <a:custGeom>
              <a:avLst/>
              <a:pathLst>
                <a:path w="0" h="461844">
                  <a:moveTo>
                    <a:pt x="0" y="46184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274193" y="4819023"/>
              <a:ext cx="0" cy="82213"/>
            </a:xfrm>
            <a:custGeom>
              <a:avLst/>
              <a:pathLst>
                <a:path w="0" h="82213">
                  <a:moveTo>
                    <a:pt x="0" y="0"/>
                  </a:moveTo>
                  <a:lnTo>
                    <a:pt x="0" y="8221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208882" y="2949883"/>
              <a:ext cx="130622" cy="1869140"/>
            </a:xfrm>
            <a:custGeom>
              <a:avLst/>
              <a:pathLst>
                <a:path w="130622" h="1869140">
                  <a:moveTo>
                    <a:pt x="0" y="0"/>
                  </a:moveTo>
                  <a:lnTo>
                    <a:pt x="0" y="1869140"/>
                  </a:lnTo>
                  <a:lnTo>
                    <a:pt x="130622" y="1869140"/>
                  </a:ln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208882" y="4332998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030562" y="4878161"/>
              <a:ext cx="21969" cy="219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368556" y="4872148"/>
              <a:ext cx="33995" cy="339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116218" y="4879782"/>
              <a:ext cx="18728" cy="187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024512" y="4871826"/>
              <a:ext cx="34639" cy="346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342919" y="4881811"/>
              <a:ext cx="14669" cy="146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137748" y="4874863"/>
              <a:ext cx="28565" cy="285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185171" y="4873764"/>
              <a:ext cx="30763" cy="307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140414" y="4881852"/>
              <a:ext cx="14587" cy="145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100501" y="4874310"/>
              <a:ext cx="29671" cy="296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221615" y="4867686"/>
              <a:ext cx="42920" cy="429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145183" y="4873990"/>
              <a:ext cx="30312" cy="303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297808" y="4879546"/>
              <a:ext cx="19200" cy="192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220877" y="4870321"/>
              <a:ext cx="37649" cy="376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020333" y="4876985"/>
              <a:ext cx="24322" cy="24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014787" y="4870290"/>
              <a:ext cx="37711" cy="377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488991" y="4875146"/>
              <a:ext cx="27999" cy="279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252321" y="4872843"/>
              <a:ext cx="32605" cy="326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091297" y="4875549"/>
              <a:ext cx="27193" cy="271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074903" y="4871793"/>
              <a:ext cx="34705" cy="347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019674" y="4872680"/>
              <a:ext cx="32931" cy="329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115780" y="4864095"/>
              <a:ext cx="50100" cy="501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471102" y="4869731"/>
              <a:ext cx="38829" cy="388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221860" y="3010356"/>
              <a:ext cx="14463" cy="14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207520" y="3000838"/>
              <a:ext cx="33500" cy="335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465256" y="2995533"/>
              <a:ext cx="44109" cy="441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253173" y="2996282"/>
              <a:ext cx="42612" cy="426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234121" y="2998496"/>
              <a:ext cx="38183" cy="381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471498" y="2995402"/>
              <a:ext cx="44372" cy="443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505614" y="3002495"/>
              <a:ext cx="30185" cy="301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419345" y="3012063"/>
              <a:ext cx="11050" cy="110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280997" y="2988279"/>
              <a:ext cx="58618" cy="5861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182956" y="2988274"/>
              <a:ext cx="58628" cy="586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161997" y="2997520"/>
              <a:ext cx="40136" cy="401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951929" y="2996653"/>
              <a:ext cx="41869" cy="418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463896" y="3004365"/>
              <a:ext cx="26444" cy="264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482482" y="2993359"/>
              <a:ext cx="48458" cy="4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436201" y="2983025"/>
              <a:ext cx="69126" cy="691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136839" y="2988134"/>
              <a:ext cx="58908" cy="5890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209350" y="3011319"/>
              <a:ext cx="12537" cy="125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263970" y="2988327"/>
              <a:ext cx="58522" cy="585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289112" y="2996563"/>
              <a:ext cx="42049" cy="420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343521" y="3001120"/>
              <a:ext cx="32936" cy="329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007715" y="2992116"/>
              <a:ext cx="50943" cy="509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106575" y="3001006"/>
              <a:ext cx="33164" cy="331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521898" y="4713940"/>
              <a:ext cx="21559" cy="21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312368" y="4712798"/>
              <a:ext cx="23842" cy="238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455560" y="4700267"/>
              <a:ext cx="48906" cy="489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070638" y="4702610"/>
              <a:ext cx="44219" cy="442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285842" y="4716704"/>
              <a:ext cx="16032" cy="160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464915" y="4714250"/>
              <a:ext cx="20939" cy="209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272488" y="4702623"/>
              <a:ext cx="44192" cy="441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344781" y="4709891"/>
              <a:ext cx="29657" cy="296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497217" y="4701699"/>
              <a:ext cx="46041" cy="460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193198" y="4702983"/>
              <a:ext cx="43473" cy="43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429116" y="4699167"/>
              <a:ext cx="51105" cy="511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114296" y="4715835"/>
              <a:ext cx="17769" cy="177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191561" y="4716228"/>
              <a:ext cx="16982" cy="169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425221" y="4703294"/>
              <a:ext cx="42851" cy="428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122720" y="4697011"/>
              <a:ext cx="55417" cy="554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396287" y="4706346"/>
              <a:ext cx="36747" cy="367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338835" y="4713734"/>
              <a:ext cx="21971" cy="219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257515" y="4705198"/>
              <a:ext cx="39044" cy="390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471886" y="4710109"/>
              <a:ext cx="29220" cy="292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430859" y="4713776"/>
              <a:ext cx="21888" cy="218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022562" y="4712528"/>
              <a:ext cx="24382" cy="243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320491" y="4712271"/>
              <a:ext cx="24897" cy="248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5175436" y="2865928"/>
              <a:ext cx="27664" cy="276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246009" y="2864524"/>
              <a:ext cx="30471" cy="3047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460523" y="2867982"/>
              <a:ext cx="23555" cy="235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225552" y="2868302"/>
              <a:ext cx="22916" cy="2291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381804" y="2867944"/>
              <a:ext cx="23632" cy="236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489143" y="2866961"/>
              <a:ext cx="25598" cy="255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240700" y="2870959"/>
              <a:ext cx="17601" cy="1760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349845" y="2868919"/>
              <a:ext cx="21681" cy="2168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032744" y="2866898"/>
              <a:ext cx="25724" cy="257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421150" y="2858872"/>
              <a:ext cx="41776" cy="417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431422" y="2869910"/>
              <a:ext cx="19700" cy="197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106939" y="2873328"/>
              <a:ext cx="12863" cy="128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331873" y="2864875"/>
              <a:ext cx="29769" cy="297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026512" y="2867691"/>
              <a:ext cx="24137" cy="241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016971" y="2868426"/>
              <a:ext cx="22668" cy="226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500306" y="2863973"/>
              <a:ext cx="31573" cy="315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230136" y="2868335"/>
              <a:ext cx="22850" cy="228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475795" y="2867990"/>
              <a:ext cx="23539" cy="235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090546" y="2863114"/>
              <a:ext cx="33291" cy="332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047743" y="2860883"/>
              <a:ext cx="37754" cy="377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398816" y="2862534"/>
              <a:ext cx="34451" cy="34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168893" y="2866918"/>
              <a:ext cx="25684" cy="2568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343672" y="4874777"/>
              <a:ext cx="33574" cy="335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306231" y="4880911"/>
              <a:ext cx="21305" cy="213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272126" y="4857773"/>
              <a:ext cx="67581" cy="675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428541" y="4867222"/>
              <a:ext cx="48684" cy="486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6004845" y="4870506"/>
              <a:ext cx="42115" cy="421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482027" y="4876774"/>
              <a:ext cx="29580" cy="295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4952778" y="4862979"/>
              <a:ext cx="57170" cy="571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382031" y="4865639"/>
              <a:ext cx="51850" cy="518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6425962" y="4862308"/>
              <a:ext cx="58512" cy="58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421340" y="4876037"/>
              <a:ext cx="31053" cy="310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050376" y="4864756"/>
              <a:ext cx="53616" cy="536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216625" y="4880317"/>
              <a:ext cx="22493" cy="22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369363" y="4875461"/>
              <a:ext cx="32206" cy="322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418525" y="4881913"/>
              <a:ext cx="19302" cy="193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309138" y="4862293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145875" y="4883441"/>
              <a:ext cx="16246" cy="162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6206085" y="4874791"/>
              <a:ext cx="33545" cy="335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5994758" y="4871260"/>
              <a:ext cx="40607" cy="40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114621" y="4872111"/>
              <a:ext cx="38905" cy="389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441611" y="4862274"/>
              <a:ext cx="58579" cy="585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383633" y="4869338"/>
              <a:ext cx="44452" cy="444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084867" y="4867832"/>
              <a:ext cx="47463" cy="47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021557" y="4417333"/>
              <a:ext cx="34445" cy="344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023350" y="4426631"/>
              <a:ext cx="15850" cy="158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336437" y="4405265"/>
              <a:ext cx="58581" cy="585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128824" y="4405146"/>
              <a:ext cx="58820" cy="588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254427" y="4410304"/>
              <a:ext cx="48503" cy="485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149095" y="4418080"/>
              <a:ext cx="32951" cy="329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6339410" y="4422076"/>
              <a:ext cx="24958" cy="249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764347" y="4399535"/>
              <a:ext cx="70040" cy="700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442214" y="4408586"/>
              <a:ext cx="51940" cy="519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343838" y="4398666"/>
              <a:ext cx="71779" cy="717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796033" y="4388837"/>
              <a:ext cx="91438" cy="91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376643" y="4411375"/>
              <a:ext cx="46360" cy="463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232906" y="4405297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6135484" y="4405179"/>
              <a:ext cx="58753" cy="587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6068960" y="4405282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165226" y="4405143"/>
              <a:ext cx="58824" cy="588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485219" y="4419999"/>
              <a:ext cx="29112" cy="291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007828" y="4403229"/>
              <a:ext cx="62653" cy="626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122005" y="4417719"/>
              <a:ext cx="33672" cy="336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226421" y="4405263"/>
              <a:ext cx="58584" cy="585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387368" y="4429119"/>
              <a:ext cx="10873" cy="108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280669" y="4418831"/>
              <a:ext cx="31448" cy="31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232380" y="3658062"/>
              <a:ext cx="58643" cy="586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334297" y="4787369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212213" y="4867086"/>
              <a:ext cx="58628" cy="586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320937" y="4840473"/>
              <a:ext cx="58658" cy="586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334580" y="3324433"/>
              <a:ext cx="58522" cy="585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384934" y="4475430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026628" y="3996672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019539" y="2920641"/>
              <a:ext cx="58483" cy="584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453807" y="4601093"/>
              <a:ext cx="58645" cy="586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306672" y="2910979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6198820" y="3670147"/>
              <a:ext cx="58653" cy="586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275684" y="4395643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434999" y="4867156"/>
              <a:ext cx="58488" cy="58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408946" y="4596288"/>
              <a:ext cx="58584" cy="585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421296" y="4226304"/>
              <a:ext cx="58633" cy="586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125005" y="2770739"/>
              <a:ext cx="58451" cy="58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331666" y="2594202"/>
              <a:ext cx="58493" cy="5849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151999" y="2458801"/>
              <a:ext cx="58475" cy="5847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300887" y="4705148"/>
              <a:ext cx="58488" cy="58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409736" y="2458708"/>
              <a:ext cx="58660" cy="586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327094" y="4709906"/>
              <a:ext cx="58643" cy="586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295527" y="4840470"/>
              <a:ext cx="58662" cy="586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408081" y="4768007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192040" y="2577209"/>
              <a:ext cx="58626" cy="586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419377" y="2678834"/>
              <a:ext cx="58490" cy="584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6434588" y="4751010"/>
              <a:ext cx="58648" cy="586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6092052" y="4059517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4927566" y="4814812"/>
              <a:ext cx="134160" cy="1341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6100586" y="4862321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6118392" y="4753423"/>
              <a:ext cx="58658" cy="586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6434403" y="4859913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6305375" y="4825964"/>
              <a:ext cx="58658" cy="586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6249672" y="2681174"/>
              <a:ext cx="58648" cy="586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6157010" y="2466053"/>
              <a:ext cx="58478" cy="584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6266266" y="4857496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6249650" y="4303763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6214394" y="4818875"/>
              <a:ext cx="58329" cy="58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6393894" y="4811547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6157895" y="4748670"/>
              <a:ext cx="58493" cy="58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6376569" y="4262566"/>
              <a:ext cx="58650" cy="586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6202838" y="2845685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6342308" y="4627789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6408704" y="2473293"/>
              <a:ext cx="58507" cy="585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6187687" y="2482978"/>
              <a:ext cx="58480" cy="584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6204849" y="4859832"/>
              <a:ext cx="58628" cy="586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6442197" y="4830804"/>
              <a:ext cx="58650" cy="586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6446016" y="2773134"/>
              <a:ext cx="58498" cy="584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6261037" y="4867168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6461839" y="4867158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6467988" y="3861242"/>
              <a:ext cx="58512" cy="58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379126" y="4789795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193622" y="4850160"/>
              <a:ext cx="58628" cy="586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6422888" y="2959324"/>
              <a:ext cx="58495" cy="584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6065190" y="4663976"/>
              <a:ext cx="58618" cy="58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6043728" y="4799429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3444240" y="4843225"/>
              <a:ext cx="91841" cy="918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6430299" y="4847737"/>
              <a:ext cx="58638" cy="586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6132355" y="4460830"/>
              <a:ext cx="58680" cy="586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6212682" y="4833316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6034279" y="4427074"/>
              <a:ext cx="58488" cy="58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5987461" y="4427066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6402565" y="4729335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6041790" y="4842903"/>
              <a:ext cx="58633" cy="586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6399237" y="4857392"/>
              <a:ext cx="58672" cy="586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6209979" y="4867075"/>
              <a:ext cx="58650" cy="586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6144879" y="3459863"/>
              <a:ext cx="58483" cy="584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6439531" y="4862340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6100015" y="3244579"/>
              <a:ext cx="58640" cy="586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6222109" y="4576912"/>
              <a:ext cx="58648" cy="586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6438066" y="4219037"/>
              <a:ext cx="58660" cy="586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6349925" y="3213140"/>
              <a:ext cx="58650" cy="586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6425216" y="3822498"/>
              <a:ext cx="58623" cy="586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6189241" y="3189032"/>
              <a:ext cx="58505" cy="585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6204948" y="4216626"/>
              <a:ext cx="58645" cy="586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6135673" y="3740355"/>
              <a:ext cx="58483" cy="584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6026897" y="4748672"/>
              <a:ext cx="58488" cy="58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6342598" y="4867078"/>
              <a:ext cx="58643" cy="586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5991597" y="4801789"/>
              <a:ext cx="58648" cy="586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6394667" y="4857401"/>
              <a:ext cx="58653" cy="586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5990673" y="3776535"/>
              <a:ext cx="58662" cy="586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6383973" y="4622928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6276597" y="2490156"/>
              <a:ext cx="58633" cy="586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6146658" y="2744046"/>
              <a:ext cx="58640" cy="586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6245209" y="2879454"/>
              <a:ext cx="58645" cy="586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6304702" y="2525576"/>
              <a:ext cx="65171" cy="6517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6408835" y="4603508"/>
              <a:ext cx="58653" cy="586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6117966" y="4582567"/>
              <a:ext cx="57009" cy="570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5017806" y="2450288"/>
              <a:ext cx="109352" cy="1093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6269964" y="4688224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4885372" y="4127198"/>
              <a:ext cx="131108" cy="1311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6180018" y="2777975"/>
              <a:ext cx="58488" cy="584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6273424" y="2570029"/>
              <a:ext cx="58478" cy="584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6230494" y="4777690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6169668" y="2468473"/>
              <a:ext cx="58475" cy="5847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6349268" y="2838426"/>
              <a:ext cx="58488" cy="584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6078243" y="2618813"/>
              <a:ext cx="67304" cy="6730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6019862" y="4697902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6313648" y="4830889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3425131" y="4826393"/>
              <a:ext cx="149686" cy="1496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6497413" y="4842981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6048663" y="3080154"/>
              <a:ext cx="58638" cy="586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6090195" y="3595198"/>
              <a:ext cx="58633" cy="586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6104862" y="4531058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6360994" y="3210714"/>
              <a:ext cx="58665" cy="586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6010170" y="4453673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6412863" y="2584525"/>
              <a:ext cx="58502" cy="585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6299394" y="3696764"/>
              <a:ext cx="58616" cy="5861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4930084" y="4488272"/>
              <a:ext cx="119861" cy="1198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6239873" y="2475638"/>
              <a:ext cx="58653" cy="586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6189969" y="2698154"/>
              <a:ext cx="58539" cy="585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6150922" y="4584235"/>
              <a:ext cx="58510" cy="585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6325385" y="3849170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6050464" y="2736788"/>
              <a:ext cx="58648" cy="586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6129484" y="2891549"/>
              <a:ext cx="58635" cy="5863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4769606" y="2437093"/>
              <a:ext cx="106726" cy="1067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6406227" y="4052290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6009025" y="4052291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6125416" y="2656989"/>
              <a:ext cx="58655" cy="586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6484061" y="4867050"/>
              <a:ext cx="58699" cy="586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6448187" y="4849050"/>
              <a:ext cx="65684" cy="656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6494787" y="4852568"/>
              <a:ext cx="58648" cy="586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6187969" y="4134503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6235002" y="2461221"/>
              <a:ext cx="58470" cy="584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6130345" y="4613264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6501915" y="2896462"/>
              <a:ext cx="58480" cy="58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6118791" y="4008759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6274428" y="4871927"/>
              <a:ext cx="58618" cy="58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6207928" y="2512000"/>
              <a:ext cx="58470" cy="584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6315092" y="3242234"/>
              <a:ext cx="58495" cy="584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6482891" y="4383560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6163824" y="3776622"/>
              <a:ext cx="58490" cy="584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6089987" y="4219043"/>
              <a:ext cx="58648" cy="586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6322170" y="4066799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6373849" y="4755938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6181142" y="2475726"/>
              <a:ext cx="58478" cy="584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6495355" y="3788642"/>
              <a:ext cx="58631" cy="586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6419962" y="4705079"/>
              <a:ext cx="58626" cy="586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6308818" y="4838050"/>
              <a:ext cx="58667" cy="586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6060610" y="4651214"/>
              <a:ext cx="98651" cy="98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6256435" y="4567325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6494660" y="2473219"/>
              <a:ext cx="58655" cy="586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6173979" y="2478147"/>
              <a:ext cx="58470" cy="584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6164448" y="4867139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6377944" y="3036704"/>
              <a:ext cx="58488" cy="584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6014196" y="3718607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6294252" y="3953084"/>
              <a:ext cx="58599" cy="585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6027074" y="4615684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6327181" y="4838037"/>
              <a:ext cx="58692" cy="586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6073640" y="2531232"/>
              <a:ext cx="58694" cy="586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6289335" y="2671473"/>
              <a:ext cx="58704" cy="5870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5171540" y="2498248"/>
              <a:ext cx="100482" cy="10048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6418611" y="4274703"/>
              <a:ext cx="58557" cy="585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6070445" y="4799439"/>
              <a:ext cx="58512" cy="58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6339503" y="3217970"/>
              <a:ext cx="58662" cy="586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6153042" y="3658155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6213987" y="4787390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6184948" y="4867186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6110175" y="4840576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6268972" y="3324471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6059798" y="4475465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6330147" y="3996695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6069545" y="2920667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6127110" y="4601199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6393413" y="2910993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6345801" y="3670242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6078961" y="4395667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6021945" y="4867188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6034346" y="4596421"/>
              <a:ext cx="58318" cy="583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6457049" y="4226399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6256301" y="2770705"/>
              <a:ext cx="58520" cy="585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6469659" y="2594253"/>
              <a:ext cx="58389" cy="583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6209509" y="2458824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6108205" y="4705172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6155732" y="2458815"/>
              <a:ext cx="58446" cy="584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6022696" y="4710005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6371502" y="4840582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6317150" y="4768044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6145497" y="2577308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6042125" y="2678861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6069509" y="4751109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6093398" y="4059561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6402125" y="4852670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6498838" y="4862348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6251682" y="4753531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6300123" y="4859935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6035420" y="4826070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6454487" y="2681275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6166523" y="2466067"/>
              <a:ext cx="58451" cy="584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6397235" y="4857517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6081363" y="4303780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6474585" y="4818900"/>
              <a:ext cx="58277" cy="582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6432639" y="4811562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6378114" y="4748688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6349920" y="4262672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6176036" y="2845713"/>
              <a:ext cx="58421" cy="584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6278928" y="4627804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6385342" y="2473324"/>
              <a:ext cx="58446" cy="584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6482666" y="2483002"/>
              <a:ext cx="58433" cy="584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6077146" y="4859925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6054432" y="4830909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6108553" y="2773168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6327385" y="4867178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6419402" y="4867179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6020565" y="3861271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6471711" y="4789808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6281264" y="4850256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6338574" y="2959343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6381112" y="4664053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6298679" y="4799446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5997716" y="4859914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6356310" y="4847838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6123587" y="4460936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6316180" y="4833336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6451616" y="4427102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6208648" y="4427103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5984231" y="4729354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6401668" y="4843004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5997188" y="4857506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6291541" y="4867174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6382618" y="3459890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6042106" y="4862352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6040998" y="3244676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6125250" y="4577018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6168155" y="4219138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6362155" y="3213237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6108982" y="3822589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6130757" y="3189065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6487924" y="4216726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6474523" y="3740377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6132540" y="4748706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6009873" y="4867181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6294780" y="4801883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6021604" y="4857510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6041298" y="3776651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6306202" y="4622960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6430137" y="2490259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6415152" y="2744152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6065805" y="2879556"/>
              <a:ext cx="58441" cy="584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6006021" y="2528933"/>
              <a:ext cx="58456" cy="5845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5986875" y="4603616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6380247" y="4582572"/>
              <a:ext cx="56999" cy="569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6374427" y="2475738"/>
              <a:ext cx="58453" cy="584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6457871" y="4688247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6479774" y="4163533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6074381" y="2778006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6294258" y="2570047"/>
              <a:ext cx="58441" cy="584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6319500" y="4777711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6272282" y="2468500"/>
              <a:ext cx="58421" cy="5842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5998136" y="2838457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4827250" y="2594230"/>
              <a:ext cx="116469" cy="11646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6244825" y="4697917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6231679" y="4830915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6341334" y="4872023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6075486" y="4843009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6382466" y="3080251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6089015" y="3595292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6393079" y="4531078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6453042" y="3210828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6336987" y="4453693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6189594" y="2584556"/>
              <a:ext cx="58441" cy="584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6012789" y="3696855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6498781" y="4518981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6352419" y="2475729"/>
              <a:ext cx="58470" cy="584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6113857" y="2698208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6025875" y="4584273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6284305" y="3849196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4762188" y="2702917"/>
              <a:ext cx="126390" cy="1263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6421530" y="2891652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6403263" y="2461230"/>
              <a:ext cx="58453" cy="584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6045999" y="4052308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6424877" y="4052308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5985571" y="2657092"/>
              <a:ext cx="58451" cy="584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6237973" y="4867157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6143265" y="4852731"/>
              <a:ext cx="58321" cy="583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4967956" y="4818814"/>
              <a:ext cx="126156" cy="1261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6094256" y="4134523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6091923" y="2461242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6116886" y="4613293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6415040" y="2896486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6094388" y="4008784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6102153" y="4872023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6245881" y="2512020"/>
              <a:ext cx="58431" cy="584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6302493" y="3242266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6136566" y="4383581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6279669" y="3776651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6438890" y="4219140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6221638" y="4066809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6062273" y="4755960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6438412" y="2475749"/>
              <a:ext cx="58431" cy="584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6404956" y="3788731"/>
              <a:ext cx="58451" cy="58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4737650" y="4668854"/>
              <a:ext cx="131074" cy="1310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6288946" y="4838163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5129759" y="4639584"/>
              <a:ext cx="121911" cy="1219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6280082" y="4567344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4985253" y="2439154"/>
              <a:ext cx="126785" cy="1267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6231235" y="2478171"/>
              <a:ext cx="58424" cy="584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6369843" y="4867187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6132974" y="3036727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6228899" y="3718623"/>
              <a:ext cx="58421" cy="584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6010164" y="3953145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6456883" y="4615703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6448640" y="4838199"/>
              <a:ext cx="58370" cy="583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6478336" y="2531399"/>
              <a:ext cx="58360" cy="583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6377684" y="2671642"/>
              <a:ext cx="58366" cy="5836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6253956" y="2519315"/>
              <a:ext cx="58349" cy="583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6009553" y="4274847"/>
              <a:ext cx="58268" cy="582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6436043" y="4799477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6035626" y="3218163"/>
              <a:ext cx="58275" cy="582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6072663" y="3658147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6166223" y="4787372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6377998" y="4867171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6173250" y="4840569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6429736" y="3324453"/>
              <a:ext cx="58483" cy="584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6290475" y="4475442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6494471" y="3996675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6012699" y="2920649"/>
              <a:ext cx="58468" cy="584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6284887" y="4601183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6349638" y="2910982"/>
              <a:ext cx="58458" cy="5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6395643" y="3670234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6181338" y="4395646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6085130" y="4867150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6251080" y="4596320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6184712" y="4226384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6473664" y="2770724"/>
              <a:ext cx="58480" cy="58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6420489" y="2594203"/>
              <a:ext cx="58490" cy="5849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6004124" y="2458807"/>
              <a:ext cx="58463" cy="584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6344953" y="4705153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6084328" y="2458804"/>
              <a:ext cx="58468" cy="5846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6428766" y="4709992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6001583" y="4840567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6419589" y="4768029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3447457" y="2536883"/>
              <a:ext cx="139279" cy="13927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6240221" y="2678847"/>
              <a:ext cx="58465" cy="584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6122893" y="4751097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6087941" y="4059536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6045231" y="4852660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6231320" y="4862329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6149003" y="4753512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6136428" y="4859915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6170684" y="4826059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5997185" y="2681257"/>
              <a:ext cx="58480" cy="58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6453382" y="2466058"/>
              <a:ext cx="58468" cy="5846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6004157" y="4857497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6206292" y="4303765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6274486" y="4818799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6198767" y="4811556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6483448" y="4748682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6123896" y="4262659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6205400" y="2845696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6333181" y="4627790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6481312" y="2473317"/>
              <a:ext cx="58458" cy="584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6013906" y="2482986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6327357" y="4859913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6497506" y="4830889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6268601" y="2773141"/>
              <a:ext cx="58483" cy="584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6169746" y="4867167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3813284" y="4821587"/>
              <a:ext cx="149626" cy="1496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6143353" y="3861271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6431073" y="4789796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6401066" y="4850243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3564663" y="2918242"/>
              <a:ext cx="140659" cy="1406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5990624" y="4664040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6114984" y="4799463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6252936" y="4859901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6112944" y="4847825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6369221" y="4454412"/>
              <a:ext cx="71516" cy="715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6435658" y="4833320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6287875" y="4427087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6241789" y="4427086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6104481" y="4729342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6380868" y="4842987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6039266" y="4857489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6260027" y="4867162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6005113" y="3459868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6323161" y="4862338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6505819" y="3244665"/>
              <a:ext cx="58468" cy="584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6471852" y="4576999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6123530" y="4219125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6312994" y="3213222"/>
              <a:ext cx="58485" cy="584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6161080" y="3822579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6379294" y="3189052"/>
              <a:ext cx="58465" cy="584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6103427" y="4216715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6106438" y="3740363"/>
              <a:ext cx="58465" cy="584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6079482" y="4748687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6442236" y="4867168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6343845" y="4801878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6419135" y="4857494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6419974" y="3776636"/>
              <a:ext cx="58461" cy="584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6440811" y="4622941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6437019" y="2490244"/>
              <a:ext cx="58458" cy="584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6224730" y="2744135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6322570" y="2879543"/>
              <a:ext cx="58465" cy="584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6392232" y="2533978"/>
              <a:ext cx="48367" cy="483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6473237" y="4603601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6455006" y="4582467"/>
              <a:ext cx="57209" cy="572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6250722" y="2475728"/>
              <a:ext cx="58473" cy="5847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6196613" y="4688239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6330704" y="4163518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6113844" y="2777987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3679575" y="2525360"/>
              <a:ext cx="147816" cy="14781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6465346" y="4777699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6011346" y="2468480"/>
              <a:ext cx="58461" cy="584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6417313" y="2838432"/>
              <a:ext cx="58475" cy="584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6360130" y="2623222"/>
              <a:ext cx="58485" cy="584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6122029" y="4697903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6471973" y="4830894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6098160" y="4872008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6398261" y="4842989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6186952" y="3080238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6261951" y="3595276"/>
              <a:ext cx="58475" cy="584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6387630" y="4531063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6492825" y="3210812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6224885" y="4453681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6392954" y="2584543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6215287" y="3696844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6166867" y="4518967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6084486" y="2475724"/>
              <a:ext cx="58480" cy="584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5997939" y="2698192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6075723" y="4584253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6200394" y="3849176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6306508" y="2719817"/>
              <a:ext cx="92590" cy="925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6315238" y="2891635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6349908" y="2461220"/>
              <a:ext cx="58473" cy="5847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3395602" y="4008061"/>
              <a:ext cx="146922" cy="1469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6348040" y="4052291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5020116" y="2628006"/>
              <a:ext cx="116621" cy="11662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6321125" y="4879065"/>
              <a:ext cx="34669" cy="346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4741477" y="4837659"/>
              <a:ext cx="88465" cy="8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6232330" y="4835894"/>
              <a:ext cx="91995" cy="919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3803266" y="4086638"/>
              <a:ext cx="154195" cy="1541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6485913" y="2461230"/>
              <a:ext cx="58453" cy="584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6295390" y="4613278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6101548" y="2896471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6215880" y="4008766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6375944" y="4872006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6377710" y="2512006"/>
              <a:ext cx="58458" cy="584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6066857" y="3242253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6218383" y="4383565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6439310" y="3776638"/>
              <a:ext cx="58458" cy="5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6285854" y="4219132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6264629" y="4066800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6399365" y="4755946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6486455" y="2475732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6002551" y="3788724"/>
              <a:ext cx="58465" cy="584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6260121" y="4705145"/>
              <a:ext cx="58493" cy="58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6158308" y="4838147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6346072" y="4671293"/>
              <a:ext cx="58493" cy="58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6301294" y="4567328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6187286" y="2456046"/>
              <a:ext cx="93001" cy="9300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6116718" y="2478152"/>
              <a:ext cx="58461" cy="584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6272972" y="4867166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6211833" y="3036714"/>
              <a:ext cx="58468" cy="584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6481547" y="3718610"/>
              <a:ext cx="58448" cy="584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6022749" y="3953133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6288879" y="4615690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6446844" y="4838178"/>
              <a:ext cx="58411" cy="584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6244026" y="2531383"/>
              <a:ext cx="58392" cy="5839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6476764" y="2671612"/>
              <a:ext cx="58426" cy="584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6181914" y="2519284"/>
              <a:ext cx="58411" cy="5841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4724505" y="4246195"/>
              <a:ext cx="115573" cy="1155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6464063" y="4799461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6223206" y="3218056"/>
              <a:ext cx="58490" cy="584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6230861" y="3658129"/>
              <a:ext cx="58507" cy="585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6426865" y="4787389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6087659" y="4867156"/>
              <a:ext cx="58488" cy="58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6184578" y="4840542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6048885" y="3324468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6457196" y="4475460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6369739" y="3996692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6273310" y="2920667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6155803" y="4601166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6271007" y="2910994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6357691" y="3670217"/>
              <a:ext cx="58512" cy="585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6448613" y="4395660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6117212" y="4867146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6149838" y="4596352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6262152" y="4226334"/>
              <a:ext cx="58574" cy="585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6240617" y="2770849"/>
              <a:ext cx="58231" cy="582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6397469" y="2594280"/>
              <a:ext cx="58336" cy="583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6130819" y="2458823"/>
              <a:ext cx="58431" cy="584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6226940" y="4705174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6004178" y="2458790"/>
              <a:ext cx="58498" cy="5849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6216762" y="4709974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6129037" y="4840549"/>
              <a:ext cx="58505" cy="58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6254508" y="4768042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6402727" y="2577277"/>
              <a:ext cx="58490" cy="5849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6227274" y="2678842"/>
              <a:ext cx="58475" cy="584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6344882" y="4751080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6019747" y="4059551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6038405" y="4852642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6435946" y="4862345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6385755" y="4753495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6453583" y="4859930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6264220" y="4826041"/>
              <a:ext cx="58505" cy="58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6028733" y="2681240"/>
              <a:ext cx="58515" cy="585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6250523" y="2466061"/>
              <a:ext cx="58463" cy="584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6410741" y="4857516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6363511" y="4303779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5994822" y="4818746"/>
              <a:ext cx="58586" cy="585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6295426" y="4811566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6268914" y="4748696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6498751" y="4262640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6083510" y="2845712"/>
              <a:ext cx="58424" cy="584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6084273" y="4627803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5999971" y="2473320"/>
              <a:ext cx="58453" cy="584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6251090" y="2482995"/>
              <a:ext cx="58448" cy="584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6417561" y="4859897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6400301" y="4830873"/>
              <a:ext cx="58512" cy="58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6302306" y="2773160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6299499" y="4867174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6474259" y="4867177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6236177" y="3861286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6098439" y="4789801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6091191" y="4850228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6206191" y="2959343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4651401" y="4636812"/>
              <a:ext cx="112945" cy="1129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6437737" y="4799446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6278907" y="4859883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6477572" y="4847804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6063219" y="4460895"/>
              <a:ext cx="58549" cy="585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6193536" y="4833333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5988649" y="4427100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6186998" y="4427107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6273103" y="4729354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6453986" y="4842973"/>
              <a:ext cx="58493" cy="58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6171310" y="4857464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6359874" y="4867145"/>
              <a:ext cx="58510" cy="585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6440853" y="3459884"/>
              <a:ext cx="58441" cy="584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6469994" y="4862352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6013848" y="3244647"/>
              <a:ext cx="58505" cy="585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6418423" y="4576987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6051391" y="4219109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6024651" y="3213209"/>
              <a:ext cx="58512" cy="585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6054170" y="3822558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6235278" y="3189067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6313270" y="4216698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6296338" y="3740379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6137386" y="4748699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6028748" y="4867149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6030796" y="4801862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6373877" y="4857476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6236143" y="3776620"/>
              <a:ext cx="58493" cy="584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6101990" y="4622954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6149792" y="2490229"/>
              <a:ext cx="58488" cy="5848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6018745" y="2744121"/>
              <a:ext cx="58490" cy="584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6060402" y="2879529"/>
              <a:ext cx="58495" cy="584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6096821" y="2528904"/>
              <a:ext cx="58515" cy="585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6221886" y="4603583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6175128" y="4582833"/>
              <a:ext cx="56477" cy="564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6111653" y="2475712"/>
              <a:ext cx="58505" cy="585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6246410" y="4688246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6348546" y="4163503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6010183" y="2778001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6125947" y="2570041"/>
              <a:ext cx="58453" cy="584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6468702" y="4777708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6163743" y="2468492"/>
              <a:ext cx="58436" cy="584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6074298" y="2838453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6219173" y="2623207"/>
              <a:ext cx="58515" cy="585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6452114" y="4697920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6305374" y="4830908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6310745" y="4871988"/>
              <a:ext cx="58495" cy="58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6162532" y="4843006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6488106" y="3080217"/>
              <a:ext cx="58512" cy="585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6499199" y="3595260"/>
              <a:ext cx="58507" cy="585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6418956" y="4531079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6116333" y="3210797"/>
              <a:ext cx="58500" cy="585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6017569" y="4453689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6115809" y="2584554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6145569" y="3696829"/>
              <a:ext cx="58485" cy="584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6491407" y="4518949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6430466" y="2475706"/>
              <a:ext cx="58517" cy="5851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6042079" y="2698206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6271289" y="4584271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6435284" y="3849186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6217152" y="2736861"/>
              <a:ext cx="58502" cy="585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6126380" y="2891619"/>
              <a:ext cx="58495" cy="584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6052592" y="2461204"/>
              <a:ext cx="58505" cy="585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5998414" y="4052303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6235674" y="4052302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6469228" y="2657056"/>
              <a:ext cx="58522" cy="5852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6491266" y="4867125"/>
              <a:ext cx="58549" cy="585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6397567" y="4852664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6060316" y="4852640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6337027" y="4134523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6163176" y="2461241"/>
              <a:ext cx="58431" cy="584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6141202" y="4613285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6503415" y="2896487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6465299" y="4008784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6361595" y="4871994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6283112" y="2512018"/>
              <a:ext cx="58433" cy="584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6303119" y="3242269"/>
              <a:ext cx="58424" cy="584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6293516" y="4383583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6448321" y="3776647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6053410" y="4219113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6206047" y="4066818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6340072" y="4755957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6002934" y="2475753"/>
              <a:ext cx="58424" cy="584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6322968" y="3788706"/>
              <a:ext cx="58502" cy="585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6473745" y="4705218"/>
              <a:ext cx="58348" cy="583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6390560" y="4838131"/>
              <a:ext cx="58505" cy="58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6446691" y="4671384"/>
              <a:ext cx="58310" cy="583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6270063" y="4567331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6267812" y="2473360"/>
              <a:ext cx="58374" cy="583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6127904" y="2478172"/>
              <a:ext cx="58421" cy="5842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6480484" y="4867187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6336621" y="3036727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6133141" y="3718621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6062019" y="3953116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6181407" y="4615701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6228060" y="4838046"/>
              <a:ext cx="58675" cy="58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6193883" y="2531246"/>
              <a:ext cx="58667" cy="586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6494687" y="2671520"/>
              <a:ext cx="58611" cy="5861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6496863" y="2519194"/>
              <a:ext cx="58591" cy="5859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6345977" y="4274719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6004542" y="4799473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5999413" y="3218043"/>
              <a:ext cx="58515" cy="585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6420299" y="3657739"/>
              <a:ext cx="59288" cy="592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6460414" y="4787316"/>
              <a:ext cx="58576" cy="585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6268742" y="4866766"/>
              <a:ext cx="59268" cy="592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6347322" y="4840145"/>
              <a:ext cx="59312" cy="593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6418360" y="3324393"/>
              <a:ext cx="58603" cy="5860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6342013" y="4475395"/>
              <a:ext cx="58567" cy="585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6305798" y="3996639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6245415" y="2920585"/>
              <a:ext cx="58596" cy="5859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6164279" y="4599166"/>
              <a:ext cx="62500" cy="62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6472779" y="2910949"/>
              <a:ext cx="58522" cy="585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6252899" y="3669846"/>
              <a:ext cx="59254" cy="592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6317943" y="4395596"/>
              <a:ext cx="58574" cy="585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6048600" y="4867092"/>
              <a:ext cx="58616" cy="586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6000440" y="4612860"/>
              <a:ext cx="25441" cy="25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6210131" y="4225998"/>
              <a:ext cx="59246" cy="592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6050561" y="2770728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6391749" y="2594132"/>
              <a:ext cx="58633" cy="586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5074517" y="2428081"/>
              <a:ext cx="119915" cy="1199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5992147" y="4705069"/>
              <a:ext cx="58645" cy="586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6441783" y="2458416"/>
              <a:ext cx="59244" cy="5924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5990249" y="4702920"/>
              <a:ext cx="72615" cy="726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6210974" y="4840182"/>
              <a:ext cx="59239" cy="592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4843843" y="4738580"/>
              <a:ext cx="117360" cy="1173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6219842" y="2576893"/>
              <a:ext cx="59259" cy="5925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6302845" y="2678800"/>
              <a:ext cx="58559" cy="585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6098835" y="4750717"/>
              <a:ext cx="59234" cy="592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4879379" y="4033721"/>
              <a:ext cx="110112" cy="1101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6305104" y="4852259"/>
              <a:ext cx="59266" cy="592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6438596" y="4862279"/>
              <a:ext cx="58569" cy="585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6290447" y="4753136"/>
              <a:ext cx="59232" cy="592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5080076" y="4833284"/>
              <a:ext cx="111723" cy="1117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6289219" y="4839666"/>
              <a:ext cx="31254" cy="31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6186809" y="2680874"/>
              <a:ext cx="59246" cy="592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6317710" y="2466036"/>
              <a:ext cx="58512" cy="585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6338740" y="4857449"/>
              <a:ext cx="58557" cy="585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6407224" y="4303732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6113876" y="4818763"/>
              <a:ext cx="58552" cy="585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6229529" y="4811524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6252003" y="4748645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6480183" y="4262256"/>
              <a:ext cx="59271" cy="592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6344445" y="2845628"/>
              <a:ext cx="58591" cy="585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6082518" y="4627766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6391699" y="2473295"/>
              <a:ext cx="58502" cy="585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6121274" y="2482950"/>
              <a:ext cx="58537" cy="585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6242258" y="4850655"/>
              <a:ext cx="76982" cy="769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6260861" y="4830493"/>
              <a:ext cx="59273" cy="592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6063175" y="2773102"/>
              <a:ext cx="58562" cy="585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6327575" y="4867118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6248373" y="4867115"/>
              <a:ext cx="58569" cy="585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6096652" y="3861156"/>
              <a:ext cx="58685" cy="586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6025804" y="4789742"/>
              <a:ext cx="58562" cy="585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6344289" y="4849860"/>
              <a:ext cx="59227" cy="592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6066759" y="2959302"/>
              <a:ext cx="58539" cy="585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6508233" y="4686274"/>
              <a:ext cx="14022" cy="140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6238027" y="4799364"/>
              <a:ext cx="58662" cy="586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6133431" y="4862898"/>
              <a:ext cx="52495" cy="52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6364918" y="4847438"/>
              <a:ext cx="59234" cy="592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6458261" y="4476306"/>
              <a:ext cx="27729" cy="277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6369800" y="4833262"/>
              <a:ext cx="58571" cy="585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6494964" y="4427031"/>
              <a:ext cx="58574" cy="585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6270422" y="4427057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6209406" y="4729278"/>
              <a:ext cx="58589" cy="585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6144367" y="4842601"/>
              <a:ext cx="59237" cy="592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6483932" y="4857100"/>
              <a:ext cx="59256" cy="592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4766878" y="4855048"/>
              <a:ext cx="82703" cy="827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6232789" y="3459832"/>
              <a:ext cx="58544" cy="585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4873916" y="4831589"/>
              <a:ext cx="119949" cy="1199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6476816" y="3254335"/>
              <a:ext cx="39127" cy="391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6266047" y="4576617"/>
              <a:ext cx="59237" cy="592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5072496" y="4212521"/>
              <a:ext cx="71692" cy="716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6021573" y="3220420"/>
              <a:ext cx="44090" cy="440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6363888" y="3822193"/>
              <a:ext cx="59232" cy="592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6106532" y="3189046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6169069" y="4216302"/>
              <a:ext cx="59293" cy="592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4986459" y="3714160"/>
              <a:ext cx="110872" cy="1108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6239058" y="4748661"/>
              <a:ext cx="58510" cy="585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6124024" y="4866769"/>
              <a:ext cx="59261" cy="592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6292498" y="4801486"/>
              <a:ext cx="59254" cy="59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6434670" y="4857104"/>
              <a:ext cx="59246" cy="592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6313797" y="3776239"/>
              <a:ext cx="59256" cy="592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6338905" y="4622890"/>
              <a:ext cx="58576" cy="585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6236954" y="2489826"/>
              <a:ext cx="59293" cy="5929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6075670" y="2743722"/>
              <a:ext cx="59288" cy="592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0" name="pt850"/>
            <p:cNvSpPr/>
            <p:nvPr/>
          </p:nvSpPr>
          <p:spPr>
            <a:xfrm>
              <a:off x="6504728" y="2879154"/>
              <a:ext cx="59244" cy="592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1" name="pt851"/>
            <p:cNvSpPr/>
            <p:nvPr/>
          </p:nvSpPr>
          <p:spPr>
            <a:xfrm>
              <a:off x="6031384" y="2530069"/>
              <a:ext cx="56185" cy="561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2" name="pt852"/>
            <p:cNvSpPr/>
            <p:nvPr/>
          </p:nvSpPr>
          <p:spPr>
            <a:xfrm>
              <a:off x="5993194" y="4603219"/>
              <a:ext cx="59229" cy="592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3" name="pt853"/>
            <p:cNvSpPr/>
            <p:nvPr/>
          </p:nvSpPr>
          <p:spPr>
            <a:xfrm>
              <a:off x="6214327" y="4581909"/>
              <a:ext cx="58325" cy="583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4" name="pt854"/>
            <p:cNvSpPr/>
            <p:nvPr/>
          </p:nvSpPr>
          <p:spPr>
            <a:xfrm>
              <a:off x="6490973" y="2480209"/>
              <a:ext cx="49512" cy="495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5" name="pt855"/>
            <p:cNvSpPr/>
            <p:nvPr/>
          </p:nvSpPr>
          <p:spPr>
            <a:xfrm>
              <a:off x="6009053" y="4688161"/>
              <a:ext cx="58608" cy="586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6" name="pt856"/>
            <p:cNvSpPr/>
            <p:nvPr/>
          </p:nvSpPr>
          <p:spPr>
            <a:xfrm>
              <a:off x="6153314" y="4163142"/>
              <a:ext cx="59220" cy="592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7" name="pt857"/>
            <p:cNvSpPr/>
            <p:nvPr/>
          </p:nvSpPr>
          <p:spPr>
            <a:xfrm>
              <a:off x="6499240" y="2777929"/>
              <a:ext cx="58579" cy="585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8" name="pt858"/>
            <p:cNvSpPr/>
            <p:nvPr/>
          </p:nvSpPr>
          <p:spPr>
            <a:xfrm>
              <a:off x="6009525" y="2569975"/>
              <a:ext cx="58586" cy="5858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9" name="pt859"/>
            <p:cNvSpPr/>
            <p:nvPr/>
          </p:nvSpPr>
          <p:spPr>
            <a:xfrm>
              <a:off x="6255336" y="4777644"/>
              <a:ext cx="58576" cy="585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0" name="pt860"/>
            <p:cNvSpPr/>
            <p:nvPr/>
          </p:nvSpPr>
          <p:spPr>
            <a:xfrm>
              <a:off x="6231632" y="2468432"/>
              <a:ext cx="58557" cy="585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1" name="pt861"/>
            <p:cNvSpPr/>
            <p:nvPr/>
          </p:nvSpPr>
          <p:spPr>
            <a:xfrm>
              <a:off x="6289509" y="2838383"/>
              <a:ext cx="58574" cy="585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2" name="pt862"/>
            <p:cNvSpPr/>
            <p:nvPr/>
          </p:nvSpPr>
          <p:spPr>
            <a:xfrm>
              <a:off x="6087974" y="2634732"/>
              <a:ext cx="35464" cy="3546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3" name="pt863"/>
            <p:cNvSpPr/>
            <p:nvPr/>
          </p:nvSpPr>
          <p:spPr>
            <a:xfrm>
              <a:off x="6285570" y="4697858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4" name="pt864"/>
            <p:cNvSpPr/>
            <p:nvPr/>
          </p:nvSpPr>
          <p:spPr>
            <a:xfrm>
              <a:off x="6337892" y="4830791"/>
              <a:ext cx="58677" cy="58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5" name="pt865"/>
            <p:cNvSpPr/>
            <p:nvPr/>
          </p:nvSpPr>
          <p:spPr>
            <a:xfrm>
              <a:off x="6142131" y="4871636"/>
              <a:ext cx="59200" cy="592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6" name="pt866"/>
            <p:cNvSpPr/>
            <p:nvPr/>
          </p:nvSpPr>
          <p:spPr>
            <a:xfrm>
              <a:off x="6009779" y="4842917"/>
              <a:ext cx="58606" cy="586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7" name="pt867"/>
            <p:cNvSpPr/>
            <p:nvPr/>
          </p:nvSpPr>
          <p:spPr>
            <a:xfrm>
              <a:off x="6466154" y="3079859"/>
              <a:ext cx="59227" cy="592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8" name="pt868"/>
            <p:cNvSpPr/>
            <p:nvPr/>
          </p:nvSpPr>
          <p:spPr>
            <a:xfrm>
              <a:off x="6210680" y="3601592"/>
              <a:ext cx="45843" cy="458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9" name="pt869"/>
            <p:cNvSpPr/>
            <p:nvPr/>
          </p:nvSpPr>
          <p:spPr>
            <a:xfrm>
              <a:off x="6442986" y="4531001"/>
              <a:ext cx="58584" cy="585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0" name="pt870"/>
            <p:cNvSpPr/>
            <p:nvPr/>
          </p:nvSpPr>
          <p:spPr>
            <a:xfrm>
              <a:off x="6145408" y="3206924"/>
              <a:ext cx="66245" cy="662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1" name="pt871"/>
            <p:cNvSpPr/>
            <p:nvPr/>
          </p:nvSpPr>
          <p:spPr>
            <a:xfrm>
              <a:off x="6174747" y="4453634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2" name="pt872"/>
            <p:cNvSpPr/>
            <p:nvPr/>
          </p:nvSpPr>
          <p:spPr>
            <a:xfrm>
              <a:off x="4918271" y="2556304"/>
              <a:ext cx="114943" cy="1149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3" name="pt873"/>
            <p:cNvSpPr/>
            <p:nvPr/>
          </p:nvSpPr>
          <p:spPr>
            <a:xfrm>
              <a:off x="6444707" y="3696440"/>
              <a:ext cx="59263" cy="592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4" name="pt874"/>
            <p:cNvSpPr/>
            <p:nvPr/>
          </p:nvSpPr>
          <p:spPr>
            <a:xfrm>
              <a:off x="5999623" y="4518576"/>
              <a:ext cx="59254" cy="59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5" name="pt875"/>
            <p:cNvSpPr/>
            <p:nvPr/>
          </p:nvSpPr>
          <p:spPr>
            <a:xfrm>
              <a:off x="3722536" y="2464153"/>
              <a:ext cx="81624" cy="816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6" name="pt876"/>
            <p:cNvSpPr/>
            <p:nvPr/>
          </p:nvSpPr>
          <p:spPr>
            <a:xfrm>
              <a:off x="6059390" y="2698148"/>
              <a:ext cx="58552" cy="585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7" name="pt877"/>
            <p:cNvSpPr/>
            <p:nvPr/>
          </p:nvSpPr>
          <p:spPr>
            <a:xfrm>
              <a:off x="6263853" y="4584175"/>
              <a:ext cx="58631" cy="586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8" name="pt878"/>
            <p:cNvSpPr/>
            <p:nvPr/>
          </p:nvSpPr>
          <p:spPr>
            <a:xfrm>
              <a:off x="6278408" y="3849121"/>
              <a:ext cx="58574" cy="585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9" name="pt879"/>
            <p:cNvSpPr/>
            <p:nvPr/>
          </p:nvSpPr>
          <p:spPr>
            <a:xfrm>
              <a:off x="6144201" y="2736476"/>
              <a:ext cx="59273" cy="592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0" name="pt880"/>
            <p:cNvSpPr/>
            <p:nvPr/>
          </p:nvSpPr>
          <p:spPr>
            <a:xfrm>
              <a:off x="6031665" y="2891252"/>
              <a:ext cx="59229" cy="592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1" name="pt881"/>
            <p:cNvSpPr/>
            <p:nvPr/>
          </p:nvSpPr>
          <p:spPr>
            <a:xfrm>
              <a:off x="6182188" y="2473649"/>
              <a:ext cx="33614" cy="3361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2" name="pt882"/>
            <p:cNvSpPr/>
            <p:nvPr/>
          </p:nvSpPr>
          <p:spPr>
            <a:xfrm>
              <a:off x="6447407" y="4052227"/>
              <a:ext cx="58591" cy="585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3" name="pt883"/>
            <p:cNvSpPr/>
            <p:nvPr/>
          </p:nvSpPr>
          <p:spPr>
            <a:xfrm>
              <a:off x="6385259" y="4052263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4" name="pt884"/>
            <p:cNvSpPr/>
            <p:nvPr/>
          </p:nvSpPr>
          <p:spPr>
            <a:xfrm>
              <a:off x="6284236" y="2662375"/>
              <a:ext cx="47885" cy="478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5" name="pt885"/>
            <p:cNvSpPr/>
            <p:nvPr/>
          </p:nvSpPr>
          <p:spPr>
            <a:xfrm>
              <a:off x="6121376" y="4880974"/>
              <a:ext cx="30852" cy="308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6" name="pt886"/>
            <p:cNvSpPr/>
            <p:nvPr/>
          </p:nvSpPr>
          <p:spPr>
            <a:xfrm>
              <a:off x="6484588" y="4856171"/>
              <a:ext cx="51442" cy="514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7" name="pt887"/>
            <p:cNvSpPr/>
            <p:nvPr/>
          </p:nvSpPr>
          <p:spPr>
            <a:xfrm>
              <a:off x="6492700" y="4852255"/>
              <a:ext cx="59273" cy="592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8" name="pt888"/>
            <p:cNvSpPr/>
            <p:nvPr/>
          </p:nvSpPr>
          <p:spPr>
            <a:xfrm>
              <a:off x="6080599" y="4134479"/>
              <a:ext cx="58512" cy="58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9" name="pt889"/>
            <p:cNvSpPr/>
            <p:nvPr/>
          </p:nvSpPr>
          <p:spPr>
            <a:xfrm>
              <a:off x="6093054" y="2461168"/>
              <a:ext cx="58576" cy="5857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0" name="pt890"/>
            <p:cNvSpPr/>
            <p:nvPr/>
          </p:nvSpPr>
          <p:spPr>
            <a:xfrm>
              <a:off x="6103657" y="4613207"/>
              <a:ext cx="58599" cy="585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1" name="pt891"/>
            <p:cNvSpPr/>
            <p:nvPr/>
          </p:nvSpPr>
          <p:spPr>
            <a:xfrm>
              <a:off x="6037484" y="2896428"/>
              <a:ext cx="58549" cy="585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2" name="pt892"/>
            <p:cNvSpPr/>
            <p:nvPr/>
          </p:nvSpPr>
          <p:spPr>
            <a:xfrm>
              <a:off x="6246932" y="4008736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3" name="pt893"/>
            <p:cNvSpPr/>
            <p:nvPr/>
          </p:nvSpPr>
          <p:spPr>
            <a:xfrm>
              <a:off x="6041806" y="4871607"/>
              <a:ext cx="59259" cy="59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4" name="pt894"/>
            <p:cNvSpPr/>
            <p:nvPr/>
          </p:nvSpPr>
          <p:spPr>
            <a:xfrm>
              <a:off x="6236251" y="2511954"/>
              <a:ext cx="58562" cy="585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5" name="pt895"/>
            <p:cNvSpPr/>
            <p:nvPr/>
          </p:nvSpPr>
          <p:spPr>
            <a:xfrm>
              <a:off x="6218872" y="3242188"/>
              <a:ext cx="58586" cy="585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6" name="pt896"/>
            <p:cNvSpPr/>
            <p:nvPr/>
          </p:nvSpPr>
          <p:spPr>
            <a:xfrm>
              <a:off x="6304031" y="4383544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7" name="pt897"/>
            <p:cNvSpPr/>
            <p:nvPr/>
          </p:nvSpPr>
          <p:spPr>
            <a:xfrm>
              <a:off x="6151688" y="3776553"/>
              <a:ext cx="58628" cy="586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8" name="pt898"/>
            <p:cNvSpPr/>
            <p:nvPr/>
          </p:nvSpPr>
          <p:spPr>
            <a:xfrm>
              <a:off x="6482573" y="4218736"/>
              <a:ext cx="59261" cy="592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9" name="pt899"/>
            <p:cNvSpPr/>
            <p:nvPr/>
          </p:nvSpPr>
          <p:spPr>
            <a:xfrm>
              <a:off x="6277161" y="4066734"/>
              <a:ext cx="58594" cy="585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0" name="pt900"/>
            <p:cNvSpPr/>
            <p:nvPr/>
          </p:nvSpPr>
          <p:spPr>
            <a:xfrm>
              <a:off x="6281645" y="4755912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1" name="pt901"/>
            <p:cNvSpPr/>
            <p:nvPr/>
          </p:nvSpPr>
          <p:spPr>
            <a:xfrm>
              <a:off x="6268963" y="2475650"/>
              <a:ext cx="58628" cy="586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2" name="pt902"/>
            <p:cNvSpPr/>
            <p:nvPr/>
          </p:nvSpPr>
          <p:spPr>
            <a:xfrm>
              <a:off x="3530189" y="3764289"/>
              <a:ext cx="107336" cy="1073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3" name="pt903"/>
            <p:cNvSpPr/>
            <p:nvPr/>
          </p:nvSpPr>
          <p:spPr>
            <a:xfrm>
              <a:off x="6098389" y="4704668"/>
              <a:ext cx="59448" cy="59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4" name="pt904"/>
            <p:cNvSpPr/>
            <p:nvPr/>
          </p:nvSpPr>
          <p:spPr>
            <a:xfrm>
              <a:off x="6155270" y="4837760"/>
              <a:ext cx="59246" cy="592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5" name="pt905"/>
            <p:cNvSpPr/>
            <p:nvPr/>
          </p:nvSpPr>
          <p:spPr>
            <a:xfrm>
              <a:off x="6327340" y="4682916"/>
              <a:ext cx="35246" cy="352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6" name="pt906"/>
            <p:cNvSpPr/>
            <p:nvPr/>
          </p:nvSpPr>
          <p:spPr>
            <a:xfrm>
              <a:off x="5045365" y="4539314"/>
              <a:ext cx="114500" cy="114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7" name="pt907"/>
            <p:cNvSpPr/>
            <p:nvPr/>
          </p:nvSpPr>
          <p:spPr>
            <a:xfrm>
              <a:off x="6054277" y="2472904"/>
              <a:ext cx="59285" cy="592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8" name="pt908"/>
            <p:cNvSpPr/>
            <p:nvPr/>
          </p:nvSpPr>
          <p:spPr>
            <a:xfrm>
              <a:off x="6017959" y="2478055"/>
              <a:ext cx="58655" cy="586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9" name="pt909"/>
            <p:cNvSpPr/>
            <p:nvPr/>
          </p:nvSpPr>
          <p:spPr>
            <a:xfrm>
              <a:off x="6008507" y="4867121"/>
              <a:ext cx="58557" cy="585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0" name="pt910"/>
            <p:cNvSpPr/>
            <p:nvPr/>
          </p:nvSpPr>
          <p:spPr>
            <a:xfrm>
              <a:off x="6422462" y="3036664"/>
              <a:ext cx="58569" cy="585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1" name="pt911"/>
            <p:cNvSpPr/>
            <p:nvPr/>
          </p:nvSpPr>
          <p:spPr>
            <a:xfrm>
              <a:off x="6399950" y="3718574"/>
              <a:ext cx="58520" cy="585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2" name="pt912"/>
            <p:cNvSpPr/>
            <p:nvPr/>
          </p:nvSpPr>
          <p:spPr>
            <a:xfrm>
              <a:off x="6108912" y="3936347"/>
              <a:ext cx="92072" cy="920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3" name="pt913"/>
            <p:cNvSpPr/>
            <p:nvPr/>
          </p:nvSpPr>
          <p:spPr>
            <a:xfrm>
              <a:off x="6342257" y="4615672"/>
              <a:ext cx="58505" cy="58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4" name="pt914"/>
            <p:cNvSpPr/>
            <p:nvPr/>
          </p:nvSpPr>
          <p:spPr>
            <a:xfrm>
              <a:off x="6491168" y="4837763"/>
              <a:ext cx="59242" cy="592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5" name="pt915"/>
            <p:cNvSpPr/>
            <p:nvPr/>
          </p:nvSpPr>
          <p:spPr>
            <a:xfrm>
              <a:off x="6025456" y="2530969"/>
              <a:ext cx="59220" cy="592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6" name="pt916"/>
            <p:cNvSpPr/>
            <p:nvPr/>
          </p:nvSpPr>
          <p:spPr>
            <a:xfrm>
              <a:off x="6435027" y="2671219"/>
              <a:ext cx="59212" cy="592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7" name="pt917"/>
            <p:cNvSpPr/>
            <p:nvPr/>
          </p:nvSpPr>
          <p:spPr>
            <a:xfrm>
              <a:off x="6226464" y="2525880"/>
              <a:ext cx="45219" cy="4521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8" name="pt918"/>
            <p:cNvSpPr/>
            <p:nvPr/>
          </p:nvSpPr>
          <p:spPr>
            <a:xfrm>
              <a:off x="6153914" y="4274332"/>
              <a:ext cx="59300" cy="593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9" name="pt919"/>
            <p:cNvSpPr/>
            <p:nvPr/>
          </p:nvSpPr>
          <p:spPr>
            <a:xfrm>
              <a:off x="6396161" y="4799430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0" name="pt920"/>
            <p:cNvSpPr/>
            <p:nvPr/>
          </p:nvSpPr>
          <p:spPr>
            <a:xfrm>
              <a:off x="6154167" y="3197509"/>
              <a:ext cx="99584" cy="9958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1" name="pt921"/>
            <p:cNvSpPr/>
            <p:nvPr/>
          </p:nvSpPr>
          <p:spPr>
            <a:xfrm>
              <a:off x="6389745" y="3658026"/>
              <a:ext cx="58714" cy="5871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2" name="pt922"/>
            <p:cNvSpPr/>
            <p:nvPr/>
          </p:nvSpPr>
          <p:spPr>
            <a:xfrm>
              <a:off x="6334864" y="4787371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3" name="pt923"/>
            <p:cNvSpPr/>
            <p:nvPr/>
          </p:nvSpPr>
          <p:spPr>
            <a:xfrm>
              <a:off x="6408631" y="4867053"/>
              <a:ext cx="58694" cy="586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4" name="pt924"/>
            <p:cNvSpPr/>
            <p:nvPr/>
          </p:nvSpPr>
          <p:spPr>
            <a:xfrm>
              <a:off x="6302544" y="4840446"/>
              <a:ext cx="58712" cy="587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5" name="pt925"/>
            <p:cNvSpPr/>
            <p:nvPr/>
          </p:nvSpPr>
          <p:spPr>
            <a:xfrm>
              <a:off x="6505200" y="3324450"/>
              <a:ext cx="58488" cy="584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6" name="pt926"/>
            <p:cNvSpPr/>
            <p:nvPr/>
          </p:nvSpPr>
          <p:spPr>
            <a:xfrm>
              <a:off x="6413070" y="4475441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7" name="pt927"/>
            <p:cNvSpPr/>
            <p:nvPr/>
          </p:nvSpPr>
          <p:spPr>
            <a:xfrm>
              <a:off x="6454115" y="3996672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8" name="pt928"/>
            <p:cNvSpPr/>
            <p:nvPr/>
          </p:nvSpPr>
          <p:spPr>
            <a:xfrm>
              <a:off x="6029280" y="2920649"/>
              <a:ext cx="58468" cy="584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9" name="pt929"/>
            <p:cNvSpPr/>
            <p:nvPr/>
          </p:nvSpPr>
          <p:spPr>
            <a:xfrm>
              <a:off x="6017730" y="4601064"/>
              <a:ext cx="58704" cy="587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0" name="pt930"/>
            <p:cNvSpPr/>
            <p:nvPr/>
          </p:nvSpPr>
          <p:spPr>
            <a:xfrm>
              <a:off x="6300316" y="2910977"/>
              <a:ext cx="58468" cy="584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1" name="pt931"/>
            <p:cNvSpPr/>
            <p:nvPr/>
          </p:nvSpPr>
          <p:spPr>
            <a:xfrm>
              <a:off x="4965038" y="3639065"/>
              <a:ext cx="120817" cy="1208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2" name="pt932"/>
            <p:cNvSpPr/>
            <p:nvPr/>
          </p:nvSpPr>
          <p:spPr>
            <a:xfrm>
              <a:off x="6321796" y="4395633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3" name="pt933"/>
            <p:cNvSpPr/>
            <p:nvPr/>
          </p:nvSpPr>
          <p:spPr>
            <a:xfrm>
              <a:off x="6207786" y="4867144"/>
              <a:ext cx="58512" cy="58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4" name="pt934"/>
            <p:cNvSpPr/>
            <p:nvPr/>
          </p:nvSpPr>
          <p:spPr>
            <a:xfrm>
              <a:off x="6290144" y="4596256"/>
              <a:ext cx="58648" cy="586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5" name="pt935"/>
            <p:cNvSpPr/>
            <p:nvPr/>
          </p:nvSpPr>
          <p:spPr>
            <a:xfrm>
              <a:off x="6297725" y="4226269"/>
              <a:ext cx="58704" cy="587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6" name="pt936"/>
            <p:cNvSpPr/>
            <p:nvPr/>
          </p:nvSpPr>
          <p:spPr>
            <a:xfrm>
              <a:off x="6280175" y="2770738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7" name="pt937"/>
            <p:cNvSpPr/>
            <p:nvPr/>
          </p:nvSpPr>
          <p:spPr>
            <a:xfrm>
              <a:off x="6267570" y="2594219"/>
              <a:ext cx="58458" cy="584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8" name="pt938"/>
            <p:cNvSpPr/>
            <p:nvPr/>
          </p:nvSpPr>
          <p:spPr>
            <a:xfrm>
              <a:off x="6426302" y="2458794"/>
              <a:ext cx="58488" cy="5848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9" name="pt939"/>
            <p:cNvSpPr/>
            <p:nvPr/>
          </p:nvSpPr>
          <p:spPr>
            <a:xfrm>
              <a:off x="6377424" y="4705150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0" name="pt940"/>
            <p:cNvSpPr/>
            <p:nvPr/>
          </p:nvSpPr>
          <p:spPr>
            <a:xfrm>
              <a:off x="6502170" y="2458685"/>
              <a:ext cx="58707" cy="587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1" name="pt941"/>
            <p:cNvSpPr/>
            <p:nvPr/>
          </p:nvSpPr>
          <p:spPr>
            <a:xfrm>
              <a:off x="6134252" y="4709873"/>
              <a:ext cx="58709" cy="587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2" name="pt942"/>
            <p:cNvSpPr/>
            <p:nvPr/>
          </p:nvSpPr>
          <p:spPr>
            <a:xfrm>
              <a:off x="6482720" y="4840453"/>
              <a:ext cx="58697" cy="58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3" name="pt943"/>
            <p:cNvSpPr/>
            <p:nvPr/>
          </p:nvSpPr>
          <p:spPr>
            <a:xfrm>
              <a:off x="6262055" y="4768024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4" name="pt944"/>
            <p:cNvSpPr/>
            <p:nvPr/>
          </p:nvSpPr>
          <p:spPr>
            <a:xfrm>
              <a:off x="6216646" y="2577174"/>
              <a:ext cx="58697" cy="5869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5" name="pt945"/>
            <p:cNvSpPr/>
            <p:nvPr/>
          </p:nvSpPr>
          <p:spPr>
            <a:xfrm>
              <a:off x="6249229" y="2678836"/>
              <a:ext cx="58488" cy="584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6" name="pt946"/>
            <p:cNvSpPr/>
            <p:nvPr/>
          </p:nvSpPr>
          <p:spPr>
            <a:xfrm>
              <a:off x="6253823" y="4750970"/>
              <a:ext cx="58729" cy="587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7" name="pt947"/>
            <p:cNvSpPr/>
            <p:nvPr/>
          </p:nvSpPr>
          <p:spPr>
            <a:xfrm>
              <a:off x="6159324" y="4059533"/>
              <a:ext cx="58488" cy="58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8" name="pt948"/>
            <p:cNvSpPr/>
            <p:nvPr/>
          </p:nvSpPr>
          <p:spPr>
            <a:xfrm>
              <a:off x="6468046" y="4852542"/>
              <a:ext cx="58699" cy="586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9" name="pt949"/>
            <p:cNvSpPr/>
            <p:nvPr/>
          </p:nvSpPr>
          <p:spPr>
            <a:xfrm>
              <a:off x="6466683" y="4862315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0" name="pt950"/>
            <p:cNvSpPr/>
            <p:nvPr/>
          </p:nvSpPr>
          <p:spPr>
            <a:xfrm>
              <a:off x="6322898" y="4753394"/>
              <a:ext cx="58717" cy="587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1" name="pt951"/>
            <p:cNvSpPr/>
            <p:nvPr/>
          </p:nvSpPr>
          <p:spPr>
            <a:xfrm>
              <a:off x="6435628" y="4859913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2" name="pt952"/>
            <p:cNvSpPr/>
            <p:nvPr/>
          </p:nvSpPr>
          <p:spPr>
            <a:xfrm>
              <a:off x="6412931" y="4825942"/>
              <a:ext cx="58702" cy="587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3" name="pt953"/>
            <p:cNvSpPr/>
            <p:nvPr/>
          </p:nvSpPr>
          <p:spPr>
            <a:xfrm>
              <a:off x="6503301" y="2681133"/>
              <a:ext cx="58729" cy="587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4" name="pt954"/>
            <p:cNvSpPr/>
            <p:nvPr/>
          </p:nvSpPr>
          <p:spPr>
            <a:xfrm>
              <a:off x="6428091" y="2466051"/>
              <a:ext cx="58483" cy="584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5" name="pt955"/>
            <p:cNvSpPr/>
            <p:nvPr/>
          </p:nvSpPr>
          <p:spPr>
            <a:xfrm>
              <a:off x="6099247" y="4857497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6" name="pt956"/>
            <p:cNvSpPr/>
            <p:nvPr/>
          </p:nvSpPr>
          <p:spPr>
            <a:xfrm>
              <a:off x="6323522" y="4303787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7" name="pt957"/>
            <p:cNvSpPr/>
            <p:nvPr/>
          </p:nvSpPr>
          <p:spPr>
            <a:xfrm>
              <a:off x="6108854" y="4818837"/>
              <a:ext cx="58405" cy="584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8" name="pt958"/>
            <p:cNvSpPr/>
            <p:nvPr/>
          </p:nvSpPr>
          <p:spPr>
            <a:xfrm>
              <a:off x="6485873" y="4811556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9" name="pt959"/>
            <p:cNvSpPr/>
            <p:nvPr/>
          </p:nvSpPr>
          <p:spPr>
            <a:xfrm>
              <a:off x="6218780" y="4748680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0" name="pt960"/>
            <p:cNvSpPr/>
            <p:nvPr/>
          </p:nvSpPr>
          <p:spPr>
            <a:xfrm>
              <a:off x="6312873" y="4262543"/>
              <a:ext cx="58697" cy="58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1" name="pt961"/>
            <p:cNvSpPr/>
            <p:nvPr/>
          </p:nvSpPr>
          <p:spPr>
            <a:xfrm>
              <a:off x="6109876" y="2845688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2" name="pt962"/>
            <p:cNvSpPr/>
            <p:nvPr/>
          </p:nvSpPr>
          <p:spPr>
            <a:xfrm>
              <a:off x="6224427" y="4627785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3" name="pt963"/>
            <p:cNvSpPr/>
            <p:nvPr/>
          </p:nvSpPr>
          <p:spPr>
            <a:xfrm>
              <a:off x="6204887" y="2473310"/>
              <a:ext cx="58473" cy="5847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4" name="pt964"/>
            <p:cNvSpPr/>
            <p:nvPr/>
          </p:nvSpPr>
          <p:spPr>
            <a:xfrm>
              <a:off x="6140988" y="2482970"/>
              <a:ext cx="58498" cy="5849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5" name="pt965"/>
            <p:cNvSpPr/>
            <p:nvPr/>
          </p:nvSpPr>
          <p:spPr>
            <a:xfrm>
              <a:off x="6450553" y="4859794"/>
              <a:ext cx="58704" cy="587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6" name="pt966"/>
            <p:cNvSpPr/>
            <p:nvPr/>
          </p:nvSpPr>
          <p:spPr>
            <a:xfrm>
              <a:off x="6264915" y="4830770"/>
              <a:ext cx="58719" cy="587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7" name="pt967"/>
            <p:cNvSpPr/>
            <p:nvPr/>
          </p:nvSpPr>
          <p:spPr>
            <a:xfrm>
              <a:off x="6452201" y="2773130"/>
              <a:ext cx="58505" cy="585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8" name="pt968"/>
            <p:cNvSpPr/>
            <p:nvPr/>
          </p:nvSpPr>
          <p:spPr>
            <a:xfrm>
              <a:off x="6362066" y="4867161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9" name="pt969"/>
            <p:cNvSpPr/>
            <p:nvPr/>
          </p:nvSpPr>
          <p:spPr>
            <a:xfrm>
              <a:off x="6436024" y="4867166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0" name="pt970"/>
            <p:cNvSpPr/>
            <p:nvPr/>
          </p:nvSpPr>
          <p:spPr>
            <a:xfrm>
              <a:off x="6388652" y="3861263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1" name="pt971"/>
            <p:cNvSpPr/>
            <p:nvPr/>
          </p:nvSpPr>
          <p:spPr>
            <a:xfrm>
              <a:off x="6351664" y="4789786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2" name="pt972"/>
            <p:cNvSpPr/>
            <p:nvPr/>
          </p:nvSpPr>
          <p:spPr>
            <a:xfrm>
              <a:off x="6319240" y="4850125"/>
              <a:ext cx="58697" cy="58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3" name="pt973"/>
            <p:cNvSpPr/>
            <p:nvPr/>
          </p:nvSpPr>
          <p:spPr>
            <a:xfrm>
              <a:off x="6471205" y="2959343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4" name="pt974"/>
            <p:cNvSpPr/>
            <p:nvPr/>
          </p:nvSpPr>
          <p:spPr>
            <a:xfrm>
              <a:off x="6131607" y="4663924"/>
              <a:ext cx="58721" cy="587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5" name="pt975"/>
            <p:cNvSpPr/>
            <p:nvPr/>
          </p:nvSpPr>
          <p:spPr>
            <a:xfrm>
              <a:off x="6371808" y="4799439"/>
              <a:ext cx="58512" cy="58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6" name="pt976"/>
            <p:cNvSpPr/>
            <p:nvPr/>
          </p:nvSpPr>
          <p:spPr>
            <a:xfrm>
              <a:off x="4753466" y="4847477"/>
              <a:ext cx="83338" cy="833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7" name="pt977"/>
            <p:cNvSpPr/>
            <p:nvPr/>
          </p:nvSpPr>
          <p:spPr>
            <a:xfrm>
              <a:off x="4998715" y="4811490"/>
              <a:ext cx="131130" cy="1311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8" name="pt978"/>
            <p:cNvSpPr/>
            <p:nvPr/>
          </p:nvSpPr>
          <p:spPr>
            <a:xfrm>
              <a:off x="6210023" y="4460798"/>
              <a:ext cx="58744" cy="587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9" name="pt979"/>
            <p:cNvSpPr/>
            <p:nvPr/>
          </p:nvSpPr>
          <p:spPr>
            <a:xfrm>
              <a:off x="6241144" y="4833308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0" name="pt980"/>
            <p:cNvSpPr/>
            <p:nvPr/>
          </p:nvSpPr>
          <p:spPr>
            <a:xfrm>
              <a:off x="6231825" y="4427079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1" name="pt981"/>
            <p:cNvSpPr/>
            <p:nvPr/>
          </p:nvSpPr>
          <p:spPr>
            <a:xfrm>
              <a:off x="6336500" y="4427080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2" name="pt982"/>
            <p:cNvSpPr/>
            <p:nvPr/>
          </p:nvSpPr>
          <p:spPr>
            <a:xfrm>
              <a:off x="6497411" y="4729339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3" name="pt983"/>
            <p:cNvSpPr/>
            <p:nvPr/>
          </p:nvSpPr>
          <p:spPr>
            <a:xfrm>
              <a:off x="6019521" y="4842871"/>
              <a:ext cx="58697" cy="58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4" name="pt984"/>
            <p:cNvSpPr/>
            <p:nvPr/>
          </p:nvSpPr>
          <p:spPr>
            <a:xfrm>
              <a:off x="4827176" y="4825152"/>
              <a:ext cx="123152" cy="1231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5" name="pt985"/>
            <p:cNvSpPr/>
            <p:nvPr/>
          </p:nvSpPr>
          <p:spPr>
            <a:xfrm>
              <a:off x="6124671" y="4867048"/>
              <a:ext cx="58704" cy="587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6" name="pt986"/>
            <p:cNvSpPr/>
            <p:nvPr/>
          </p:nvSpPr>
          <p:spPr>
            <a:xfrm>
              <a:off x="6053694" y="3459865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7" name="pt987"/>
            <p:cNvSpPr/>
            <p:nvPr/>
          </p:nvSpPr>
          <p:spPr>
            <a:xfrm>
              <a:off x="6052446" y="4862336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8" name="pt988"/>
            <p:cNvSpPr/>
            <p:nvPr/>
          </p:nvSpPr>
          <p:spPr>
            <a:xfrm>
              <a:off x="6244008" y="3244545"/>
              <a:ext cx="58709" cy="587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9" name="pt989"/>
            <p:cNvSpPr/>
            <p:nvPr/>
          </p:nvSpPr>
          <p:spPr>
            <a:xfrm>
              <a:off x="6444001" y="4576889"/>
              <a:ext cx="58694" cy="586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0" name="pt990"/>
            <p:cNvSpPr/>
            <p:nvPr/>
          </p:nvSpPr>
          <p:spPr>
            <a:xfrm>
              <a:off x="6083729" y="4219007"/>
              <a:ext cx="58719" cy="587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1" name="pt991"/>
            <p:cNvSpPr/>
            <p:nvPr/>
          </p:nvSpPr>
          <p:spPr>
            <a:xfrm>
              <a:off x="6113635" y="3213103"/>
              <a:ext cx="58724" cy="587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2" name="pt992"/>
            <p:cNvSpPr/>
            <p:nvPr/>
          </p:nvSpPr>
          <p:spPr>
            <a:xfrm>
              <a:off x="6425371" y="3822456"/>
              <a:ext cx="58707" cy="587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3" name="pt993"/>
            <p:cNvSpPr/>
            <p:nvPr/>
          </p:nvSpPr>
          <p:spPr>
            <a:xfrm>
              <a:off x="6143248" y="3189042"/>
              <a:ext cx="58485" cy="584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4" name="pt994"/>
            <p:cNvSpPr/>
            <p:nvPr/>
          </p:nvSpPr>
          <p:spPr>
            <a:xfrm>
              <a:off x="6397956" y="4216599"/>
              <a:ext cx="58699" cy="586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5" name="pt995"/>
            <p:cNvSpPr/>
            <p:nvPr/>
          </p:nvSpPr>
          <p:spPr>
            <a:xfrm>
              <a:off x="6107120" y="3740356"/>
              <a:ext cx="58480" cy="58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6" name="pt996"/>
            <p:cNvSpPr/>
            <p:nvPr/>
          </p:nvSpPr>
          <p:spPr>
            <a:xfrm>
              <a:off x="6373528" y="4748685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7" name="pt997"/>
            <p:cNvSpPr/>
            <p:nvPr/>
          </p:nvSpPr>
          <p:spPr>
            <a:xfrm>
              <a:off x="6492356" y="4867048"/>
              <a:ext cx="58704" cy="587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8" name="pt998"/>
            <p:cNvSpPr/>
            <p:nvPr/>
          </p:nvSpPr>
          <p:spPr>
            <a:xfrm>
              <a:off x="6082729" y="4801756"/>
              <a:ext cx="58714" cy="587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9" name="pt999"/>
            <p:cNvSpPr/>
            <p:nvPr/>
          </p:nvSpPr>
          <p:spPr>
            <a:xfrm>
              <a:off x="6075033" y="4857377"/>
              <a:ext cx="58702" cy="587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0" name="pt1000"/>
            <p:cNvSpPr/>
            <p:nvPr/>
          </p:nvSpPr>
          <p:spPr>
            <a:xfrm>
              <a:off x="6336573" y="3776526"/>
              <a:ext cx="58682" cy="586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1" name="pt1001"/>
            <p:cNvSpPr/>
            <p:nvPr/>
          </p:nvSpPr>
          <p:spPr>
            <a:xfrm>
              <a:off x="6252372" y="4622930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2" name="pt1002"/>
            <p:cNvSpPr/>
            <p:nvPr/>
          </p:nvSpPr>
          <p:spPr>
            <a:xfrm>
              <a:off x="6398497" y="2490127"/>
              <a:ext cx="58692" cy="5869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3" name="pt1003"/>
            <p:cNvSpPr/>
            <p:nvPr/>
          </p:nvSpPr>
          <p:spPr>
            <a:xfrm>
              <a:off x="6076477" y="2744018"/>
              <a:ext cx="58697" cy="586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4" name="pt1004"/>
            <p:cNvSpPr/>
            <p:nvPr/>
          </p:nvSpPr>
          <p:spPr>
            <a:xfrm>
              <a:off x="6401775" y="2879422"/>
              <a:ext cx="58709" cy="587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5" name="pt1005"/>
            <p:cNvSpPr/>
            <p:nvPr/>
          </p:nvSpPr>
          <p:spPr>
            <a:xfrm>
              <a:off x="4960961" y="2512635"/>
              <a:ext cx="91053" cy="910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6" name="pt1006"/>
            <p:cNvSpPr/>
            <p:nvPr/>
          </p:nvSpPr>
          <p:spPr>
            <a:xfrm>
              <a:off x="6306992" y="4603483"/>
              <a:ext cx="58702" cy="587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7" name="pt1007"/>
            <p:cNvSpPr/>
            <p:nvPr/>
          </p:nvSpPr>
          <p:spPr>
            <a:xfrm>
              <a:off x="6417216" y="4582550"/>
              <a:ext cx="57043" cy="570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8" name="pt1008"/>
            <p:cNvSpPr/>
            <p:nvPr/>
          </p:nvSpPr>
          <p:spPr>
            <a:xfrm>
              <a:off x="6373900" y="2475607"/>
              <a:ext cx="58714" cy="5871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9" name="pt1009"/>
            <p:cNvSpPr/>
            <p:nvPr/>
          </p:nvSpPr>
          <p:spPr>
            <a:xfrm>
              <a:off x="6303784" y="4688234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0" name="pt1010"/>
            <p:cNvSpPr/>
            <p:nvPr/>
          </p:nvSpPr>
          <p:spPr>
            <a:xfrm>
              <a:off x="6151529" y="4163404"/>
              <a:ext cx="58697" cy="58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1" name="pt1011"/>
            <p:cNvSpPr/>
            <p:nvPr/>
          </p:nvSpPr>
          <p:spPr>
            <a:xfrm>
              <a:off x="6124605" y="2777986"/>
              <a:ext cx="58465" cy="584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2" name="pt1012"/>
            <p:cNvSpPr/>
            <p:nvPr/>
          </p:nvSpPr>
          <p:spPr>
            <a:xfrm>
              <a:off x="6449815" y="2570026"/>
              <a:ext cx="58483" cy="584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3" name="pt1013"/>
            <p:cNvSpPr/>
            <p:nvPr/>
          </p:nvSpPr>
          <p:spPr>
            <a:xfrm>
              <a:off x="6148432" y="4777678"/>
              <a:ext cx="58510" cy="585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4" name="pt1014"/>
            <p:cNvSpPr/>
            <p:nvPr/>
          </p:nvSpPr>
          <p:spPr>
            <a:xfrm>
              <a:off x="6445261" y="2468472"/>
              <a:ext cx="58478" cy="584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5" name="pt1015"/>
            <p:cNvSpPr/>
            <p:nvPr/>
          </p:nvSpPr>
          <p:spPr>
            <a:xfrm>
              <a:off x="6402060" y="2838431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6" name="pt1016"/>
            <p:cNvSpPr/>
            <p:nvPr/>
          </p:nvSpPr>
          <p:spPr>
            <a:xfrm>
              <a:off x="6061190" y="2621090"/>
              <a:ext cx="62748" cy="627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7" name="pt1017"/>
            <p:cNvSpPr/>
            <p:nvPr/>
          </p:nvSpPr>
          <p:spPr>
            <a:xfrm>
              <a:off x="6003928" y="4697901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8" name="pt1018"/>
            <p:cNvSpPr/>
            <p:nvPr/>
          </p:nvSpPr>
          <p:spPr>
            <a:xfrm>
              <a:off x="6067793" y="4830890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9" name="pt1019"/>
            <p:cNvSpPr/>
            <p:nvPr/>
          </p:nvSpPr>
          <p:spPr>
            <a:xfrm>
              <a:off x="6109766" y="4871895"/>
              <a:ext cx="58682" cy="586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0" name="pt1020"/>
            <p:cNvSpPr/>
            <p:nvPr/>
          </p:nvSpPr>
          <p:spPr>
            <a:xfrm>
              <a:off x="6299179" y="4842983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1" name="pt1021"/>
            <p:cNvSpPr/>
            <p:nvPr/>
          </p:nvSpPr>
          <p:spPr>
            <a:xfrm>
              <a:off x="6010371" y="3080118"/>
              <a:ext cx="58709" cy="587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2" name="pt1022"/>
            <p:cNvSpPr/>
            <p:nvPr/>
          </p:nvSpPr>
          <p:spPr>
            <a:xfrm>
              <a:off x="6499670" y="3595153"/>
              <a:ext cx="58721" cy="587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3" name="pt1023"/>
            <p:cNvSpPr/>
            <p:nvPr/>
          </p:nvSpPr>
          <p:spPr>
            <a:xfrm>
              <a:off x="6059534" y="4531058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4" name="pt1024"/>
            <p:cNvSpPr/>
            <p:nvPr/>
          </p:nvSpPr>
          <p:spPr>
            <a:xfrm>
              <a:off x="6189167" y="3210692"/>
              <a:ext cx="58709" cy="587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5" name="pt1025"/>
            <p:cNvSpPr/>
            <p:nvPr/>
          </p:nvSpPr>
          <p:spPr>
            <a:xfrm>
              <a:off x="6359813" y="4453673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6" name="pt1026"/>
            <p:cNvSpPr/>
            <p:nvPr/>
          </p:nvSpPr>
          <p:spPr>
            <a:xfrm>
              <a:off x="6226743" y="2584536"/>
              <a:ext cx="58480" cy="584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7" name="pt1027"/>
            <p:cNvSpPr/>
            <p:nvPr/>
          </p:nvSpPr>
          <p:spPr>
            <a:xfrm>
              <a:off x="6258746" y="3696726"/>
              <a:ext cx="58692" cy="586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8" name="pt1028"/>
            <p:cNvSpPr/>
            <p:nvPr/>
          </p:nvSpPr>
          <p:spPr>
            <a:xfrm>
              <a:off x="6365847" y="4518851"/>
              <a:ext cx="58704" cy="587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9" name="pt1029"/>
            <p:cNvSpPr/>
            <p:nvPr/>
          </p:nvSpPr>
          <p:spPr>
            <a:xfrm>
              <a:off x="6231998" y="2475600"/>
              <a:ext cx="58729" cy="5872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0" name="pt1030"/>
            <p:cNvSpPr/>
            <p:nvPr/>
          </p:nvSpPr>
          <p:spPr>
            <a:xfrm>
              <a:off x="5987290" y="2698191"/>
              <a:ext cx="58465" cy="584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1" name="pt1031"/>
            <p:cNvSpPr/>
            <p:nvPr/>
          </p:nvSpPr>
          <p:spPr>
            <a:xfrm>
              <a:off x="6295686" y="4584255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2" name="pt1032"/>
            <p:cNvSpPr/>
            <p:nvPr/>
          </p:nvSpPr>
          <p:spPr>
            <a:xfrm>
              <a:off x="6413343" y="3849163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3" name="pt1033"/>
            <p:cNvSpPr/>
            <p:nvPr/>
          </p:nvSpPr>
          <p:spPr>
            <a:xfrm>
              <a:off x="6067562" y="2736760"/>
              <a:ext cx="58704" cy="587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4" name="pt1034"/>
            <p:cNvSpPr/>
            <p:nvPr/>
          </p:nvSpPr>
          <p:spPr>
            <a:xfrm>
              <a:off x="6076729" y="2891517"/>
              <a:ext cx="58699" cy="586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5" name="pt1035"/>
            <p:cNvSpPr/>
            <p:nvPr/>
          </p:nvSpPr>
          <p:spPr>
            <a:xfrm>
              <a:off x="4726608" y="2437148"/>
              <a:ext cx="106616" cy="10661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6" name="pt1036"/>
            <p:cNvSpPr/>
            <p:nvPr/>
          </p:nvSpPr>
          <p:spPr>
            <a:xfrm>
              <a:off x="6237304" y="4052291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7" name="pt1037"/>
            <p:cNvSpPr/>
            <p:nvPr/>
          </p:nvSpPr>
          <p:spPr>
            <a:xfrm>
              <a:off x="6475256" y="4052281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8" name="pt1038"/>
            <p:cNvSpPr/>
            <p:nvPr/>
          </p:nvSpPr>
          <p:spPr>
            <a:xfrm>
              <a:off x="6071337" y="2656960"/>
              <a:ext cx="58714" cy="5871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9" name="pt1039"/>
            <p:cNvSpPr/>
            <p:nvPr/>
          </p:nvSpPr>
          <p:spPr>
            <a:xfrm>
              <a:off x="6259704" y="4869058"/>
              <a:ext cx="54683" cy="546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0" name="pt1040"/>
            <p:cNvSpPr/>
            <p:nvPr/>
          </p:nvSpPr>
          <p:spPr>
            <a:xfrm>
              <a:off x="6092248" y="4852605"/>
              <a:ext cx="58574" cy="585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1" name="pt1041"/>
            <p:cNvSpPr/>
            <p:nvPr/>
          </p:nvSpPr>
          <p:spPr>
            <a:xfrm>
              <a:off x="6103372" y="4852539"/>
              <a:ext cx="58704" cy="587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2" name="pt1042"/>
            <p:cNvSpPr/>
            <p:nvPr/>
          </p:nvSpPr>
          <p:spPr>
            <a:xfrm>
              <a:off x="6181495" y="4134505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3" name="pt1043"/>
            <p:cNvSpPr/>
            <p:nvPr/>
          </p:nvSpPr>
          <p:spPr>
            <a:xfrm>
              <a:off x="6295349" y="2461224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4" name="pt1044"/>
            <p:cNvSpPr/>
            <p:nvPr/>
          </p:nvSpPr>
          <p:spPr>
            <a:xfrm>
              <a:off x="6369004" y="4613264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5" name="pt1045"/>
            <p:cNvSpPr/>
            <p:nvPr/>
          </p:nvSpPr>
          <p:spPr>
            <a:xfrm>
              <a:off x="6490537" y="2896463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6" name="pt1046"/>
            <p:cNvSpPr/>
            <p:nvPr/>
          </p:nvSpPr>
          <p:spPr>
            <a:xfrm>
              <a:off x="6077262" y="4008763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7" name="pt1047"/>
            <p:cNvSpPr/>
            <p:nvPr/>
          </p:nvSpPr>
          <p:spPr>
            <a:xfrm>
              <a:off x="6370722" y="4871892"/>
              <a:ext cx="58687" cy="586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8" name="pt1048"/>
            <p:cNvSpPr/>
            <p:nvPr/>
          </p:nvSpPr>
          <p:spPr>
            <a:xfrm>
              <a:off x="6383862" y="2512000"/>
              <a:ext cx="58470" cy="584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9" name="pt1049"/>
            <p:cNvSpPr/>
            <p:nvPr/>
          </p:nvSpPr>
          <p:spPr>
            <a:xfrm>
              <a:off x="6177865" y="3242252"/>
              <a:ext cx="58458" cy="5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0" name="pt1050"/>
            <p:cNvSpPr/>
            <p:nvPr/>
          </p:nvSpPr>
          <p:spPr>
            <a:xfrm>
              <a:off x="6307629" y="4383550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1" name="pt1051"/>
            <p:cNvSpPr/>
            <p:nvPr/>
          </p:nvSpPr>
          <p:spPr>
            <a:xfrm>
              <a:off x="6368105" y="3776624"/>
              <a:ext cx="58485" cy="584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2" name="pt1052"/>
            <p:cNvSpPr/>
            <p:nvPr/>
          </p:nvSpPr>
          <p:spPr>
            <a:xfrm>
              <a:off x="6271382" y="4219009"/>
              <a:ext cx="58717" cy="587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3" name="pt1053"/>
            <p:cNvSpPr/>
            <p:nvPr/>
          </p:nvSpPr>
          <p:spPr>
            <a:xfrm>
              <a:off x="6353188" y="4066798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4" name="pt1054"/>
            <p:cNvSpPr/>
            <p:nvPr/>
          </p:nvSpPr>
          <p:spPr>
            <a:xfrm>
              <a:off x="6504284" y="4755940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5" name="pt1055"/>
            <p:cNvSpPr/>
            <p:nvPr/>
          </p:nvSpPr>
          <p:spPr>
            <a:xfrm>
              <a:off x="6282944" y="2475734"/>
              <a:ext cx="58461" cy="584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6" name="pt1056"/>
            <p:cNvSpPr/>
            <p:nvPr/>
          </p:nvSpPr>
          <p:spPr>
            <a:xfrm>
              <a:off x="6453303" y="3788602"/>
              <a:ext cx="58709" cy="587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7" name="pt1057"/>
            <p:cNvSpPr/>
            <p:nvPr/>
          </p:nvSpPr>
          <p:spPr>
            <a:xfrm>
              <a:off x="6075496" y="4705057"/>
              <a:ext cx="58670" cy="586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8" name="pt1058"/>
            <p:cNvSpPr/>
            <p:nvPr/>
          </p:nvSpPr>
          <p:spPr>
            <a:xfrm>
              <a:off x="6251350" y="4838029"/>
              <a:ext cx="58709" cy="587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9" name="pt1059"/>
            <p:cNvSpPr/>
            <p:nvPr/>
          </p:nvSpPr>
          <p:spPr>
            <a:xfrm>
              <a:off x="6332906" y="4671197"/>
              <a:ext cx="58685" cy="586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0" name="pt1060"/>
            <p:cNvSpPr/>
            <p:nvPr/>
          </p:nvSpPr>
          <p:spPr>
            <a:xfrm>
              <a:off x="6345947" y="4567322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1" name="pt1061"/>
            <p:cNvSpPr/>
            <p:nvPr/>
          </p:nvSpPr>
          <p:spPr>
            <a:xfrm>
              <a:off x="5988619" y="2473220"/>
              <a:ext cx="58653" cy="586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2" name="pt1062"/>
            <p:cNvSpPr/>
            <p:nvPr/>
          </p:nvSpPr>
          <p:spPr>
            <a:xfrm>
              <a:off x="6482402" y="2478151"/>
              <a:ext cx="58463" cy="584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3" name="pt1063"/>
            <p:cNvSpPr/>
            <p:nvPr/>
          </p:nvSpPr>
          <p:spPr>
            <a:xfrm>
              <a:off x="6332983" y="4867172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4" name="pt1064"/>
            <p:cNvSpPr/>
            <p:nvPr/>
          </p:nvSpPr>
          <p:spPr>
            <a:xfrm>
              <a:off x="6163362" y="3036700"/>
              <a:ext cx="58498" cy="584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5" name="pt1065"/>
            <p:cNvSpPr/>
            <p:nvPr/>
          </p:nvSpPr>
          <p:spPr>
            <a:xfrm>
              <a:off x="6308437" y="3718604"/>
              <a:ext cx="58461" cy="584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6" name="pt1066"/>
            <p:cNvSpPr/>
            <p:nvPr/>
          </p:nvSpPr>
          <p:spPr>
            <a:xfrm>
              <a:off x="6116436" y="3953022"/>
              <a:ext cx="58721" cy="587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7" name="pt1067"/>
            <p:cNvSpPr/>
            <p:nvPr/>
          </p:nvSpPr>
          <p:spPr>
            <a:xfrm>
              <a:off x="6175867" y="4615679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8" name="pt1068"/>
            <p:cNvSpPr/>
            <p:nvPr/>
          </p:nvSpPr>
          <p:spPr>
            <a:xfrm>
              <a:off x="6127198" y="4837996"/>
              <a:ext cx="58775" cy="587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9" name="pt1069"/>
            <p:cNvSpPr/>
            <p:nvPr/>
          </p:nvSpPr>
          <p:spPr>
            <a:xfrm>
              <a:off x="6215066" y="2531192"/>
              <a:ext cx="58775" cy="5877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0" name="pt1070"/>
            <p:cNvSpPr/>
            <p:nvPr/>
          </p:nvSpPr>
          <p:spPr>
            <a:xfrm>
              <a:off x="6463671" y="2671436"/>
              <a:ext cx="58778" cy="587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1" name="pt1071"/>
            <p:cNvSpPr/>
            <p:nvPr/>
          </p:nvSpPr>
          <p:spPr>
            <a:xfrm>
              <a:off x="6414165" y="2519097"/>
              <a:ext cx="58785" cy="587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2" name="pt1072"/>
            <p:cNvSpPr/>
            <p:nvPr/>
          </p:nvSpPr>
          <p:spPr>
            <a:xfrm>
              <a:off x="4859182" y="4244635"/>
              <a:ext cx="118692" cy="1186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3" name="pt1073"/>
            <p:cNvSpPr/>
            <p:nvPr/>
          </p:nvSpPr>
          <p:spPr>
            <a:xfrm>
              <a:off x="6052085" y="4799468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4" name="pt1074"/>
            <p:cNvSpPr/>
            <p:nvPr/>
          </p:nvSpPr>
          <p:spPr>
            <a:xfrm>
              <a:off x="6103605" y="3217939"/>
              <a:ext cx="58724" cy="587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5" name="pt1075"/>
            <p:cNvSpPr/>
            <p:nvPr/>
          </p:nvSpPr>
          <p:spPr>
            <a:xfrm>
              <a:off x="6460556" y="3658119"/>
              <a:ext cx="58527" cy="585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6" name="pt1076"/>
            <p:cNvSpPr/>
            <p:nvPr/>
          </p:nvSpPr>
          <p:spPr>
            <a:xfrm>
              <a:off x="6504606" y="4787390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7" name="pt1077"/>
            <p:cNvSpPr/>
            <p:nvPr/>
          </p:nvSpPr>
          <p:spPr>
            <a:xfrm>
              <a:off x="6142832" y="4867142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8" name="pt1078"/>
            <p:cNvSpPr/>
            <p:nvPr/>
          </p:nvSpPr>
          <p:spPr>
            <a:xfrm>
              <a:off x="6321938" y="4840532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9" name="pt1079"/>
            <p:cNvSpPr/>
            <p:nvPr/>
          </p:nvSpPr>
          <p:spPr>
            <a:xfrm>
              <a:off x="6087529" y="3324481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0" name="pt1080"/>
            <p:cNvSpPr/>
            <p:nvPr/>
          </p:nvSpPr>
          <p:spPr>
            <a:xfrm>
              <a:off x="6278218" y="4475464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1" name="pt1081"/>
            <p:cNvSpPr/>
            <p:nvPr/>
          </p:nvSpPr>
          <p:spPr>
            <a:xfrm>
              <a:off x="6316614" y="3996692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2" name="pt1082"/>
            <p:cNvSpPr/>
            <p:nvPr/>
          </p:nvSpPr>
          <p:spPr>
            <a:xfrm>
              <a:off x="6107871" y="2920666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3" name="pt1083"/>
            <p:cNvSpPr/>
            <p:nvPr/>
          </p:nvSpPr>
          <p:spPr>
            <a:xfrm>
              <a:off x="6131973" y="4601157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4" name="pt1084"/>
            <p:cNvSpPr/>
            <p:nvPr/>
          </p:nvSpPr>
          <p:spPr>
            <a:xfrm>
              <a:off x="6348410" y="2910998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5" name="pt1085"/>
            <p:cNvSpPr/>
            <p:nvPr/>
          </p:nvSpPr>
          <p:spPr>
            <a:xfrm>
              <a:off x="6362669" y="3670207"/>
              <a:ext cx="58532" cy="585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6" name="pt1086"/>
            <p:cNvSpPr/>
            <p:nvPr/>
          </p:nvSpPr>
          <p:spPr>
            <a:xfrm>
              <a:off x="6484474" y="4395669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7" name="pt1087"/>
            <p:cNvSpPr/>
            <p:nvPr/>
          </p:nvSpPr>
          <p:spPr>
            <a:xfrm>
              <a:off x="6423288" y="4867212"/>
              <a:ext cx="58375" cy="583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8" name="pt1088"/>
            <p:cNvSpPr/>
            <p:nvPr/>
          </p:nvSpPr>
          <p:spPr>
            <a:xfrm>
              <a:off x="6423930" y="4596350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9" name="pt1089"/>
            <p:cNvSpPr/>
            <p:nvPr/>
          </p:nvSpPr>
          <p:spPr>
            <a:xfrm>
              <a:off x="6126134" y="4226360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0" name="pt1090"/>
            <p:cNvSpPr/>
            <p:nvPr/>
          </p:nvSpPr>
          <p:spPr>
            <a:xfrm>
              <a:off x="6380311" y="2770807"/>
              <a:ext cx="58315" cy="583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1" name="pt1091"/>
            <p:cNvSpPr/>
            <p:nvPr/>
          </p:nvSpPr>
          <p:spPr>
            <a:xfrm>
              <a:off x="6503061" y="2594329"/>
              <a:ext cx="58239" cy="582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2" name="pt1092"/>
            <p:cNvSpPr/>
            <p:nvPr/>
          </p:nvSpPr>
          <p:spPr>
            <a:xfrm>
              <a:off x="6247557" y="2458827"/>
              <a:ext cx="58424" cy="584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3" name="pt1093"/>
            <p:cNvSpPr/>
            <p:nvPr/>
          </p:nvSpPr>
          <p:spPr>
            <a:xfrm>
              <a:off x="6475049" y="4705175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4" name="pt1094"/>
            <p:cNvSpPr/>
            <p:nvPr/>
          </p:nvSpPr>
          <p:spPr>
            <a:xfrm>
              <a:off x="6274623" y="2458778"/>
              <a:ext cx="58520" cy="585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5" name="pt1095"/>
            <p:cNvSpPr/>
            <p:nvPr/>
          </p:nvSpPr>
          <p:spPr>
            <a:xfrm>
              <a:off x="6214815" y="4709963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6" name="pt1096"/>
            <p:cNvSpPr/>
            <p:nvPr/>
          </p:nvSpPr>
          <p:spPr>
            <a:xfrm>
              <a:off x="5997471" y="4840540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7" name="pt1097"/>
            <p:cNvSpPr/>
            <p:nvPr/>
          </p:nvSpPr>
          <p:spPr>
            <a:xfrm>
              <a:off x="6126944" y="4768042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8" name="pt1098"/>
            <p:cNvSpPr/>
            <p:nvPr/>
          </p:nvSpPr>
          <p:spPr>
            <a:xfrm>
              <a:off x="6350496" y="2577262"/>
              <a:ext cx="58520" cy="585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9" name="pt1099"/>
            <p:cNvSpPr/>
            <p:nvPr/>
          </p:nvSpPr>
          <p:spPr>
            <a:xfrm>
              <a:off x="6220352" y="2678865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0" name="pt1100"/>
            <p:cNvSpPr/>
            <p:nvPr/>
          </p:nvSpPr>
          <p:spPr>
            <a:xfrm>
              <a:off x="6016221" y="4751069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1" name="pt1101"/>
            <p:cNvSpPr/>
            <p:nvPr/>
          </p:nvSpPr>
          <p:spPr>
            <a:xfrm>
              <a:off x="6421562" y="4059559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2" name="pt1102"/>
            <p:cNvSpPr/>
            <p:nvPr/>
          </p:nvSpPr>
          <p:spPr>
            <a:xfrm>
              <a:off x="6417682" y="4852629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3" name="pt1103"/>
            <p:cNvSpPr/>
            <p:nvPr/>
          </p:nvSpPr>
          <p:spPr>
            <a:xfrm>
              <a:off x="6258155" y="4862350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4" name="pt1104"/>
            <p:cNvSpPr/>
            <p:nvPr/>
          </p:nvSpPr>
          <p:spPr>
            <a:xfrm>
              <a:off x="6039468" y="4753492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5" name="pt1105"/>
            <p:cNvSpPr/>
            <p:nvPr/>
          </p:nvSpPr>
          <p:spPr>
            <a:xfrm>
              <a:off x="6459357" y="4859934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6" name="pt1106"/>
            <p:cNvSpPr/>
            <p:nvPr/>
          </p:nvSpPr>
          <p:spPr>
            <a:xfrm>
              <a:off x="6344168" y="4826033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7" name="pt1107"/>
            <p:cNvSpPr/>
            <p:nvPr/>
          </p:nvSpPr>
          <p:spPr>
            <a:xfrm>
              <a:off x="6342043" y="2681236"/>
              <a:ext cx="58522" cy="585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8" name="pt1108"/>
            <p:cNvSpPr/>
            <p:nvPr/>
          </p:nvSpPr>
          <p:spPr>
            <a:xfrm>
              <a:off x="6059554" y="2466074"/>
              <a:ext cx="58436" cy="584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9" name="pt1109"/>
            <p:cNvSpPr/>
            <p:nvPr/>
          </p:nvSpPr>
          <p:spPr>
            <a:xfrm>
              <a:off x="6467631" y="4857516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0" name="pt1110"/>
            <p:cNvSpPr/>
            <p:nvPr/>
          </p:nvSpPr>
          <p:spPr>
            <a:xfrm>
              <a:off x="6338799" y="4303781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1" name="pt1111"/>
            <p:cNvSpPr/>
            <p:nvPr/>
          </p:nvSpPr>
          <p:spPr>
            <a:xfrm>
              <a:off x="6148984" y="4818771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2" name="pt1112"/>
            <p:cNvSpPr/>
            <p:nvPr/>
          </p:nvSpPr>
          <p:spPr>
            <a:xfrm>
              <a:off x="6365602" y="4811575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3" name="pt1113"/>
            <p:cNvSpPr/>
            <p:nvPr/>
          </p:nvSpPr>
          <p:spPr>
            <a:xfrm>
              <a:off x="6142939" y="4748699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4" name="pt1114"/>
            <p:cNvSpPr/>
            <p:nvPr/>
          </p:nvSpPr>
          <p:spPr>
            <a:xfrm>
              <a:off x="5991661" y="4262633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5" name="pt1115"/>
            <p:cNvSpPr/>
            <p:nvPr/>
          </p:nvSpPr>
          <p:spPr>
            <a:xfrm>
              <a:off x="6368562" y="2845706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6" name="pt1116"/>
            <p:cNvSpPr/>
            <p:nvPr/>
          </p:nvSpPr>
          <p:spPr>
            <a:xfrm>
              <a:off x="6063625" y="4627803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7" name="pt1117"/>
            <p:cNvSpPr/>
            <p:nvPr/>
          </p:nvSpPr>
          <p:spPr>
            <a:xfrm>
              <a:off x="6023628" y="2473335"/>
              <a:ext cx="58424" cy="584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8" name="pt1118"/>
            <p:cNvSpPr/>
            <p:nvPr/>
          </p:nvSpPr>
          <p:spPr>
            <a:xfrm>
              <a:off x="6119942" y="2483002"/>
              <a:ext cx="58433" cy="584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9" name="pt1119"/>
            <p:cNvSpPr/>
            <p:nvPr/>
          </p:nvSpPr>
          <p:spPr>
            <a:xfrm>
              <a:off x="6179913" y="4859885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0" name="pt1120"/>
            <p:cNvSpPr/>
            <p:nvPr/>
          </p:nvSpPr>
          <p:spPr>
            <a:xfrm>
              <a:off x="6428450" y="4830869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1" name="pt1121"/>
            <p:cNvSpPr/>
            <p:nvPr/>
          </p:nvSpPr>
          <p:spPr>
            <a:xfrm>
              <a:off x="6236297" y="2773168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2" name="pt1122"/>
            <p:cNvSpPr/>
            <p:nvPr/>
          </p:nvSpPr>
          <p:spPr>
            <a:xfrm>
              <a:off x="6311733" y="4867184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3" name="pt1123"/>
            <p:cNvSpPr/>
            <p:nvPr/>
          </p:nvSpPr>
          <p:spPr>
            <a:xfrm>
              <a:off x="6272206" y="4867183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4" name="pt1124"/>
            <p:cNvSpPr/>
            <p:nvPr/>
          </p:nvSpPr>
          <p:spPr>
            <a:xfrm>
              <a:off x="6381219" y="3861282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5" name="pt1125"/>
            <p:cNvSpPr/>
            <p:nvPr/>
          </p:nvSpPr>
          <p:spPr>
            <a:xfrm>
              <a:off x="6359198" y="4789810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6" name="pt1126"/>
            <p:cNvSpPr/>
            <p:nvPr/>
          </p:nvSpPr>
          <p:spPr>
            <a:xfrm>
              <a:off x="6333828" y="4850217"/>
              <a:ext cx="58512" cy="58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7" name="pt1127"/>
            <p:cNvSpPr/>
            <p:nvPr/>
          </p:nvSpPr>
          <p:spPr>
            <a:xfrm>
              <a:off x="6449753" y="2959352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8" name="pt1128"/>
            <p:cNvSpPr/>
            <p:nvPr/>
          </p:nvSpPr>
          <p:spPr>
            <a:xfrm>
              <a:off x="6048007" y="4664015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9" name="pt1129"/>
            <p:cNvSpPr/>
            <p:nvPr/>
          </p:nvSpPr>
          <p:spPr>
            <a:xfrm>
              <a:off x="6173401" y="4799445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0" name="pt1130"/>
            <p:cNvSpPr/>
            <p:nvPr/>
          </p:nvSpPr>
          <p:spPr>
            <a:xfrm>
              <a:off x="6037804" y="4859871"/>
              <a:ext cx="58549" cy="585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1" name="pt1131"/>
            <p:cNvSpPr/>
            <p:nvPr/>
          </p:nvSpPr>
          <p:spPr>
            <a:xfrm>
              <a:off x="6022175" y="4847798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2" name="pt1132"/>
            <p:cNvSpPr/>
            <p:nvPr/>
          </p:nvSpPr>
          <p:spPr>
            <a:xfrm>
              <a:off x="6354890" y="4460891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3" name="pt1133"/>
            <p:cNvSpPr/>
            <p:nvPr/>
          </p:nvSpPr>
          <p:spPr>
            <a:xfrm>
              <a:off x="6037222" y="4833336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4" name="pt1134"/>
            <p:cNvSpPr/>
            <p:nvPr/>
          </p:nvSpPr>
          <p:spPr>
            <a:xfrm>
              <a:off x="6178238" y="4427101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5" name="pt1135"/>
            <p:cNvSpPr/>
            <p:nvPr/>
          </p:nvSpPr>
          <p:spPr>
            <a:xfrm>
              <a:off x="6120754" y="4427106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6" name="pt1136"/>
            <p:cNvSpPr/>
            <p:nvPr/>
          </p:nvSpPr>
          <p:spPr>
            <a:xfrm>
              <a:off x="6322806" y="4729356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7" name="pt1137"/>
            <p:cNvSpPr/>
            <p:nvPr/>
          </p:nvSpPr>
          <p:spPr>
            <a:xfrm>
              <a:off x="3650052" y="4791893"/>
              <a:ext cx="160653" cy="1606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8" name="pt1138"/>
            <p:cNvSpPr/>
            <p:nvPr/>
          </p:nvSpPr>
          <p:spPr>
            <a:xfrm>
              <a:off x="6017561" y="4857465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9" name="pt1139"/>
            <p:cNvSpPr/>
            <p:nvPr/>
          </p:nvSpPr>
          <p:spPr>
            <a:xfrm>
              <a:off x="6027782" y="4867136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0" name="pt1140"/>
            <p:cNvSpPr/>
            <p:nvPr/>
          </p:nvSpPr>
          <p:spPr>
            <a:xfrm>
              <a:off x="6393527" y="3459885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1" name="pt1141"/>
            <p:cNvSpPr/>
            <p:nvPr/>
          </p:nvSpPr>
          <p:spPr>
            <a:xfrm>
              <a:off x="6269879" y="4862350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2" name="pt1142"/>
            <p:cNvSpPr/>
            <p:nvPr/>
          </p:nvSpPr>
          <p:spPr>
            <a:xfrm>
              <a:off x="6252727" y="3244636"/>
              <a:ext cx="58527" cy="585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3" name="pt1143"/>
            <p:cNvSpPr/>
            <p:nvPr/>
          </p:nvSpPr>
          <p:spPr>
            <a:xfrm>
              <a:off x="6184638" y="4576977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4" name="pt1144"/>
            <p:cNvSpPr/>
            <p:nvPr/>
          </p:nvSpPr>
          <p:spPr>
            <a:xfrm>
              <a:off x="6094230" y="4219098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5" name="pt1145"/>
            <p:cNvSpPr/>
            <p:nvPr/>
          </p:nvSpPr>
          <p:spPr>
            <a:xfrm>
              <a:off x="5135420" y="3181977"/>
              <a:ext cx="120976" cy="1209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6" name="pt1146"/>
            <p:cNvSpPr/>
            <p:nvPr/>
          </p:nvSpPr>
          <p:spPr>
            <a:xfrm>
              <a:off x="6311966" y="3822552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7" name="pt1147"/>
            <p:cNvSpPr/>
            <p:nvPr/>
          </p:nvSpPr>
          <p:spPr>
            <a:xfrm>
              <a:off x="6161192" y="3189070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8" name="pt1148"/>
            <p:cNvSpPr/>
            <p:nvPr/>
          </p:nvSpPr>
          <p:spPr>
            <a:xfrm>
              <a:off x="6061990" y="4216690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9" name="pt1149"/>
            <p:cNvSpPr/>
            <p:nvPr/>
          </p:nvSpPr>
          <p:spPr>
            <a:xfrm>
              <a:off x="6142813" y="3740379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0" name="pt1150"/>
            <p:cNvSpPr/>
            <p:nvPr/>
          </p:nvSpPr>
          <p:spPr>
            <a:xfrm>
              <a:off x="6170495" y="4748702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1" name="pt1151"/>
            <p:cNvSpPr/>
            <p:nvPr/>
          </p:nvSpPr>
          <p:spPr>
            <a:xfrm>
              <a:off x="5987087" y="4867141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2" name="pt1152"/>
            <p:cNvSpPr/>
            <p:nvPr/>
          </p:nvSpPr>
          <p:spPr>
            <a:xfrm>
              <a:off x="6279518" y="4801852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3" name="pt1153"/>
            <p:cNvSpPr/>
            <p:nvPr/>
          </p:nvSpPr>
          <p:spPr>
            <a:xfrm>
              <a:off x="6226814" y="4857468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4" name="pt1154"/>
            <p:cNvSpPr/>
            <p:nvPr/>
          </p:nvSpPr>
          <p:spPr>
            <a:xfrm>
              <a:off x="6178147" y="3776610"/>
              <a:ext cx="58512" cy="585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5" name="pt1155"/>
            <p:cNvSpPr/>
            <p:nvPr/>
          </p:nvSpPr>
          <p:spPr>
            <a:xfrm>
              <a:off x="6216084" y="4622964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6" name="pt1156"/>
            <p:cNvSpPr/>
            <p:nvPr/>
          </p:nvSpPr>
          <p:spPr>
            <a:xfrm>
              <a:off x="6369172" y="2490213"/>
              <a:ext cx="58520" cy="585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7" name="pt1157"/>
            <p:cNvSpPr/>
            <p:nvPr/>
          </p:nvSpPr>
          <p:spPr>
            <a:xfrm>
              <a:off x="6361642" y="2744110"/>
              <a:ext cx="58512" cy="585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8" name="pt1158"/>
            <p:cNvSpPr/>
            <p:nvPr/>
          </p:nvSpPr>
          <p:spPr>
            <a:xfrm>
              <a:off x="6058880" y="2879516"/>
              <a:ext cx="58520" cy="585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9" name="pt1159"/>
            <p:cNvSpPr/>
            <p:nvPr/>
          </p:nvSpPr>
          <p:spPr>
            <a:xfrm>
              <a:off x="6091946" y="2528892"/>
              <a:ext cx="58539" cy="585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0" name="pt1160"/>
            <p:cNvSpPr/>
            <p:nvPr/>
          </p:nvSpPr>
          <p:spPr>
            <a:xfrm>
              <a:off x="6009391" y="4603572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1" name="pt1161"/>
            <p:cNvSpPr/>
            <p:nvPr/>
          </p:nvSpPr>
          <p:spPr>
            <a:xfrm>
              <a:off x="6024715" y="4582683"/>
              <a:ext cx="56777" cy="567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2" name="pt1162"/>
            <p:cNvSpPr/>
            <p:nvPr/>
          </p:nvSpPr>
          <p:spPr>
            <a:xfrm>
              <a:off x="6037274" y="2475701"/>
              <a:ext cx="58527" cy="585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3" name="pt1163"/>
            <p:cNvSpPr/>
            <p:nvPr/>
          </p:nvSpPr>
          <p:spPr>
            <a:xfrm>
              <a:off x="6082663" y="4688251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4" name="pt1164"/>
            <p:cNvSpPr/>
            <p:nvPr/>
          </p:nvSpPr>
          <p:spPr>
            <a:xfrm>
              <a:off x="6150466" y="4163492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5" name="pt1165"/>
            <p:cNvSpPr/>
            <p:nvPr/>
          </p:nvSpPr>
          <p:spPr>
            <a:xfrm>
              <a:off x="6462590" y="2778008"/>
              <a:ext cx="58421" cy="584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6" name="pt1166"/>
            <p:cNvSpPr/>
            <p:nvPr/>
          </p:nvSpPr>
          <p:spPr>
            <a:xfrm>
              <a:off x="6169835" y="2570050"/>
              <a:ext cx="58436" cy="584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7" name="pt1167"/>
            <p:cNvSpPr/>
            <p:nvPr/>
          </p:nvSpPr>
          <p:spPr>
            <a:xfrm>
              <a:off x="6454540" y="4777715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8" name="pt1168"/>
            <p:cNvSpPr/>
            <p:nvPr/>
          </p:nvSpPr>
          <p:spPr>
            <a:xfrm>
              <a:off x="5988789" y="2468499"/>
              <a:ext cx="58424" cy="584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9" name="pt1169"/>
            <p:cNvSpPr/>
            <p:nvPr/>
          </p:nvSpPr>
          <p:spPr>
            <a:xfrm>
              <a:off x="6491757" y="2838454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0" name="pt1170"/>
            <p:cNvSpPr/>
            <p:nvPr/>
          </p:nvSpPr>
          <p:spPr>
            <a:xfrm>
              <a:off x="6472435" y="2623196"/>
              <a:ext cx="58537" cy="585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1" name="pt1171"/>
            <p:cNvSpPr/>
            <p:nvPr/>
          </p:nvSpPr>
          <p:spPr>
            <a:xfrm>
              <a:off x="6017606" y="4697922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2" name="pt1172"/>
            <p:cNvSpPr/>
            <p:nvPr/>
          </p:nvSpPr>
          <p:spPr>
            <a:xfrm>
              <a:off x="6301807" y="4830914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3" name="pt1173"/>
            <p:cNvSpPr/>
            <p:nvPr/>
          </p:nvSpPr>
          <p:spPr>
            <a:xfrm>
              <a:off x="6059406" y="4871977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4" name="pt1174"/>
            <p:cNvSpPr/>
            <p:nvPr/>
          </p:nvSpPr>
          <p:spPr>
            <a:xfrm>
              <a:off x="6320298" y="4843006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5" name="pt1175"/>
            <p:cNvSpPr/>
            <p:nvPr/>
          </p:nvSpPr>
          <p:spPr>
            <a:xfrm>
              <a:off x="6032245" y="3080212"/>
              <a:ext cx="58522" cy="585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6" name="pt1176"/>
            <p:cNvSpPr/>
            <p:nvPr/>
          </p:nvSpPr>
          <p:spPr>
            <a:xfrm>
              <a:off x="6416911" y="3595249"/>
              <a:ext cx="58530" cy="585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7" name="pt1177"/>
            <p:cNvSpPr/>
            <p:nvPr/>
          </p:nvSpPr>
          <p:spPr>
            <a:xfrm>
              <a:off x="6300839" y="4531078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8" name="pt1178"/>
            <p:cNvSpPr/>
            <p:nvPr/>
          </p:nvSpPr>
          <p:spPr>
            <a:xfrm>
              <a:off x="6382134" y="3210787"/>
              <a:ext cx="58520" cy="585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9" name="pt1179"/>
            <p:cNvSpPr/>
            <p:nvPr/>
          </p:nvSpPr>
          <p:spPr>
            <a:xfrm>
              <a:off x="6410460" y="4453702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0" name="pt1180"/>
            <p:cNvSpPr/>
            <p:nvPr/>
          </p:nvSpPr>
          <p:spPr>
            <a:xfrm>
              <a:off x="6249187" y="2584558"/>
              <a:ext cx="58436" cy="584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1" name="pt1181"/>
            <p:cNvSpPr/>
            <p:nvPr/>
          </p:nvSpPr>
          <p:spPr>
            <a:xfrm>
              <a:off x="6327720" y="3696814"/>
              <a:ext cx="58515" cy="585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2" name="pt1182"/>
            <p:cNvSpPr/>
            <p:nvPr/>
          </p:nvSpPr>
          <p:spPr>
            <a:xfrm>
              <a:off x="6195017" y="4518942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3" name="pt1183"/>
            <p:cNvSpPr/>
            <p:nvPr/>
          </p:nvSpPr>
          <p:spPr>
            <a:xfrm>
              <a:off x="6197759" y="2475689"/>
              <a:ext cx="58552" cy="585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4" name="pt1184"/>
            <p:cNvSpPr/>
            <p:nvPr/>
          </p:nvSpPr>
          <p:spPr>
            <a:xfrm>
              <a:off x="6202687" y="2698211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5" name="pt1185"/>
            <p:cNvSpPr/>
            <p:nvPr/>
          </p:nvSpPr>
          <p:spPr>
            <a:xfrm>
              <a:off x="6315701" y="4584277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6" name="pt1186"/>
            <p:cNvSpPr/>
            <p:nvPr/>
          </p:nvSpPr>
          <p:spPr>
            <a:xfrm>
              <a:off x="6392921" y="3849195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7" name="pt1187"/>
            <p:cNvSpPr/>
            <p:nvPr/>
          </p:nvSpPr>
          <p:spPr>
            <a:xfrm>
              <a:off x="6499445" y="2736849"/>
              <a:ext cx="58527" cy="585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8" name="pt1188"/>
            <p:cNvSpPr/>
            <p:nvPr/>
          </p:nvSpPr>
          <p:spPr>
            <a:xfrm>
              <a:off x="6110948" y="2891609"/>
              <a:ext cx="58515" cy="585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9" name="pt1189"/>
            <p:cNvSpPr/>
            <p:nvPr/>
          </p:nvSpPr>
          <p:spPr>
            <a:xfrm>
              <a:off x="6028561" y="2461192"/>
              <a:ext cx="58530" cy="585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0" name="pt1190"/>
            <p:cNvSpPr/>
            <p:nvPr/>
          </p:nvSpPr>
          <p:spPr>
            <a:xfrm>
              <a:off x="6159333" y="4052300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1" name="pt1191"/>
            <p:cNvSpPr/>
            <p:nvPr/>
          </p:nvSpPr>
          <p:spPr>
            <a:xfrm>
              <a:off x="6378358" y="4052308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2" name="pt1192"/>
            <p:cNvSpPr/>
            <p:nvPr/>
          </p:nvSpPr>
          <p:spPr>
            <a:xfrm>
              <a:off x="6081898" y="2657055"/>
              <a:ext cx="58525" cy="585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3" name="pt1193"/>
            <p:cNvSpPr/>
            <p:nvPr/>
          </p:nvSpPr>
          <p:spPr>
            <a:xfrm>
              <a:off x="6049659" y="4867118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4" name="pt1194"/>
            <p:cNvSpPr/>
            <p:nvPr/>
          </p:nvSpPr>
          <p:spPr>
            <a:xfrm>
              <a:off x="6410668" y="4852718"/>
              <a:ext cx="58347" cy="583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5" name="pt1195"/>
            <p:cNvSpPr/>
            <p:nvPr/>
          </p:nvSpPr>
          <p:spPr>
            <a:xfrm>
              <a:off x="6068785" y="4852628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6" name="pt1196"/>
            <p:cNvSpPr/>
            <p:nvPr/>
          </p:nvSpPr>
          <p:spPr>
            <a:xfrm>
              <a:off x="6247596" y="4134521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7" name="pt1197"/>
            <p:cNvSpPr/>
            <p:nvPr/>
          </p:nvSpPr>
          <p:spPr>
            <a:xfrm>
              <a:off x="6186803" y="2461243"/>
              <a:ext cx="58426" cy="584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8" name="pt1198"/>
            <p:cNvSpPr/>
            <p:nvPr/>
          </p:nvSpPr>
          <p:spPr>
            <a:xfrm>
              <a:off x="6267201" y="4613293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9" name="pt1199"/>
            <p:cNvSpPr/>
            <p:nvPr/>
          </p:nvSpPr>
          <p:spPr>
            <a:xfrm>
              <a:off x="6500074" y="2896486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0" name="pt1200"/>
            <p:cNvSpPr/>
            <p:nvPr/>
          </p:nvSpPr>
          <p:spPr>
            <a:xfrm>
              <a:off x="6217362" y="4008784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1" name="pt1201"/>
            <p:cNvSpPr/>
            <p:nvPr/>
          </p:nvSpPr>
          <p:spPr>
            <a:xfrm>
              <a:off x="6071419" y="4871977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2" name="pt1202"/>
            <p:cNvSpPr/>
            <p:nvPr/>
          </p:nvSpPr>
          <p:spPr>
            <a:xfrm>
              <a:off x="6218882" y="2512022"/>
              <a:ext cx="58426" cy="584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3" name="pt1203"/>
            <p:cNvSpPr/>
            <p:nvPr/>
          </p:nvSpPr>
          <p:spPr>
            <a:xfrm>
              <a:off x="6394003" y="3242267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4" name="pt1204"/>
            <p:cNvSpPr/>
            <p:nvPr/>
          </p:nvSpPr>
          <p:spPr>
            <a:xfrm>
              <a:off x="6055906" y="4383581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5" name="pt1205"/>
            <p:cNvSpPr/>
            <p:nvPr/>
          </p:nvSpPr>
          <p:spPr>
            <a:xfrm>
              <a:off x="6008848" y="3776655"/>
              <a:ext cx="58424" cy="584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6" name="pt1206"/>
            <p:cNvSpPr/>
            <p:nvPr/>
          </p:nvSpPr>
          <p:spPr>
            <a:xfrm>
              <a:off x="5989630" y="4219102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7" name="pt1207"/>
            <p:cNvSpPr/>
            <p:nvPr/>
          </p:nvSpPr>
          <p:spPr>
            <a:xfrm>
              <a:off x="6241528" y="4066816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8" name="pt1208"/>
            <p:cNvSpPr/>
            <p:nvPr/>
          </p:nvSpPr>
          <p:spPr>
            <a:xfrm>
              <a:off x="6419931" y="4755957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9" name="pt1209"/>
            <p:cNvSpPr/>
            <p:nvPr/>
          </p:nvSpPr>
          <p:spPr>
            <a:xfrm>
              <a:off x="6453859" y="2475748"/>
              <a:ext cx="58433" cy="584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0" name="pt1210"/>
            <p:cNvSpPr/>
            <p:nvPr/>
          </p:nvSpPr>
          <p:spPr>
            <a:xfrm>
              <a:off x="6193810" y="3788696"/>
              <a:ext cx="58522" cy="585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1" name="pt1211"/>
            <p:cNvSpPr/>
            <p:nvPr/>
          </p:nvSpPr>
          <p:spPr>
            <a:xfrm>
              <a:off x="5998797" y="4705119"/>
              <a:ext cx="58544" cy="585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2" name="pt1212"/>
            <p:cNvSpPr/>
            <p:nvPr/>
          </p:nvSpPr>
          <p:spPr>
            <a:xfrm>
              <a:off x="6127586" y="4838124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3" name="pt1213"/>
            <p:cNvSpPr/>
            <p:nvPr/>
          </p:nvSpPr>
          <p:spPr>
            <a:xfrm>
              <a:off x="6126255" y="4671271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4" name="pt1214"/>
            <p:cNvSpPr/>
            <p:nvPr/>
          </p:nvSpPr>
          <p:spPr>
            <a:xfrm>
              <a:off x="6206975" y="4567347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5" name="pt1215"/>
            <p:cNvSpPr/>
            <p:nvPr/>
          </p:nvSpPr>
          <p:spPr>
            <a:xfrm>
              <a:off x="6481904" y="2473342"/>
              <a:ext cx="58409" cy="5840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6" name="pt1216"/>
            <p:cNvSpPr/>
            <p:nvPr/>
          </p:nvSpPr>
          <p:spPr>
            <a:xfrm>
              <a:off x="6369736" y="2478162"/>
              <a:ext cx="58441" cy="584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7" name="pt1217"/>
            <p:cNvSpPr/>
            <p:nvPr/>
          </p:nvSpPr>
          <p:spPr>
            <a:xfrm>
              <a:off x="6169124" y="4867188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8" name="pt1218"/>
            <p:cNvSpPr/>
            <p:nvPr/>
          </p:nvSpPr>
          <p:spPr>
            <a:xfrm>
              <a:off x="6433609" y="3036730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9" name="pt1219"/>
            <p:cNvSpPr/>
            <p:nvPr/>
          </p:nvSpPr>
          <p:spPr>
            <a:xfrm>
              <a:off x="6339250" y="3718623"/>
              <a:ext cx="58421" cy="584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0" name="pt1220"/>
            <p:cNvSpPr/>
            <p:nvPr/>
          </p:nvSpPr>
          <p:spPr>
            <a:xfrm>
              <a:off x="6161305" y="3953244"/>
              <a:ext cx="58277" cy="582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1" name="pt1221"/>
            <p:cNvSpPr/>
            <p:nvPr/>
          </p:nvSpPr>
          <p:spPr>
            <a:xfrm>
              <a:off x="6415596" y="4615710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2" name="pt1222"/>
            <p:cNvSpPr/>
            <p:nvPr/>
          </p:nvSpPr>
          <p:spPr>
            <a:xfrm>
              <a:off x="6410699" y="4838188"/>
              <a:ext cx="58391" cy="583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3" name="pt1223"/>
            <p:cNvSpPr/>
            <p:nvPr/>
          </p:nvSpPr>
          <p:spPr>
            <a:xfrm>
              <a:off x="6312284" y="2531386"/>
              <a:ext cx="58386" cy="5838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4" name="pt1224"/>
            <p:cNvSpPr/>
            <p:nvPr/>
          </p:nvSpPr>
          <p:spPr>
            <a:xfrm>
              <a:off x="6477475" y="2671634"/>
              <a:ext cx="58382" cy="5838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5" name="pt1225"/>
            <p:cNvSpPr/>
            <p:nvPr/>
          </p:nvSpPr>
          <p:spPr>
            <a:xfrm>
              <a:off x="6095726" y="2519328"/>
              <a:ext cx="58323" cy="5832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6" name="pt1226"/>
            <p:cNvSpPr/>
            <p:nvPr/>
          </p:nvSpPr>
          <p:spPr>
            <a:xfrm>
              <a:off x="6119633" y="4274873"/>
              <a:ext cx="58217" cy="582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7" name="pt1227"/>
            <p:cNvSpPr/>
            <p:nvPr/>
          </p:nvSpPr>
          <p:spPr>
            <a:xfrm>
              <a:off x="6471103" y="4799482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8" name="pt1228"/>
            <p:cNvSpPr/>
            <p:nvPr/>
          </p:nvSpPr>
          <p:spPr>
            <a:xfrm>
              <a:off x="6247902" y="3218030"/>
              <a:ext cx="58542" cy="585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9" name="pt1229"/>
            <p:cNvSpPr/>
            <p:nvPr/>
          </p:nvSpPr>
          <p:spPr>
            <a:xfrm>
              <a:off x="6031527" y="3658168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0" name="pt1230"/>
            <p:cNvSpPr/>
            <p:nvPr/>
          </p:nvSpPr>
          <p:spPr>
            <a:xfrm>
              <a:off x="6116812" y="4787390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1" name="pt1231"/>
            <p:cNvSpPr/>
            <p:nvPr/>
          </p:nvSpPr>
          <p:spPr>
            <a:xfrm>
              <a:off x="6471967" y="4867188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2" name="pt1232"/>
            <p:cNvSpPr/>
            <p:nvPr/>
          </p:nvSpPr>
          <p:spPr>
            <a:xfrm>
              <a:off x="6486002" y="4840586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3" name="pt1233"/>
            <p:cNvSpPr/>
            <p:nvPr/>
          </p:nvSpPr>
          <p:spPr>
            <a:xfrm>
              <a:off x="6293202" y="3324483"/>
              <a:ext cx="58424" cy="584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4" name="pt1234"/>
            <p:cNvSpPr/>
            <p:nvPr/>
          </p:nvSpPr>
          <p:spPr>
            <a:xfrm>
              <a:off x="6071389" y="4475465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5" name="pt1235"/>
            <p:cNvSpPr/>
            <p:nvPr/>
          </p:nvSpPr>
          <p:spPr>
            <a:xfrm>
              <a:off x="6293476" y="3996695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6" name="pt1236"/>
            <p:cNvSpPr/>
            <p:nvPr/>
          </p:nvSpPr>
          <p:spPr>
            <a:xfrm>
              <a:off x="6471259" y="2920670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7" name="pt1237"/>
            <p:cNvSpPr/>
            <p:nvPr/>
          </p:nvSpPr>
          <p:spPr>
            <a:xfrm>
              <a:off x="5995131" y="4601202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8" name="pt1238"/>
            <p:cNvSpPr/>
            <p:nvPr/>
          </p:nvSpPr>
          <p:spPr>
            <a:xfrm>
              <a:off x="6447643" y="2911001"/>
              <a:ext cx="58419" cy="5841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9" name="pt1239"/>
            <p:cNvSpPr/>
            <p:nvPr/>
          </p:nvSpPr>
          <p:spPr>
            <a:xfrm>
              <a:off x="6298218" y="3670256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0" name="pt1240"/>
            <p:cNvSpPr/>
            <p:nvPr/>
          </p:nvSpPr>
          <p:spPr>
            <a:xfrm>
              <a:off x="6153877" y="4395673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1" name="pt1241"/>
            <p:cNvSpPr/>
            <p:nvPr/>
          </p:nvSpPr>
          <p:spPr>
            <a:xfrm>
              <a:off x="6336764" y="4867198"/>
              <a:ext cx="58404" cy="584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2" name="pt1242"/>
            <p:cNvSpPr/>
            <p:nvPr/>
          </p:nvSpPr>
          <p:spPr>
            <a:xfrm>
              <a:off x="6397909" y="4596380"/>
              <a:ext cx="58400" cy="584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3" name="pt1243"/>
            <p:cNvSpPr/>
            <p:nvPr/>
          </p:nvSpPr>
          <p:spPr>
            <a:xfrm>
              <a:off x="6381077" y="4226405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4" name="pt1244"/>
            <p:cNvSpPr/>
            <p:nvPr/>
          </p:nvSpPr>
          <p:spPr>
            <a:xfrm>
              <a:off x="6062119" y="2770779"/>
              <a:ext cx="58371" cy="5837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5" name="pt1245"/>
            <p:cNvSpPr/>
            <p:nvPr/>
          </p:nvSpPr>
          <p:spPr>
            <a:xfrm>
              <a:off x="6458851" y="2594266"/>
              <a:ext cx="58364" cy="5836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6" name="pt1246"/>
            <p:cNvSpPr/>
            <p:nvPr/>
          </p:nvSpPr>
          <p:spPr>
            <a:xfrm>
              <a:off x="6173776" y="2458827"/>
              <a:ext cx="58424" cy="584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7" name="pt1247"/>
            <p:cNvSpPr/>
            <p:nvPr/>
          </p:nvSpPr>
          <p:spPr>
            <a:xfrm>
              <a:off x="6242321" y="4705180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8" name="pt1248"/>
            <p:cNvSpPr/>
            <p:nvPr/>
          </p:nvSpPr>
          <p:spPr>
            <a:xfrm>
              <a:off x="6356024" y="2458824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9" name="pt1249"/>
            <p:cNvSpPr/>
            <p:nvPr/>
          </p:nvSpPr>
          <p:spPr>
            <a:xfrm>
              <a:off x="6078731" y="4710013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0" name="pt1250"/>
            <p:cNvSpPr/>
            <p:nvPr/>
          </p:nvSpPr>
          <p:spPr>
            <a:xfrm>
              <a:off x="6505160" y="4840588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1" name="pt1251"/>
            <p:cNvSpPr/>
            <p:nvPr/>
          </p:nvSpPr>
          <p:spPr>
            <a:xfrm>
              <a:off x="6325451" y="4768050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2" name="pt1252"/>
            <p:cNvSpPr/>
            <p:nvPr/>
          </p:nvSpPr>
          <p:spPr>
            <a:xfrm>
              <a:off x="6186669" y="2577310"/>
              <a:ext cx="58424" cy="584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3" name="pt1253"/>
            <p:cNvSpPr/>
            <p:nvPr/>
          </p:nvSpPr>
          <p:spPr>
            <a:xfrm>
              <a:off x="6062449" y="2678864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4" name="pt1254"/>
            <p:cNvSpPr/>
            <p:nvPr/>
          </p:nvSpPr>
          <p:spPr>
            <a:xfrm>
              <a:off x="6423832" y="4751121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5" name="pt1255"/>
            <p:cNvSpPr/>
            <p:nvPr/>
          </p:nvSpPr>
          <p:spPr>
            <a:xfrm>
              <a:off x="6123015" y="4059565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6" name="pt1256"/>
            <p:cNvSpPr/>
            <p:nvPr/>
          </p:nvSpPr>
          <p:spPr>
            <a:xfrm>
              <a:off x="6420364" y="4852680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7" name="pt1257"/>
            <p:cNvSpPr/>
            <p:nvPr/>
          </p:nvSpPr>
          <p:spPr>
            <a:xfrm>
              <a:off x="6383944" y="4862351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8" name="pt1258"/>
            <p:cNvSpPr/>
            <p:nvPr/>
          </p:nvSpPr>
          <p:spPr>
            <a:xfrm>
              <a:off x="6148411" y="4753538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9" name="pt1259"/>
            <p:cNvSpPr/>
            <p:nvPr/>
          </p:nvSpPr>
          <p:spPr>
            <a:xfrm>
              <a:off x="6413470" y="4859934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0" name="pt1260"/>
            <p:cNvSpPr/>
            <p:nvPr/>
          </p:nvSpPr>
          <p:spPr>
            <a:xfrm>
              <a:off x="6453457" y="4826078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1" name="pt1261"/>
            <p:cNvSpPr/>
            <p:nvPr/>
          </p:nvSpPr>
          <p:spPr>
            <a:xfrm>
              <a:off x="6068856" y="2681282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2" name="pt1262"/>
            <p:cNvSpPr/>
            <p:nvPr/>
          </p:nvSpPr>
          <p:spPr>
            <a:xfrm>
              <a:off x="6486140" y="2466078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3" name="pt1263"/>
            <p:cNvSpPr/>
            <p:nvPr/>
          </p:nvSpPr>
          <p:spPr>
            <a:xfrm>
              <a:off x="6347967" y="4857517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4" name="pt1264"/>
            <p:cNvSpPr/>
            <p:nvPr/>
          </p:nvSpPr>
          <p:spPr>
            <a:xfrm>
              <a:off x="5986329" y="4303782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5" name="pt1265"/>
            <p:cNvSpPr/>
            <p:nvPr/>
          </p:nvSpPr>
          <p:spPr>
            <a:xfrm>
              <a:off x="6221076" y="4818769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6" name="pt1266"/>
            <p:cNvSpPr/>
            <p:nvPr/>
          </p:nvSpPr>
          <p:spPr>
            <a:xfrm>
              <a:off x="6215395" y="4811573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7" name="pt1267"/>
            <p:cNvSpPr/>
            <p:nvPr/>
          </p:nvSpPr>
          <p:spPr>
            <a:xfrm>
              <a:off x="6323335" y="4748703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8" name="pt1268"/>
            <p:cNvSpPr/>
            <p:nvPr/>
          </p:nvSpPr>
          <p:spPr>
            <a:xfrm>
              <a:off x="6002714" y="4262678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9" name="pt1269"/>
            <p:cNvSpPr/>
            <p:nvPr/>
          </p:nvSpPr>
          <p:spPr>
            <a:xfrm>
              <a:off x="6398958" y="2845713"/>
              <a:ext cx="58421" cy="584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0" name="pt1270"/>
            <p:cNvSpPr/>
            <p:nvPr/>
          </p:nvSpPr>
          <p:spPr>
            <a:xfrm>
              <a:off x="6015816" y="4627803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1" name="pt1271"/>
            <p:cNvSpPr/>
            <p:nvPr/>
          </p:nvSpPr>
          <p:spPr>
            <a:xfrm>
              <a:off x="6051898" y="2473335"/>
              <a:ext cx="58424" cy="584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2" name="pt1272"/>
            <p:cNvSpPr/>
            <p:nvPr/>
          </p:nvSpPr>
          <p:spPr>
            <a:xfrm>
              <a:off x="6142249" y="2483007"/>
              <a:ext cx="58424" cy="584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3" name="pt1273"/>
            <p:cNvSpPr/>
            <p:nvPr/>
          </p:nvSpPr>
          <p:spPr>
            <a:xfrm>
              <a:off x="6278854" y="4859934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4" name="pt1274"/>
            <p:cNvSpPr/>
            <p:nvPr/>
          </p:nvSpPr>
          <p:spPr>
            <a:xfrm>
              <a:off x="6302776" y="4830915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5" name="pt1275"/>
            <p:cNvSpPr/>
            <p:nvPr/>
          </p:nvSpPr>
          <p:spPr>
            <a:xfrm>
              <a:off x="6379336" y="2773170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6" name="pt1276"/>
            <p:cNvSpPr/>
            <p:nvPr/>
          </p:nvSpPr>
          <p:spPr>
            <a:xfrm>
              <a:off x="6107131" y="4867189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7" name="pt1277"/>
            <p:cNvSpPr/>
            <p:nvPr/>
          </p:nvSpPr>
          <p:spPr>
            <a:xfrm>
              <a:off x="6122931" y="4867188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8" name="pt1278"/>
            <p:cNvSpPr/>
            <p:nvPr/>
          </p:nvSpPr>
          <p:spPr>
            <a:xfrm>
              <a:off x="6425391" y="3861285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9" name="pt1279"/>
            <p:cNvSpPr/>
            <p:nvPr/>
          </p:nvSpPr>
          <p:spPr>
            <a:xfrm>
              <a:off x="6285822" y="4789811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0" name="pt1280"/>
            <p:cNvSpPr/>
            <p:nvPr/>
          </p:nvSpPr>
          <p:spPr>
            <a:xfrm>
              <a:off x="6197200" y="4850262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1" name="pt1281"/>
            <p:cNvSpPr/>
            <p:nvPr/>
          </p:nvSpPr>
          <p:spPr>
            <a:xfrm>
              <a:off x="6064579" y="2959358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2" name="pt1282"/>
            <p:cNvSpPr/>
            <p:nvPr/>
          </p:nvSpPr>
          <p:spPr>
            <a:xfrm>
              <a:off x="5172391" y="4636937"/>
              <a:ext cx="112696" cy="1126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3" name="pt1283"/>
            <p:cNvSpPr/>
            <p:nvPr/>
          </p:nvSpPr>
          <p:spPr>
            <a:xfrm>
              <a:off x="6458762" y="4799476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4" name="pt1284"/>
            <p:cNvSpPr/>
            <p:nvPr/>
          </p:nvSpPr>
          <p:spPr>
            <a:xfrm>
              <a:off x="6022528" y="4859920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5" name="pt1285"/>
            <p:cNvSpPr/>
            <p:nvPr/>
          </p:nvSpPr>
          <p:spPr>
            <a:xfrm>
              <a:off x="6490947" y="4847841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6" name="pt1286"/>
            <p:cNvSpPr/>
            <p:nvPr/>
          </p:nvSpPr>
          <p:spPr>
            <a:xfrm>
              <a:off x="6216457" y="4460940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7" name="pt1287"/>
            <p:cNvSpPr/>
            <p:nvPr/>
          </p:nvSpPr>
          <p:spPr>
            <a:xfrm>
              <a:off x="6300795" y="4833333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8" name="pt1288"/>
            <p:cNvSpPr/>
            <p:nvPr/>
          </p:nvSpPr>
          <p:spPr>
            <a:xfrm>
              <a:off x="6229742" y="4427106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9" name="pt1289"/>
            <p:cNvSpPr/>
            <p:nvPr/>
          </p:nvSpPr>
          <p:spPr>
            <a:xfrm>
              <a:off x="6351228" y="4427107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0" name="pt1290"/>
            <p:cNvSpPr/>
            <p:nvPr/>
          </p:nvSpPr>
          <p:spPr>
            <a:xfrm>
              <a:off x="6357538" y="4729361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1" name="pt1291"/>
            <p:cNvSpPr/>
            <p:nvPr/>
          </p:nvSpPr>
          <p:spPr>
            <a:xfrm>
              <a:off x="6417252" y="4843008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2" name="pt1292"/>
            <p:cNvSpPr/>
            <p:nvPr/>
          </p:nvSpPr>
          <p:spPr>
            <a:xfrm>
              <a:off x="6040423" y="4857508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3" name="pt1293"/>
            <p:cNvSpPr/>
            <p:nvPr/>
          </p:nvSpPr>
          <p:spPr>
            <a:xfrm>
              <a:off x="6403598" y="4867181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4" name="pt1294"/>
            <p:cNvSpPr/>
            <p:nvPr/>
          </p:nvSpPr>
          <p:spPr>
            <a:xfrm>
              <a:off x="6065105" y="3459888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5" name="pt1295"/>
            <p:cNvSpPr/>
            <p:nvPr/>
          </p:nvSpPr>
          <p:spPr>
            <a:xfrm>
              <a:off x="6265004" y="4862351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6" name="pt1296"/>
            <p:cNvSpPr/>
            <p:nvPr/>
          </p:nvSpPr>
          <p:spPr>
            <a:xfrm>
              <a:off x="6386734" y="3244685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7" name="pt1297"/>
            <p:cNvSpPr/>
            <p:nvPr/>
          </p:nvSpPr>
          <p:spPr>
            <a:xfrm>
              <a:off x="6046016" y="4577022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8" name="pt1298"/>
            <p:cNvSpPr/>
            <p:nvPr/>
          </p:nvSpPr>
          <p:spPr>
            <a:xfrm>
              <a:off x="6403217" y="4219148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9" name="pt1299"/>
            <p:cNvSpPr/>
            <p:nvPr/>
          </p:nvSpPr>
          <p:spPr>
            <a:xfrm>
              <a:off x="6408563" y="3213246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0" name="pt1300"/>
            <p:cNvSpPr/>
            <p:nvPr/>
          </p:nvSpPr>
          <p:spPr>
            <a:xfrm>
              <a:off x="6121627" y="3822595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1" name="pt1301"/>
            <p:cNvSpPr/>
            <p:nvPr/>
          </p:nvSpPr>
          <p:spPr>
            <a:xfrm>
              <a:off x="6328630" y="3189071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2" name="pt1302"/>
            <p:cNvSpPr/>
            <p:nvPr/>
          </p:nvSpPr>
          <p:spPr>
            <a:xfrm>
              <a:off x="6249466" y="4216737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3" name="pt1303"/>
            <p:cNvSpPr/>
            <p:nvPr/>
          </p:nvSpPr>
          <p:spPr>
            <a:xfrm>
              <a:off x="6211270" y="3740386"/>
              <a:ext cx="58421" cy="584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4" name="pt1304"/>
            <p:cNvSpPr/>
            <p:nvPr/>
          </p:nvSpPr>
          <p:spPr>
            <a:xfrm>
              <a:off x="6412651" y="4748704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5" name="pt1305"/>
            <p:cNvSpPr/>
            <p:nvPr/>
          </p:nvSpPr>
          <p:spPr>
            <a:xfrm>
              <a:off x="6060368" y="4867187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6" name="pt1306"/>
            <p:cNvSpPr/>
            <p:nvPr/>
          </p:nvSpPr>
          <p:spPr>
            <a:xfrm>
              <a:off x="6188181" y="4801900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7" name="pt1307"/>
            <p:cNvSpPr/>
            <p:nvPr/>
          </p:nvSpPr>
          <p:spPr>
            <a:xfrm>
              <a:off x="6015685" y="4857513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8" name="pt1308"/>
            <p:cNvSpPr/>
            <p:nvPr/>
          </p:nvSpPr>
          <p:spPr>
            <a:xfrm>
              <a:off x="6048503" y="3776654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9" name="pt1309"/>
            <p:cNvSpPr/>
            <p:nvPr/>
          </p:nvSpPr>
          <p:spPr>
            <a:xfrm>
              <a:off x="6073637" y="4622967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0" name="pt1310"/>
            <p:cNvSpPr/>
            <p:nvPr/>
          </p:nvSpPr>
          <p:spPr>
            <a:xfrm>
              <a:off x="6338525" y="2490261"/>
              <a:ext cx="58424" cy="584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1" name="pt1311"/>
            <p:cNvSpPr/>
            <p:nvPr/>
          </p:nvSpPr>
          <p:spPr>
            <a:xfrm>
              <a:off x="6085421" y="2744155"/>
              <a:ext cx="58424" cy="584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2" name="pt1312"/>
            <p:cNvSpPr/>
            <p:nvPr/>
          </p:nvSpPr>
          <p:spPr>
            <a:xfrm>
              <a:off x="6455273" y="2879563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3" name="pt1313"/>
            <p:cNvSpPr/>
            <p:nvPr/>
          </p:nvSpPr>
          <p:spPr>
            <a:xfrm>
              <a:off x="6366187" y="2528940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4" name="pt1314"/>
            <p:cNvSpPr/>
            <p:nvPr/>
          </p:nvSpPr>
          <p:spPr>
            <a:xfrm>
              <a:off x="6345367" y="4603616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5" name="pt1315"/>
            <p:cNvSpPr/>
            <p:nvPr/>
          </p:nvSpPr>
          <p:spPr>
            <a:xfrm>
              <a:off x="6020700" y="4582380"/>
              <a:ext cx="57384" cy="573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6" name="pt1316"/>
            <p:cNvSpPr/>
            <p:nvPr/>
          </p:nvSpPr>
          <p:spPr>
            <a:xfrm>
              <a:off x="5996668" y="2475749"/>
              <a:ext cx="58431" cy="584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7" name="pt1317"/>
            <p:cNvSpPr/>
            <p:nvPr/>
          </p:nvSpPr>
          <p:spPr>
            <a:xfrm>
              <a:off x="6470091" y="4688256"/>
              <a:ext cx="58419" cy="584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8" name="pt1318"/>
            <p:cNvSpPr/>
            <p:nvPr/>
          </p:nvSpPr>
          <p:spPr>
            <a:xfrm>
              <a:off x="6496083" y="4163539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9" name="pt1319"/>
            <p:cNvSpPr/>
            <p:nvPr/>
          </p:nvSpPr>
          <p:spPr>
            <a:xfrm>
              <a:off x="6425192" y="2778006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0" name="pt1320"/>
            <p:cNvSpPr/>
            <p:nvPr/>
          </p:nvSpPr>
          <p:spPr>
            <a:xfrm>
              <a:off x="6020044" y="2570054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1" name="pt1321"/>
            <p:cNvSpPr/>
            <p:nvPr/>
          </p:nvSpPr>
          <p:spPr>
            <a:xfrm>
              <a:off x="6413980" y="4777722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2" name="pt1322"/>
            <p:cNvSpPr/>
            <p:nvPr/>
          </p:nvSpPr>
          <p:spPr>
            <a:xfrm>
              <a:off x="6239320" y="2468497"/>
              <a:ext cx="58426" cy="584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3" name="pt1323"/>
            <p:cNvSpPr/>
            <p:nvPr/>
          </p:nvSpPr>
          <p:spPr>
            <a:xfrm>
              <a:off x="6259049" y="2838455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4" name="pt1324"/>
            <p:cNvSpPr/>
            <p:nvPr/>
          </p:nvSpPr>
          <p:spPr>
            <a:xfrm>
              <a:off x="6164005" y="2623244"/>
              <a:ext cx="58441" cy="584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5" name="pt1325"/>
            <p:cNvSpPr/>
            <p:nvPr/>
          </p:nvSpPr>
          <p:spPr>
            <a:xfrm>
              <a:off x="6341798" y="4697927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6" name="pt1326"/>
            <p:cNvSpPr/>
            <p:nvPr/>
          </p:nvSpPr>
          <p:spPr>
            <a:xfrm>
              <a:off x="6341668" y="4830919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7" name="pt1327"/>
            <p:cNvSpPr/>
            <p:nvPr/>
          </p:nvSpPr>
          <p:spPr>
            <a:xfrm>
              <a:off x="6054009" y="4872024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8" name="pt1328"/>
            <p:cNvSpPr/>
            <p:nvPr/>
          </p:nvSpPr>
          <p:spPr>
            <a:xfrm>
              <a:off x="5992871" y="4843006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9" name="pt1329"/>
            <p:cNvSpPr/>
            <p:nvPr/>
          </p:nvSpPr>
          <p:spPr>
            <a:xfrm>
              <a:off x="6105836" y="3080260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0" name="pt1330"/>
            <p:cNvSpPr/>
            <p:nvPr/>
          </p:nvSpPr>
          <p:spPr>
            <a:xfrm>
              <a:off x="6016532" y="3595300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1" name="pt1331"/>
            <p:cNvSpPr/>
            <p:nvPr/>
          </p:nvSpPr>
          <p:spPr>
            <a:xfrm>
              <a:off x="6038018" y="4531081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2" name="pt1332"/>
            <p:cNvSpPr/>
            <p:nvPr/>
          </p:nvSpPr>
          <p:spPr>
            <a:xfrm>
              <a:off x="6207237" y="3210834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3" name="pt1333"/>
            <p:cNvSpPr/>
            <p:nvPr/>
          </p:nvSpPr>
          <p:spPr>
            <a:xfrm>
              <a:off x="6210841" y="4453703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4" name="pt1334"/>
            <p:cNvSpPr/>
            <p:nvPr/>
          </p:nvSpPr>
          <p:spPr>
            <a:xfrm>
              <a:off x="6205728" y="2584559"/>
              <a:ext cx="58433" cy="584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5" name="pt1335"/>
            <p:cNvSpPr/>
            <p:nvPr/>
          </p:nvSpPr>
          <p:spPr>
            <a:xfrm>
              <a:off x="6162396" y="3696860"/>
              <a:ext cx="58424" cy="584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6" name="pt1336"/>
            <p:cNvSpPr/>
            <p:nvPr/>
          </p:nvSpPr>
          <p:spPr>
            <a:xfrm>
              <a:off x="6030789" y="4518989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7" name="pt1337"/>
            <p:cNvSpPr/>
            <p:nvPr/>
          </p:nvSpPr>
          <p:spPr>
            <a:xfrm>
              <a:off x="6409459" y="2475738"/>
              <a:ext cx="58453" cy="584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8" name="pt1338"/>
            <p:cNvSpPr/>
            <p:nvPr/>
          </p:nvSpPr>
          <p:spPr>
            <a:xfrm>
              <a:off x="6074816" y="2698212"/>
              <a:ext cx="58424" cy="584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9" name="pt1339"/>
            <p:cNvSpPr/>
            <p:nvPr/>
          </p:nvSpPr>
          <p:spPr>
            <a:xfrm>
              <a:off x="6418890" y="4584277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0" name="pt1340"/>
            <p:cNvSpPr/>
            <p:nvPr/>
          </p:nvSpPr>
          <p:spPr>
            <a:xfrm>
              <a:off x="6292157" y="3849193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1" name="pt1341"/>
            <p:cNvSpPr/>
            <p:nvPr/>
          </p:nvSpPr>
          <p:spPr>
            <a:xfrm>
              <a:off x="6222532" y="2736897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2" name="pt1342"/>
            <p:cNvSpPr/>
            <p:nvPr/>
          </p:nvSpPr>
          <p:spPr>
            <a:xfrm>
              <a:off x="6191112" y="2891652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3" name="pt1343"/>
            <p:cNvSpPr/>
            <p:nvPr/>
          </p:nvSpPr>
          <p:spPr>
            <a:xfrm>
              <a:off x="6494369" y="2461238"/>
              <a:ext cx="58436" cy="584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4" name="pt1344"/>
            <p:cNvSpPr/>
            <p:nvPr/>
          </p:nvSpPr>
          <p:spPr>
            <a:xfrm>
              <a:off x="6287793" y="4052311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5" name="pt1345"/>
            <p:cNvSpPr/>
            <p:nvPr/>
          </p:nvSpPr>
          <p:spPr>
            <a:xfrm>
              <a:off x="6291268" y="4052309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6" name="pt1346"/>
            <p:cNvSpPr/>
            <p:nvPr/>
          </p:nvSpPr>
          <p:spPr>
            <a:xfrm>
              <a:off x="6472980" y="2657095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7" name="pt1347"/>
            <p:cNvSpPr/>
            <p:nvPr/>
          </p:nvSpPr>
          <p:spPr>
            <a:xfrm>
              <a:off x="4956093" y="4848000"/>
              <a:ext cx="96799" cy="967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8" name="pt1348"/>
            <p:cNvSpPr/>
            <p:nvPr/>
          </p:nvSpPr>
          <p:spPr>
            <a:xfrm>
              <a:off x="6080439" y="4852785"/>
              <a:ext cx="58214" cy="582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9" name="pt1349"/>
            <p:cNvSpPr/>
            <p:nvPr/>
          </p:nvSpPr>
          <p:spPr>
            <a:xfrm>
              <a:off x="6194610" y="4852676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0" name="pt1350"/>
            <p:cNvSpPr/>
            <p:nvPr/>
          </p:nvSpPr>
          <p:spPr>
            <a:xfrm>
              <a:off x="6252489" y="4134525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1" name="pt1351"/>
            <p:cNvSpPr/>
            <p:nvPr/>
          </p:nvSpPr>
          <p:spPr>
            <a:xfrm>
              <a:off x="6319430" y="2461245"/>
              <a:ext cx="58424" cy="584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2" name="pt1352"/>
            <p:cNvSpPr/>
            <p:nvPr/>
          </p:nvSpPr>
          <p:spPr>
            <a:xfrm>
              <a:off x="6063217" y="4613295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3" name="pt1353"/>
            <p:cNvSpPr/>
            <p:nvPr/>
          </p:nvSpPr>
          <p:spPr>
            <a:xfrm>
              <a:off x="6305922" y="2896489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4" name="pt1354"/>
            <p:cNvSpPr/>
            <p:nvPr/>
          </p:nvSpPr>
          <p:spPr>
            <a:xfrm>
              <a:off x="6290645" y="4008787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5" name="pt1355"/>
            <p:cNvSpPr/>
            <p:nvPr/>
          </p:nvSpPr>
          <p:spPr>
            <a:xfrm>
              <a:off x="6501144" y="4872023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6" name="pt1356"/>
            <p:cNvSpPr/>
            <p:nvPr/>
          </p:nvSpPr>
          <p:spPr>
            <a:xfrm>
              <a:off x="6471161" y="2512022"/>
              <a:ext cx="58426" cy="584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7" name="pt1357"/>
            <p:cNvSpPr/>
            <p:nvPr/>
          </p:nvSpPr>
          <p:spPr>
            <a:xfrm>
              <a:off x="6245487" y="3242269"/>
              <a:ext cx="58424" cy="584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8" name="pt1358"/>
            <p:cNvSpPr/>
            <p:nvPr/>
          </p:nvSpPr>
          <p:spPr>
            <a:xfrm>
              <a:off x="6213616" y="4383581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9" name="pt1359"/>
            <p:cNvSpPr/>
            <p:nvPr/>
          </p:nvSpPr>
          <p:spPr>
            <a:xfrm>
              <a:off x="6136450" y="3776656"/>
              <a:ext cx="58421" cy="584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0" name="pt1360"/>
            <p:cNvSpPr/>
            <p:nvPr/>
          </p:nvSpPr>
          <p:spPr>
            <a:xfrm>
              <a:off x="6017374" y="4219150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1" name="pt1361"/>
            <p:cNvSpPr/>
            <p:nvPr/>
          </p:nvSpPr>
          <p:spPr>
            <a:xfrm>
              <a:off x="6448177" y="4066819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2" name="pt1362"/>
            <p:cNvSpPr/>
            <p:nvPr/>
          </p:nvSpPr>
          <p:spPr>
            <a:xfrm>
              <a:off x="6301369" y="4755958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3" name="pt1363"/>
            <p:cNvSpPr/>
            <p:nvPr/>
          </p:nvSpPr>
          <p:spPr>
            <a:xfrm>
              <a:off x="6248289" y="2475754"/>
              <a:ext cx="58421" cy="5842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4" name="pt1364"/>
            <p:cNvSpPr/>
            <p:nvPr/>
          </p:nvSpPr>
          <p:spPr>
            <a:xfrm>
              <a:off x="6504172" y="3788743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5" name="pt1365"/>
            <p:cNvSpPr/>
            <p:nvPr/>
          </p:nvSpPr>
          <p:spPr>
            <a:xfrm>
              <a:off x="6207260" y="4705164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6" name="pt1366"/>
            <p:cNvSpPr/>
            <p:nvPr/>
          </p:nvSpPr>
          <p:spPr>
            <a:xfrm>
              <a:off x="6204163" y="4838169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7" name="pt1367"/>
            <p:cNvSpPr/>
            <p:nvPr/>
          </p:nvSpPr>
          <p:spPr>
            <a:xfrm>
              <a:off x="6108810" y="4671315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8" name="pt1368"/>
            <p:cNvSpPr/>
            <p:nvPr/>
          </p:nvSpPr>
          <p:spPr>
            <a:xfrm>
              <a:off x="6380807" y="4567408"/>
              <a:ext cx="58312" cy="583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9" name="pt1369"/>
            <p:cNvSpPr/>
            <p:nvPr/>
          </p:nvSpPr>
          <p:spPr>
            <a:xfrm>
              <a:off x="6489532" y="2473349"/>
              <a:ext cx="58396" cy="5839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0" name="pt1370"/>
            <p:cNvSpPr/>
            <p:nvPr/>
          </p:nvSpPr>
          <p:spPr>
            <a:xfrm>
              <a:off x="6315035" y="2478172"/>
              <a:ext cx="58421" cy="5842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1" name="pt1371"/>
            <p:cNvSpPr/>
            <p:nvPr/>
          </p:nvSpPr>
          <p:spPr>
            <a:xfrm>
              <a:off x="6375285" y="4867188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2" name="pt1372"/>
            <p:cNvSpPr/>
            <p:nvPr/>
          </p:nvSpPr>
          <p:spPr>
            <a:xfrm>
              <a:off x="6428599" y="3036791"/>
              <a:ext cx="58315" cy="583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3" name="pt1373"/>
            <p:cNvSpPr/>
            <p:nvPr/>
          </p:nvSpPr>
          <p:spPr>
            <a:xfrm>
              <a:off x="6384367" y="3718622"/>
              <a:ext cx="58424" cy="584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4" name="pt1374"/>
            <p:cNvSpPr/>
            <p:nvPr/>
          </p:nvSpPr>
          <p:spPr>
            <a:xfrm>
              <a:off x="6477630" y="3953212"/>
              <a:ext cx="58342" cy="583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5" name="pt1375"/>
            <p:cNvSpPr/>
            <p:nvPr/>
          </p:nvSpPr>
          <p:spPr>
            <a:xfrm>
              <a:off x="6299393" y="4615713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6" name="pt1376"/>
            <p:cNvSpPr/>
            <p:nvPr/>
          </p:nvSpPr>
          <p:spPr>
            <a:xfrm>
              <a:off x="6501688" y="4838224"/>
              <a:ext cx="58319" cy="58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7" name="pt1377"/>
            <p:cNvSpPr/>
            <p:nvPr/>
          </p:nvSpPr>
          <p:spPr>
            <a:xfrm>
              <a:off x="6328407" y="2531422"/>
              <a:ext cx="58316" cy="5831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8" name="pt1378"/>
            <p:cNvSpPr/>
            <p:nvPr/>
          </p:nvSpPr>
          <p:spPr>
            <a:xfrm>
              <a:off x="3809705" y="2623516"/>
              <a:ext cx="154618" cy="1546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9" name="pt1379"/>
            <p:cNvSpPr/>
            <p:nvPr/>
          </p:nvSpPr>
          <p:spPr>
            <a:xfrm>
              <a:off x="6394561" y="2519325"/>
              <a:ext cx="58329" cy="5832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0" name="pt1380"/>
            <p:cNvSpPr/>
            <p:nvPr/>
          </p:nvSpPr>
          <p:spPr>
            <a:xfrm>
              <a:off x="6259322" y="4274860"/>
              <a:ext cx="58243" cy="582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1" name="pt1381"/>
            <p:cNvSpPr/>
            <p:nvPr/>
          </p:nvSpPr>
          <p:spPr>
            <a:xfrm>
              <a:off x="6170934" y="4799481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2" name="pt1382"/>
            <p:cNvSpPr/>
            <p:nvPr/>
          </p:nvSpPr>
          <p:spPr>
            <a:xfrm>
              <a:off x="6424726" y="3218080"/>
              <a:ext cx="58441" cy="584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3" name="pt1383"/>
            <p:cNvSpPr/>
            <p:nvPr/>
          </p:nvSpPr>
          <p:spPr>
            <a:xfrm>
              <a:off x="6248678" y="3658118"/>
              <a:ext cx="58530" cy="585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4" name="pt1384"/>
            <p:cNvSpPr/>
            <p:nvPr/>
          </p:nvSpPr>
          <p:spPr>
            <a:xfrm>
              <a:off x="6401111" y="4787356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5" name="pt1385"/>
            <p:cNvSpPr/>
            <p:nvPr/>
          </p:nvSpPr>
          <p:spPr>
            <a:xfrm>
              <a:off x="6335050" y="4867137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6" name="pt1386"/>
            <p:cNvSpPr/>
            <p:nvPr/>
          </p:nvSpPr>
          <p:spPr>
            <a:xfrm>
              <a:off x="6204471" y="4840540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7" name="pt1387"/>
            <p:cNvSpPr/>
            <p:nvPr/>
          </p:nvSpPr>
          <p:spPr>
            <a:xfrm>
              <a:off x="6354879" y="3324414"/>
              <a:ext cx="58562" cy="585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8" name="pt1388"/>
            <p:cNvSpPr/>
            <p:nvPr/>
          </p:nvSpPr>
          <p:spPr>
            <a:xfrm>
              <a:off x="6012959" y="4475417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9" name="pt1389"/>
            <p:cNvSpPr/>
            <p:nvPr/>
          </p:nvSpPr>
          <p:spPr>
            <a:xfrm>
              <a:off x="6197456" y="3996659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0" name="pt1390"/>
            <p:cNvSpPr/>
            <p:nvPr/>
          </p:nvSpPr>
          <p:spPr>
            <a:xfrm>
              <a:off x="6364021" y="2920619"/>
              <a:ext cx="58527" cy="585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1" name="pt1391"/>
            <p:cNvSpPr/>
            <p:nvPr/>
          </p:nvSpPr>
          <p:spPr>
            <a:xfrm>
              <a:off x="6159913" y="4601153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2" name="pt1392"/>
            <p:cNvSpPr/>
            <p:nvPr/>
          </p:nvSpPr>
          <p:spPr>
            <a:xfrm>
              <a:off x="6303575" y="2910970"/>
              <a:ext cx="58480" cy="58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3" name="pt1393"/>
            <p:cNvSpPr/>
            <p:nvPr/>
          </p:nvSpPr>
          <p:spPr>
            <a:xfrm>
              <a:off x="6201410" y="3670191"/>
              <a:ext cx="58564" cy="585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4" name="pt1394"/>
            <p:cNvSpPr/>
            <p:nvPr/>
          </p:nvSpPr>
          <p:spPr>
            <a:xfrm>
              <a:off x="6413714" y="4395621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5" name="pt1395"/>
            <p:cNvSpPr/>
            <p:nvPr/>
          </p:nvSpPr>
          <p:spPr>
            <a:xfrm>
              <a:off x="6049933" y="4867107"/>
              <a:ext cx="58586" cy="585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6" name="pt1396"/>
            <p:cNvSpPr/>
            <p:nvPr/>
          </p:nvSpPr>
          <p:spPr>
            <a:xfrm>
              <a:off x="6254381" y="4596286"/>
              <a:ext cx="58589" cy="585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7" name="pt1397"/>
            <p:cNvSpPr/>
            <p:nvPr/>
          </p:nvSpPr>
          <p:spPr>
            <a:xfrm>
              <a:off x="6141319" y="4226372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8" name="pt1398"/>
            <p:cNvSpPr/>
            <p:nvPr/>
          </p:nvSpPr>
          <p:spPr>
            <a:xfrm>
              <a:off x="6108763" y="2770736"/>
              <a:ext cx="58458" cy="5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9" name="pt1399"/>
            <p:cNvSpPr/>
            <p:nvPr/>
          </p:nvSpPr>
          <p:spPr>
            <a:xfrm>
              <a:off x="6220530" y="2594207"/>
              <a:ext cx="58483" cy="584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0" name="pt1400"/>
            <p:cNvSpPr/>
            <p:nvPr/>
          </p:nvSpPr>
          <p:spPr>
            <a:xfrm>
              <a:off x="6066724" y="2458787"/>
              <a:ext cx="58502" cy="585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1" name="pt1401"/>
            <p:cNvSpPr/>
            <p:nvPr/>
          </p:nvSpPr>
          <p:spPr>
            <a:xfrm>
              <a:off x="6068651" y="4705132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2" name="pt1402"/>
            <p:cNvSpPr/>
            <p:nvPr/>
          </p:nvSpPr>
          <p:spPr>
            <a:xfrm>
              <a:off x="6272629" y="2458775"/>
              <a:ext cx="58527" cy="585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3" name="pt1403"/>
            <p:cNvSpPr/>
            <p:nvPr/>
          </p:nvSpPr>
          <p:spPr>
            <a:xfrm>
              <a:off x="6101931" y="4709970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4" name="pt1404"/>
            <p:cNvSpPr/>
            <p:nvPr/>
          </p:nvSpPr>
          <p:spPr>
            <a:xfrm>
              <a:off x="6091093" y="4840542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5" name="pt1405"/>
            <p:cNvSpPr/>
            <p:nvPr/>
          </p:nvSpPr>
          <p:spPr>
            <a:xfrm>
              <a:off x="6147329" y="4768001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6" name="pt1406"/>
            <p:cNvSpPr/>
            <p:nvPr/>
          </p:nvSpPr>
          <p:spPr>
            <a:xfrm>
              <a:off x="6350035" y="2577274"/>
              <a:ext cx="58495" cy="5849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7" name="pt1407"/>
            <p:cNvSpPr/>
            <p:nvPr/>
          </p:nvSpPr>
          <p:spPr>
            <a:xfrm>
              <a:off x="3708611" y="2638183"/>
              <a:ext cx="139792" cy="1397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8" name="pt1408"/>
            <p:cNvSpPr/>
            <p:nvPr/>
          </p:nvSpPr>
          <p:spPr>
            <a:xfrm>
              <a:off x="6014817" y="4751079"/>
              <a:ext cx="58510" cy="585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9" name="pt1409"/>
            <p:cNvSpPr/>
            <p:nvPr/>
          </p:nvSpPr>
          <p:spPr>
            <a:xfrm>
              <a:off x="6304864" y="4059504"/>
              <a:ext cx="58544" cy="585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0" name="pt1410"/>
            <p:cNvSpPr/>
            <p:nvPr/>
          </p:nvSpPr>
          <p:spPr>
            <a:xfrm>
              <a:off x="4910050" y="4822193"/>
              <a:ext cx="119397" cy="1193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1" name="pt1411"/>
            <p:cNvSpPr/>
            <p:nvPr/>
          </p:nvSpPr>
          <p:spPr>
            <a:xfrm>
              <a:off x="6056388" y="4862311"/>
              <a:ext cx="58505" cy="58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2" name="pt1412"/>
            <p:cNvSpPr/>
            <p:nvPr/>
          </p:nvSpPr>
          <p:spPr>
            <a:xfrm>
              <a:off x="6440247" y="4753491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3" name="pt1413"/>
            <p:cNvSpPr/>
            <p:nvPr/>
          </p:nvSpPr>
          <p:spPr>
            <a:xfrm>
              <a:off x="6482351" y="4859892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4" name="pt1414"/>
            <p:cNvSpPr/>
            <p:nvPr/>
          </p:nvSpPr>
          <p:spPr>
            <a:xfrm>
              <a:off x="6382566" y="4826022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5" name="pt1415"/>
            <p:cNvSpPr/>
            <p:nvPr/>
          </p:nvSpPr>
          <p:spPr>
            <a:xfrm>
              <a:off x="6334922" y="2681238"/>
              <a:ext cx="58520" cy="585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6" name="pt1416"/>
            <p:cNvSpPr/>
            <p:nvPr/>
          </p:nvSpPr>
          <p:spPr>
            <a:xfrm>
              <a:off x="6042903" y="2466037"/>
              <a:ext cx="58510" cy="5851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7" name="pt1417"/>
            <p:cNvSpPr/>
            <p:nvPr/>
          </p:nvSpPr>
          <p:spPr>
            <a:xfrm>
              <a:off x="6324763" y="4857480"/>
              <a:ext cx="58495" cy="58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8" name="pt1418"/>
            <p:cNvSpPr/>
            <p:nvPr/>
          </p:nvSpPr>
          <p:spPr>
            <a:xfrm>
              <a:off x="6420578" y="4303745"/>
              <a:ext cx="58505" cy="58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9" name="pt1419"/>
            <p:cNvSpPr/>
            <p:nvPr/>
          </p:nvSpPr>
          <p:spPr>
            <a:xfrm>
              <a:off x="6292189" y="4818757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0" name="pt1420"/>
            <p:cNvSpPr/>
            <p:nvPr/>
          </p:nvSpPr>
          <p:spPr>
            <a:xfrm>
              <a:off x="5992043" y="4811534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1" name="pt1421"/>
            <p:cNvSpPr/>
            <p:nvPr/>
          </p:nvSpPr>
          <p:spPr>
            <a:xfrm>
              <a:off x="5993382" y="4748646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2" name="pt1422"/>
            <p:cNvSpPr/>
            <p:nvPr/>
          </p:nvSpPr>
          <p:spPr>
            <a:xfrm>
              <a:off x="6036043" y="4262625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3" name="pt1423"/>
            <p:cNvSpPr/>
            <p:nvPr/>
          </p:nvSpPr>
          <p:spPr>
            <a:xfrm>
              <a:off x="6139325" y="2845669"/>
              <a:ext cx="58510" cy="585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4" name="pt1424"/>
            <p:cNvSpPr/>
            <p:nvPr/>
          </p:nvSpPr>
          <p:spPr>
            <a:xfrm>
              <a:off x="6349854" y="4627777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5" name="pt1425"/>
            <p:cNvSpPr/>
            <p:nvPr/>
          </p:nvSpPr>
          <p:spPr>
            <a:xfrm>
              <a:off x="6244751" y="2473289"/>
              <a:ext cx="58515" cy="585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6" name="pt1426"/>
            <p:cNvSpPr/>
            <p:nvPr/>
          </p:nvSpPr>
          <p:spPr>
            <a:xfrm>
              <a:off x="6086475" y="2482951"/>
              <a:ext cx="58535" cy="585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7" name="pt1427"/>
            <p:cNvSpPr/>
            <p:nvPr/>
          </p:nvSpPr>
          <p:spPr>
            <a:xfrm>
              <a:off x="6349545" y="4859894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8" name="pt1428"/>
            <p:cNvSpPr/>
            <p:nvPr/>
          </p:nvSpPr>
          <p:spPr>
            <a:xfrm>
              <a:off x="6133005" y="4830858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9" name="pt1429"/>
            <p:cNvSpPr/>
            <p:nvPr/>
          </p:nvSpPr>
          <p:spPr>
            <a:xfrm>
              <a:off x="6200149" y="2773114"/>
              <a:ext cx="58537" cy="585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0" name="pt1430"/>
            <p:cNvSpPr/>
            <p:nvPr/>
          </p:nvSpPr>
          <p:spPr>
            <a:xfrm>
              <a:off x="6473423" y="4867149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1" name="pt1431"/>
            <p:cNvSpPr/>
            <p:nvPr/>
          </p:nvSpPr>
          <p:spPr>
            <a:xfrm>
              <a:off x="6229542" y="4867146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2" name="pt1432"/>
            <p:cNvSpPr/>
            <p:nvPr/>
          </p:nvSpPr>
          <p:spPr>
            <a:xfrm>
              <a:off x="6031936" y="3861221"/>
              <a:ext cx="58554" cy="58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3" name="pt1433"/>
            <p:cNvSpPr/>
            <p:nvPr/>
          </p:nvSpPr>
          <p:spPr>
            <a:xfrm>
              <a:off x="6321328" y="4789765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4" name="pt1434"/>
            <p:cNvSpPr/>
            <p:nvPr/>
          </p:nvSpPr>
          <p:spPr>
            <a:xfrm>
              <a:off x="6431836" y="4850224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5" name="pt1435"/>
            <p:cNvSpPr/>
            <p:nvPr/>
          </p:nvSpPr>
          <p:spPr>
            <a:xfrm>
              <a:off x="6004779" y="2959295"/>
              <a:ext cx="58552" cy="5855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6" name="pt1436"/>
            <p:cNvSpPr/>
            <p:nvPr/>
          </p:nvSpPr>
          <p:spPr>
            <a:xfrm>
              <a:off x="4943481" y="4652059"/>
              <a:ext cx="82453" cy="82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7" name="pt1437"/>
            <p:cNvSpPr/>
            <p:nvPr/>
          </p:nvSpPr>
          <p:spPr>
            <a:xfrm>
              <a:off x="6364554" y="4799414"/>
              <a:ext cx="58562" cy="585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8" name="pt1438"/>
            <p:cNvSpPr/>
            <p:nvPr/>
          </p:nvSpPr>
          <p:spPr>
            <a:xfrm>
              <a:off x="6179745" y="4859867"/>
              <a:ext cx="58557" cy="585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9" name="pt1439"/>
            <p:cNvSpPr/>
            <p:nvPr/>
          </p:nvSpPr>
          <p:spPr>
            <a:xfrm>
              <a:off x="6074324" y="4847797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0" name="pt1440"/>
            <p:cNvSpPr/>
            <p:nvPr/>
          </p:nvSpPr>
          <p:spPr>
            <a:xfrm>
              <a:off x="6092218" y="4460862"/>
              <a:ext cx="58616" cy="586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1" name="pt1441"/>
            <p:cNvSpPr/>
            <p:nvPr/>
          </p:nvSpPr>
          <p:spPr>
            <a:xfrm>
              <a:off x="6314516" y="4833299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2" name="pt1442"/>
            <p:cNvSpPr/>
            <p:nvPr/>
          </p:nvSpPr>
          <p:spPr>
            <a:xfrm>
              <a:off x="6360776" y="4427054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3" name="pt1443"/>
            <p:cNvSpPr/>
            <p:nvPr/>
          </p:nvSpPr>
          <p:spPr>
            <a:xfrm>
              <a:off x="6370691" y="4427064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4" name="pt1444"/>
            <p:cNvSpPr/>
            <p:nvPr/>
          </p:nvSpPr>
          <p:spPr>
            <a:xfrm>
              <a:off x="6210808" y="4729298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5" name="pt1445"/>
            <p:cNvSpPr/>
            <p:nvPr/>
          </p:nvSpPr>
          <p:spPr>
            <a:xfrm>
              <a:off x="6040446" y="4842958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6" name="pt1446"/>
            <p:cNvSpPr/>
            <p:nvPr/>
          </p:nvSpPr>
          <p:spPr>
            <a:xfrm>
              <a:off x="5174566" y="4832525"/>
              <a:ext cx="108405" cy="1084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7" name="pt1447"/>
            <p:cNvSpPr/>
            <p:nvPr/>
          </p:nvSpPr>
          <p:spPr>
            <a:xfrm>
              <a:off x="6414057" y="4867134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8" name="pt1448"/>
            <p:cNvSpPr/>
            <p:nvPr/>
          </p:nvSpPr>
          <p:spPr>
            <a:xfrm>
              <a:off x="6095799" y="3459852"/>
              <a:ext cx="58505" cy="585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9" name="pt1449"/>
            <p:cNvSpPr/>
            <p:nvPr/>
          </p:nvSpPr>
          <p:spPr>
            <a:xfrm>
              <a:off x="6191738" y="4862341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0" name="pt1450"/>
            <p:cNvSpPr/>
            <p:nvPr/>
          </p:nvSpPr>
          <p:spPr>
            <a:xfrm>
              <a:off x="6384737" y="3224369"/>
              <a:ext cx="99059" cy="990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1" name="pt1451"/>
            <p:cNvSpPr/>
            <p:nvPr/>
          </p:nvSpPr>
          <p:spPr>
            <a:xfrm>
              <a:off x="6438350" y="4576978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2" name="pt1452"/>
            <p:cNvSpPr/>
            <p:nvPr/>
          </p:nvSpPr>
          <p:spPr>
            <a:xfrm>
              <a:off x="6067853" y="4219101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3" name="pt1453"/>
            <p:cNvSpPr/>
            <p:nvPr/>
          </p:nvSpPr>
          <p:spPr>
            <a:xfrm>
              <a:off x="6193852" y="3213201"/>
              <a:ext cx="58527" cy="585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4" name="pt1454"/>
            <p:cNvSpPr/>
            <p:nvPr/>
          </p:nvSpPr>
          <p:spPr>
            <a:xfrm>
              <a:off x="6243852" y="3822556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5" name="pt1455"/>
            <p:cNvSpPr/>
            <p:nvPr/>
          </p:nvSpPr>
          <p:spPr>
            <a:xfrm>
              <a:off x="6318573" y="3189034"/>
              <a:ext cx="58500" cy="585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6" name="pt1456"/>
            <p:cNvSpPr/>
            <p:nvPr/>
          </p:nvSpPr>
          <p:spPr>
            <a:xfrm>
              <a:off x="6460873" y="4216689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7" name="pt1457"/>
            <p:cNvSpPr/>
            <p:nvPr/>
          </p:nvSpPr>
          <p:spPr>
            <a:xfrm>
              <a:off x="6071256" y="3740335"/>
              <a:ext cx="58522" cy="585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8" name="pt1458"/>
            <p:cNvSpPr/>
            <p:nvPr/>
          </p:nvSpPr>
          <p:spPr>
            <a:xfrm>
              <a:off x="6073277" y="4748667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9" name="pt1459"/>
            <p:cNvSpPr/>
            <p:nvPr/>
          </p:nvSpPr>
          <p:spPr>
            <a:xfrm>
              <a:off x="6048315" y="4867123"/>
              <a:ext cx="58554" cy="58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0" name="pt1460"/>
            <p:cNvSpPr/>
            <p:nvPr/>
          </p:nvSpPr>
          <p:spPr>
            <a:xfrm>
              <a:off x="6038757" y="4801854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1" name="pt1461"/>
            <p:cNvSpPr/>
            <p:nvPr/>
          </p:nvSpPr>
          <p:spPr>
            <a:xfrm>
              <a:off x="6418325" y="4857467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2" name="pt1462"/>
            <p:cNvSpPr/>
            <p:nvPr/>
          </p:nvSpPr>
          <p:spPr>
            <a:xfrm>
              <a:off x="4935962" y="3741471"/>
              <a:ext cx="128792" cy="1287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3" name="pt1463"/>
            <p:cNvSpPr/>
            <p:nvPr/>
          </p:nvSpPr>
          <p:spPr>
            <a:xfrm>
              <a:off x="6005593" y="4622909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4" name="pt1464"/>
            <p:cNvSpPr/>
            <p:nvPr/>
          </p:nvSpPr>
          <p:spPr>
            <a:xfrm>
              <a:off x="6043688" y="2490208"/>
              <a:ext cx="58530" cy="585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5" name="pt1465"/>
            <p:cNvSpPr/>
            <p:nvPr/>
          </p:nvSpPr>
          <p:spPr>
            <a:xfrm>
              <a:off x="6318311" y="2744110"/>
              <a:ext cx="58512" cy="585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6" name="pt1466"/>
            <p:cNvSpPr/>
            <p:nvPr/>
          </p:nvSpPr>
          <p:spPr>
            <a:xfrm>
              <a:off x="6003181" y="2879520"/>
              <a:ext cx="58512" cy="585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7" name="pt1467"/>
            <p:cNvSpPr/>
            <p:nvPr/>
          </p:nvSpPr>
          <p:spPr>
            <a:xfrm>
              <a:off x="6179522" y="2529643"/>
              <a:ext cx="57037" cy="570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8" name="pt1468"/>
            <p:cNvSpPr/>
            <p:nvPr/>
          </p:nvSpPr>
          <p:spPr>
            <a:xfrm>
              <a:off x="6073660" y="4603573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9" name="pt1469"/>
            <p:cNvSpPr/>
            <p:nvPr/>
          </p:nvSpPr>
          <p:spPr>
            <a:xfrm>
              <a:off x="6126482" y="4582584"/>
              <a:ext cx="56975" cy="569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0" name="pt1470"/>
            <p:cNvSpPr/>
            <p:nvPr/>
          </p:nvSpPr>
          <p:spPr>
            <a:xfrm>
              <a:off x="6100972" y="2472009"/>
              <a:ext cx="65912" cy="659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1" name="pt1471"/>
            <p:cNvSpPr/>
            <p:nvPr/>
          </p:nvSpPr>
          <p:spPr>
            <a:xfrm>
              <a:off x="6061936" y="4688217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2" name="pt1472"/>
            <p:cNvSpPr/>
            <p:nvPr/>
          </p:nvSpPr>
          <p:spPr>
            <a:xfrm>
              <a:off x="5995760" y="4163495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3" name="pt1473"/>
            <p:cNvSpPr/>
            <p:nvPr/>
          </p:nvSpPr>
          <p:spPr>
            <a:xfrm>
              <a:off x="6405742" y="2777954"/>
              <a:ext cx="58530" cy="585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4" name="pt1474"/>
            <p:cNvSpPr/>
            <p:nvPr/>
          </p:nvSpPr>
          <p:spPr>
            <a:xfrm>
              <a:off x="6027073" y="2569994"/>
              <a:ext cx="58547" cy="585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5" name="pt1475"/>
            <p:cNvSpPr/>
            <p:nvPr/>
          </p:nvSpPr>
          <p:spPr>
            <a:xfrm>
              <a:off x="6053203" y="4777675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6" name="pt1476"/>
            <p:cNvSpPr/>
            <p:nvPr/>
          </p:nvSpPr>
          <p:spPr>
            <a:xfrm>
              <a:off x="6278678" y="2468457"/>
              <a:ext cx="58507" cy="585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7" name="pt1477"/>
            <p:cNvSpPr/>
            <p:nvPr/>
          </p:nvSpPr>
          <p:spPr>
            <a:xfrm>
              <a:off x="6401456" y="2838410"/>
              <a:ext cx="58520" cy="585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8" name="pt1478"/>
            <p:cNvSpPr/>
            <p:nvPr/>
          </p:nvSpPr>
          <p:spPr>
            <a:xfrm>
              <a:off x="6116900" y="2620287"/>
              <a:ext cx="64355" cy="643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9" name="pt1479"/>
            <p:cNvSpPr/>
            <p:nvPr/>
          </p:nvSpPr>
          <p:spPr>
            <a:xfrm>
              <a:off x="6190497" y="4697892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0" name="pt1480"/>
            <p:cNvSpPr/>
            <p:nvPr/>
          </p:nvSpPr>
          <p:spPr>
            <a:xfrm>
              <a:off x="6129106" y="4830871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1" name="pt1481"/>
            <p:cNvSpPr/>
            <p:nvPr/>
          </p:nvSpPr>
          <p:spPr>
            <a:xfrm>
              <a:off x="6198443" y="4871991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2" name="pt1482"/>
            <p:cNvSpPr/>
            <p:nvPr/>
          </p:nvSpPr>
          <p:spPr>
            <a:xfrm>
              <a:off x="6004903" y="4842966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3" name="pt1483"/>
            <p:cNvSpPr/>
            <p:nvPr/>
          </p:nvSpPr>
          <p:spPr>
            <a:xfrm>
              <a:off x="6387076" y="3080212"/>
              <a:ext cx="58522" cy="585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4" name="pt1484"/>
            <p:cNvSpPr/>
            <p:nvPr/>
          </p:nvSpPr>
          <p:spPr>
            <a:xfrm>
              <a:off x="6441316" y="3595254"/>
              <a:ext cx="58520" cy="585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5" name="pt1485"/>
            <p:cNvSpPr/>
            <p:nvPr/>
          </p:nvSpPr>
          <p:spPr>
            <a:xfrm>
              <a:off x="6248084" y="4531028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6" name="pt1486"/>
            <p:cNvSpPr/>
            <p:nvPr/>
          </p:nvSpPr>
          <p:spPr>
            <a:xfrm>
              <a:off x="6397000" y="3210789"/>
              <a:ext cx="58515" cy="585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7" name="pt1487"/>
            <p:cNvSpPr/>
            <p:nvPr/>
          </p:nvSpPr>
          <p:spPr>
            <a:xfrm>
              <a:off x="6445752" y="4453639"/>
              <a:ext cx="58554" cy="58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8" name="pt1488"/>
            <p:cNvSpPr/>
            <p:nvPr/>
          </p:nvSpPr>
          <p:spPr>
            <a:xfrm>
              <a:off x="6180856" y="2584515"/>
              <a:ext cx="58522" cy="5852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9" name="pt1489"/>
            <p:cNvSpPr/>
            <p:nvPr/>
          </p:nvSpPr>
          <p:spPr>
            <a:xfrm>
              <a:off x="6106804" y="3696820"/>
              <a:ext cx="58502" cy="585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0" name="pt1490"/>
            <p:cNvSpPr/>
            <p:nvPr/>
          </p:nvSpPr>
          <p:spPr>
            <a:xfrm>
              <a:off x="4773734" y="4495416"/>
              <a:ext cx="105574" cy="1055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1" name="pt1491"/>
            <p:cNvSpPr/>
            <p:nvPr/>
          </p:nvSpPr>
          <p:spPr>
            <a:xfrm>
              <a:off x="6155963" y="2471564"/>
              <a:ext cx="66801" cy="6680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2" name="pt1492"/>
            <p:cNvSpPr/>
            <p:nvPr/>
          </p:nvSpPr>
          <p:spPr>
            <a:xfrm>
              <a:off x="6371283" y="2698169"/>
              <a:ext cx="58510" cy="585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3" name="pt1493"/>
            <p:cNvSpPr/>
            <p:nvPr/>
          </p:nvSpPr>
          <p:spPr>
            <a:xfrm>
              <a:off x="6177706" y="4584224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4" name="pt1494"/>
            <p:cNvSpPr/>
            <p:nvPr/>
          </p:nvSpPr>
          <p:spPr>
            <a:xfrm>
              <a:off x="6124583" y="3849147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5" name="pt1495"/>
            <p:cNvSpPr/>
            <p:nvPr/>
          </p:nvSpPr>
          <p:spPr>
            <a:xfrm>
              <a:off x="6251522" y="2734203"/>
              <a:ext cx="63819" cy="6381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6" name="pt1496"/>
            <p:cNvSpPr/>
            <p:nvPr/>
          </p:nvSpPr>
          <p:spPr>
            <a:xfrm>
              <a:off x="6369301" y="2891613"/>
              <a:ext cx="58507" cy="585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7" name="pt1497"/>
            <p:cNvSpPr/>
            <p:nvPr/>
          </p:nvSpPr>
          <p:spPr>
            <a:xfrm>
              <a:off x="6282955" y="2461188"/>
              <a:ext cx="58537" cy="585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8" name="pt1498"/>
            <p:cNvSpPr/>
            <p:nvPr/>
          </p:nvSpPr>
          <p:spPr>
            <a:xfrm>
              <a:off x="6485794" y="4052275"/>
              <a:ext cx="58495" cy="58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9" name="pt1499"/>
            <p:cNvSpPr/>
            <p:nvPr/>
          </p:nvSpPr>
          <p:spPr>
            <a:xfrm>
              <a:off x="6288463" y="4052272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0" name="pt1500"/>
            <p:cNvSpPr/>
            <p:nvPr/>
          </p:nvSpPr>
          <p:spPr>
            <a:xfrm>
              <a:off x="6258171" y="2657055"/>
              <a:ext cx="58525" cy="585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1" name="pt1501"/>
            <p:cNvSpPr/>
            <p:nvPr/>
          </p:nvSpPr>
          <p:spPr>
            <a:xfrm>
              <a:off x="6400146" y="4870024"/>
              <a:ext cx="52752" cy="527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2" name="pt1502"/>
            <p:cNvSpPr/>
            <p:nvPr/>
          </p:nvSpPr>
          <p:spPr>
            <a:xfrm>
              <a:off x="4768148" y="4841676"/>
              <a:ext cx="80431" cy="80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3" name="pt1503"/>
            <p:cNvSpPr/>
            <p:nvPr/>
          </p:nvSpPr>
          <p:spPr>
            <a:xfrm>
              <a:off x="6435846" y="4850244"/>
              <a:ext cx="63295" cy="632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4" name="pt1504"/>
            <p:cNvSpPr/>
            <p:nvPr/>
          </p:nvSpPr>
          <p:spPr>
            <a:xfrm>
              <a:off x="6205800" y="4134488"/>
              <a:ext cx="58495" cy="58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5" name="pt1505"/>
            <p:cNvSpPr/>
            <p:nvPr/>
          </p:nvSpPr>
          <p:spPr>
            <a:xfrm>
              <a:off x="6214497" y="2461193"/>
              <a:ext cx="58527" cy="585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6" name="pt1506"/>
            <p:cNvSpPr/>
            <p:nvPr/>
          </p:nvSpPr>
          <p:spPr>
            <a:xfrm>
              <a:off x="6015976" y="4613248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7" name="pt1507"/>
            <p:cNvSpPr/>
            <p:nvPr/>
          </p:nvSpPr>
          <p:spPr>
            <a:xfrm>
              <a:off x="6157563" y="2896454"/>
              <a:ext cx="58498" cy="584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8" name="pt1508"/>
            <p:cNvSpPr/>
            <p:nvPr/>
          </p:nvSpPr>
          <p:spPr>
            <a:xfrm>
              <a:off x="6398928" y="4008753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9" name="pt1509"/>
            <p:cNvSpPr/>
            <p:nvPr/>
          </p:nvSpPr>
          <p:spPr>
            <a:xfrm>
              <a:off x="6094739" y="4871988"/>
              <a:ext cx="58495" cy="58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0" name="pt1510"/>
            <p:cNvSpPr/>
            <p:nvPr/>
          </p:nvSpPr>
          <p:spPr>
            <a:xfrm>
              <a:off x="5994274" y="2511981"/>
              <a:ext cx="58507" cy="585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1" name="pt1511"/>
            <p:cNvSpPr/>
            <p:nvPr/>
          </p:nvSpPr>
          <p:spPr>
            <a:xfrm>
              <a:off x="6099216" y="3242226"/>
              <a:ext cx="58510" cy="585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2" name="pt1512"/>
            <p:cNvSpPr/>
            <p:nvPr/>
          </p:nvSpPr>
          <p:spPr>
            <a:xfrm>
              <a:off x="6346892" y="4383557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3" name="pt1513"/>
            <p:cNvSpPr/>
            <p:nvPr/>
          </p:nvSpPr>
          <p:spPr>
            <a:xfrm>
              <a:off x="6128075" y="3776603"/>
              <a:ext cx="58527" cy="585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4" name="pt1514"/>
            <p:cNvSpPr/>
            <p:nvPr/>
          </p:nvSpPr>
          <p:spPr>
            <a:xfrm>
              <a:off x="6479285" y="4219103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5" name="pt1515"/>
            <p:cNvSpPr/>
            <p:nvPr/>
          </p:nvSpPr>
          <p:spPr>
            <a:xfrm>
              <a:off x="6476181" y="4066773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6" name="pt1516"/>
            <p:cNvSpPr/>
            <p:nvPr/>
          </p:nvSpPr>
          <p:spPr>
            <a:xfrm>
              <a:off x="6161302" y="4755928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7" name="pt1517"/>
            <p:cNvSpPr/>
            <p:nvPr/>
          </p:nvSpPr>
          <p:spPr>
            <a:xfrm>
              <a:off x="6050614" y="2475698"/>
              <a:ext cx="58532" cy="5853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8" name="pt1518"/>
            <p:cNvSpPr/>
            <p:nvPr/>
          </p:nvSpPr>
          <p:spPr>
            <a:xfrm>
              <a:off x="6496378" y="3788699"/>
              <a:ext cx="58515" cy="585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9" name="pt1519"/>
            <p:cNvSpPr/>
            <p:nvPr/>
          </p:nvSpPr>
          <p:spPr>
            <a:xfrm>
              <a:off x="6381117" y="4705103"/>
              <a:ext cx="58576" cy="585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0" name="pt1520"/>
            <p:cNvSpPr/>
            <p:nvPr/>
          </p:nvSpPr>
          <p:spPr>
            <a:xfrm>
              <a:off x="6201593" y="4838122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1" name="pt1521"/>
            <p:cNvSpPr/>
            <p:nvPr/>
          </p:nvSpPr>
          <p:spPr>
            <a:xfrm>
              <a:off x="6315149" y="4671266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2" name="pt1522"/>
            <p:cNvSpPr/>
            <p:nvPr/>
          </p:nvSpPr>
          <p:spPr>
            <a:xfrm>
              <a:off x="6004550" y="4567307"/>
              <a:ext cx="58512" cy="58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3" name="pt1523"/>
            <p:cNvSpPr/>
            <p:nvPr/>
          </p:nvSpPr>
          <p:spPr>
            <a:xfrm>
              <a:off x="6090090" y="2470238"/>
              <a:ext cx="64617" cy="6461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4" name="pt1524"/>
            <p:cNvSpPr/>
            <p:nvPr/>
          </p:nvSpPr>
          <p:spPr>
            <a:xfrm>
              <a:off x="6151753" y="2478124"/>
              <a:ext cx="58517" cy="5851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5" name="pt1525"/>
            <p:cNvSpPr/>
            <p:nvPr/>
          </p:nvSpPr>
          <p:spPr>
            <a:xfrm>
              <a:off x="6112001" y="4867137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6" name="pt1526"/>
            <p:cNvSpPr/>
            <p:nvPr/>
          </p:nvSpPr>
          <p:spPr>
            <a:xfrm>
              <a:off x="6147639" y="3036706"/>
              <a:ext cx="58485" cy="584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7" name="pt1527"/>
            <p:cNvSpPr/>
            <p:nvPr/>
          </p:nvSpPr>
          <p:spPr>
            <a:xfrm>
              <a:off x="6128086" y="3718586"/>
              <a:ext cx="58495" cy="584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8" name="pt1528"/>
            <p:cNvSpPr/>
            <p:nvPr/>
          </p:nvSpPr>
          <p:spPr>
            <a:xfrm>
              <a:off x="6181741" y="3953126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9" name="pt1529"/>
            <p:cNvSpPr/>
            <p:nvPr/>
          </p:nvSpPr>
          <p:spPr>
            <a:xfrm>
              <a:off x="6296865" y="4615641"/>
              <a:ext cx="58567" cy="585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0" name="pt1530"/>
            <p:cNvSpPr/>
            <p:nvPr/>
          </p:nvSpPr>
          <p:spPr>
            <a:xfrm>
              <a:off x="5167891" y="4813637"/>
              <a:ext cx="107494" cy="1074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1" name="pt1531"/>
            <p:cNvSpPr/>
            <p:nvPr/>
          </p:nvSpPr>
          <p:spPr>
            <a:xfrm>
              <a:off x="6440614" y="2531311"/>
              <a:ext cx="58537" cy="585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2" name="pt1532"/>
            <p:cNvSpPr/>
            <p:nvPr/>
          </p:nvSpPr>
          <p:spPr>
            <a:xfrm>
              <a:off x="6008577" y="2671551"/>
              <a:ext cx="58549" cy="585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3" name="pt1533"/>
            <p:cNvSpPr/>
            <p:nvPr/>
          </p:nvSpPr>
          <p:spPr>
            <a:xfrm>
              <a:off x="6280925" y="2527080"/>
              <a:ext cx="42819" cy="4281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4" name="pt1534"/>
            <p:cNvSpPr/>
            <p:nvPr/>
          </p:nvSpPr>
          <p:spPr>
            <a:xfrm>
              <a:off x="6328169" y="4274795"/>
              <a:ext cx="58373" cy="583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5" name="pt1535"/>
            <p:cNvSpPr/>
            <p:nvPr/>
          </p:nvSpPr>
          <p:spPr>
            <a:xfrm>
              <a:off x="6313116" y="4799435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6" name="pt1536"/>
            <p:cNvSpPr/>
            <p:nvPr/>
          </p:nvSpPr>
          <p:spPr>
            <a:xfrm>
              <a:off x="4736177" y="3185433"/>
              <a:ext cx="123736" cy="1237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7" name="pt1537"/>
            <p:cNvSpPr/>
            <p:nvPr/>
          </p:nvSpPr>
          <p:spPr>
            <a:xfrm>
              <a:off x="6368594" y="3658110"/>
              <a:ext cx="58547" cy="585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8" name="pt1538"/>
            <p:cNvSpPr/>
            <p:nvPr/>
          </p:nvSpPr>
          <p:spPr>
            <a:xfrm>
              <a:off x="6495410" y="4787382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9" name="pt1539"/>
            <p:cNvSpPr/>
            <p:nvPr/>
          </p:nvSpPr>
          <p:spPr>
            <a:xfrm>
              <a:off x="6016656" y="4867139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0" name="pt1540"/>
            <p:cNvSpPr/>
            <p:nvPr/>
          </p:nvSpPr>
          <p:spPr>
            <a:xfrm>
              <a:off x="6409724" y="4840527"/>
              <a:ext cx="58549" cy="585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1" name="pt1541"/>
            <p:cNvSpPr/>
            <p:nvPr/>
          </p:nvSpPr>
          <p:spPr>
            <a:xfrm>
              <a:off x="6038366" y="3324475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2" name="pt1542"/>
            <p:cNvSpPr/>
            <p:nvPr/>
          </p:nvSpPr>
          <p:spPr>
            <a:xfrm>
              <a:off x="6207648" y="4475455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3" name="pt1543"/>
            <p:cNvSpPr/>
            <p:nvPr/>
          </p:nvSpPr>
          <p:spPr>
            <a:xfrm>
              <a:off x="6446016" y="3996682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4" name="pt1544"/>
            <p:cNvSpPr/>
            <p:nvPr/>
          </p:nvSpPr>
          <p:spPr>
            <a:xfrm>
              <a:off x="6006434" y="2920661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5" name="pt1545"/>
            <p:cNvSpPr/>
            <p:nvPr/>
          </p:nvSpPr>
          <p:spPr>
            <a:xfrm>
              <a:off x="6403513" y="4601151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6" name="pt1546"/>
            <p:cNvSpPr/>
            <p:nvPr/>
          </p:nvSpPr>
          <p:spPr>
            <a:xfrm>
              <a:off x="6484314" y="2910989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7" name="pt1547"/>
            <p:cNvSpPr/>
            <p:nvPr/>
          </p:nvSpPr>
          <p:spPr>
            <a:xfrm>
              <a:off x="6384057" y="3670205"/>
              <a:ext cx="58537" cy="585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8" name="pt1548"/>
            <p:cNvSpPr/>
            <p:nvPr/>
          </p:nvSpPr>
          <p:spPr>
            <a:xfrm>
              <a:off x="6166724" y="4395662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9" name="pt1549"/>
            <p:cNvSpPr/>
            <p:nvPr/>
          </p:nvSpPr>
          <p:spPr>
            <a:xfrm>
              <a:off x="6272971" y="4867151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0" name="pt1550"/>
            <p:cNvSpPr/>
            <p:nvPr/>
          </p:nvSpPr>
          <p:spPr>
            <a:xfrm>
              <a:off x="6216490" y="4596271"/>
              <a:ext cx="58618" cy="58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1" name="pt1551"/>
            <p:cNvSpPr/>
            <p:nvPr/>
          </p:nvSpPr>
          <p:spPr>
            <a:xfrm>
              <a:off x="6371379" y="4226356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2" name="pt1552"/>
            <p:cNvSpPr/>
            <p:nvPr/>
          </p:nvSpPr>
          <p:spPr>
            <a:xfrm>
              <a:off x="6468166" y="2770718"/>
              <a:ext cx="58493" cy="584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3" name="pt1553"/>
            <p:cNvSpPr/>
            <p:nvPr/>
          </p:nvSpPr>
          <p:spPr>
            <a:xfrm>
              <a:off x="6505515" y="2594209"/>
              <a:ext cx="58478" cy="584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4" name="pt1554"/>
            <p:cNvSpPr/>
            <p:nvPr/>
          </p:nvSpPr>
          <p:spPr>
            <a:xfrm>
              <a:off x="6023985" y="2458812"/>
              <a:ext cx="58453" cy="584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5" name="pt1555"/>
            <p:cNvSpPr/>
            <p:nvPr/>
          </p:nvSpPr>
          <p:spPr>
            <a:xfrm>
              <a:off x="6025825" y="4705170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6" name="pt1556"/>
            <p:cNvSpPr/>
            <p:nvPr/>
          </p:nvSpPr>
          <p:spPr>
            <a:xfrm>
              <a:off x="6360303" y="2458771"/>
              <a:ext cx="58535" cy="585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7" name="pt1557"/>
            <p:cNvSpPr/>
            <p:nvPr/>
          </p:nvSpPr>
          <p:spPr>
            <a:xfrm>
              <a:off x="5995780" y="4709960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8" name="pt1558"/>
            <p:cNvSpPr/>
            <p:nvPr/>
          </p:nvSpPr>
          <p:spPr>
            <a:xfrm>
              <a:off x="6424560" y="4840538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9" name="pt1559"/>
            <p:cNvSpPr/>
            <p:nvPr/>
          </p:nvSpPr>
          <p:spPr>
            <a:xfrm>
              <a:off x="6280426" y="4768042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0" name="pt1560"/>
            <p:cNvSpPr/>
            <p:nvPr/>
          </p:nvSpPr>
          <p:spPr>
            <a:xfrm>
              <a:off x="6174055" y="2577262"/>
              <a:ext cx="58520" cy="585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1" name="pt1561"/>
            <p:cNvSpPr/>
            <p:nvPr/>
          </p:nvSpPr>
          <p:spPr>
            <a:xfrm>
              <a:off x="6444988" y="2678863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2" name="pt1562"/>
            <p:cNvSpPr/>
            <p:nvPr/>
          </p:nvSpPr>
          <p:spPr>
            <a:xfrm>
              <a:off x="6462878" y="4751063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3" name="pt1563"/>
            <p:cNvSpPr/>
            <p:nvPr/>
          </p:nvSpPr>
          <p:spPr>
            <a:xfrm>
              <a:off x="6136247" y="4059555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4" name="pt1564"/>
            <p:cNvSpPr/>
            <p:nvPr/>
          </p:nvSpPr>
          <p:spPr>
            <a:xfrm>
              <a:off x="6016059" y="4852627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5" name="pt1565"/>
            <p:cNvSpPr/>
            <p:nvPr/>
          </p:nvSpPr>
          <p:spPr>
            <a:xfrm>
              <a:off x="6226118" y="4862342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6" name="pt1566"/>
            <p:cNvSpPr/>
            <p:nvPr/>
          </p:nvSpPr>
          <p:spPr>
            <a:xfrm>
              <a:off x="6084316" y="4753481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7" name="pt1567"/>
            <p:cNvSpPr/>
            <p:nvPr/>
          </p:nvSpPr>
          <p:spPr>
            <a:xfrm>
              <a:off x="6440280" y="4859934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8" name="pt1568"/>
            <p:cNvSpPr/>
            <p:nvPr/>
          </p:nvSpPr>
          <p:spPr>
            <a:xfrm>
              <a:off x="6216562" y="4826030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9" name="pt1569"/>
            <p:cNvSpPr/>
            <p:nvPr/>
          </p:nvSpPr>
          <p:spPr>
            <a:xfrm>
              <a:off x="6153138" y="2681226"/>
              <a:ext cx="58542" cy="585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0" name="pt1570"/>
            <p:cNvSpPr/>
            <p:nvPr/>
          </p:nvSpPr>
          <p:spPr>
            <a:xfrm>
              <a:off x="6015786" y="2466073"/>
              <a:ext cx="58438" cy="584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1" name="pt1571"/>
            <p:cNvSpPr/>
            <p:nvPr/>
          </p:nvSpPr>
          <p:spPr>
            <a:xfrm>
              <a:off x="6393434" y="4857511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2" name="pt1572"/>
            <p:cNvSpPr/>
            <p:nvPr/>
          </p:nvSpPr>
          <p:spPr>
            <a:xfrm>
              <a:off x="6388665" y="4303776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3" name="pt1573"/>
            <p:cNvSpPr/>
            <p:nvPr/>
          </p:nvSpPr>
          <p:spPr>
            <a:xfrm>
              <a:off x="6173523" y="4818766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4" name="pt1574"/>
            <p:cNvSpPr/>
            <p:nvPr/>
          </p:nvSpPr>
          <p:spPr>
            <a:xfrm>
              <a:off x="6301716" y="4811567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5" name="pt1575"/>
            <p:cNvSpPr/>
            <p:nvPr/>
          </p:nvSpPr>
          <p:spPr>
            <a:xfrm>
              <a:off x="6081675" y="4748696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6" name="pt1576"/>
            <p:cNvSpPr/>
            <p:nvPr/>
          </p:nvSpPr>
          <p:spPr>
            <a:xfrm>
              <a:off x="6110409" y="4262628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7" name="pt1577"/>
            <p:cNvSpPr/>
            <p:nvPr/>
          </p:nvSpPr>
          <p:spPr>
            <a:xfrm>
              <a:off x="6149523" y="2845711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8" name="pt1578"/>
            <p:cNvSpPr/>
            <p:nvPr/>
          </p:nvSpPr>
          <p:spPr>
            <a:xfrm>
              <a:off x="6486405" y="4627801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9" name="pt1579"/>
            <p:cNvSpPr/>
            <p:nvPr/>
          </p:nvSpPr>
          <p:spPr>
            <a:xfrm>
              <a:off x="6255000" y="2473331"/>
              <a:ext cx="58431" cy="584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0" name="pt1580"/>
            <p:cNvSpPr/>
            <p:nvPr/>
          </p:nvSpPr>
          <p:spPr>
            <a:xfrm>
              <a:off x="6503472" y="2482993"/>
              <a:ext cx="58451" cy="584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1" name="pt1581"/>
            <p:cNvSpPr/>
            <p:nvPr/>
          </p:nvSpPr>
          <p:spPr>
            <a:xfrm>
              <a:off x="6016505" y="4859876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2" name="pt1582"/>
            <p:cNvSpPr/>
            <p:nvPr/>
          </p:nvSpPr>
          <p:spPr>
            <a:xfrm>
              <a:off x="5998870" y="4830858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3" name="pt1583"/>
            <p:cNvSpPr/>
            <p:nvPr/>
          </p:nvSpPr>
          <p:spPr>
            <a:xfrm>
              <a:off x="6237427" y="2773162"/>
              <a:ext cx="58441" cy="584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4" name="pt1584"/>
            <p:cNvSpPr/>
            <p:nvPr/>
          </p:nvSpPr>
          <p:spPr>
            <a:xfrm>
              <a:off x="6152232" y="4867168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5" name="pt1585"/>
            <p:cNvSpPr/>
            <p:nvPr/>
          </p:nvSpPr>
          <p:spPr>
            <a:xfrm>
              <a:off x="6329766" y="4867184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6" name="pt1586"/>
            <p:cNvSpPr/>
            <p:nvPr/>
          </p:nvSpPr>
          <p:spPr>
            <a:xfrm>
              <a:off x="6085174" y="3861277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7" name="pt1587"/>
            <p:cNvSpPr/>
            <p:nvPr/>
          </p:nvSpPr>
          <p:spPr>
            <a:xfrm>
              <a:off x="6443963" y="4789804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8" name="pt1588"/>
            <p:cNvSpPr/>
            <p:nvPr/>
          </p:nvSpPr>
          <p:spPr>
            <a:xfrm>
              <a:off x="6391300" y="4850209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9" name="pt1589"/>
            <p:cNvSpPr/>
            <p:nvPr/>
          </p:nvSpPr>
          <p:spPr>
            <a:xfrm>
              <a:off x="6365367" y="2959345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0" name="pt1590"/>
            <p:cNvSpPr/>
            <p:nvPr/>
          </p:nvSpPr>
          <p:spPr>
            <a:xfrm>
              <a:off x="6153557" y="4664008"/>
              <a:ext cx="58554" cy="58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1" name="pt1591"/>
            <p:cNvSpPr/>
            <p:nvPr/>
          </p:nvSpPr>
          <p:spPr>
            <a:xfrm>
              <a:off x="6482579" y="4799441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2" name="pt1592"/>
            <p:cNvSpPr/>
            <p:nvPr/>
          </p:nvSpPr>
          <p:spPr>
            <a:xfrm>
              <a:off x="4765576" y="4833649"/>
              <a:ext cx="110994" cy="1109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3" name="pt1593"/>
            <p:cNvSpPr/>
            <p:nvPr/>
          </p:nvSpPr>
          <p:spPr>
            <a:xfrm>
              <a:off x="6423003" y="4847792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4" name="pt1594"/>
            <p:cNvSpPr/>
            <p:nvPr/>
          </p:nvSpPr>
          <p:spPr>
            <a:xfrm>
              <a:off x="6407809" y="4460881"/>
              <a:ext cx="58579" cy="585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5" name="pt1595"/>
            <p:cNvSpPr/>
            <p:nvPr/>
          </p:nvSpPr>
          <p:spPr>
            <a:xfrm>
              <a:off x="6144249" y="4833332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6" name="pt1596"/>
            <p:cNvSpPr/>
            <p:nvPr/>
          </p:nvSpPr>
          <p:spPr>
            <a:xfrm>
              <a:off x="6307223" y="4427102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7" name="pt1597"/>
            <p:cNvSpPr/>
            <p:nvPr/>
          </p:nvSpPr>
          <p:spPr>
            <a:xfrm>
              <a:off x="6375038" y="4427099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8" name="pt1598"/>
            <p:cNvSpPr/>
            <p:nvPr/>
          </p:nvSpPr>
          <p:spPr>
            <a:xfrm>
              <a:off x="3765289" y="4672768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9" name="pt1599"/>
            <p:cNvSpPr/>
            <p:nvPr/>
          </p:nvSpPr>
          <p:spPr>
            <a:xfrm>
              <a:off x="6344070" y="4842957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0" name="pt1600"/>
            <p:cNvSpPr/>
            <p:nvPr/>
          </p:nvSpPr>
          <p:spPr>
            <a:xfrm>
              <a:off x="6231677" y="4857462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1" name="pt1601"/>
            <p:cNvSpPr/>
            <p:nvPr/>
          </p:nvSpPr>
          <p:spPr>
            <a:xfrm>
              <a:off x="6278618" y="4867131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2" name="pt1602"/>
            <p:cNvSpPr/>
            <p:nvPr/>
          </p:nvSpPr>
          <p:spPr>
            <a:xfrm>
              <a:off x="6032163" y="3459885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3" name="pt1603"/>
            <p:cNvSpPr/>
            <p:nvPr/>
          </p:nvSpPr>
          <p:spPr>
            <a:xfrm>
              <a:off x="6009766" y="4862351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4" name="pt1604"/>
            <p:cNvSpPr/>
            <p:nvPr/>
          </p:nvSpPr>
          <p:spPr>
            <a:xfrm>
              <a:off x="6419640" y="3244630"/>
              <a:ext cx="58539" cy="585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5" name="pt1605"/>
            <p:cNvSpPr/>
            <p:nvPr/>
          </p:nvSpPr>
          <p:spPr>
            <a:xfrm>
              <a:off x="6252683" y="4576976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6" name="pt1606"/>
            <p:cNvSpPr/>
            <p:nvPr/>
          </p:nvSpPr>
          <p:spPr>
            <a:xfrm>
              <a:off x="4965433" y="4188942"/>
              <a:ext cx="118850" cy="1188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7" name="pt1607"/>
            <p:cNvSpPr/>
            <p:nvPr/>
          </p:nvSpPr>
          <p:spPr>
            <a:xfrm>
              <a:off x="6224831" y="3213191"/>
              <a:ext cx="58547" cy="585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8" name="pt1608"/>
            <p:cNvSpPr/>
            <p:nvPr/>
          </p:nvSpPr>
          <p:spPr>
            <a:xfrm>
              <a:off x="6021844" y="3822538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9" name="pt1609"/>
            <p:cNvSpPr/>
            <p:nvPr/>
          </p:nvSpPr>
          <p:spPr>
            <a:xfrm>
              <a:off x="6422879" y="3189055"/>
              <a:ext cx="58458" cy="5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0" name="pt1610"/>
            <p:cNvSpPr/>
            <p:nvPr/>
          </p:nvSpPr>
          <p:spPr>
            <a:xfrm>
              <a:off x="6128526" y="4216683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1" name="pt1611"/>
            <p:cNvSpPr/>
            <p:nvPr/>
          </p:nvSpPr>
          <p:spPr>
            <a:xfrm>
              <a:off x="6213121" y="3740370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2" name="pt1612"/>
            <p:cNvSpPr/>
            <p:nvPr/>
          </p:nvSpPr>
          <p:spPr>
            <a:xfrm>
              <a:off x="6023247" y="4748703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3" name="pt1613"/>
            <p:cNvSpPr/>
            <p:nvPr/>
          </p:nvSpPr>
          <p:spPr>
            <a:xfrm>
              <a:off x="6199516" y="4867139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4" name="pt1614"/>
            <p:cNvSpPr/>
            <p:nvPr/>
          </p:nvSpPr>
          <p:spPr>
            <a:xfrm>
              <a:off x="6012710" y="4801844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5" name="pt1615"/>
            <p:cNvSpPr/>
            <p:nvPr/>
          </p:nvSpPr>
          <p:spPr>
            <a:xfrm>
              <a:off x="6043333" y="4857464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6" name="pt1616"/>
            <p:cNvSpPr/>
            <p:nvPr/>
          </p:nvSpPr>
          <p:spPr>
            <a:xfrm>
              <a:off x="6166204" y="3776607"/>
              <a:ext cx="58520" cy="585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7" name="pt1617"/>
            <p:cNvSpPr/>
            <p:nvPr/>
          </p:nvSpPr>
          <p:spPr>
            <a:xfrm>
              <a:off x="6502994" y="4622954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8" name="pt1618"/>
            <p:cNvSpPr/>
            <p:nvPr/>
          </p:nvSpPr>
          <p:spPr>
            <a:xfrm>
              <a:off x="6455308" y="2490204"/>
              <a:ext cx="58537" cy="585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9" name="pt1619"/>
            <p:cNvSpPr/>
            <p:nvPr/>
          </p:nvSpPr>
          <p:spPr>
            <a:xfrm>
              <a:off x="6335956" y="2744105"/>
              <a:ext cx="58522" cy="585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0" name="pt1620"/>
            <p:cNvSpPr/>
            <p:nvPr/>
          </p:nvSpPr>
          <p:spPr>
            <a:xfrm>
              <a:off x="6259196" y="2879510"/>
              <a:ext cx="58532" cy="585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1" name="pt1621"/>
            <p:cNvSpPr/>
            <p:nvPr/>
          </p:nvSpPr>
          <p:spPr>
            <a:xfrm>
              <a:off x="6070209" y="2528885"/>
              <a:ext cx="58552" cy="585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2" name="pt1622"/>
            <p:cNvSpPr/>
            <p:nvPr/>
          </p:nvSpPr>
          <p:spPr>
            <a:xfrm>
              <a:off x="6219260" y="4603572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3" name="pt1623"/>
            <p:cNvSpPr/>
            <p:nvPr/>
          </p:nvSpPr>
          <p:spPr>
            <a:xfrm>
              <a:off x="6105875" y="4582463"/>
              <a:ext cx="57217" cy="572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4" name="pt1624"/>
            <p:cNvSpPr/>
            <p:nvPr/>
          </p:nvSpPr>
          <p:spPr>
            <a:xfrm>
              <a:off x="6161729" y="2475697"/>
              <a:ext cx="58535" cy="585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5" name="pt1625"/>
            <p:cNvSpPr/>
            <p:nvPr/>
          </p:nvSpPr>
          <p:spPr>
            <a:xfrm>
              <a:off x="6074470" y="4688247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6" name="pt1626"/>
            <p:cNvSpPr/>
            <p:nvPr/>
          </p:nvSpPr>
          <p:spPr>
            <a:xfrm>
              <a:off x="6187806" y="4163491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7" name="pt1627"/>
            <p:cNvSpPr/>
            <p:nvPr/>
          </p:nvSpPr>
          <p:spPr>
            <a:xfrm>
              <a:off x="6178259" y="2778001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8" name="pt1628"/>
            <p:cNvSpPr/>
            <p:nvPr/>
          </p:nvSpPr>
          <p:spPr>
            <a:xfrm>
              <a:off x="6397242" y="2570050"/>
              <a:ext cx="58436" cy="584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9" name="pt1629"/>
            <p:cNvSpPr/>
            <p:nvPr/>
          </p:nvSpPr>
          <p:spPr>
            <a:xfrm>
              <a:off x="6329109" y="4777710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0" name="pt1630"/>
            <p:cNvSpPr/>
            <p:nvPr/>
          </p:nvSpPr>
          <p:spPr>
            <a:xfrm>
              <a:off x="6197760" y="2468492"/>
              <a:ext cx="58436" cy="584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1" name="pt1631"/>
            <p:cNvSpPr/>
            <p:nvPr/>
          </p:nvSpPr>
          <p:spPr>
            <a:xfrm>
              <a:off x="6093980" y="2838453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2" name="pt1632"/>
            <p:cNvSpPr/>
            <p:nvPr/>
          </p:nvSpPr>
          <p:spPr>
            <a:xfrm>
              <a:off x="6054733" y="2623191"/>
              <a:ext cx="58547" cy="585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3" name="pt1633"/>
            <p:cNvSpPr/>
            <p:nvPr/>
          </p:nvSpPr>
          <p:spPr>
            <a:xfrm>
              <a:off x="6177961" y="4697912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4" name="pt1634"/>
            <p:cNvSpPr/>
            <p:nvPr/>
          </p:nvSpPr>
          <p:spPr>
            <a:xfrm>
              <a:off x="6266884" y="4830911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5" name="pt1635"/>
            <p:cNvSpPr/>
            <p:nvPr/>
          </p:nvSpPr>
          <p:spPr>
            <a:xfrm>
              <a:off x="6316772" y="4871977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6" name="pt1636"/>
            <p:cNvSpPr/>
            <p:nvPr/>
          </p:nvSpPr>
          <p:spPr>
            <a:xfrm>
              <a:off x="6373775" y="4842999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7" name="pt1637"/>
            <p:cNvSpPr/>
            <p:nvPr/>
          </p:nvSpPr>
          <p:spPr>
            <a:xfrm>
              <a:off x="6414292" y="3080207"/>
              <a:ext cx="58532" cy="585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8" name="pt1638"/>
            <p:cNvSpPr/>
            <p:nvPr/>
          </p:nvSpPr>
          <p:spPr>
            <a:xfrm>
              <a:off x="6436223" y="3595241"/>
              <a:ext cx="58547" cy="585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9" name="pt1639"/>
            <p:cNvSpPr/>
            <p:nvPr/>
          </p:nvSpPr>
          <p:spPr>
            <a:xfrm>
              <a:off x="6205732" y="4531073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0" name="pt1640"/>
            <p:cNvSpPr/>
            <p:nvPr/>
          </p:nvSpPr>
          <p:spPr>
            <a:xfrm>
              <a:off x="6408426" y="3210784"/>
              <a:ext cx="58525" cy="585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1" name="pt1641"/>
            <p:cNvSpPr/>
            <p:nvPr/>
          </p:nvSpPr>
          <p:spPr>
            <a:xfrm>
              <a:off x="5985255" y="4453699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2" name="pt1642"/>
            <p:cNvSpPr/>
            <p:nvPr/>
          </p:nvSpPr>
          <p:spPr>
            <a:xfrm>
              <a:off x="6116672" y="2584553"/>
              <a:ext cx="58446" cy="584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3" name="pt1643"/>
            <p:cNvSpPr/>
            <p:nvPr/>
          </p:nvSpPr>
          <p:spPr>
            <a:xfrm>
              <a:off x="6426060" y="3696810"/>
              <a:ext cx="58522" cy="585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4" name="pt1644"/>
            <p:cNvSpPr/>
            <p:nvPr/>
          </p:nvSpPr>
          <p:spPr>
            <a:xfrm>
              <a:off x="6042008" y="4518936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5" name="pt1645"/>
            <p:cNvSpPr/>
            <p:nvPr/>
          </p:nvSpPr>
          <p:spPr>
            <a:xfrm>
              <a:off x="6316818" y="2475685"/>
              <a:ext cx="58559" cy="5855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6" name="pt1646"/>
            <p:cNvSpPr/>
            <p:nvPr/>
          </p:nvSpPr>
          <p:spPr>
            <a:xfrm>
              <a:off x="6151588" y="2698208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7" name="pt1647"/>
            <p:cNvSpPr/>
            <p:nvPr/>
          </p:nvSpPr>
          <p:spPr>
            <a:xfrm>
              <a:off x="6439603" y="4584272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8" name="pt1648"/>
            <p:cNvSpPr/>
            <p:nvPr/>
          </p:nvSpPr>
          <p:spPr>
            <a:xfrm>
              <a:off x="6277782" y="3849192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9" name="pt1649"/>
            <p:cNvSpPr/>
            <p:nvPr/>
          </p:nvSpPr>
          <p:spPr>
            <a:xfrm>
              <a:off x="6470034" y="2736847"/>
              <a:ext cx="58530" cy="585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0" name="pt1650"/>
            <p:cNvSpPr/>
            <p:nvPr/>
          </p:nvSpPr>
          <p:spPr>
            <a:xfrm>
              <a:off x="6443093" y="2891604"/>
              <a:ext cx="58525" cy="585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1" name="pt1651"/>
            <p:cNvSpPr/>
            <p:nvPr/>
          </p:nvSpPr>
          <p:spPr>
            <a:xfrm>
              <a:off x="6017326" y="2461180"/>
              <a:ext cx="58552" cy="585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2" name="pt1652"/>
            <p:cNvSpPr/>
            <p:nvPr/>
          </p:nvSpPr>
          <p:spPr>
            <a:xfrm>
              <a:off x="6261708" y="4052293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3" name="pt1653"/>
            <p:cNvSpPr/>
            <p:nvPr/>
          </p:nvSpPr>
          <p:spPr>
            <a:xfrm>
              <a:off x="6184874" y="4052302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4" name="pt1654"/>
            <p:cNvSpPr/>
            <p:nvPr/>
          </p:nvSpPr>
          <p:spPr>
            <a:xfrm>
              <a:off x="6197392" y="2657047"/>
              <a:ext cx="58539" cy="585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5" name="pt1655"/>
            <p:cNvSpPr/>
            <p:nvPr/>
          </p:nvSpPr>
          <p:spPr>
            <a:xfrm>
              <a:off x="6207722" y="4855699"/>
              <a:ext cx="81402" cy="814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6" name="pt1656"/>
            <p:cNvSpPr/>
            <p:nvPr/>
          </p:nvSpPr>
          <p:spPr>
            <a:xfrm>
              <a:off x="6353751" y="4852719"/>
              <a:ext cx="58344" cy="583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7" name="pt1657"/>
            <p:cNvSpPr/>
            <p:nvPr/>
          </p:nvSpPr>
          <p:spPr>
            <a:xfrm>
              <a:off x="6128313" y="4852626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8" name="pt1658"/>
            <p:cNvSpPr/>
            <p:nvPr/>
          </p:nvSpPr>
          <p:spPr>
            <a:xfrm>
              <a:off x="6387958" y="4134523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9" name="pt1659"/>
            <p:cNvSpPr/>
            <p:nvPr/>
          </p:nvSpPr>
          <p:spPr>
            <a:xfrm>
              <a:off x="6363009" y="2461241"/>
              <a:ext cx="58431" cy="584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0" name="pt1660"/>
            <p:cNvSpPr/>
            <p:nvPr/>
          </p:nvSpPr>
          <p:spPr>
            <a:xfrm>
              <a:off x="6172131" y="4613291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1" name="pt1661"/>
            <p:cNvSpPr/>
            <p:nvPr/>
          </p:nvSpPr>
          <p:spPr>
            <a:xfrm>
              <a:off x="6313024" y="2896483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2" name="pt1662"/>
            <p:cNvSpPr/>
            <p:nvPr/>
          </p:nvSpPr>
          <p:spPr>
            <a:xfrm>
              <a:off x="6108589" y="4008781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3" name="pt1663"/>
            <p:cNvSpPr/>
            <p:nvPr/>
          </p:nvSpPr>
          <p:spPr>
            <a:xfrm>
              <a:off x="6222244" y="4871974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4" name="pt1664"/>
            <p:cNvSpPr/>
            <p:nvPr/>
          </p:nvSpPr>
          <p:spPr>
            <a:xfrm>
              <a:off x="5996410" y="2512020"/>
              <a:ext cx="58431" cy="584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5" name="pt1665"/>
            <p:cNvSpPr/>
            <p:nvPr/>
          </p:nvSpPr>
          <p:spPr>
            <a:xfrm>
              <a:off x="6299003" y="3242262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6" name="pt1666"/>
            <p:cNvSpPr/>
            <p:nvPr/>
          </p:nvSpPr>
          <p:spPr>
            <a:xfrm>
              <a:off x="6052619" y="4383567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7" name="pt1667"/>
            <p:cNvSpPr/>
            <p:nvPr/>
          </p:nvSpPr>
          <p:spPr>
            <a:xfrm>
              <a:off x="6062463" y="3776647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8" name="pt1668"/>
            <p:cNvSpPr/>
            <p:nvPr/>
          </p:nvSpPr>
          <p:spPr>
            <a:xfrm>
              <a:off x="6247452" y="4219096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9" name="pt1669"/>
            <p:cNvSpPr/>
            <p:nvPr/>
          </p:nvSpPr>
          <p:spPr>
            <a:xfrm>
              <a:off x="6120984" y="4066811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0" name="pt1670"/>
            <p:cNvSpPr/>
            <p:nvPr/>
          </p:nvSpPr>
          <p:spPr>
            <a:xfrm>
              <a:off x="6031165" y="4755956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1" name="pt1671"/>
            <p:cNvSpPr/>
            <p:nvPr/>
          </p:nvSpPr>
          <p:spPr>
            <a:xfrm>
              <a:off x="6134492" y="2475748"/>
              <a:ext cx="58433" cy="584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2" name="pt1672"/>
            <p:cNvSpPr/>
            <p:nvPr/>
          </p:nvSpPr>
          <p:spPr>
            <a:xfrm>
              <a:off x="6060495" y="3788683"/>
              <a:ext cx="58547" cy="585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3" name="pt1673"/>
            <p:cNvSpPr/>
            <p:nvPr/>
          </p:nvSpPr>
          <p:spPr>
            <a:xfrm>
              <a:off x="6271698" y="4705119"/>
              <a:ext cx="58544" cy="585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4" name="pt1674"/>
            <p:cNvSpPr/>
            <p:nvPr/>
          </p:nvSpPr>
          <p:spPr>
            <a:xfrm>
              <a:off x="6295790" y="4838116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5" name="pt1675"/>
            <p:cNvSpPr/>
            <p:nvPr/>
          </p:nvSpPr>
          <p:spPr>
            <a:xfrm>
              <a:off x="6142721" y="4671267"/>
              <a:ext cx="58544" cy="585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6" name="pt1676"/>
            <p:cNvSpPr/>
            <p:nvPr/>
          </p:nvSpPr>
          <p:spPr>
            <a:xfrm>
              <a:off x="6102642" y="4567347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7" name="pt1677"/>
            <p:cNvSpPr/>
            <p:nvPr/>
          </p:nvSpPr>
          <p:spPr>
            <a:xfrm>
              <a:off x="6261695" y="2473289"/>
              <a:ext cx="58515" cy="585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8" name="pt1678"/>
            <p:cNvSpPr/>
            <p:nvPr/>
          </p:nvSpPr>
          <p:spPr>
            <a:xfrm>
              <a:off x="6257572" y="2478166"/>
              <a:ext cx="58433" cy="584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9" name="pt1679"/>
            <p:cNvSpPr/>
            <p:nvPr/>
          </p:nvSpPr>
          <p:spPr>
            <a:xfrm>
              <a:off x="6444404" y="4867183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0" name="pt1680"/>
            <p:cNvSpPr/>
            <p:nvPr/>
          </p:nvSpPr>
          <p:spPr>
            <a:xfrm>
              <a:off x="6220747" y="3036723"/>
              <a:ext cx="58451" cy="58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1" name="pt1681"/>
            <p:cNvSpPr/>
            <p:nvPr/>
          </p:nvSpPr>
          <p:spPr>
            <a:xfrm>
              <a:off x="6086735" y="3718621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2" name="pt1682"/>
            <p:cNvSpPr/>
            <p:nvPr/>
          </p:nvSpPr>
          <p:spPr>
            <a:xfrm>
              <a:off x="6086162" y="3953106"/>
              <a:ext cx="58554" cy="58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3" name="pt1683"/>
            <p:cNvSpPr/>
            <p:nvPr/>
          </p:nvSpPr>
          <p:spPr>
            <a:xfrm>
              <a:off x="6181898" y="4615692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4" name="pt1684"/>
            <p:cNvSpPr/>
            <p:nvPr/>
          </p:nvSpPr>
          <p:spPr>
            <a:xfrm>
              <a:off x="6462511" y="4838104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5" name="pt1685"/>
            <p:cNvSpPr/>
            <p:nvPr/>
          </p:nvSpPr>
          <p:spPr>
            <a:xfrm>
              <a:off x="6200692" y="2531305"/>
              <a:ext cx="58549" cy="585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6" name="pt1686"/>
            <p:cNvSpPr/>
            <p:nvPr/>
          </p:nvSpPr>
          <p:spPr>
            <a:xfrm>
              <a:off x="6074362" y="2671552"/>
              <a:ext cx="58547" cy="585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7" name="pt1687"/>
            <p:cNvSpPr/>
            <p:nvPr/>
          </p:nvSpPr>
          <p:spPr>
            <a:xfrm>
              <a:off x="6179818" y="2519261"/>
              <a:ext cx="58456" cy="5845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8" name="pt1688"/>
            <p:cNvSpPr/>
            <p:nvPr/>
          </p:nvSpPr>
          <p:spPr>
            <a:xfrm>
              <a:off x="6373811" y="4274849"/>
              <a:ext cx="58265" cy="582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9" name="pt1689"/>
            <p:cNvSpPr/>
            <p:nvPr/>
          </p:nvSpPr>
          <p:spPr>
            <a:xfrm>
              <a:off x="6233100" y="4799481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0" name="pt1690"/>
            <p:cNvSpPr/>
            <p:nvPr/>
          </p:nvSpPr>
          <p:spPr>
            <a:xfrm>
              <a:off x="6361190" y="3218027"/>
              <a:ext cx="58547" cy="585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1" name="pt1691"/>
            <p:cNvSpPr/>
            <p:nvPr/>
          </p:nvSpPr>
          <p:spPr>
            <a:xfrm>
              <a:off x="6417709" y="3658148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2" name="pt1692"/>
            <p:cNvSpPr/>
            <p:nvPr/>
          </p:nvSpPr>
          <p:spPr>
            <a:xfrm>
              <a:off x="6109840" y="4787377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3" name="pt1693"/>
            <p:cNvSpPr/>
            <p:nvPr/>
          </p:nvSpPr>
          <p:spPr>
            <a:xfrm>
              <a:off x="6455929" y="4867176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4" name="pt1694"/>
            <p:cNvSpPr/>
            <p:nvPr/>
          </p:nvSpPr>
          <p:spPr>
            <a:xfrm>
              <a:off x="6286677" y="4840563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5" name="pt1695"/>
            <p:cNvSpPr/>
            <p:nvPr/>
          </p:nvSpPr>
          <p:spPr>
            <a:xfrm>
              <a:off x="6386192" y="3324469"/>
              <a:ext cx="58451" cy="58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6" name="pt1696"/>
            <p:cNvSpPr/>
            <p:nvPr/>
          </p:nvSpPr>
          <p:spPr>
            <a:xfrm>
              <a:off x="6372547" y="4475448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7" name="pt1697"/>
            <p:cNvSpPr/>
            <p:nvPr/>
          </p:nvSpPr>
          <p:spPr>
            <a:xfrm>
              <a:off x="3341935" y="3952090"/>
              <a:ext cx="147636" cy="1476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8" name="pt1698"/>
            <p:cNvSpPr/>
            <p:nvPr/>
          </p:nvSpPr>
          <p:spPr>
            <a:xfrm>
              <a:off x="6397570" y="2920659"/>
              <a:ext cx="58448" cy="584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9" name="pt1699"/>
            <p:cNvSpPr/>
            <p:nvPr/>
          </p:nvSpPr>
          <p:spPr>
            <a:xfrm>
              <a:off x="6228149" y="4601187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0" name="pt1700"/>
            <p:cNvSpPr/>
            <p:nvPr/>
          </p:nvSpPr>
          <p:spPr>
            <a:xfrm>
              <a:off x="6393916" y="2910984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1" name="pt1701"/>
            <p:cNvSpPr/>
            <p:nvPr/>
          </p:nvSpPr>
          <p:spPr>
            <a:xfrm>
              <a:off x="6433692" y="3670243"/>
              <a:ext cx="58461" cy="584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2" name="pt1702"/>
            <p:cNvSpPr/>
            <p:nvPr/>
          </p:nvSpPr>
          <p:spPr>
            <a:xfrm>
              <a:off x="6081653" y="4395650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3" name="pt1703"/>
            <p:cNvSpPr/>
            <p:nvPr/>
          </p:nvSpPr>
          <p:spPr>
            <a:xfrm>
              <a:off x="6497120" y="4867194"/>
              <a:ext cx="58411" cy="584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4" name="pt1704"/>
            <p:cNvSpPr/>
            <p:nvPr/>
          </p:nvSpPr>
          <p:spPr>
            <a:xfrm>
              <a:off x="6163460" y="4596334"/>
              <a:ext cx="58493" cy="58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5" name="pt1705"/>
            <p:cNvSpPr/>
            <p:nvPr/>
          </p:nvSpPr>
          <p:spPr>
            <a:xfrm>
              <a:off x="6036383" y="4226414"/>
              <a:ext cx="58414" cy="584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6" name="pt1706"/>
            <p:cNvSpPr/>
            <p:nvPr/>
          </p:nvSpPr>
          <p:spPr>
            <a:xfrm>
              <a:off x="6076249" y="2770765"/>
              <a:ext cx="58399" cy="583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7" name="pt1707"/>
            <p:cNvSpPr/>
            <p:nvPr/>
          </p:nvSpPr>
          <p:spPr>
            <a:xfrm>
              <a:off x="6277534" y="2594263"/>
              <a:ext cx="58370" cy="583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8" name="pt1708"/>
            <p:cNvSpPr/>
            <p:nvPr/>
          </p:nvSpPr>
          <p:spPr>
            <a:xfrm>
              <a:off x="6486073" y="2458808"/>
              <a:ext cx="58461" cy="584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9" name="pt1709"/>
            <p:cNvSpPr/>
            <p:nvPr/>
          </p:nvSpPr>
          <p:spPr>
            <a:xfrm>
              <a:off x="6239733" y="4705165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0" name="pt1710"/>
            <p:cNvSpPr/>
            <p:nvPr/>
          </p:nvSpPr>
          <p:spPr>
            <a:xfrm>
              <a:off x="6327079" y="2458808"/>
              <a:ext cx="58461" cy="584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1" name="pt1711"/>
            <p:cNvSpPr/>
            <p:nvPr/>
          </p:nvSpPr>
          <p:spPr>
            <a:xfrm>
              <a:off x="5998813" y="4709996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2" name="pt1712"/>
            <p:cNvSpPr/>
            <p:nvPr/>
          </p:nvSpPr>
          <p:spPr>
            <a:xfrm>
              <a:off x="6289610" y="4840572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3" name="pt1713"/>
            <p:cNvSpPr/>
            <p:nvPr/>
          </p:nvSpPr>
          <p:spPr>
            <a:xfrm>
              <a:off x="6293780" y="4768038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4" name="pt1714"/>
            <p:cNvSpPr/>
            <p:nvPr/>
          </p:nvSpPr>
          <p:spPr>
            <a:xfrm>
              <a:off x="6129301" y="2577297"/>
              <a:ext cx="58451" cy="584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5" name="pt1715"/>
            <p:cNvSpPr/>
            <p:nvPr/>
          </p:nvSpPr>
          <p:spPr>
            <a:xfrm>
              <a:off x="6441164" y="2678847"/>
              <a:ext cx="58465" cy="584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6" name="pt1716"/>
            <p:cNvSpPr/>
            <p:nvPr/>
          </p:nvSpPr>
          <p:spPr>
            <a:xfrm>
              <a:off x="6475816" y="4751099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7" name="pt1717"/>
            <p:cNvSpPr/>
            <p:nvPr/>
          </p:nvSpPr>
          <p:spPr>
            <a:xfrm>
              <a:off x="6244395" y="4059548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8" name="pt1718"/>
            <p:cNvSpPr/>
            <p:nvPr/>
          </p:nvSpPr>
          <p:spPr>
            <a:xfrm>
              <a:off x="6344983" y="4852661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9" name="pt1719"/>
            <p:cNvSpPr/>
            <p:nvPr/>
          </p:nvSpPr>
          <p:spPr>
            <a:xfrm>
              <a:off x="6066347" y="4862326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0" name="pt1720"/>
            <p:cNvSpPr/>
            <p:nvPr/>
          </p:nvSpPr>
          <p:spPr>
            <a:xfrm>
              <a:off x="6458300" y="4753519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1" name="pt1721"/>
            <p:cNvSpPr/>
            <p:nvPr/>
          </p:nvSpPr>
          <p:spPr>
            <a:xfrm>
              <a:off x="6147350" y="4859924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2" name="pt1722"/>
            <p:cNvSpPr/>
            <p:nvPr/>
          </p:nvSpPr>
          <p:spPr>
            <a:xfrm>
              <a:off x="6250537" y="4826064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3" name="pt1723"/>
            <p:cNvSpPr/>
            <p:nvPr/>
          </p:nvSpPr>
          <p:spPr>
            <a:xfrm>
              <a:off x="6091314" y="2681261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4" name="pt1724"/>
            <p:cNvSpPr/>
            <p:nvPr/>
          </p:nvSpPr>
          <p:spPr>
            <a:xfrm>
              <a:off x="6058631" y="2466061"/>
              <a:ext cx="58463" cy="584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5" name="pt1725"/>
            <p:cNvSpPr/>
            <p:nvPr/>
          </p:nvSpPr>
          <p:spPr>
            <a:xfrm>
              <a:off x="6342146" y="4857507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6" name="pt1726"/>
            <p:cNvSpPr/>
            <p:nvPr/>
          </p:nvSpPr>
          <p:spPr>
            <a:xfrm>
              <a:off x="6388483" y="4303768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7" name="pt1727"/>
            <p:cNvSpPr/>
            <p:nvPr/>
          </p:nvSpPr>
          <p:spPr>
            <a:xfrm>
              <a:off x="6388883" y="4818878"/>
              <a:ext cx="58322" cy="583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8" name="pt1728"/>
            <p:cNvSpPr/>
            <p:nvPr/>
          </p:nvSpPr>
          <p:spPr>
            <a:xfrm>
              <a:off x="6445699" y="4811565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9" name="pt1729"/>
            <p:cNvSpPr/>
            <p:nvPr/>
          </p:nvSpPr>
          <p:spPr>
            <a:xfrm>
              <a:off x="6036418" y="4748685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0" name="pt1730"/>
            <p:cNvSpPr/>
            <p:nvPr/>
          </p:nvSpPr>
          <p:spPr>
            <a:xfrm>
              <a:off x="5994475" y="4262665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1" name="pt1731"/>
            <p:cNvSpPr/>
            <p:nvPr/>
          </p:nvSpPr>
          <p:spPr>
            <a:xfrm>
              <a:off x="6102235" y="2845701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2" name="pt1732"/>
            <p:cNvSpPr/>
            <p:nvPr/>
          </p:nvSpPr>
          <p:spPr>
            <a:xfrm>
              <a:off x="6049792" y="4627793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3" name="pt1733"/>
            <p:cNvSpPr/>
            <p:nvPr/>
          </p:nvSpPr>
          <p:spPr>
            <a:xfrm>
              <a:off x="6017858" y="2473316"/>
              <a:ext cx="58461" cy="584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4" name="pt1734"/>
            <p:cNvSpPr/>
            <p:nvPr/>
          </p:nvSpPr>
          <p:spPr>
            <a:xfrm>
              <a:off x="6105565" y="2482993"/>
              <a:ext cx="58451" cy="584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5" name="pt1735"/>
            <p:cNvSpPr/>
            <p:nvPr/>
          </p:nvSpPr>
          <p:spPr>
            <a:xfrm>
              <a:off x="6188024" y="4859918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6" name="pt1736"/>
            <p:cNvSpPr/>
            <p:nvPr/>
          </p:nvSpPr>
          <p:spPr>
            <a:xfrm>
              <a:off x="6110780" y="4830900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7" name="pt1737"/>
            <p:cNvSpPr/>
            <p:nvPr/>
          </p:nvSpPr>
          <p:spPr>
            <a:xfrm>
              <a:off x="6214611" y="2773152"/>
              <a:ext cx="58461" cy="584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8" name="pt1738"/>
            <p:cNvSpPr/>
            <p:nvPr/>
          </p:nvSpPr>
          <p:spPr>
            <a:xfrm>
              <a:off x="6005477" y="4867173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9" name="pt1739"/>
            <p:cNvSpPr/>
            <p:nvPr/>
          </p:nvSpPr>
          <p:spPr>
            <a:xfrm>
              <a:off x="6073301" y="4867173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0" name="pt1740"/>
            <p:cNvSpPr/>
            <p:nvPr/>
          </p:nvSpPr>
          <p:spPr>
            <a:xfrm>
              <a:off x="6244311" y="3861272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1" name="pt1741"/>
            <p:cNvSpPr/>
            <p:nvPr/>
          </p:nvSpPr>
          <p:spPr>
            <a:xfrm>
              <a:off x="6447624" y="4789796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2" name="pt1742"/>
            <p:cNvSpPr/>
            <p:nvPr/>
          </p:nvSpPr>
          <p:spPr>
            <a:xfrm>
              <a:off x="6171877" y="4850247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3" name="pt1743"/>
            <p:cNvSpPr/>
            <p:nvPr/>
          </p:nvSpPr>
          <p:spPr>
            <a:xfrm>
              <a:off x="6401436" y="2959339"/>
              <a:ext cx="58465" cy="584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4" name="pt1744"/>
            <p:cNvSpPr/>
            <p:nvPr/>
          </p:nvSpPr>
          <p:spPr>
            <a:xfrm>
              <a:off x="6250427" y="4664044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5" name="pt1745"/>
            <p:cNvSpPr/>
            <p:nvPr/>
          </p:nvSpPr>
          <p:spPr>
            <a:xfrm>
              <a:off x="6381365" y="4799439"/>
              <a:ext cx="58512" cy="58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6" name="pt1746"/>
            <p:cNvSpPr/>
            <p:nvPr/>
          </p:nvSpPr>
          <p:spPr>
            <a:xfrm>
              <a:off x="6248019" y="4859906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7" name="pt1747"/>
            <p:cNvSpPr/>
            <p:nvPr/>
          </p:nvSpPr>
          <p:spPr>
            <a:xfrm>
              <a:off x="6092123" y="4847824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8" name="pt1748"/>
            <p:cNvSpPr/>
            <p:nvPr/>
          </p:nvSpPr>
          <p:spPr>
            <a:xfrm>
              <a:off x="6079986" y="4460925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9" name="pt1749"/>
            <p:cNvSpPr/>
            <p:nvPr/>
          </p:nvSpPr>
          <p:spPr>
            <a:xfrm>
              <a:off x="5983737" y="4833321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0" name="pt1750"/>
            <p:cNvSpPr/>
            <p:nvPr/>
          </p:nvSpPr>
          <p:spPr>
            <a:xfrm>
              <a:off x="6434657" y="4427091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1" name="pt1751"/>
            <p:cNvSpPr/>
            <p:nvPr/>
          </p:nvSpPr>
          <p:spPr>
            <a:xfrm>
              <a:off x="6409195" y="4427096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2" name="pt1752"/>
            <p:cNvSpPr/>
            <p:nvPr/>
          </p:nvSpPr>
          <p:spPr>
            <a:xfrm>
              <a:off x="6273558" y="4729349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3" name="pt1753"/>
            <p:cNvSpPr/>
            <p:nvPr/>
          </p:nvSpPr>
          <p:spPr>
            <a:xfrm>
              <a:off x="6433799" y="4842994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4" name="pt1754"/>
            <p:cNvSpPr/>
            <p:nvPr/>
          </p:nvSpPr>
          <p:spPr>
            <a:xfrm>
              <a:off x="6402422" y="4857491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5" name="pt1755"/>
            <p:cNvSpPr/>
            <p:nvPr/>
          </p:nvSpPr>
          <p:spPr>
            <a:xfrm>
              <a:off x="6079054" y="4867168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6" name="pt1756"/>
            <p:cNvSpPr/>
            <p:nvPr/>
          </p:nvSpPr>
          <p:spPr>
            <a:xfrm>
              <a:off x="6329264" y="3459875"/>
              <a:ext cx="58458" cy="5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7" name="pt1757"/>
            <p:cNvSpPr/>
            <p:nvPr/>
          </p:nvSpPr>
          <p:spPr>
            <a:xfrm>
              <a:off x="6218937" y="4862345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8" name="pt1758"/>
            <p:cNvSpPr/>
            <p:nvPr/>
          </p:nvSpPr>
          <p:spPr>
            <a:xfrm>
              <a:off x="6430057" y="3244671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9" name="pt1759"/>
            <p:cNvSpPr/>
            <p:nvPr/>
          </p:nvSpPr>
          <p:spPr>
            <a:xfrm>
              <a:off x="6092501" y="4577034"/>
              <a:ext cx="58404" cy="584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0" name="pt1760"/>
            <p:cNvSpPr/>
            <p:nvPr/>
          </p:nvSpPr>
          <p:spPr>
            <a:xfrm>
              <a:off x="6008330" y="4219130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1" name="pt1761"/>
            <p:cNvSpPr/>
            <p:nvPr/>
          </p:nvSpPr>
          <p:spPr>
            <a:xfrm>
              <a:off x="6368379" y="3213227"/>
              <a:ext cx="58475" cy="584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2" name="pt1762"/>
            <p:cNvSpPr/>
            <p:nvPr/>
          </p:nvSpPr>
          <p:spPr>
            <a:xfrm>
              <a:off x="5998064" y="3822578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3" name="pt1763"/>
            <p:cNvSpPr/>
            <p:nvPr/>
          </p:nvSpPr>
          <p:spPr>
            <a:xfrm>
              <a:off x="6210270" y="3189046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4" name="pt1764"/>
            <p:cNvSpPr/>
            <p:nvPr/>
          </p:nvSpPr>
          <p:spPr>
            <a:xfrm>
              <a:off x="6249856" y="4216722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5" name="pt1765"/>
            <p:cNvSpPr/>
            <p:nvPr/>
          </p:nvSpPr>
          <p:spPr>
            <a:xfrm>
              <a:off x="6384578" y="3740370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6" name="pt1766"/>
            <p:cNvSpPr/>
            <p:nvPr/>
          </p:nvSpPr>
          <p:spPr>
            <a:xfrm>
              <a:off x="6212569" y="4748693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7" name="pt1767"/>
            <p:cNvSpPr/>
            <p:nvPr/>
          </p:nvSpPr>
          <p:spPr>
            <a:xfrm>
              <a:off x="6015637" y="4867174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8" name="pt1768"/>
            <p:cNvSpPr/>
            <p:nvPr/>
          </p:nvSpPr>
          <p:spPr>
            <a:xfrm>
              <a:off x="6322200" y="4801879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9" name="pt1769"/>
            <p:cNvSpPr/>
            <p:nvPr/>
          </p:nvSpPr>
          <p:spPr>
            <a:xfrm>
              <a:off x="6293410" y="4857497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0" name="pt1770"/>
            <p:cNvSpPr/>
            <p:nvPr/>
          </p:nvSpPr>
          <p:spPr>
            <a:xfrm>
              <a:off x="6343631" y="3776640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1" name="pt1771"/>
            <p:cNvSpPr/>
            <p:nvPr/>
          </p:nvSpPr>
          <p:spPr>
            <a:xfrm>
              <a:off x="6381293" y="4622944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2" name="pt1772"/>
            <p:cNvSpPr/>
            <p:nvPr/>
          </p:nvSpPr>
          <p:spPr>
            <a:xfrm>
              <a:off x="6396159" y="2490247"/>
              <a:ext cx="58451" cy="584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3" name="pt1773"/>
            <p:cNvSpPr/>
            <p:nvPr/>
          </p:nvSpPr>
          <p:spPr>
            <a:xfrm>
              <a:off x="6349174" y="2744141"/>
              <a:ext cx="58451" cy="58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4" name="pt1774"/>
            <p:cNvSpPr/>
            <p:nvPr/>
          </p:nvSpPr>
          <p:spPr>
            <a:xfrm>
              <a:off x="6141548" y="2879541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5" name="pt1775"/>
            <p:cNvSpPr/>
            <p:nvPr/>
          </p:nvSpPr>
          <p:spPr>
            <a:xfrm>
              <a:off x="3749124" y="2508826"/>
              <a:ext cx="98670" cy="986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6" name="pt1776"/>
            <p:cNvSpPr/>
            <p:nvPr/>
          </p:nvSpPr>
          <p:spPr>
            <a:xfrm>
              <a:off x="6352668" y="4603601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7" name="pt1777"/>
            <p:cNvSpPr/>
            <p:nvPr/>
          </p:nvSpPr>
          <p:spPr>
            <a:xfrm>
              <a:off x="6065476" y="4582638"/>
              <a:ext cx="56868" cy="568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8" name="pt1778"/>
            <p:cNvSpPr/>
            <p:nvPr/>
          </p:nvSpPr>
          <p:spPr>
            <a:xfrm>
              <a:off x="6215284" y="2475732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9" name="pt1779"/>
            <p:cNvSpPr/>
            <p:nvPr/>
          </p:nvSpPr>
          <p:spPr>
            <a:xfrm>
              <a:off x="6306085" y="4688242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0" name="pt1780"/>
            <p:cNvSpPr/>
            <p:nvPr/>
          </p:nvSpPr>
          <p:spPr>
            <a:xfrm>
              <a:off x="6309543" y="4163522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1" name="pt1781"/>
            <p:cNvSpPr/>
            <p:nvPr/>
          </p:nvSpPr>
          <p:spPr>
            <a:xfrm>
              <a:off x="6414110" y="2777996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2" name="pt1782"/>
            <p:cNvSpPr/>
            <p:nvPr/>
          </p:nvSpPr>
          <p:spPr>
            <a:xfrm>
              <a:off x="6258336" y="2570041"/>
              <a:ext cx="58453" cy="584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3" name="pt1783"/>
            <p:cNvSpPr/>
            <p:nvPr/>
          </p:nvSpPr>
          <p:spPr>
            <a:xfrm>
              <a:off x="6137962" y="4777697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4" name="pt1784"/>
            <p:cNvSpPr/>
            <p:nvPr/>
          </p:nvSpPr>
          <p:spPr>
            <a:xfrm>
              <a:off x="6013188" y="2468486"/>
              <a:ext cx="58448" cy="584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5" name="pt1785"/>
            <p:cNvSpPr/>
            <p:nvPr/>
          </p:nvSpPr>
          <p:spPr>
            <a:xfrm>
              <a:off x="3614671" y="2792330"/>
              <a:ext cx="150680" cy="1506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6" name="pt1786"/>
            <p:cNvSpPr/>
            <p:nvPr/>
          </p:nvSpPr>
          <p:spPr>
            <a:xfrm>
              <a:off x="6203469" y="2623228"/>
              <a:ext cx="58473" cy="5847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7" name="pt1787"/>
            <p:cNvSpPr/>
            <p:nvPr/>
          </p:nvSpPr>
          <p:spPr>
            <a:xfrm>
              <a:off x="6141824" y="4697910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8" name="pt1788"/>
            <p:cNvSpPr/>
            <p:nvPr/>
          </p:nvSpPr>
          <p:spPr>
            <a:xfrm>
              <a:off x="6379975" y="4830903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9" name="pt1789"/>
            <p:cNvSpPr/>
            <p:nvPr/>
          </p:nvSpPr>
          <p:spPr>
            <a:xfrm>
              <a:off x="6006918" y="4872013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0" name="pt1790"/>
            <p:cNvSpPr/>
            <p:nvPr/>
          </p:nvSpPr>
          <p:spPr>
            <a:xfrm>
              <a:off x="6038878" y="4842999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1" name="pt1791"/>
            <p:cNvSpPr/>
            <p:nvPr/>
          </p:nvSpPr>
          <p:spPr>
            <a:xfrm>
              <a:off x="6107670" y="3080241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2" name="pt1792"/>
            <p:cNvSpPr/>
            <p:nvPr/>
          </p:nvSpPr>
          <p:spPr>
            <a:xfrm>
              <a:off x="4793392" y="3564328"/>
              <a:ext cx="120372" cy="1203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3" name="pt1793"/>
            <p:cNvSpPr/>
            <p:nvPr/>
          </p:nvSpPr>
          <p:spPr>
            <a:xfrm>
              <a:off x="6187918" y="4531063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4" name="pt1794"/>
            <p:cNvSpPr/>
            <p:nvPr/>
          </p:nvSpPr>
          <p:spPr>
            <a:xfrm>
              <a:off x="6168054" y="3210815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5" name="pt1795"/>
            <p:cNvSpPr/>
            <p:nvPr/>
          </p:nvSpPr>
          <p:spPr>
            <a:xfrm>
              <a:off x="6226234" y="4453687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6" name="pt1796"/>
            <p:cNvSpPr/>
            <p:nvPr/>
          </p:nvSpPr>
          <p:spPr>
            <a:xfrm>
              <a:off x="6218191" y="2584543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7" name="pt1797"/>
            <p:cNvSpPr/>
            <p:nvPr/>
          </p:nvSpPr>
          <p:spPr>
            <a:xfrm>
              <a:off x="6464661" y="3696850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8" name="pt1798"/>
            <p:cNvSpPr/>
            <p:nvPr/>
          </p:nvSpPr>
          <p:spPr>
            <a:xfrm>
              <a:off x="6463390" y="4518970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9" name="pt1799"/>
            <p:cNvSpPr/>
            <p:nvPr/>
          </p:nvSpPr>
          <p:spPr>
            <a:xfrm>
              <a:off x="6071346" y="2475723"/>
              <a:ext cx="58483" cy="584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0" name="pt1800"/>
            <p:cNvSpPr/>
            <p:nvPr/>
          </p:nvSpPr>
          <p:spPr>
            <a:xfrm>
              <a:off x="6009106" y="2698198"/>
              <a:ext cx="58451" cy="58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1" name="pt1801"/>
            <p:cNvSpPr/>
            <p:nvPr/>
          </p:nvSpPr>
          <p:spPr>
            <a:xfrm>
              <a:off x="6097349" y="4584265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2" name="pt1802"/>
            <p:cNvSpPr/>
            <p:nvPr/>
          </p:nvSpPr>
          <p:spPr>
            <a:xfrm>
              <a:off x="6377562" y="3849184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3" name="pt1803"/>
            <p:cNvSpPr/>
            <p:nvPr/>
          </p:nvSpPr>
          <p:spPr>
            <a:xfrm>
              <a:off x="6478447" y="2736881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4" name="pt1804"/>
            <p:cNvSpPr/>
            <p:nvPr/>
          </p:nvSpPr>
          <p:spPr>
            <a:xfrm>
              <a:off x="6477470" y="2891636"/>
              <a:ext cx="58461" cy="584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5" name="pt1805"/>
            <p:cNvSpPr/>
            <p:nvPr/>
          </p:nvSpPr>
          <p:spPr>
            <a:xfrm>
              <a:off x="6275462" y="2461222"/>
              <a:ext cx="58468" cy="5846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6" name="pt1806"/>
            <p:cNvSpPr/>
            <p:nvPr/>
          </p:nvSpPr>
          <p:spPr>
            <a:xfrm>
              <a:off x="6308330" y="4052296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7" name="pt1807"/>
            <p:cNvSpPr/>
            <p:nvPr/>
          </p:nvSpPr>
          <p:spPr>
            <a:xfrm>
              <a:off x="6332345" y="4052288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8" name="pt1808"/>
            <p:cNvSpPr/>
            <p:nvPr/>
          </p:nvSpPr>
          <p:spPr>
            <a:xfrm>
              <a:off x="6391674" y="2657079"/>
              <a:ext cx="58475" cy="5847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9" name="pt1809"/>
            <p:cNvSpPr/>
            <p:nvPr/>
          </p:nvSpPr>
          <p:spPr>
            <a:xfrm>
              <a:off x="6221050" y="4884967"/>
              <a:ext cx="22865" cy="228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0" name="pt1810"/>
            <p:cNvSpPr/>
            <p:nvPr/>
          </p:nvSpPr>
          <p:spPr>
            <a:xfrm>
              <a:off x="6292174" y="4852803"/>
              <a:ext cx="58176" cy="581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1" name="pt1811"/>
            <p:cNvSpPr/>
            <p:nvPr/>
          </p:nvSpPr>
          <p:spPr>
            <a:xfrm>
              <a:off x="6355942" y="4852660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2" name="pt1812"/>
            <p:cNvSpPr/>
            <p:nvPr/>
          </p:nvSpPr>
          <p:spPr>
            <a:xfrm>
              <a:off x="6233199" y="4134512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3" name="pt1813"/>
            <p:cNvSpPr/>
            <p:nvPr/>
          </p:nvSpPr>
          <p:spPr>
            <a:xfrm>
              <a:off x="6048284" y="2461233"/>
              <a:ext cx="58446" cy="584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4" name="pt1814"/>
            <p:cNvSpPr/>
            <p:nvPr/>
          </p:nvSpPr>
          <p:spPr>
            <a:xfrm>
              <a:off x="5996168" y="4613286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5" name="pt1815"/>
            <p:cNvSpPr/>
            <p:nvPr/>
          </p:nvSpPr>
          <p:spPr>
            <a:xfrm>
              <a:off x="6084711" y="2896476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6" name="pt1816"/>
            <p:cNvSpPr/>
            <p:nvPr/>
          </p:nvSpPr>
          <p:spPr>
            <a:xfrm>
              <a:off x="6467160" y="4008775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7" name="pt1817"/>
            <p:cNvSpPr/>
            <p:nvPr/>
          </p:nvSpPr>
          <p:spPr>
            <a:xfrm>
              <a:off x="6472220" y="4872014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8" name="pt1818"/>
            <p:cNvSpPr/>
            <p:nvPr/>
          </p:nvSpPr>
          <p:spPr>
            <a:xfrm>
              <a:off x="6085231" y="2512006"/>
              <a:ext cx="58458" cy="584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9" name="pt1819"/>
            <p:cNvSpPr/>
            <p:nvPr/>
          </p:nvSpPr>
          <p:spPr>
            <a:xfrm>
              <a:off x="5995066" y="3242253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0" name="pt1820"/>
            <p:cNvSpPr/>
            <p:nvPr/>
          </p:nvSpPr>
          <p:spPr>
            <a:xfrm>
              <a:off x="6459680" y="4383565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1" name="pt1821"/>
            <p:cNvSpPr/>
            <p:nvPr/>
          </p:nvSpPr>
          <p:spPr>
            <a:xfrm>
              <a:off x="6264795" y="3776639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2" name="pt1822"/>
            <p:cNvSpPr/>
            <p:nvPr/>
          </p:nvSpPr>
          <p:spPr>
            <a:xfrm>
              <a:off x="6133551" y="4219132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3" name="pt1823"/>
            <p:cNvSpPr/>
            <p:nvPr/>
          </p:nvSpPr>
          <p:spPr>
            <a:xfrm>
              <a:off x="6500669" y="4066807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4" name="pt1824"/>
            <p:cNvSpPr/>
            <p:nvPr/>
          </p:nvSpPr>
          <p:spPr>
            <a:xfrm>
              <a:off x="6077605" y="4755951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5" name="pt1825"/>
            <p:cNvSpPr/>
            <p:nvPr/>
          </p:nvSpPr>
          <p:spPr>
            <a:xfrm>
              <a:off x="6465570" y="2475739"/>
              <a:ext cx="58451" cy="584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6" name="pt1826"/>
            <p:cNvSpPr/>
            <p:nvPr/>
          </p:nvSpPr>
          <p:spPr>
            <a:xfrm>
              <a:off x="6178948" y="3788720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7" name="pt1827"/>
            <p:cNvSpPr/>
            <p:nvPr/>
          </p:nvSpPr>
          <p:spPr>
            <a:xfrm>
              <a:off x="6427212" y="4705154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8" name="pt1828"/>
            <p:cNvSpPr/>
            <p:nvPr/>
          </p:nvSpPr>
          <p:spPr>
            <a:xfrm>
              <a:off x="6014113" y="4838152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9" name="pt1829"/>
            <p:cNvSpPr/>
            <p:nvPr/>
          </p:nvSpPr>
          <p:spPr>
            <a:xfrm>
              <a:off x="6244703" y="4671321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0" name="pt1830"/>
            <p:cNvSpPr/>
            <p:nvPr/>
          </p:nvSpPr>
          <p:spPr>
            <a:xfrm>
              <a:off x="6319608" y="4567361"/>
              <a:ext cx="58405" cy="584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1" name="pt1831"/>
            <p:cNvSpPr/>
            <p:nvPr/>
          </p:nvSpPr>
          <p:spPr>
            <a:xfrm>
              <a:off x="6227192" y="2473345"/>
              <a:ext cx="58404" cy="5840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2" name="pt1832"/>
            <p:cNvSpPr/>
            <p:nvPr/>
          </p:nvSpPr>
          <p:spPr>
            <a:xfrm>
              <a:off x="6415556" y="2478161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3" name="pt1833"/>
            <p:cNvSpPr/>
            <p:nvPr/>
          </p:nvSpPr>
          <p:spPr>
            <a:xfrm>
              <a:off x="6242820" y="4867177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4" name="pt1834"/>
            <p:cNvSpPr/>
            <p:nvPr/>
          </p:nvSpPr>
          <p:spPr>
            <a:xfrm>
              <a:off x="6366141" y="3036717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5" name="pt1835"/>
            <p:cNvSpPr/>
            <p:nvPr/>
          </p:nvSpPr>
          <p:spPr>
            <a:xfrm>
              <a:off x="6185315" y="3718616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6" name="pt1836"/>
            <p:cNvSpPr/>
            <p:nvPr/>
          </p:nvSpPr>
          <p:spPr>
            <a:xfrm>
              <a:off x="6502761" y="3953139"/>
              <a:ext cx="58488" cy="58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7" name="pt1837"/>
            <p:cNvSpPr/>
            <p:nvPr/>
          </p:nvSpPr>
          <p:spPr>
            <a:xfrm>
              <a:off x="6046763" y="4615693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8" name="pt1838"/>
            <p:cNvSpPr/>
            <p:nvPr/>
          </p:nvSpPr>
          <p:spPr>
            <a:xfrm>
              <a:off x="6119787" y="4838074"/>
              <a:ext cx="58618" cy="58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9" name="pt1839"/>
            <p:cNvSpPr/>
            <p:nvPr/>
          </p:nvSpPr>
          <p:spPr>
            <a:xfrm>
              <a:off x="6075123" y="2531263"/>
              <a:ext cx="58633" cy="586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0" name="pt1840"/>
            <p:cNvSpPr/>
            <p:nvPr/>
          </p:nvSpPr>
          <p:spPr>
            <a:xfrm>
              <a:off x="6025636" y="2671530"/>
              <a:ext cx="58591" cy="5859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1" name="pt1841"/>
            <p:cNvSpPr/>
            <p:nvPr/>
          </p:nvSpPr>
          <p:spPr>
            <a:xfrm>
              <a:off x="6005545" y="2519213"/>
              <a:ext cx="58552" cy="585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2" name="pt1842"/>
            <p:cNvSpPr/>
            <p:nvPr/>
          </p:nvSpPr>
          <p:spPr>
            <a:xfrm>
              <a:off x="6204887" y="4274787"/>
              <a:ext cx="58389" cy="583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3" name="pt1843"/>
            <p:cNvSpPr/>
            <p:nvPr/>
          </p:nvSpPr>
          <p:spPr>
            <a:xfrm>
              <a:off x="6418158" y="4799463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4" name="pt1844"/>
            <p:cNvSpPr/>
            <p:nvPr/>
          </p:nvSpPr>
          <p:spPr>
            <a:xfrm>
              <a:off x="6442247" y="3218062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5" name="pt1845"/>
            <p:cNvSpPr/>
            <p:nvPr/>
          </p:nvSpPr>
          <p:spPr>
            <a:xfrm>
              <a:off x="4920812" y="3624044"/>
              <a:ext cx="126678" cy="1266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6" name="pt1846"/>
            <p:cNvSpPr/>
            <p:nvPr/>
          </p:nvSpPr>
          <p:spPr>
            <a:xfrm>
              <a:off x="6362571" y="4787387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7" name="pt1847"/>
            <p:cNvSpPr/>
            <p:nvPr/>
          </p:nvSpPr>
          <p:spPr>
            <a:xfrm>
              <a:off x="6353038" y="4867181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8" name="pt1848"/>
            <p:cNvSpPr/>
            <p:nvPr/>
          </p:nvSpPr>
          <p:spPr>
            <a:xfrm>
              <a:off x="6427308" y="4840581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9" name="pt1849"/>
            <p:cNvSpPr/>
            <p:nvPr/>
          </p:nvSpPr>
          <p:spPr>
            <a:xfrm>
              <a:off x="6307712" y="3324478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0" name="pt1850"/>
            <p:cNvSpPr/>
            <p:nvPr/>
          </p:nvSpPr>
          <p:spPr>
            <a:xfrm>
              <a:off x="6283509" y="4475458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1" name="pt1851"/>
            <p:cNvSpPr/>
            <p:nvPr/>
          </p:nvSpPr>
          <p:spPr>
            <a:xfrm>
              <a:off x="6118005" y="3996687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2" name="pt1852"/>
            <p:cNvSpPr/>
            <p:nvPr/>
          </p:nvSpPr>
          <p:spPr>
            <a:xfrm>
              <a:off x="6170190" y="2920665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3" name="pt1853"/>
            <p:cNvSpPr/>
            <p:nvPr/>
          </p:nvSpPr>
          <p:spPr>
            <a:xfrm>
              <a:off x="6453588" y="4601197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4" name="pt1854"/>
            <p:cNvSpPr/>
            <p:nvPr/>
          </p:nvSpPr>
          <p:spPr>
            <a:xfrm>
              <a:off x="6430336" y="2910996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5" name="pt1855"/>
            <p:cNvSpPr/>
            <p:nvPr/>
          </p:nvSpPr>
          <p:spPr>
            <a:xfrm>
              <a:off x="4806881" y="3635564"/>
              <a:ext cx="127818" cy="12781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6" name="pt1856"/>
            <p:cNvSpPr/>
            <p:nvPr/>
          </p:nvSpPr>
          <p:spPr>
            <a:xfrm>
              <a:off x="6156615" y="4395668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7" name="pt1857"/>
            <p:cNvSpPr/>
            <p:nvPr/>
          </p:nvSpPr>
          <p:spPr>
            <a:xfrm>
              <a:off x="6056459" y="4867174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8" name="pt1858"/>
            <p:cNvSpPr/>
            <p:nvPr/>
          </p:nvSpPr>
          <p:spPr>
            <a:xfrm>
              <a:off x="5995439" y="4596319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9" name="pt1859"/>
            <p:cNvSpPr/>
            <p:nvPr/>
          </p:nvSpPr>
          <p:spPr>
            <a:xfrm>
              <a:off x="6458093" y="4226400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0" name="pt1860"/>
            <p:cNvSpPr/>
            <p:nvPr/>
          </p:nvSpPr>
          <p:spPr>
            <a:xfrm>
              <a:off x="6499188" y="2770754"/>
              <a:ext cx="58421" cy="584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1" name="pt1861"/>
            <p:cNvSpPr/>
            <p:nvPr/>
          </p:nvSpPr>
          <p:spPr>
            <a:xfrm>
              <a:off x="6124690" y="2594235"/>
              <a:ext cx="58426" cy="584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2" name="pt1862"/>
            <p:cNvSpPr/>
            <p:nvPr/>
          </p:nvSpPr>
          <p:spPr>
            <a:xfrm>
              <a:off x="6070028" y="2458824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3" name="pt1863"/>
            <p:cNvSpPr/>
            <p:nvPr/>
          </p:nvSpPr>
          <p:spPr>
            <a:xfrm>
              <a:off x="6060822" y="4705175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4" name="pt1864"/>
            <p:cNvSpPr/>
            <p:nvPr/>
          </p:nvSpPr>
          <p:spPr>
            <a:xfrm>
              <a:off x="6412867" y="2458818"/>
              <a:ext cx="58441" cy="584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5" name="pt1865"/>
            <p:cNvSpPr/>
            <p:nvPr/>
          </p:nvSpPr>
          <p:spPr>
            <a:xfrm>
              <a:off x="6496229" y="4710002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6" name="pt1866"/>
            <p:cNvSpPr/>
            <p:nvPr/>
          </p:nvSpPr>
          <p:spPr>
            <a:xfrm>
              <a:off x="6162877" y="4840581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7" name="pt1867"/>
            <p:cNvSpPr/>
            <p:nvPr/>
          </p:nvSpPr>
          <p:spPr>
            <a:xfrm>
              <a:off x="5998456" y="4768042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8" name="pt1868"/>
            <p:cNvSpPr/>
            <p:nvPr/>
          </p:nvSpPr>
          <p:spPr>
            <a:xfrm>
              <a:off x="6481105" y="2577304"/>
              <a:ext cx="58436" cy="584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9" name="pt1869"/>
            <p:cNvSpPr/>
            <p:nvPr/>
          </p:nvSpPr>
          <p:spPr>
            <a:xfrm>
              <a:off x="6496791" y="2678860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0" name="pt1870"/>
            <p:cNvSpPr/>
            <p:nvPr/>
          </p:nvSpPr>
          <p:spPr>
            <a:xfrm>
              <a:off x="6313723" y="4751114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1" name="pt1871"/>
            <p:cNvSpPr/>
            <p:nvPr/>
          </p:nvSpPr>
          <p:spPr>
            <a:xfrm>
              <a:off x="6453054" y="4059560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2" name="pt1872"/>
            <p:cNvSpPr/>
            <p:nvPr/>
          </p:nvSpPr>
          <p:spPr>
            <a:xfrm>
              <a:off x="6260581" y="4852672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3" name="pt1873"/>
            <p:cNvSpPr/>
            <p:nvPr/>
          </p:nvSpPr>
          <p:spPr>
            <a:xfrm>
              <a:off x="6107422" y="4862346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4" name="pt1874"/>
            <p:cNvSpPr/>
            <p:nvPr/>
          </p:nvSpPr>
          <p:spPr>
            <a:xfrm>
              <a:off x="6102809" y="4753533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5" name="pt1875"/>
            <p:cNvSpPr/>
            <p:nvPr/>
          </p:nvSpPr>
          <p:spPr>
            <a:xfrm>
              <a:off x="6034748" y="4859929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6" name="pt1876"/>
            <p:cNvSpPr/>
            <p:nvPr/>
          </p:nvSpPr>
          <p:spPr>
            <a:xfrm>
              <a:off x="6480069" y="4826074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7" name="pt1877"/>
            <p:cNvSpPr/>
            <p:nvPr/>
          </p:nvSpPr>
          <p:spPr>
            <a:xfrm>
              <a:off x="6312355" y="2681276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8" name="pt1878"/>
            <p:cNvSpPr/>
            <p:nvPr/>
          </p:nvSpPr>
          <p:spPr>
            <a:xfrm>
              <a:off x="6224173" y="2466072"/>
              <a:ext cx="58441" cy="584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9" name="pt1879"/>
            <p:cNvSpPr/>
            <p:nvPr/>
          </p:nvSpPr>
          <p:spPr>
            <a:xfrm>
              <a:off x="6055691" y="4857511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0" name="pt1880"/>
            <p:cNvSpPr/>
            <p:nvPr/>
          </p:nvSpPr>
          <p:spPr>
            <a:xfrm>
              <a:off x="6245377" y="4303778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1" name="pt1881"/>
            <p:cNvSpPr/>
            <p:nvPr/>
          </p:nvSpPr>
          <p:spPr>
            <a:xfrm>
              <a:off x="6238003" y="4818832"/>
              <a:ext cx="58414" cy="584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2" name="pt1882"/>
            <p:cNvSpPr/>
            <p:nvPr/>
          </p:nvSpPr>
          <p:spPr>
            <a:xfrm>
              <a:off x="6214007" y="4811568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3" name="pt1883"/>
            <p:cNvSpPr/>
            <p:nvPr/>
          </p:nvSpPr>
          <p:spPr>
            <a:xfrm>
              <a:off x="6123401" y="4748692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4" name="pt1884"/>
            <p:cNvSpPr/>
            <p:nvPr/>
          </p:nvSpPr>
          <p:spPr>
            <a:xfrm>
              <a:off x="5988804" y="4262672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5" name="pt1885"/>
            <p:cNvSpPr/>
            <p:nvPr/>
          </p:nvSpPr>
          <p:spPr>
            <a:xfrm>
              <a:off x="6460968" y="2845705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6" name="pt1886"/>
            <p:cNvSpPr/>
            <p:nvPr/>
          </p:nvSpPr>
          <p:spPr>
            <a:xfrm>
              <a:off x="6425050" y="4627795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7" name="pt1887"/>
            <p:cNvSpPr/>
            <p:nvPr/>
          </p:nvSpPr>
          <p:spPr>
            <a:xfrm>
              <a:off x="6119813" y="2473327"/>
              <a:ext cx="58438" cy="584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8" name="pt1888"/>
            <p:cNvSpPr/>
            <p:nvPr/>
          </p:nvSpPr>
          <p:spPr>
            <a:xfrm>
              <a:off x="6188192" y="2483002"/>
              <a:ext cx="58433" cy="584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9" name="pt1889"/>
            <p:cNvSpPr/>
            <p:nvPr/>
          </p:nvSpPr>
          <p:spPr>
            <a:xfrm>
              <a:off x="6385280" y="4859928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0" name="pt1890"/>
            <p:cNvSpPr/>
            <p:nvPr/>
          </p:nvSpPr>
          <p:spPr>
            <a:xfrm>
              <a:off x="3805268" y="4789459"/>
              <a:ext cx="141341" cy="1413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1" name="pt1891"/>
            <p:cNvSpPr/>
            <p:nvPr/>
          </p:nvSpPr>
          <p:spPr>
            <a:xfrm>
              <a:off x="6461019" y="2773160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2" name="pt1892"/>
            <p:cNvSpPr/>
            <p:nvPr/>
          </p:nvSpPr>
          <p:spPr>
            <a:xfrm>
              <a:off x="6409697" y="4867182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3" name="pt1893"/>
            <p:cNvSpPr/>
            <p:nvPr/>
          </p:nvSpPr>
          <p:spPr>
            <a:xfrm>
              <a:off x="6224505" y="4867184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4" name="pt1894"/>
            <p:cNvSpPr/>
            <p:nvPr/>
          </p:nvSpPr>
          <p:spPr>
            <a:xfrm>
              <a:off x="6298940" y="3861277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5" name="pt1895"/>
            <p:cNvSpPr/>
            <p:nvPr/>
          </p:nvSpPr>
          <p:spPr>
            <a:xfrm>
              <a:off x="6233007" y="4789808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6" name="pt1896"/>
            <p:cNvSpPr/>
            <p:nvPr/>
          </p:nvSpPr>
          <p:spPr>
            <a:xfrm>
              <a:off x="6258472" y="4850256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7" name="pt1897"/>
            <p:cNvSpPr/>
            <p:nvPr/>
          </p:nvSpPr>
          <p:spPr>
            <a:xfrm>
              <a:off x="6056276" y="2959388"/>
              <a:ext cx="58367" cy="583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8" name="pt1898"/>
            <p:cNvSpPr/>
            <p:nvPr/>
          </p:nvSpPr>
          <p:spPr>
            <a:xfrm>
              <a:off x="6240543" y="4664055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9" name="pt1899"/>
            <p:cNvSpPr/>
            <p:nvPr/>
          </p:nvSpPr>
          <p:spPr>
            <a:xfrm>
              <a:off x="6141527" y="4799458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0" name="pt1900"/>
            <p:cNvSpPr/>
            <p:nvPr/>
          </p:nvSpPr>
          <p:spPr>
            <a:xfrm>
              <a:off x="5987829" y="4859914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1" name="pt1901"/>
            <p:cNvSpPr/>
            <p:nvPr/>
          </p:nvSpPr>
          <p:spPr>
            <a:xfrm>
              <a:off x="6108346" y="4847836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2" name="pt1902"/>
            <p:cNvSpPr/>
            <p:nvPr/>
          </p:nvSpPr>
          <p:spPr>
            <a:xfrm>
              <a:off x="6460665" y="4460931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3" name="pt1903"/>
            <p:cNvSpPr/>
            <p:nvPr/>
          </p:nvSpPr>
          <p:spPr>
            <a:xfrm>
              <a:off x="6477684" y="4833331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4" name="pt1904"/>
            <p:cNvSpPr/>
            <p:nvPr/>
          </p:nvSpPr>
          <p:spPr>
            <a:xfrm>
              <a:off x="6210122" y="4427100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5" name="pt1905"/>
            <p:cNvSpPr/>
            <p:nvPr/>
          </p:nvSpPr>
          <p:spPr>
            <a:xfrm>
              <a:off x="6250259" y="4427099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6" name="pt1906"/>
            <p:cNvSpPr/>
            <p:nvPr/>
          </p:nvSpPr>
          <p:spPr>
            <a:xfrm>
              <a:off x="6122886" y="4729353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7" name="pt1907"/>
            <p:cNvSpPr/>
            <p:nvPr/>
          </p:nvSpPr>
          <p:spPr>
            <a:xfrm>
              <a:off x="6149672" y="4843002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8" name="pt1908"/>
            <p:cNvSpPr/>
            <p:nvPr/>
          </p:nvSpPr>
          <p:spPr>
            <a:xfrm>
              <a:off x="6267195" y="4857505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9" name="pt1909"/>
            <p:cNvSpPr/>
            <p:nvPr/>
          </p:nvSpPr>
          <p:spPr>
            <a:xfrm>
              <a:off x="4909505" y="4831771"/>
              <a:ext cx="129258" cy="1292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0" name="pt1910"/>
            <p:cNvSpPr/>
            <p:nvPr/>
          </p:nvSpPr>
          <p:spPr>
            <a:xfrm>
              <a:off x="6317999" y="3459885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1" name="pt1911"/>
            <p:cNvSpPr/>
            <p:nvPr/>
          </p:nvSpPr>
          <p:spPr>
            <a:xfrm>
              <a:off x="6375024" y="4862345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2" name="pt1912"/>
            <p:cNvSpPr/>
            <p:nvPr/>
          </p:nvSpPr>
          <p:spPr>
            <a:xfrm>
              <a:off x="6439375" y="3244676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3" name="pt1913"/>
            <p:cNvSpPr/>
            <p:nvPr/>
          </p:nvSpPr>
          <p:spPr>
            <a:xfrm>
              <a:off x="6084450" y="4577049"/>
              <a:ext cx="58373" cy="583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4" name="pt1914"/>
            <p:cNvSpPr/>
            <p:nvPr/>
          </p:nvSpPr>
          <p:spPr>
            <a:xfrm>
              <a:off x="5992721" y="4219141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5" name="pt1915"/>
            <p:cNvSpPr/>
            <p:nvPr/>
          </p:nvSpPr>
          <p:spPr>
            <a:xfrm>
              <a:off x="6360746" y="3213239"/>
              <a:ext cx="58451" cy="58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6" name="pt1916"/>
            <p:cNvSpPr/>
            <p:nvPr/>
          </p:nvSpPr>
          <p:spPr>
            <a:xfrm>
              <a:off x="6277834" y="3822590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7" name="pt1917"/>
            <p:cNvSpPr/>
            <p:nvPr/>
          </p:nvSpPr>
          <p:spPr>
            <a:xfrm>
              <a:off x="6290819" y="3189065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8" name="pt1918"/>
            <p:cNvSpPr/>
            <p:nvPr/>
          </p:nvSpPr>
          <p:spPr>
            <a:xfrm>
              <a:off x="6116597" y="4216733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9" name="pt1919"/>
            <p:cNvSpPr/>
            <p:nvPr/>
          </p:nvSpPr>
          <p:spPr>
            <a:xfrm>
              <a:off x="6338819" y="3740381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0" name="pt1920"/>
            <p:cNvSpPr/>
            <p:nvPr/>
          </p:nvSpPr>
          <p:spPr>
            <a:xfrm>
              <a:off x="6055924" y="4748697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1" name="pt1921"/>
            <p:cNvSpPr/>
            <p:nvPr/>
          </p:nvSpPr>
          <p:spPr>
            <a:xfrm>
              <a:off x="6350812" y="4867181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2" name="pt1922"/>
            <p:cNvSpPr/>
            <p:nvPr/>
          </p:nvSpPr>
          <p:spPr>
            <a:xfrm>
              <a:off x="6366569" y="4801894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3" name="pt1923"/>
            <p:cNvSpPr/>
            <p:nvPr/>
          </p:nvSpPr>
          <p:spPr>
            <a:xfrm>
              <a:off x="6441183" y="4857507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4" name="pt1924"/>
            <p:cNvSpPr/>
            <p:nvPr/>
          </p:nvSpPr>
          <p:spPr>
            <a:xfrm>
              <a:off x="6263610" y="3776649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5" name="pt1925"/>
            <p:cNvSpPr/>
            <p:nvPr/>
          </p:nvSpPr>
          <p:spPr>
            <a:xfrm>
              <a:off x="6321281" y="4622962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6" name="pt1926"/>
            <p:cNvSpPr/>
            <p:nvPr/>
          </p:nvSpPr>
          <p:spPr>
            <a:xfrm>
              <a:off x="6436508" y="2490255"/>
              <a:ext cx="58436" cy="584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7" name="pt1927"/>
            <p:cNvSpPr/>
            <p:nvPr/>
          </p:nvSpPr>
          <p:spPr>
            <a:xfrm>
              <a:off x="6055650" y="2744150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8" name="pt1928"/>
            <p:cNvSpPr/>
            <p:nvPr/>
          </p:nvSpPr>
          <p:spPr>
            <a:xfrm>
              <a:off x="6088809" y="2879555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9" name="pt1929"/>
            <p:cNvSpPr/>
            <p:nvPr/>
          </p:nvSpPr>
          <p:spPr>
            <a:xfrm>
              <a:off x="6037724" y="2517681"/>
              <a:ext cx="80961" cy="809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0" name="pt1930"/>
            <p:cNvSpPr/>
            <p:nvPr/>
          </p:nvSpPr>
          <p:spPr>
            <a:xfrm>
              <a:off x="6055401" y="4603612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1" name="pt1931"/>
            <p:cNvSpPr/>
            <p:nvPr/>
          </p:nvSpPr>
          <p:spPr>
            <a:xfrm>
              <a:off x="6143704" y="4582508"/>
              <a:ext cx="57128" cy="571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2" name="pt1932"/>
            <p:cNvSpPr/>
            <p:nvPr/>
          </p:nvSpPr>
          <p:spPr>
            <a:xfrm>
              <a:off x="5032844" y="2446461"/>
              <a:ext cx="117007" cy="1170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3" name="pt1933"/>
            <p:cNvSpPr/>
            <p:nvPr/>
          </p:nvSpPr>
          <p:spPr>
            <a:xfrm>
              <a:off x="6363668" y="4688250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4" name="pt1934"/>
            <p:cNvSpPr/>
            <p:nvPr/>
          </p:nvSpPr>
          <p:spPr>
            <a:xfrm>
              <a:off x="6043266" y="4163530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5" name="pt1935"/>
            <p:cNvSpPr/>
            <p:nvPr/>
          </p:nvSpPr>
          <p:spPr>
            <a:xfrm>
              <a:off x="6241876" y="2778003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6" name="pt1936"/>
            <p:cNvSpPr/>
            <p:nvPr/>
          </p:nvSpPr>
          <p:spPr>
            <a:xfrm>
              <a:off x="6428163" y="2570046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7" name="pt1937"/>
            <p:cNvSpPr/>
            <p:nvPr/>
          </p:nvSpPr>
          <p:spPr>
            <a:xfrm>
              <a:off x="6260520" y="4777716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8" name="pt1938"/>
            <p:cNvSpPr/>
            <p:nvPr/>
          </p:nvSpPr>
          <p:spPr>
            <a:xfrm>
              <a:off x="6070178" y="2468492"/>
              <a:ext cx="58436" cy="584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9" name="pt1939"/>
            <p:cNvSpPr/>
            <p:nvPr/>
          </p:nvSpPr>
          <p:spPr>
            <a:xfrm>
              <a:off x="6196252" y="2838448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0" name="pt1940"/>
            <p:cNvSpPr/>
            <p:nvPr/>
          </p:nvSpPr>
          <p:spPr>
            <a:xfrm>
              <a:off x="6396329" y="2608614"/>
              <a:ext cx="87702" cy="877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1" name="pt1941"/>
            <p:cNvSpPr/>
            <p:nvPr/>
          </p:nvSpPr>
          <p:spPr>
            <a:xfrm>
              <a:off x="6214361" y="4697921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2" name="pt1942"/>
            <p:cNvSpPr/>
            <p:nvPr/>
          </p:nvSpPr>
          <p:spPr>
            <a:xfrm>
              <a:off x="6265351" y="4830916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3" name="pt1943"/>
            <p:cNvSpPr/>
            <p:nvPr/>
          </p:nvSpPr>
          <p:spPr>
            <a:xfrm>
              <a:off x="6282132" y="4872017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4" name="pt1944"/>
            <p:cNvSpPr/>
            <p:nvPr/>
          </p:nvSpPr>
          <p:spPr>
            <a:xfrm>
              <a:off x="6047858" y="4843002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5" name="pt1945"/>
            <p:cNvSpPr/>
            <p:nvPr/>
          </p:nvSpPr>
          <p:spPr>
            <a:xfrm>
              <a:off x="6048265" y="3080251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6" name="pt1946"/>
            <p:cNvSpPr/>
            <p:nvPr/>
          </p:nvSpPr>
          <p:spPr>
            <a:xfrm>
              <a:off x="6289146" y="3595292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7" name="pt1947"/>
            <p:cNvSpPr/>
            <p:nvPr/>
          </p:nvSpPr>
          <p:spPr>
            <a:xfrm>
              <a:off x="6429665" y="4531075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8" name="pt1948"/>
            <p:cNvSpPr/>
            <p:nvPr/>
          </p:nvSpPr>
          <p:spPr>
            <a:xfrm>
              <a:off x="6320439" y="3210829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9" name="pt1949"/>
            <p:cNvSpPr/>
            <p:nvPr/>
          </p:nvSpPr>
          <p:spPr>
            <a:xfrm>
              <a:off x="6447413" y="4453702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0" name="pt1950"/>
            <p:cNvSpPr/>
            <p:nvPr/>
          </p:nvSpPr>
          <p:spPr>
            <a:xfrm>
              <a:off x="6199815" y="2584554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1" name="pt1951"/>
            <p:cNvSpPr/>
            <p:nvPr/>
          </p:nvSpPr>
          <p:spPr>
            <a:xfrm>
              <a:off x="6092898" y="3696855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2" name="pt1952"/>
            <p:cNvSpPr/>
            <p:nvPr/>
          </p:nvSpPr>
          <p:spPr>
            <a:xfrm>
              <a:off x="5987592" y="4518984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3" name="pt1953"/>
            <p:cNvSpPr/>
            <p:nvPr/>
          </p:nvSpPr>
          <p:spPr>
            <a:xfrm>
              <a:off x="6367921" y="2475731"/>
              <a:ext cx="58468" cy="5846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4" name="pt1954"/>
            <p:cNvSpPr/>
            <p:nvPr/>
          </p:nvSpPr>
          <p:spPr>
            <a:xfrm>
              <a:off x="6328874" y="2698207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5" name="pt1955"/>
            <p:cNvSpPr/>
            <p:nvPr/>
          </p:nvSpPr>
          <p:spPr>
            <a:xfrm>
              <a:off x="6377456" y="4584274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6" name="pt1956"/>
            <p:cNvSpPr/>
            <p:nvPr/>
          </p:nvSpPr>
          <p:spPr>
            <a:xfrm>
              <a:off x="6114318" y="3849192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7" name="pt1957"/>
            <p:cNvSpPr/>
            <p:nvPr/>
          </p:nvSpPr>
          <p:spPr>
            <a:xfrm>
              <a:off x="5011168" y="2708555"/>
              <a:ext cx="115115" cy="1151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8" name="pt1958"/>
            <p:cNvSpPr/>
            <p:nvPr/>
          </p:nvSpPr>
          <p:spPr>
            <a:xfrm>
              <a:off x="6159040" y="2891647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9" name="pt1959"/>
            <p:cNvSpPr/>
            <p:nvPr/>
          </p:nvSpPr>
          <p:spPr>
            <a:xfrm>
              <a:off x="4909162" y="2431123"/>
              <a:ext cx="118667" cy="1186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0" name="pt1960"/>
            <p:cNvSpPr/>
            <p:nvPr/>
          </p:nvSpPr>
          <p:spPr>
            <a:xfrm>
              <a:off x="6380442" y="4052305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1" name="pt1961"/>
            <p:cNvSpPr/>
            <p:nvPr/>
          </p:nvSpPr>
          <p:spPr>
            <a:xfrm>
              <a:off x="6474198" y="4052306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2" name="pt1962"/>
            <p:cNvSpPr/>
            <p:nvPr/>
          </p:nvSpPr>
          <p:spPr>
            <a:xfrm>
              <a:off x="6312893" y="2657093"/>
              <a:ext cx="58448" cy="584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3" name="pt1963"/>
            <p:cNvSpPr/>
            <p:nvPr/>
          </p:nvSpPr>
          <p:spPr>
            <a:xfrm>
              <a:off x="4807977" y="4851939"/>
              <a:ext cx="88921" cy="889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4" name="pt1964"/>
            <p:cNvSpPr/>
            <p:nvPr/>
          </p:nvSpPr>
          <p:spPr>
            <a:xfrm>
              <a:off x="6006675" y="4852777"/>
              <a:ext cx="58229" cy="582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5" name="pt1965"/>
            <p:cNvSpPr/>
            <p:nvPr/>
          </p:nvSpPr>
          <p:spPr>
            <a:xfrm>
              <a:off x="5158434" y="4824383"/>
              <a:ext cx="115017" cy="1150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6" name="pt1966"/>
            <p:cNvSpPr/>
            <p:nvPr/>
          </p:nvSpPr>
          <p:spPr>
            <a:xfrm>
              <a:off x="6502561" y="4134515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7" name="pt1967"/>
            <p:cNvSpPr/>
            <p:nvPr/>
          </p:nvSpPr>
          <p:spPr>
            <a:xfrm>
              <a:off x="6216654" y="2461238"/>
              <a:ext cx="58436" cy="584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8" name="pt1968"/>
            <p:cNvSpPr/>
            <p:nvPr/>
          </p:nvSpPr>
          <p:spPr>
            <a:xfrm>
              <a:off x="6419474" y="4613286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9" name="pt1969"/>
            <p:cNvSpPr/>
            <p:nvPr/>
          </p:nvSpPr>
          <p:spPr>
            <a:xfrm>
              <a:off x="6404630" y="2896483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0" name="pt1970"/>
            <p:cNvSpPr/>
            <p:nvPr/>
          </p:nvSpPr>
          <p:spPr>
            <a:xfrm>
              <a:off x="6277897" y="4008781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1" name="pt1971"/>
            <p:cNvSpPr/>
            <p:nvPr/>
          </p:nvSpPr>
          <p:spPr>
            <a:xfrm>
              <a:off x="6114756" y="4872017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2" name="pt1972"/>
            <p:cNvSpPr/>
            <p:nvPr/>
          </p:nvSpPr>
          <p:spPr>
            <a:xfrm>
              <a:off x="6499524" y="2512016"/>
              <a:ext cx="58438" cy="584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3" name="pt1973"/>
            <p:cNvSpPr/>
            <p:nvPr/>
          </p:nvSpPr>
          <p:spPr>
            <a:xfrm>
              <a:off x="6396992" y="3242264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4" name="pt1974"/>
            <p:cNvSpPr/>
            <p:nvPr/>
          </p:nvSpPr>
          <p:spPr>
            <a:xfrm>
              <a:off x="6048400" y="4383574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5" name="pt1975"/>
            <p:cNvSpPr/>
            <p:nvPr/>
          </p:nvSpPr>
          <p:spPr>
            <a:xfrm>
              <a:off x="6260227" y="3776649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6" name="pt1976"/>
            <p:cNvSpPr/>
            <p:nvPr/>
          </p:nvSpPr>
          <p:spPr>
            <a:xfrm>
              <a:off x="6197845" y="4219144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7" name="pt1977"/>
            <p:cNvSpPr/>
            <p:nvPr/>
          </p:nvSpPr>
          <p:spPr>
            <a:xfrm>
              <a:off x="6285164" y="4066814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8" name="pt1978"/>
            <p:cNvSpPr/>
            <p:nvPr/>
          </p:nvSpPr>
          <p:spPr>
            <a:xfrm>
              <a:off x="6265153" y="4755952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9" name="pt1979"/>
            <p:cNvSpPr/>
            <p:nvPr/>
          </p:nvSpPr>
          <p:spPr>
            <a:xfrm>
              <a:off x="6058974" y="2475749"/>
              <a:ext cx="58431" cy="584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0" name="pt1980"/>
            <p:cNvSpPr/>
            <p:nvPr/>
          </p:nvSpPr>
          <p:spPr>
            <a:xfrm>
              <a:off x="6466850" y="3788735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1" name="pt1981"/>
            <p:cNvSpPr/>
            <p:nvPr/>
          </p:nvSpPr>
          <p:spPr>
            <a:xfrm>
              <a:off x="6328453" y="4705190"/>
              <a:ext cx="58403" cy="584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2" name="pt1982"/>
            <p:cNvSpPr/>
            <p:nvPr/>
          </p:nvSpPr>
          <p:spPr>
            <a:xfrm>
              <a:off x="6399751" y="4838163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3" name="pt1983"/>
            <p:cNvSpPr/>
            <p:nvPr/>
          </p:nvSpPr>
          <p:spPr>
            <a:xfrm>
              <a:off x="6151300" y="4671310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4" name="pt1984"/>
            <p:cNvSpPr/>
            <p:nvPr/>
          </p:nvSpPr>
          <p:spPr>
            <a:xfrm>
              <a:off x="5996842" y="4567342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5" name="pt1985"/>
            <p:cNvSpPr/>
            <p:nvPr/>
          </p:nvSpPr>
          <p:spPr>
            <a:xfrm>
              <a:off x="4961811" y="2444950"/>
              <a:ext cx="115193" cy="11519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6" name="pt1986"/>
            <p:cNvSpPr/>
            <p:nvPr/>
          </p:nvSpPr>
          <p:spPr>
            <a:xfrm>
              <a:off x="6371691" y="2478161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7" name="pt1987"/>
            <p:cNvSpPr/>
            <p:nvPr/>
          </p:nvSpPr>
          <p:spPr>
            <a:xfrm>
              <a:off x="6401112" y="4867183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8" name="pt1988"/>
            <p:cNvSpPr/>
            <p:nvPr/>
          </p:nvSpPr>
          <p:spPr>
            <a:xfrm>
              <a:off x="6339063" y="3036725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9" name="pt1989"/>
            <p:cNvSpPr/>
            <p:nvPr/>
          </p:nvSpPr>
          <p:spPr>
            <a:xfrm>
              <a:off x="6223455" y="3718616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0" name="pt1990"/>
            <p:cNvSpPr/>
            <p:nvPr/>
          </p:nvSpPr>
          <p:spPr>
            <a:xfrm>
              <a:off x="6121686" y="3953229"/>
              <a:ext cx="58309" cy="583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1" name="pt1991"/>
            <p:cNvSpPr/>
            <p:nvPr/>
          </p:nvSpPr>
          <p:spPr>
            <a:xfrm>
              <a:off x="6128845" y="4615706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2" name="pt1992"/>
            <p:cNvSpPr/>
            <p:nvPr/>
          </p:nvSpPr>
          <p:spPr>
            <a:xfrm>
              <a:off x="4656235" y="4802368"/>
              <a:ext cx="130030" cy="1300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3" name="pt1993"/>
            <p:cNvSpPr/>
            <p:nvPr/>
          </p:nvSpPr>
          <p:spPr>
            <a:xfrm>
              <a:off x="6147304" y="2531392"/>
              <a:ext cx="58376" cy="5837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4" name="pt1994"/>
            <p:cNvSpPr/>
            <p:nvPr/>
          </p:nvSpPr>
          <p:spPr>
            <a:xfrm>
              <a:off x="6340368" y="2671633"/>
              <a:ext cx="58384" cy="5838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5" name="pt1995"/>
            <p:cNvSpPr/>
            <p:nvPr/>
          </p:nvSpPr>
          <p:spPr>
            <a:xfrm>
              <a:off x="6244994" y="2519380"/>
              <a:ext cx="58218" cy="582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6" name="pt1996"/>
            <p:cNvSpPr/>
            <p:nvPr/>
          </p:nvSpPr>
          <p:spPr>
            <a:xfrm>
              <a:off x="6430396" y="4274824"/>
              <a:ext cx="58314" cy="583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7" name="pt1997"/>
            <p:cNvSpPr/>
            <p:nvPr/>
          </p:nvSpPr>
          <p:spPr>
            <a:xfrm>
              <a:off x="6083904" y="4799479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8" name="pt1998"/>
            <p:cNvSpPr/>
            <p:nvPr/>
          </p:nvSpPr>
          <p:spPr>
            <a:xfrm>
              <a:off x="6490457" y="3218074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9" name="pt1999"/>
            <p:cNvSpPr/>
            <p:nvPr/>
          </p:nvSpPr>
          <p:spPr>
            <a:xfrm>
              <a:off x="6244958" y="3658147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0" name="pt2000"/>
            <p:cNvSpPr/>
            <p:nvPr/>
          </p:nvSpPr>
          <p:spPr>
            <a:xfrm>
              <a:off x="6388649" y="4787377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1" name="pt2001"/>
            <p:cNvSpPr/>
            <p:nvPr/>
          </p:nvSpPr>
          <p:spPr>
            <a:xfrm>
              <a:off x="6270031" y="4867172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2" name="pt2002"/>
            <p:cNvSpPr/>
            <p:nvPr/>
          </p:nvSpPr>
          <p:spPr>
            <a:xfrm>
              <a:off x="6271471" y="4840566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3" name="pt2003"/>
            <p:cNvSpPr/>
            <p:nvPr/>
          </p:nvSpPr>
          <p:spPr>
            <a:xfrm>
              <a:off x="6025263" y="3324409"/>
              <a:ext cx="58571" cy="5857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4" name="pt2004"/>
            <p:cNvSpPr/>
            <p:nvPr/>
          </p:nvSpPr>
          <p:spPr>
            <a:xfrm>
              <a:off x="6008434" y="4475431"/>
              <a:ext cx="58495" cy="58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5" name="pt2005"/>
            <p:cNvSpPr/>
            <p:nvPr/>
          </p:nvSpPr>
          <p:spPr>
            <a:xfrm>
              <a:off x="6226987" y="3996677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6" name="pt2006"/>
            <p:cNvSpPr/>
            <p:nvPr/>
          </p:nvSpPr>
          <p:spPr>
            <a:xfrm>
              <a:off x="6461921" y="2920641"/>
              <a:ext cx="58483" cy="584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7" name="pt2007"/>
            <p:cNvSpPr/>
            <p:nvPr/>
          </p:nvSpPr>
          <p:spPr>
            <a:xfrm>
              <a:off x="6431085" y="4601181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8" name="pt2008"/>
            <p:cNvSpPr/>
            <p:nvPr/>
          </p:nvSpPr>
          <p:spPr>
            <a:xfrm>
              <a:off x="6125671" y="2910974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9" name="pt2009"/>
            <p:cNvSpPr/>
            <p:nvPr/>
          </p:nvSpPr>
          <p:spPr>
            <a:xfrm>
              <a:off x="6111806" y="3670210"/>
              <a:ext cx="58527" cy="585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0" name="pt2010"/>
            <p:cNvSpPr/>
            <p:nvPr/>
          </p:nvSpPr>
          <p:spPr>
            <a:xfrm>
              <a:off x="6041079" y="4395659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1" name="pt2011"/>
            <p:cNvSpPr/>
            <p:nvPr/>
          </p:nvSpPr>
          <p:spPr>
            <a:xfrm>
              <a:off x="6080013" y="4867135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2" name="pt2012"/>
            <p:cNvSpPr/>
            <p:nvPr/>
          </p:nvSpPr>
          <p:spPr>
            <a:xfrm>
              <a:off x="6424187" y="4596268"/>
              <a:ext cx="58623" cy="586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3" name="pt2013"/>
            <p:cNvSpPr/>
            <p:nvPr/>
          </p:nvSpPr>
          <p:spPr>
            <a:xfrm>
              <a:off x="5995426" y="4226424"/>
              <a:ext cx="58394" cy="583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4" name="pt2014"/>
            <p:cNvSpPr/>
            <p:nvPr/>
          </p:nvSpPr>
          <p:spPr>
            <a:xfrm>
              <a:off x="6294828" y="2770696"/>
              <a:ext cx="58537" cy="585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5" name="pt2015"/>
            <p:cNvSpPr/>
            <p:nvPr/>
          </p:nvSpPr>
          <p:spPr>
            <a:xfrm>
              <a:off x="6391045" y="2594188"/>
              <a:ext cx="58520" cy="585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6" name="pt2016"/>
            <p:cNvSpPr/>
            <p:nvPr/>
          </p:nvSpPr>
          <p:spPr>
            <a:xfrm>
              <a:off x="6236673" y="2458803"/>
              <a:ext cx="58470" cy="584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7" name="pt2017"/>
            <p:cNvSpPr/>
            <p:nvPr/>
          </p:nvSpPr>
          <p:spPr>
            <a:xfrm>
              <a:off x="6166111" y="4705164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8" name="pt2018"/>
            <p:cNvSpPr/>
            <p:nvPr/>
          </p:nvSpPr>
          <p:spPr>
            <a:xfrm>
              <a:off x="6318828" y="2458787"/>
              <a:ext cx="58502" cy="585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9" name="pt2019"/>
            <p:cNvSpPr/>
            <p:nvPr/>
          </p:nvSpPr>
          <p:spPr>
            <a:xfrm>
              <a:off x="6487083" y="4709995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0" name="pt2020"/>
            <p:cNvSpPr/>
            <p:nvPr/>
          </p:nvSpPr>
          <p:spPr>
            <a:xfrm>
              <a:off x="6504880" y="4840561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1" name="pt2021"/>
            <p:cNvSpPr/>
            <p:nvPr/>
          </p:nvSpPr>
          <p:spPr>
            <a:xfrm>
              <a:off x="6143634" y="4768040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2" name="pt2022"/>
            <p:cNvSpPr/>
            <p:nvPr/>
          </p:nvSpPr>
          <p:spPr>
            <a:xfrm>
              <a:off x="6080571" y="2577299"/>
              <a:ext cx="58446" cy="584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3" name="pt2023"/>
            <p:cNvSpPr/>
            <p:nvPr/>
          </p:nvSpPr>
          <p:spPr>
            <a:xfrm>
              <a:off x="6141845" y="2678856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4" name="pt2024"/>
            <p:cNvSpPr/>
            <p:nvPr/>
          </p:nvSpPr>
          <p:spPr>
            <a:xfrm>
              <a:off x="6301195" y="4751104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5" name="pt2025"/>
            <p:cNvSpPr/>
            <p:nvPr/>
          </p:nvSpPr>
          <p:spPr>
            <a:xfrm>
              <a:off x="6423056" y="4059511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6" name="pt2026"/>
            <p:cNvSpPr/>
            <p:nvPr/>
          </p:nvSpPr>
          <p:spPr>
            <a:xfrm>
              <a:off x="6123605" y="4852656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7" name="pt2027"/>
            <p:cNvSpPr/>
            <p:nvPr/>
          </p:nvSpPr>
          <p:spPr>
            <a:xfrm>
              <a:off x="6237057" y="4862337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8" name="pt2028"/>
            <p:cNvSpPr/>
            <p:nvPr/>
          </p:nvSpPr>
          <p:spPr>
            <a:xfrm>
              <a:off x="5988419" y="4753517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9" name="pt2029"/>
            <p:cNvSpPr/>
            <p:nvPr/>
          </p:nvSpPr>
          <p:spPr>
            <a:xfrm>
              <a:off x="6045622" y="4859924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0" name="pt2030"/>
            <p:cNvSpPr/>
            <p:nvPr/>
          </p:nvSpPr>
          <p:spPr>
            <a:xfrm>
              <a:off x="4985823" y="4797115"/>
              <a:ext cx="116357" cy="1163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1" name="pt2031"/>
            <p:cNvSpPr/>
            <p:nvPr/>
          </p:nvSpPr>
          <p:spPr>
            <a:xfrm>
              <a:off x="6447506" y="2681266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2" name="pt2032"/>
            <p:cNvSpPr/>
            <p:nvPr/>
          </p:nvSpPr>
          <p:spPr>
            <a:xfrm>
              <a:off x="6019924" y="2466061"/>
              <a:ext cx="58463" cy="584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3" name="pt2033"/>
            <p:cNvSpPr/>
            <p:nvPr/>
          </p:nvSpPr>
          <p:spPr>
            <a:xfrm>
              <a:off x="6032961" y="4857504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4" name="pt2034"/>
            <p:cNvSpPr/>
            <p:nvPr/>
          </p:nvSpPr>
          <p:spPr>
            <a:xfrm>
              <a:off x="6446561" y="4303784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5" name="pt2035"/>
            <p:cNvSpPr/>
            <p:nvPr/>
          </p:nvSpPr>
          <p:spPr>
            <a:xfrm>
              <a:off x="6334368" y="4818827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6" name="pt2036"/>
            <p:cNvSpPr/>
            <p:nvPr/>
          </p:nvSpPr>
          <p:spPr>
            <a:xfrm>
              <a:off x="6171964" y="4811561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7" name="pt2037"/>
            <p:cNvSpPr/>
            <p:nvPr/>
          </p:nvSpPr>
          <p:spPr>
            <a:xfrm>
              <a:off x="6333010" y="4748685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8" name="pt2038"/>
            <p:cNvSpPr/>
            <p:nvPr/>
          </p:nvSpPr>
          <p:spPr>
            <a:xfrm>
              <a:off x="6239514" y="4262655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9" name="pt2039"/>
            <p:cNvSpPr/>
            <p:nvPr/>
          </p:nvSpPr>
          <p:spPr>
            <a:xfrm>
              <a:off x="6075745" y="2845702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0" name="pt2040"/>
            <p:cNvSpPr/>
            <p:nvPr/>
          </p:nvSpPr>
          <p:spPr>
            <a:xfrm>
              <a:off x="6104200" y="4627797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1" name="pt2041"/>
            <p:cNvSpPr/>
            <p:nvPr/>
          </p:nvSpPr>
          <p:spPr>
            <a:xfrm>
              <a:off x="6044272" y="2473303"/>
              <a:ext cx="58488" cy="5848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2" name="pt2042"/>
            <p:cNvSpPr/>
            <p:nvPr/>
          </p:nvSpPr>
          <p:spPr>
            <a:xfrm>
              <a:off x="6041182" y="2482995"/>
              <a:ext cx="58448" cy="584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3" name="pt2043"/>
            <p:cNvSpPr/>
            <p:nvPr/>
          </p:nvSpPr>
          <p:spPr>
            <a:xfrm>
              <a:off x="6011748" y="4859918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4" name="pt2044"/>
            <p:cNvSpPr/>
            <p:nvPr/>
          </p:nvSpPr>
          <p:spPr>
            <a:xfrm>
              <a:off x="6385749" y="4830900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5" name="pt2045"/>
            <p:cNvSpPr/>
            <p:nvPr/>
          </p:nvSpPr>
          <p:spPr>
            <a:xfrm>
              <a:off x="6183653" y="2773157"/>
              <a:ext cx="58451" cy="58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6" name="pt2046"/>
            <p:cNvSpPr/>
            <p:nvPr/>
          </p:nvSpPr>
          <p:spPr>
            <a:xfrm>
              <a:off x="6355006" y="4867173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7" name="pt2047"/>
            <p:cNvSpPr/>
            <p:nvPr/>
          </p:nvSpPr>
          <p:spPr>
            <a:xfrm>
              <a:off x="6059345" y="4867156"/>
              <a:ext cx="58488" cy="58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8" name="pt2048"/>
            <p:cNvSpPr/>
            <p:nvPr/>
          </p:nvSpPr>
          <p:spPr>
            <a:xfrm>
              <a:off x="6045901" y="3861255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9" name="pt2049"/>
            <p:cNvSpPr/>
            <p:nvPr/>
          </p:nvSpPr>
          <p:spPr>
            <a:xfrm>
              <a:off x="6417759" y="4789795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0" name="pt2050"/>
            <p:cNvSpPr/>
            <p:nvPr/>
          </p:nvSpPr>
          <p:spPr>
            <a:xfrm>
              <a:off x="6049749" y="4850248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1" name="pt2051"/>
            <p:cNvSpPr/>
            <p:nvPr/>
          </p:nvSpPr>
          <p:spPr>
            <a:xfrm>
              <a:off x="6273216" y="2959340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2" name="pt2052"/>
            <p:cNvSpPr/>
            <p:nvPr/>
          </p:nvSpPr>
          <p:spPr>
            <a:xfrm>
              <a:off x="6124360" y="4664014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3" name="pt2053"/>
            <p:cNvSpPr/>
            <p:nvPr/>
          </p:nvSpPr>
          <p:spPr>
            <a:xfrm>
              <a:off x="6353173" y="4799463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4" name="pt2054"/>
            <p:cNvSpPr/>
            <p:nvPr/>
          </p:nvSpPr>
          <p:spPr>
            <a:xfrm>
              <a:off x="6078856" y="4859897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5" name="pt2055"/>
            <p:cNvSpPr/>
            <p:nvPr/>
          </p:nvSpPr>
          <p:spPr>
            <a:xfrm>
              <a:off x="6386609" y="4847823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6" name="pt2056"/>
            <p:cNvSpPr/>
            <p:nvPr/>
          </p:nvSpPr>
          <p:spPr>
            <a:xfrm>
              <a:off x="6007477" y="4460903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7" name="pt2057"/>
            <p:cNvSpPr/>
            <p:nvPr/>
          </p:nvSpPr>
          <p:spPr>
            <a:xfrm>
              <a:off x="6084179" y="4833327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8" name="pt2058"/>
            <p:cNvSpPr/>
            <p:nvPr/>
          </p:nvSpPr>
          <p:spPr>
            <a:xfrm>
              <a:off x="6209363" y="4427091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9" name="pt2059"/>
            <p:cNvSpPr/>
            <p:nvPr/>
          </p:nvSpPr>
          <p:spPr>
            <a:xfrm>
              <a:off x="6194567" y="4427058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0" name="pt2060"/>
            <p:cNvSpPr/>
            <p:nvPr/>
          </p:nvSpPr>
          <p:spPr>
            <a:xfrm>
              <a:off x="6221519" y="4729333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1" name="pt2061"/>
            <p:cNvSpPr/>
            <p:nvPr/>
          </p:nvSpPr>
          <p:spPr>
            <a:xfrm>
              <a:off x="6494369" y="4842982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2" name="pt2062"/>
            <p:cNvSpPr/>
            <p:nvPr/>
          </p:nvSpPr>
          <p:spPr>
            <a:xfrm>
              <a:off x="6154455" y="4857467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3" name="pt2063"/>
            <p:cNvSpPr/>
            <p:nvPr/>
          </p:nvSpPr>
          <p:spPr>
            <a:xfrm>
              <a:off x="6409337" y="4867156"/>
              <a:ext cx="58488" cy="58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4" name="pt2064"/>
            <p:cNvSpPr/>
            <p:nvPr/>
          </p:nvSpPr>
          <p:spPr>
            <a:xfrm>
              <a:off x="6061354" y="3459869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5" name="pt2065"/>
            <p:cNvSpPr/>
            <p:nvPr/>
          </p:nvSpPr>
          <p:spPr>
            <a:xfrm>
              <a:off x="6313985" y="4862340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6" name="pt2066"/>
            <p:cNvSpPr/>
            <p:nvPr/>
          </p:nvSpPr>
          <p:spPr>
            <a:xfrm>
              <a:off x="6095753" y="3244668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7" name="pt2067"/>
            <p:cNvSpPr/>
            <p:nvPr/>
          </p:nvSpPr>
          <p:spPr>
            <a:xfrm>
              <a:off x="6504221" y="4577023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8" name="pt2068"/>
            <p:cNvSpPr/>
            <p:nvPr/>
          </p:nvSpPr>
          <p:spPr>
            <a:xfrm>
              <a:off x="6019716" y="4219148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9" name="pt2069"/>
            <p:cNvSpPr/>
            <p:nvPr/>
          </p:nvSpPr>
          <p:spPr>
            <a:xfrm>
              <a:off x="6417072" y="3213223"/>
              <a:ext cx="58483" cy="584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0" name="pt2070"/>
            <p:cNvSpPr/>
            <p:nvPr/>
          </p:nvSpPr>
          <p:spPr>
            <a:xfrm>
              <a:off x="6368379" y="3822584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1" name="pt2071"/>
            <p:cNvSpPr/>
            <p:nvPr/>
          </p:nvSpPr>
          <p:spPr>
            <a:xfrm>
              <a:off x="6495951" y="3189043"/>
              <a:ext cx="58483" cy="584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2" name="pt2072"/>
            <p:cNvSpPr/>
            <p:nvPr/>
          </p:nvSpPr>
          <p:spPr>
            <a:xfrm>
              <a:off x="3339454" y="4176426"/>
              <a:ext cx="139046" cy="1390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3" name="pt2073"/>
            <p:cNvSpPr/>
            <p:nvPr/>
          </p:nvSpPr>
          <p:spPr>
            <a:xfrm>
              <a:off x="6412915" y="3740358"/>
              <a:ext cx="58475" cy="584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4" name="pt2074"/>
            <p:cNvSpPr/>
            <p:nvPr/>
          </p:nvSpPr>
          <p:spPr>
            <a:xfrm>
              <a:off x="6258267" y="4748682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5" name="pt2075"/>
            <p:cNvSpPr/>
            <p:nvPr/>
          </p:nvSpPr>
          <p:spPr>
            <a:xfrm>
              <a:off x="3367746" y="4826430"/>
              <a:ext cx="139939" cy="1399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6" name="pt2076"/>
            <p:cNvSpPr/>
            <p:nvPr/>
          </p:nvSpPr>
          <p:spPr>
            <a:xfrm>
              <a:off x="6363952" y="4801867"/>
              <a:ext cx="58493" cy="58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7" name="pt2077"/>
            <p:cNvSpPr/>
            <p:nvPr/>
          </p:nvSpPr>
          <p:spPr>
            <a:xfrm>
              <a:off x="6293183" y="4857483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8" name="pt2078"/>
            <p:cNvSpPr/>
            <p:nvPr/>
          </p:nvSpPr>
          <p:spPr>
            <a:xfrm>
              <a:off x="6157539" y="3776608"/>
              <a:ext cx="58517" cy="585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9" name="pt2079"/>
            <p:cNvSpPr/>
            <p:nvPr/>
          </p:nvSpPr>
          <p:spPr>
            <a:xfrm>
              <a:off x="6419442" y="4622932"/>
              <a:ext cx="58493" cy="58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0" name="pt2080"/>
            <p:cNvSpPr/>
            <p:nvPr/>
          </p:nvSpPr>
          <p:spPr>
            <a:xfrm>
              <a:off x="6046814" y="2490246"/>
              <a:ext cx="58453" cy="584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1" name="pt2081"/>
            <p:cNvSpPr/>
            <p:nvPr/>
          </p:nvSpPr>
          <p:spPr>
            <a:xfrm>
              <a:off x="6432773" y="2744120"/>
              <a:ext cx="58493" cy="584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2" name="pt2082"/>
            <p:cNvSpPr/>
            <p:nvPr/>
          </p:nvSpPr>
          <p:spPr>
            <a:xfrm>
              <a:off x="4978041" y="2842804"/>
              <a:ext cx="131944" cy="1319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3" name="pt2083"/>
            <p:cNvSpPr/>
            <p:nvPr/>
          </p:nvSpPr>
          <p:spPr>
            <a:xfrm>
              <a:off x="6482932" y="2525689"/>
              <a:ext cx="64945" cy="649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4" name="pt2084"/>
            <p:cNvSpPr/>
            <p:nvPr/>
          </p:nvSpPr>
          <p:spPr>
            <a:xfrm>
              <a:off x="6007738" y="4603603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5" name="pt2085"/>
            <p:cNvSpPr/>
            <p:nvPr/>
          </p:nvSpPr>
          <p:spPr>
            <a:xfrm>
              <a:off x="6379030" y="4582273"/>
              <a:ext cx="57598" cy="575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6" name="pt2086"/>
            <p:cNvSpPr/>
            <p:nvPr/>
          </p:nvSpPr>
          <p:spPr>
            <a:xfrm>
              <a:off x="6201080" y="2475706"/>
              <a:ext cx="58517" cy="5851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7" name="pt2087"/>
            <p:cNvSpPr/>
            <p:nvPr/>
          </p:nvSpPr>
          <p:spPr>
            <a:xfrm>
              <a:off x="6207922" y="4688215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8" name="pt2088"/>
            <p:cNvSpPr/>
            <p:nvPr/>
          </p:nvSpPr>
          <p:spPr>
            <a:xfrm>
              <a:off x="6503709" y="4163516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9" name="pt2089"/>
            <p:cNvSpPr/>
            <p:nvPr/>
          </p:nvSpPr>
          <p:spPr>
            <a:xfrm>
              <a:off x="6323917" y="2777972"/>
              <a:ext cx="58493" cy="584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0" name="pt2090"/>
            <p:cNvSpPr/>
            <p:nvPr/>
          </p:nvSpPr>
          <p:spPr>
            <a:xfrm>
              <a:off x="6501815" y="2570040"/>
              <a:ext cx="58456" cy="5845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1" name="pt2091"/>
            <p:cNvSpPr/>
            <p:nvPr/>
          </p:nvSpPr>
          <p:spPr>
            <a:xfrm>
              <a:off x="5999204" y="4777705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2" name="pt2092"/>
            <p:cNvSpPr/>
            <p:nvPr/>
          </p:nvSpPr>
          <p:spPr>
            <a:xfrm>
              <a:off x="6082079" y="2468488"/>
              <a:ext cx="58446" cy="584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3" name="pt2093"/>
            <p:cNvSpPr/>
            <p:nvPr/>
          </p:nvSpPr>
          <p:spPr>
            <a:xfrm>
              <a:off x="6312121" y="2838438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4" name="pt2094"/>
            <p:cNvSpPr/>
            <p:nvPr/>
          </p:nvSpPr>
          <p:spPr>
            <a:xfrm>
              <a:off x="6039549" y="2623221"/>
              <a:ext cx="58488" cy="5848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5" name="pt2095"/>
            <p:cNvSpPr/>
            <p:nvPr/>
          </p:nvSpPr>
          <p:spPr>
            <a:xfrm>
              <a:off x="6312116" y="4697910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6" name="pt2096"/>
            <p:cNvSpPr/>
            <p:nvPr/>
          </p:nvSpPr>
          <p:spPr>
            <a:xfrm>
              <a:off x="6432522" y="4830903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7" name="pt2097"/>
            <p:cNvSpPr/>
            <p:nvPr/>
          </p:nvSpPr>
          <p:spPr>
            <a:xfrm>
              <a:off x="6115132" y="4872006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8" name="pt2098"/>
            <p:cNvSpPr/>
            <p:nvPr/>
          </p:nvSpPr>
          <p:spPr>
            <a:xfrm>
              <a:off x="6181549" y="4842994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9" name="pt2099"/>
            <p:cNvSpPr/>
            <p:nvPr/>
          </p:nvSpPr>
          <p:spPr>
            <a:xfrm>
              <a:off x="4670673" y="3040729"/>
              <a:ext cx="137488" cy="1374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0" name="pt2100"/>
            <p:cNvSpPr/>
            <p:nvPr/>
          </p:nvSpPr>
          <p:spPr>
            <a:xfrm>
              <a:off x="6015562" y="3595288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1" name="pt2101"/>
            <p:cNvSpPr/>
            <p:nvPr/>
          </p:nvSpPr>
          <p:spPr>
            <a:xfrm>
              <a:off x="6006348" y="4531055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2" name="pt2102"/>
            <p:cNvSpPr/>
            <p:nvPr/>
          </p:nvSpPr>
          <p:spPr>
            <a:xfrm>
              <a:off x="6290259" y="3210797"/>
              <a:ext cx="58500" cy="585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3" name="pt2103"/>
            <p:cNvSpPr/>
            <p:nvPr/>
          </p:nvSpPr>
          <p:spPr>
            <a:xfrm>
              <a:off x="6047664" y="4453687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4" name="pt2104"/>
            <p:cNvSpPr/>
            <p:nvPr/>
          </p:nvSpPr>
          <p:spPr>
            <a:xfrm>
              <a:off x="6136326" y="2584543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5" name="pt2105"/>
            <p:cNvSpPr/>
            <p:nvPr/>
          </p:nvSpPr>
          <p:spPr>
            <a:xfrm>
              <a:off x="6230482" y="3696846"/>
              <a:ext cx="58451" cy="58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6" name="pt2106"/>
            <p:cNvSpPr/>
            <p:nvPr/>
          </p:nvSpPr>
          <p:spPr>
            <a:xfrm>
              <a:off x="5986924" y="4518954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7" name="pt2107"/>
            <p:cNvSpPr/>
            <p:nvPr/>
          </p:nvSpPr>
          <p:spPr>
            <a:xfrm>
              <a:off x="6016076" y="2475723"/>
              <a:ext cx="58483" cy="584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8" name="pt2108"/>
            <p:cNvSpPr/>
            <p:nvPr/>
          </p:nvSpPr>
          <p:spPr>
            <a:xfrm>
              <a:off x="6221412" y="2698167"/>
              <a:ext cx="58512" cy="585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9" name="pt2109"/>
            <p:cNvSpPr/>
            <p:nvPr/>
          </p:nvSpPr>
          <p:spPr>
            <a:xfrm>
              <a:off x="5986893" y="4584239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0" name="pt2110"/>
            <p:cNvSpPr/>
            <p:nvPr/>
          </p:nvSpPr>
          <p:spPr>
            <a:xfrm>
              <a:off x="6442574" y="3849184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1" name="pt2111"/>
            <p:cNvSpPr/>
            <p:nvPr/>
          </p:nvSpPr>
          <p:spPr>
            <a:xfrm>
              <a:off x="6023153" y="2736870"/>
              <a:ext cx="58485" cy="584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2" name="pt2112"/>
            <p:cNvSpPr/>
            <p:nvPr/>
          </p:nvSpPr>
          <p:spPr>
            <a:xfrm>
              <a:off x="6356977" y="2891624"/>
              <a:ext cx="58485" cy="584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3" name="pt2113"/>
            <p:cNvSpPr/>
            <p:nvPr/>
          </p:nvSpPr>
          <p:spPr>
            <a:xfrm>
              <a:off x="4949485" y="2437031"/>
              <a:ext cx="106850" cy="1068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4" name="pt2114"/>
            <p:cNvSpPr/>
            <p:nvPr/>
          </p:nvSpPr>
          <p:spPr>
            <a:xfrm>
              <a:off x="6169328" y="4052301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5" name="pt2115"/>
            <p:cNvSpPr/>
            <p:nvPr/>
          </p:nvSpPr>
          <p:spPr>
            <a:xfrm>
              <a:off x="6174195" y="4052302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6" name="pt2116"/>
            <p:cNvSpPr/>
            <p:nvPr/>
          </p:nvSpPr>
          <p:spPr>
            <a:xfrm>
              <a:off x="6023640" y="2657068"/>
              <a:ext cx="58498" cy="5849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7" name="pt2117"/>
            <p:cNvSpPr/>
            <p:nvPr/>
          </p:nvSpPr>
          <p:spPr>
            <a:xfrm>
              <a:off x="6493323" y="4868163"/>
              <a:ext cx="56473" cy="56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8" name="pt2118"/>
            <p:cNvSpPr/>
            <p:nvPr/>
          </p:nvSpPr>
          <p:spPr>
            <a:xfrm>
              <a:off x="6120070" y="4846237"/>
              <a:ext cx="71309" cy="713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9" name="pt2119"/>
            <p:cNvSpPr/>
            <p:nvPr/>
          </p:nvSpPr>
          <p:spPr>
            <a:xfrm>
              <a:off x="6018811" y="4852649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0" name="pt2120"/>
            <p:cNvSpPr/>
            <p:nvPr/>
          </p:nvSpPr>
          <p:spPr>
            <a:xfrm>
              <a:off x="6298941" y="4134505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1" name="pt2121"/>
            <p:cNvSpPr/>
            <p:nvPr/>
          </p:nvSpPr>
          <p:spPr>
            <a:xfrm>
              <a:off x="6369167" y="2461231"/>
              <a:ext cx="58451" cy="584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2" name="pt2122"/>
            <p:cNvSpPr/>
            <p:nvPr/>
          </p:nvSpPr>
          <p:spPr>
            <a:xfrm>
              <a:off x="6194469" y="4613271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3" name="pt2123"/>
            <p:cNvSpPr/>
            <p:nvPr/>
          </p:nvSpPr>
          <p:spPr>
            <a:xfrm>
              <a:off x="6284769" y="2896466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4" name="pt2124"/>
            <p:cNvSpPr/>
            <p:nvPr/>
          </p:nvSpPr>
          <p:spPr>
            <a:xfrm>
              <a:off x="6430473" y="4008775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5" name="pt2125"/>
            <p:cNvSpPr/>
            <p:nvPr/>
          </p:nvSpPr>
          <p:spPr>
            <a:xfrm>
              <a:off x="6412699" y="4872012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6" name="pt2126"/>
            <p:cNvSpPr/>
            <p:nvPr/>
          </p:nvSpPr>
          <p:spPr>
            <a:xfrm>
              <a:off x="6085646" y="2512016"/>
              <a:ext cx="58438" cy="584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7" name="pt2127"/>
            <p:cNvSpPr/>
            <p:nvPr/>
          </p:nvSpPr>
          <p:spPr>
            <a:xfrm>
              <a:off x="6125923" y="3242245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8" name="pt2128"/>
            <p:cNvSpPr/>
            <p:nvPr/>
          </p:nvSpPr>
          <p:spPr>
            <a:xfrm>
              <a:off x="6166368" y="4383564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9" name="pt2129"/>
            <p:cNvSpPr/>
            <p:nvPr/>
          </p:nvSpPr>
          <p:spPr>
            <a:xfrm>
              <a:off x="6458268" y="3776644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0" name="pt2130"/>
            <p:cNvSpPr/>
            <p:nvPr/>
          </p:nvSpPr>
          <p:spPr>
            <a:xfrm>
              <a:off x="6408401" y="4219127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1" name="pt2131"/>
            <p:cNvSpPr/>
            <p:nvPr/>
          </p:nvSpPr>
          <p:spPr>
            <a:xfrm>
              <a:off x="6145569" y="4066804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2" name="pt2132"/>
            <p:cNvSpPr/>
            <p:nvPr/>
          </p:nvSpPr>
          <p:spPr>
            <a:xfrm>
              <a:off x="6332005" y="4755947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3" name="pt2133"/>
            <p:cNvSpPr/>
            <p:nvPr/>
          </p:nvSpPr>
          <p:spPr>
            <a:xfrm>
              <a:off x="6418963" y="2475717"/>
              <a:ext cx="58495" cy="5849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4" name="pt2134"/>
            <p:cNvSpPr/>
            <p:nvPr/>
          </p:nvSpPr>
          <p:spPr>
            <a:xfrm>
              <a:off x="6453647" y="3788722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5" name="pt2135"/>
            <p:cNvSpPr/>
            <p:nvPr/>
          </p:nvSpPr>
          <p:spPr>
            <a:xfrm>
              <a:off x="6416718" y="4705145"/>
              <a:ext cx="58493" cy="58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6" name="pt2136"/>
            <p:cNvSpPr/>
            <p:nvPr/>
          </p:nvSpPr>
          <p:spPr>
            <a:xfrm>
              <a:off x="6361271" y="4838163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7" name="pt2137"/>
            <p:cNvSpPr/>
            <p:nvPr/>
          </p:nvSpPr>
          <p:spPr>
            <a:xfrm>
              <a:off x="3491530" y="4647556"/>
              <a:ext cx="105965" cy="1059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8" name="pt2138"/>
            <p:cNvSpPr/>
            <p:nvPr/>
          </p:nvSpPr>
          <p:spPr>
            <a:xfrm>
              <a:off x="6229415" y="4567374"/>
              <a:ext cx="58380" cy="583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9" name="pt2139"/>
            <p:cNvSpPr/>
            <p:nvPr/>
          </p:nvSpPr>
          <p:spPr>
            <a:xfrm>
              <a:off x="6291470" y="2473311"/>
              <a:ext cx="58470" cy="584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0" name="pt2140"/>
            <p:cNvSpPr/>
            <p:nvPr/>
          </p:nvSpPr>
          <p:spPr>
            <a:xfrm>
              <a:off x="6259327" y="2478157"/>
              <a:ext cx="58451" cy="584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1" name="pt2141"/>
            <p:cNvSpPr/>
            <p:nvPr/>
          </p:nvSpPr>
          <p:spPr>
            <a:xfrm>
              <a:off x="6384093" y="4867151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2" name="pt2142"/>
            <p:cNvSpPr/>
            <p:nvPr/>
          </p:nvSpPr>
          <p:spPr>
            <a:xfrm>
              <a:off x="6289980" y="3036713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3" name="pt2143"/>
            <p:cNvSpPr/>
            <p:nvPr/>
          </p:nvSpPr>
          <p:spPr>
            <a:xfrm>
              <a:off x="6210331" y="3718616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4" name="pt2144"/>
            <p:cNvSpPr/>
            <p:nvPr/>
          </p:nvSpPr>
          <p:spPr>
            <a:xfrm>
              <a:off x="6304739" y="3953117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5" name="pt2145"/>
            <p:cNvSpPr/>
            <p:nvPr/>
          </p:nvSpPr>
          <p:spPr>
            <a:xfrm>
              <a:off x="6186914" y="4615705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6" name="pt2146"/>
            <p:cNvSpPr/>
            <p:nvPr/>
          </p:nvSpPr>
          <p:spPr>
            <a:xfrm>
              <a:off x="6042982" y="4838127"/>
              <a:ext cx="58512" cy="58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7" name="pt2147"/>
            <p:cNvSpPr/>
            <p:nvPr/>
          </p:nvSpPr>
          <p:spPr>
            <a:xfrm>
              <a:off x="6402459" y="2531327"/>
              <a:ext cx="58505" cy="585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8" name="pt2148"/>
            <p:cNvSpPr/>
            <p:nvPr/>
          </p:nvSpPr>
          <p:spPr>
            <a:xfrm>
              <a:off x="6423953" y="2671569"/>
              <a:ext cx="58512" cy="585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9" name="pt2149"/>
            <p:cNvSpPr/>
            <p:nvPr/>
          </p:nvSpPr>
          <p:spPr>
            <a:xfrm>
              <a:off x="6182478" y="2507719"/>
              <a:ext cx="81540" cy="8154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0" name="pt2150"/>
            <p:cNvSpPr/>
            <p:nvPr/>
          </p:nvSpPr>
          <p:spPr>
            <a:xfrm>
              <a:off x="6504044" y="4274536"/>
              <a:ext cx="58891" cy="588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1" name="pt2151"/>
            <p:cNvSpPr/>
            <p:nvPr/>
          </p:nvSpPr>
          <p:spPr>
            <a:xfrm>
              <a:off x="6366632" y="4799445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2" name="pt2152"/>
            <p:cNvSpPr/>
            <p:nvPr/>
          </p:nvSpPr>
          <p:spPr>
            <a:xfrm>
              <a:off x="6074835" y="3218057"/>
              <a:ext cx="58488" cy="584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3" name="pt2153"/>
            <p:cNvSpPr/>
            <p:nvPr/>
          </p:nvSpPr>
          <p:spPr>
            <a:xfrm>
              <a:off x="6338151" y="3658138"/>
              <a:ext cx="58490" cy="584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4" name="pt2154"/>
            <p:cNvSpPr/>
            <p:nvPr/>
          </p:nvSpPr>
          <p:spPr>
            <a:xfrm>
              <a:off x="6244387" y="4787381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5" name="pt2155"/>
            <p:cNvSpPr/>
            <p:nvPr/>
          </p:nvSpPr>
          <p:spPr>
            <a:xfrm>
              <a:off x="6174972" y="4867178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6" name="pt2156"/>
            <p:cNvSpPr/>
            <p:nvPr/>
          </p:nvSpPr>
          <p:spPr>
            <a:xfrm>
              <a:off x="6371175" y="4840576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7" name="pt2157"/>
            <p:cNvSpPr/>
            <p:nvPr/>
          </p:nvSpPr>
          <p:spPr>
            <a:xfrm>
              <a:off x="6297560" y="3324469"/>
              <a:ext cx="58451" cy="58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8" name="pt2158"/>
            <p:cNvSpPr/>
            <p:nvPr/>
          </p:nvSpPr>
          <p:spPr>
            <a:xfrm>
              <a:off x="6200760" y="4475459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9" name="pt2159"/>
            <p:cNvSpPr/>
            <p:nvPr/>
          </p:nvSpPr>
          <p:spPr>
            <a:xfrm>
              <a:off x="6248405" y="3996684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0" name="pt2160"/>
            <p:cNvSpPr/>
            <p:nvPr/>
          </p:nvSpPr>
          <p:spPr>
            <a:xfrm>
              <a:off x="6453385" y="2920662"/>
              <a:ext cx="58441" cy="584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1" name="pt2161"/>
            <p:cNvSpPr/>
            <p:nvPr/>
          </p:nvSpPr>
          <p:spPr>
            <a:xfrm>
              <a:off x="6432355" y="4601194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2" name="pt2162"/>
            <p:cNvSpPr/>
            <p:nvPr/>
          </p:nvSpPr>
          <p:spPr>
            <a:xfrm>
              <a:off x="6138816" y="2910989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3" name="pt2163"/>
            <p:cNvSpPr/>
            <p:nvPr/>
          </p:nvSpPr>
          <p:spPr>
            <a:xfrm>
              <a:off x="6023264" y="3670235"/>
              <a:ext cx="58475" cy="584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4" name="pt2164"/>
            <p:cNvSpPr/>
            <p:nvPr/>
          </p:nvSpPr>
          <p:spPr>
            <a:xfrm>
              <a:off x="6367677" y="4395663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5" name="pt2165"/>
            <p:cNvSpPr/>
            <p:nvPr/>
          </p:nvSpPr>
          <p:spPr>
            <a:xfrm>
              <a:off x="6504281" y="4867153"/>
              <a:ext cx="58493" cy="58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6" name="pt2166"/>
            <p:cNvSpPr/>
            <p:nvPr/>
          </p:nvSpPr>
          <p:spPr>
            <a:xfrm>
              <a:off x="6260789" y="4596325"/>
              <a:ext cx="58510" cy="585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7" name="pt2167"/>
            <p:cNvSpPr/>
            <p:nvPr/>
          </p:nvSpPr>
          <p:spPr>
            <a:xfrm>
              <a:off x="6019785" y="4226378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8" name="pt2168"/>
            <p:cNvSpPr/>
            <p:nvPr/>
          </p:nvSpPr>
          <p:spPr>
            <a:xfrm>
              <a:off x="6041901" y="2770794"/>
              <a:ext cx="58341" cy="583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9" name="pt2169"/>
            <p:cNvSpPr/>
            <p:nvPr/>
          </p:nvSpPr>
          <p:spPr>
            <a:xfrm>
              <a:off x="6311915" y="2594274"/>
              <a:ext cx="58349" cy="583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0" name="pt2170"/>
            <p:cNvSpPr/>
            <p:nvPr/>
          </p:nvSpPr>
          <p:spPr>
            <a:xfrm>
              <a:off x="6495561" y="2458818"/>
              <a:ext cx="58441" cy="584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1" name="pt2171"/>
            <p:cNvSpPr/>
            <p:nvPr/>
          </p:nvSpPr>
          <p:spPr>
            <a:xfrm>
              <a:off x="6358980" y="4705176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2" name="pt2172"/>
            <p:cNvSpPr/>
            <p:nvPr/>
          </p:nvSpPr>
          <p:spPr>
            <a:xfrm>
              <a:off x="6233345" y="2458797"/>
              <a:ext cx="58483" cy="584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3" name="pt2173"/>
            <p:cNvSpPr/>
            <p:nvPr/>
          </p:nvSpPr>
          <p:spPr>
            <a:xfrm>
              <a:off x="6251014" y="4710004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4" name="pt2174"/>
            <p:cNvSpPr/>
            <p:nvPr/>
          </p:nvSpPr>
          <p:spPr>
            <a:xfrm>
              <a:off x="6414510" y="4840579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5" name="pt2175"/>
            <p:cNvSpPr/>
            <p:nvPr/>
          </p:nvSpPr>
          <p:spPr>
            <a:xfrm>
              <a:off x="6395899" y="4768042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6" name="pt2176"/>
            <p:cNvSpPr/>
            <p:nvPr/>
          </p:nvSpPr>
          <p:spPr>
            <a:xfrm>
              <a:off x="6437961" y="2577292"/>
              <a:ext cx="58461" cy="584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7" name="pt2177"/>
            <p:cNvSpPr/>
            <p:nvPr/>
          </p:nvSpPr>
          <p:spPr>
            <a:xfrm>
              <a:off x="6406549" y="2678855"/>
              <a:ext cx="58448" cy="584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8" name="pt2178"/>
            <p:cNvSpPr/>
            <p:nvPr/>
          </p:nvSpPr>
          <p:spPr>
            <a:xfrm>
              <a:off x="6346268" y="4751100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9" name="pt2179"/>
            <p:cNvSpPr/>
            <p:nvPr/>
          </p:nvSpPr>
          <p:spPr>
            <a:xfrm>
              <a:off x="6299633" y="4059557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0" name="pt2180"/>
            <p:cNvSpPr/>
            <p:nvPr/>
          </p:nvSpPr>
          <p:spPr>
            <a:xfrm>
              <a:off x="6467972" y="4852659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1" name="pt2181"/>
            <p:cNvSpPr/>
            <p:nvPr/>
          </p:nvSpPr>
          <p:spPr>
            <a:xfrm>
              <a:off x="6406991" y="4862341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2" name="pt2182"/>
            <p:cNvSpPr/>
            <p:nvPr/>
          </p:nvSpPr>
          <p:spPr>
            <a:xfrm>
              <a:off x="6141793" y="4753565"/>
              <a:ext cx="58374" cy="583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3" name="pt2183"/>
            <p:cNvSpPr/>
            <p:nvPr/>
          </p:nvSpPr>
          <p:spPr>
            <a:xfrm>
              <a:off x="6394613" y="4859924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4" name="pt2184"/>
            <p:cNvSpPr/>
            <p:nvPr/>
          </p:nvSpPr>
          <p:spPr>
            <a:xfrm>
              <a:off x="6226371" y="4826070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5" name="pt2185"/>
            <p:cNvSpPr/>
            <p:nvPr/>
          </p:nvSpPr>
          <p:spPr>
            <a:xfrm>
              <a:off x="6132388" y="2681268"/>
              <a:ext cx="58458" cy="5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6" name="pt2186"/>
            <p:cNvSpPr/>
            <p:nvPr/>
          </p:nvSpPr>
          <p:spPr>
            <a:xfrm>
              <a:off x="6290645" y="2466061"/>
              <a:ext cx="58463" cy="584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7" name="pt2187"/>
            <p:cNvSpPr/>
            <p:nvPr/>
          </p:nvSpPr>
          <p:spPr>
            <a:xfrm>
              <a:off x="6345152" y="4857512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8" name="pt2188"/>
            <p:cNvSpPr/>
            <p:nvPr/>
          </p:nvSpPr>
          <p:spPr>
            <a:xfrm>
              <a:off x="6023481" y="4303778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9" name="pt2189"/>
            <p:cNvSpPr/>
            <p:nvPr/>
          </p:nvSpPr>
          <p:spPr>
            <a:xfrm>
              <a:off x="6454592" y="4818841"/>
              <a:ext cx="58396" cy="583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0" name="pt2190"/>
            <p:cNvSpPr/>
            <p:nvPr/>
          </p:nvSpPr>
          <p:spPr>
            <a:xfrm>
              <a:off x="6175810" y="4811567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1" name="pt2191"/>
            <p:cNvSpPr/>
            <p:nvPr/>
          </p:nvSpPr>
          <p:spPr>
            <a:xfrm>
              <a:off x="6409028" y="4748693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2" name="pt2192"/>
            <p:cNvSpPr/>
            <p:nvPr/>
          </p:nvSpPr>
          <p:spPr>
            <a:xfrm>
              <a:off x="6268448" y="4262662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3" name="pt2193"/>
            <p:cNvSpPr/>
            <p:nvPr/>
          </p:nvSpPr>
          <p:spPr>
            <a:xfrm>
              <a:off x="6331083" y="2845712"/>
              <a:ext cx="58424" cy="584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4" name="pt2194"/>
            <p:cNvSpPr/>
            <p:nvPr/>
          </p:nvSpPr>
          <p:spPr>
            <a:xfrm>
              <a:off x="6324086" y="4627799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5" name="pt2195"/>
            <p:cNvSpPr/>
            <p:nvPr/>
          </p:nvSpPr>
          <p:spPr>
            <a:xfrm>
              <a:off x="6135392" y="2473324"/>
              <a:ext cx="58446" cy="584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6" name="pt2196"/>
            <p:cNvSpPr/>
            <p:nvPr/>
          </p:nvSpPr>
          <p:spPr>
            <a:xfrm>
              <a:off x="6066171" y="2482988"/>
              <a:ext cx="58461" cy="584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7" name="pt2197"/>
            <p:cNvSpPr/>
            <p:nvPr/>
          </p:nvSpPr>
          <p:spPr>
            <a:xfrm>
              <a:off x="5984649" y="4859910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8" name="pt2198"/>
            <p:cNvSpPr/>
            <p:nvPr/>
          </p:nvSpPr>
          <p:spPr>
            <a:xfrm>
              <a:off x="6088680" y="4830904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9" name="pt2199"/>
            <p:cNvSpPr/>
            <p:nvPr/>
          </p:nvSpPr>
          <p:spPr>
            <a:xfrm>
              <a:off x="6367606" y="2773156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0" name="pt2200"/>
            <p:cNvSpPr/>
            <p:nvPr/>
          </p:nvSpPr>
          <p:spPr>
            <a:xfrm>
              <a:off x="6105609" y="4867171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1" name="pt2201"/>
            <p:cNvSpPr/>
            <p:nvPr/>
          </p:nvSpPr>
          <p:spPr>
            <a:xfrm>
              <a:off x="6225347" y="4867186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2" name="pt2202"/>
            <p:cNvSpPr/>
            <p:nvPr/>
          </p:nvSpPr>
          <p:spPr>
            <a:xfrm>
              <a:off x="6048483" y="3861271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3" name="pt2203"/>
            <p:cNvSpPr/>
            <p:nvPr/>
          </p:nvSpPr>
          <p:spPr>
            <a:xfrm>
              <a:off x="6257718" y="4789802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4" name="pt2204"/>
            <p:cNvSpPr/>
            <p:nvPr/>
          </p:nvSpPr>
          <p:spPr>
            <a:xfrm>
              <a:off x="6343893" y="4850235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5" name="pt2205"/>
            <p:cNvSpPr/>
            <p:nvPr/>
          </p:nvSpPr>
          <p:spPr>
            <a:xfrm>
              <a:off x="6036724" y="2959336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6" name="pt2206"/>
            <p:cNvSpPr/>
            <p:nvPr/>
          </p:nvSpPr>
          <p:spPr>
            <a:xfrm>
              <a:off x="6100713" y="4664049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7" name="pt2207"/>
            <p:cNvSpPr/>
            <p:nvPr/>
          </p:nvSpPr>
          <p:spPr>
            <a:xfrm>
              <a:off x="6332652" y="4799467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8" name="pt2208"/>
            <p:cNvSpPr/>
            <p:nvPr/>
          </p:nvSpPr>
          <p:spPr>
            <a:xfrm>
              <a:off x="6462290" y="4859906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9" name="pt2209"/>
            <p:cNvSpPr/>
            <p:nvPr/>
          </p:nvSpPr>
          <p:spPr>
            <a:xfrm>
              <a:off x="6146350" y="4847830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0" name="pt2210"/>
            <p:cNvSpPr/>
            <p:nvPr/>
          </p:nvSpPr>
          <p:spPr>
            <a:xfrm>
              <a:off x="6484925" y="4460929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1" name="pt2211"/>
            <p:cNvSpPr/>
            <p:nvPr/>
          </p:nvSpPr>
          <p:spPr>
            <a:xfrm>
              <a:off x="6101740" y="4833329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2" name="pt2212"/>
            <p:cNvSpPr/>
            <p:nvPr/>
          </p:nvSpPr>
          <p:spPr>
            <a:xfrm>
              <a:off x="6370947" y="4427085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3" name="pt2213"/>
            <p:cNvSpPr/>
            <p:nvPr/>
          </p:nvSpPr>
          <p:spPr>
            <a:xfrm>
              <a:off x="6381961" y="4427095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4" name="pt2214"/>
            <p:cNvSpPr/>
            <p:nvPr/>
          </p:nvSpPr>
          <p:spPr>
            <a:xfrm>
              <a:off x="6034085" y="4729344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5" name="pt2215"/>
            <p:cNvSpPr/>
            <p:nvPr/>
          </p:nvSpPr>
          <p:spPr>
            <a:xfrm>
              <a:off x="6205892" y="4842994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6" name="pt2216"/>
            <p:cNvSpPr/>
            <p:nvPr/>
          </p:nvSpPr>
          <p:spPr>
            <a:xfrm>
              <a:off x="6338800" y="4857501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7" name="pt2217"/>
            <p:cNvSpPr/>
            <p:nvPr/>
          </p:nvSpPr>
          <p:spPr>
            <a:xfrm>
              <a:off x="6501612" y="4867173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8" name="pt2218"/>
            <p:cNvSpPr/>
            <p:nvPr/>
          </p:nvSpPr>
          <p:spPr>
            <a:xfrm>
              <a:off x="6007755" y="3459884"/>
              <a:ext cx="58441" cy="584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9" name="pt2219"/>
            <p:cNvSpPr/>
            <p:nvPr/>
          </p:nvSpPr>
          <p:spPr>
            <a:xfrm>
              <a:off x="6157703" y="4862353"/>
              <a:ext cx="58421" cy="58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0" name="pt2220"/>
            <p:cNvSpPr/>
            <p:nvPr/>
          </p:nvSpPr>
          <p:spPr>
            <a:xfrm>
              <a:off x="6396522" y="3244669"/>
              <a:ext cx="58461" cy="584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1" name="pt2221"/>
            <p:cNvSpPr/>
            <p:nvPr/>
          </p:nvSpPr>
          <p:spPr>
            <a:xfrm>
              <a:off x="6017780" y="4577018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2" name="pt2222"/>
            <p:cNvSpPr/>
            <p:nvPr/>
          </p:nvSpPr>
          <p:spPr>
            <a:xfrm>
              <a:off x="4826291" y="4192598"/>
              <a:ext cx="111537" cy="111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3" name="pt2223"/>
            <p:cNvSpPr/>
            <p:nvPr/>
          </p:nvSpPr>
          <p:spPr>
            <a:xfrm>
              <a:off x="6009366" y="3213230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4" name="pt2224"/>
            <p:cNvSpPr/>
            <p:nvPr/>
          </p:nvSpPr>
          <p:spPr>
            <a:xfrm>
              <a:off x="5986337" y="3822581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5" name="pt2225"/>
            <p:cNvSpPr/>
            <p:nvPr/>
          </p:nvSpPr>
          <p:spPr>
            <a:xfrm>
              <a:off x="6232056" y="3189064"/>
              <a:ext cx="58441" cy="584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6" name="pt2226"/>
            <p:cNvSpPr/>
            <p:nvPr/>
          </p:nvSpPr>
          <p:spPr>
            <a:xfrm>
              <a:off x="6152348" y="4216721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7" name="pt2227"/>
            <p:cNvSpPr/>
            <p:nvPr/>
          </p:nvSpPr>
          <p:spPr>
            <a:xfrm>
              <a:off x="6477269" y="3740355"/>
              <a:ext cx="58483" cy="584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8" name="pt2228"/>
            <p:cNvSpPr/>
            <p:nvPr/>
          </p:nvSpPr>
          <p:spPr>
            <a:xfrm>
              <a:off x="6143200" y="4748697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9" name="pt2229"/>
            <p:cNvSpPr/>
            <p:nvPr/>
          </p:nvSpPr>
          <p:spPr>
            <a:xfrm>
              <a:off x="6497891" y="4867172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0" name="pt2230"/>
            <p:cNvSpPr/>
            <p:nvPr/>
          </p:nvSpPr>
          <p:spPr>
            <a:xfrm>
              <a:off x="6307923" y="4801869"/>
              <a:ext cx="58488" cy="58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1" name="pt2231"/>
            <p:cNvSpPr/>
            <p:nvPr/>
          </p:nvSpPr>
          <p:spPr>
            <a:xfrm>
              <a:off x="6117729" y="4857499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2" name="pt2232"/>
            <p:cNvSpPr/>
            <p:nvPr/>
          </p:nvSpPr>
          <p:spPr>
            <a:xfrm>
              <a:off x="6437226" y="3776652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3" name="pt2233"/>
            <p:cNvSpPr/>
            <p:nvPr/>
          </p:nvSpPr>
          <p:spPr>
            <a:xfrm>
              <a:off x="6128288" y="4622956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4" name="pt2234"/>
            <p:cNvSpPr/>
            <p:nvPr/>
          </p:nvSpPr>
          <p:spPr>
            <a:xfrm>
              <a:off x="6004091" y="2490256"/>
              <a:ext cx="58433" cy="584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5" name="pt2235"/>
            <p:cNvSpPr/>
            <p:nvPr/>
          </p:nvSpPr>
          <p:spPr>
            <a:xfrm>
              <a:off x="6442742" y="2744148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6" name="pt2236"/>
            <p:cNvSpPr/>
            <p:nvPr/>
          </p:nvSpPr>
          <p:spPr>
            <a:xfrm>
              <a:off x="4999831" y="2841520"/>
              <a:ext cx="134513" cy="13451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7" name="pt2237"/>
            <p:cNvSpPr/>
            <p:nvPr/>
          </p:nvSpPr>
          <p:spPr>
            <a:xfrm>
              <a:off x="6194664" y="2528925"/>
              <a:ext cx="58473" cy="5847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8" name="pt2238"/>
            <p:cNvSpPr/>
            <p:nvPr/>
          </p:nvSpPr>
          <p:spPr>
            <a:xfrm>
              <a:off x="6259904" y="4603614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9" name="pt2239"/>
            <p:cNvSpPr/>
            <p:nvPr/>
          </p:nvSpPr>
          <p:spPr>
            <a:xfrm>
              <a:off x="6450688" y="4582642"/>
              <a:ext cx="56861" cy="568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0" name="pt2240"/>
            <p:cNvSpPr/>
            <p:nvPr/>
          </p:nvSpPr>
          <p:spPr>
            <a:xfrm>
              <a:off x="6327681" y="2475724"/>
              <a:ext cx="58480" cy="584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1" name="pt2241"/>
            <p:cNvSpPr/>
            <p:nvPr/>
          </p:nvSpPr>
          <p:spPr>
            <a:xfrm>
              <a:off x="6297813" y="4688235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2" name="pt2242"/>
            <p:cNvSpPr/>
            <p:nvPr/>
          </p:nvSpPr>
          <p:spPr>
            <a:xfrm>
              <a:off x="6160171" y="4163519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3" name="pt2243"/>
            <p:cNvSpPr/>
            <p:nvPr/>
          </p:nvSpPr>
          <p:spPr>
            <a:xfrm>
              <a:off x="6325021" y="2778005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4" name="pt2244"/>
            <p:cNvSpPr/>
            <p:nvPr/>
          </p:nvSpPr>
          <p:spPr>
            <a:xfrm>
              <a:off x="6021553" y="2570033"/>
              <a:ext cx="58470" cy="584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5" name="pt2245"/>
            <p:cNvSpPr/>
            <p:nvPr/>
          </p:nvSpPr>
          <p:spPr>
            <a:xfrm>
              <a:off x="6060995" y="4777696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6" name="pt2246"/>
            <p:cNvSpPr/>
            <p:nvPr/>
          </p:nvSpPr>
          <p:spPr>
            <a:xfrm>
              <a:off x="6450431" y="2468489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7" name="pt2247"/>
            <p:cNvSpPr/>
            <p:nvPr/>
          </p:nvSpPr>
          <p:spPr>
            <a:xfrm>
              <a:off x="6142600" y="2838445"/>
              <a:ext cx="58448" cy="584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8" name="pt2248"/>
            <p:cNvSpPr/>
            <p:nvPr/>
          </p:nvSpPr>
          <p:spPr>
            <a:xfrm>
              <a:off x="6170360" y="2623224"/>
              <a:ext cx="58480" cy="584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9" name="pt2249"/>
            <p:cNvSpPr/>
            <p:nvPr/>
          </p:nvSpPr>
          <p:spPr>
            <a:xfrm>
              <a:off x="6235999" y="4697917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0" name="pt2250"/>
            <p:cNvSpPr/>
            <p:nvPr/>
          </p:nvSpPr>
          <p:spPr>
            <a:xfrm>
              <a:off x="6015525" y="4830903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1" name="pt2251"/>
            <p:cNvSpPr/>
            <p:nvPr/>
          </p:nvSpPr>
          <p:spPr>
            <a:xfrm>
              <a:off x="6327706" y="4872019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2" name="pt2252"/>
            <p:cNvSpPr/>
            <p:nvPr/>
          </p:nvSpPr>
          <p:spPr>
            <a:xfrm>
              <a:off x="6479315" y="4842993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3" name="pt2253"/>
            <p:cNvSpPr/>
            <p:nvPr/>
          </p:nvSpPr>
          <p:spPr>
            <a:xfrm>
              <a:off x="6233925" y="3080245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4" name="pt2254"/>
            <p:cNvSpPr/>
            <p:nvPr/>
          </p:nvSpPr>
          <p:spPr>
            <a:xfrm>
              <a:off x="6499975" y="3595284"/>
              <a:ext cx="58461" cy="584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5" name="pt2255"/>
            <p:cNvSpPr/>
            <p:nvPr/>
          </p:nvSpPr>
          <p:spPr>
            <a:xfrm>
              <a:off x="6256029" y="4531071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6" name="pt2256"/>
            <p:cNvSpPr/>
            <p:nvPr/>
          </p:nvSpPr>
          <p:spPr>
            <a:xfrm>
              <a:off x="6378299" y="3210824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7" name="pt2257"/>
            <p:cNvSpPr/>
            <p:nvPr/>
          </p:nvSpPr>
          <p:spPr>
            <a:xfrm>
              <a:off x="6332970" y="4453691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8" name="pt2258"/>
            <p:cNvSpPr/>
            <p:nvPr/>
          </p:nvSpPr>
          <p:spPr>
            <a:xfrm>
              <a:off x="6193071" y="2584533"/>
              <a:ext cx="58485" cy="584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9" name="pt2259"/>
            <p:cNvSpPr/>
            <p:nvPr/>
          </p:nvSpPr>
          <p:spPr>
            <a:xfrm>
              <a:off x="6447333" y="3696854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0" name="pt2260"/>
            <p:cNvSpPr/>
            <p:nvPr/>
          </p:nvSpPr>
          <p:spPr>
            <a:xfrm>
              <a:off x="6099505" y="4518974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1" name="pt2261"/>
            <p:cNvSpPr/>
            <p:nvPr/>
          </p:nvSpPr>
          <p:spPr>
            <a:xfrm>
              <a:off x="4849068" y="2447685"/>
              <a:ext cx="114559" cy="11455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2" name="pt2262"/>
            <p:cNvSpPr/>
            <p:nvPr/>
          </p:nvSpPr>
          <p:spPr>
            <a:xfrm>
              <a:off x="6011300" y="2698213"/>
              <a:ext cx="58421" cy="584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3" name="pt2263"/>
            <p:cNvSpPr/>
            <p:nvPr/>
          </p:nvSpPr>
          <p:spPr>
            <a:xfrm>
              <a:off x="6281017" y="4584272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4" name="pt2264"/>
            <p:cNvSpPr/>
            <p:nvPr/>
          </p:nvSpPr>
          <p:spPr>
            <a:xfrm>
              <a:off x="6066440" y="3849188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5" name="pt2265"/>
            <p:cNvSpPr/>
            <p:nvPr/>
          </p:nvSpPr>
          <p:spPr>
            <a:xfrm>
              <a:off x="6033063" y="2736881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6" name="pt2266"/>
            <p:cNvSpPr/>
            <p:nvPr/>
          </p:nvSpPr>
          <p:spPr>
            <a:xfrm>
              <a:off x="6206619" y="2891645"/>
              <a:ext cx="58443" cy="584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7" name="pt2267"/>
            <p:cNvSpPr/>
            <p:nvPr/>
          </p:nvSpPr>
          <p:spPr>
            <a:xfrm>
              <a:off x="5989047" y="2461220"/>
              <a:ext cx="58473" cy="5847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8" name="pt2268"/>
            <p:cNvSpPr/>
            <p:nvPr/>
          </p:nvSpPr>
          <p:spPr>
            <a:xfrm>
              <a:off x="6056981" y="4052305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9" name="pt2269"/>
            <p:cNvSpPr/>
            <p:nvPr/>
          </p:nvSpPr>
          <p:spPr>
            <a:xfrm>
              <a:off x="6305556" y="4052291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0" name="pt2270"/>
            <p:cNvSpPr/>
            <p:nvPr/>
          </p:nvSpPr>
          <p:spPr>
            <a:xfrm>
              <a:off x="6414270" y="2657084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1" name="pt2271"/>
            <p:cNvSpPr/>
            <p:nvPr/>
          </p:nvSpPr>
          <p:spPr>
            <a:xfrm>
              <a:off x="6177854" y="4867151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2" name="pt2272"/>
            <p:cNvSpPr/>
            <p:nvPr/>
          </p:nvSpPr>
          <p:spPr>
            <a:xfrm>
              <a:off x="6137039" y="4852679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3" name="pt2273"/>
            <p:cNvSpPr/>
            <p:nvPr/>
          </p:nvSpPr>
          <p:spPr>
            <a:xfrm>
              <a:off x="6018194" y="4852660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4" name="pt2274"/>
            <p:cNvSpPr/>
            <p:nvPr/>
          </p:nvSpPr>
          <p:spPr>
            <a:xfrm>
              <a:off x="6373398" y="4134514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5" name="pt2275"/>
            <p:cNvSpPr/>
            <p:nvPr/>
          </p:nvSpPr>
          <p:spPr>
            <a:xfrm>
              <a:off x="6022168" y="2461227"/>
              <a:ext cx="58458" cy="584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6" name="pt2276"/>
            <p:cNvSpPr/>
            <p:nvPr/>
          </p:nvSpPr>
          <p:spPr>
            <a:xfrm>
              <a:off x="6431770" y="4613287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7" name="pt2277"/>
            <p:cNvSpPr/>
            <p:nvPr/>
          </p:nvSpPr>
          <p:spPr>
            <a:xfrm>
              <a:off x="6253080" y="2896483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8" name="pt2278"/>
            <p:cNvSpPr/>
            <p:nvPr/>
          </p:nvSpPr>
          <p:spPr>
            <a:xfrm>
              <a:off x="5988186" y="4008781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9" name="pt2279"/>
            <p:cNvSpPr/>
            <p:nvPr/>
          </p:nvSpPr>
          <p:spPr>
            <a:xfrm>
              <a:off x="6364705" y="4872019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0" name="pt2280"/>
            <p:cNvSpPr/>
            <p:nvPr/>
          </p:nvSpPr>
          <p:spPr>
            <a:xfrm>
              <a:off x="6161292" y="2512001"/>
              <a:ext cx="58468" cy="5846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1" name="pt2281"/>
            <p:cNvSpPr/>
            <p:nvPr/>
          </p:nvSpPr>
          <p:spPr>
            <a:xfrm>
              <a:off x="6018211" y="3242261"/>
              <a:ext cx="58441" cy="584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2" name="pt2282"/>
            <p:cNvSpPr/>
            <p:nvPr/>
          </p:nvSpPr>
          <p:spPr>
            <a:xfrm>
              <a:off x="6196142" y="4383576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3" name="pt2283"/>
            <p:cNvSpPr/>
            <p:nvPr/>
          </p:nvSpPr>
          <p:spPr>
            <a:xfrm>
              <a:off x="6460307" y="3776649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4" name="pt2284"/>
            <p:cNvSpPr/>
            <p:nvPr/>
          </p:nvSpPr>
          <p:spPr>
            <a:xfrm>
              <a:off x="6457306" y="4219119"/>
              <a:ext cx="58495" cy="58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5" name="pt2285"/>
            <p:cNvSpPr/>
            <p:nvPr/>
          </p:nvSpPr>
          <p:spPr>
            <a:xfrm>
              <a:off x="6080047" y="4066797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6" name="pt2286"/>
            <p:cNvSpPr/>
            <p:nvPr/>
          </p:nvSpPr>
          <p:spPr>
            <a:xfrm>
              <a:off x="6199014" y="4755958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7" name="pt2287"/>
            <p:cNvSpPr/>
            <p:nvPr/>
          </p:nvSpPr>
          <p:spPr>
            <a:xfrm>
              <a:off x="6104730" y="2475750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8" name="pt2288"/>
            <p:cNvSpPr/>
            <p:nvPr/>
          </p:nvSpPr>
          <p:spPr>
            <a:xfrm>
              <a:off x="6406236" y="3788730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9" name="pt2289"/>
            <p:cNvSpPr/>
            <p:nvPr/>
          </p:nvSpPr>
          <p:spPr>
            <a:xfrm>
              <a:off x="6396404" y="4705153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0" name="pt2290"/>
            <p:cNvSpPr/>
            <p:nvPr/>
          </p:nvSpPr>
          <p:spPr>
            <a:xfrm>
              <a:off x="6099910" y="4838161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1" name="pt2291"/>
            <p:cNvSpPr/>
            <p:nvPr/>
          </p:nvSpPr>
          <p:spPr>
            <a:xfrm>
              <a:off x="6179733" y="4671305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2" name="pt2292"/>
            <p:cNvSpPr/>
            <p:nvPr/>
          </p:nvSpPr>
          <p:spPr>
            <a:xfrm>
              <a:off x="6402875" y="4567327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3" name="pt2293"/>
            <p:cNvSpPr/>
            <p:nvPr/>
          </p:nvSpPr>
          <p:spPr>
            <a:xfrm>
              <a:off x="6155347" y="2473311"/>
              <a:ext cx="58470" cy="584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4" name="pt2294"/>
            <p:cNvSpPr/>
            <p:nvPr/>
          </p:nvSpPr>
          <p:spPr>
            <a:xfrm>
              <a:off x="5999717" y="2478166"/>
              <a:ext cx="58433" cy="584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5" name="pt2295"/>
            <p:cNvSpPr/>
            <p:nvPr/>
          </p:nvSpPr>
          <p:spPr>
            <a:xfrm>
              <a:off x="6277276" y="4867187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6" name="pt2296"/>
            <p:cNvSpPr/>
            <p:nvPr/>
          </p:nvSpPr>
          <p:spPr>
            <a:xfrm>
              <a:off x="6103052" y="3036725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7" name="pt2297"/>
            <p:cNvSpPr/>
            <p:nvPr/>
          </p:nvSpPr>
          <p:spPr>
            <a:xfrm>
              <a:off x="6242856" y="3718623"/>
              <a:ext cx="58421" cy="584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8" name="pt2298"/>
            <p:cNvSpPr/>
            <p:nvPr/>
          </p:nvSpPr>
          <p:spPr>
            <a:xfrm>
              <a:off x="6118210" y="3953149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9" name="pt2299"/>
            <p:cNvSpPr/>
            <p:nvPr/>
          </p:nvSpPr>
          <p:spPr>
            <a:xfrm>
              <a:off x="6216539" y="4615700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0" name="pt2300"/>
            <p:cNvSpPr/>
            <p:nvPr/>
          </p:nvSpPr>
          <p:spPr>
            <a:xfrm>
              <a:off x="6465153" y="4838115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1" name="pt2301"/>
            <p:cNvSpPr/>
            <p:nvPr/>
          </p:nvSpPr>
          <p:spPr>
            <a:xfrm>
              <a:off x="6478045" y="2531315"/>
              <a:ext cx="58530" cy="585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2" name="pt2302"/>
            <p:cNvSpPr/>
            <p:nvPr/>
          </p:nvSpPr>
          <p:spPr>
            <a:xfrm>
              <a:off x="6327695" y="2671559"/>
              <a:ext cx="58532" cy="5853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3" name="pt2303"/>
            <p:cNvSpPr/>
            <p:nvPr/>
          </p:nvSpPr>
          <p:spPr>
            <a:xfrm>
              <a:off x="6202678" y="2519202"/>
              <a:ext cx="58574" cy="585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4" name="pt2304"/>
            <p:cNvSpPr/>
            <p:nvPr/>
          </p:nvSpPr>
          <p:spPr>
            <a:xfrm>
              <a:off x="6359907" y="4274916"/>
              <a:ext cx="58132" cy="581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5" name="pt2305"/>
            <p:cNvSpPr/>
            <p:nvPr/>
          </p:nvSpPr>
          <p:spPr>
            <a:xfrm>
              <a:off x="6070542" y="4799482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6" name="pt2306"/>
            <p:cNvSpPr/>
            <p:nvPr/>
          </p:nvSpPr>
          <p:spPr>
            <a:xfrm>
              <a:off x="6501977" y="3218062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7" name="pt2307"/>
            <p:cNvSpPr/>
            <p:nvPr/>
          </p:nvSpPr>
          <p:spPr>
            <a:xfrm>
              <a:off x="6167651" y="3658098"/>
              <a:ext cx="58569" cy="585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8" name="pt2308"/>
            <p:cNvSpPr/>
            <p:nvPr/>
          </p:nvSpPr>
          <p:spPr>
            <a:xfrm>
              <a:off x="5996424" y="4787381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9" name="pt2309"/>
            <p:cNvSpPr/>
            <p:nvPr/>
          </p:nvSpPr>
          <p:spPr>
            <a:xfrm>
              <a:off x="6483405" y="4867119"/>
              <a:ext cx="58562" cy="585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0" name="pt2310"/>
            <p:cNvSpPr/>
            <p:nvPr/>
          </p:nvSpPr>
          <p:spPr>
            <a:xfrm>
              <a:off x="6411902" y="4840517"/>
              <a:ext cx="58569" cy="585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1" name="pt2311"/>
            <p:cNvSpPr/>
            <p:nvPr/>
          </p:nvSpPr>
          <p:spPr>
            <a:xfrm>
              <a:off x="6128920" y="3324474"/>
              <a:ext cx="58441" cy="5844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2" name="pt2312"/>
            <p:cNvSpPr/>
            <p:nvPr/>
          </p:nvSpPr>
          <p:spPr>
            <a:xfrm>
              <a:off x="6281461" y="4475454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3" name="pt2313"/>
            <p:cNvSpPr/>
            <p:nvPr/>
          </p:nvSpPr>
          <p:spPr>
            <a:xfrm>
              <a:off x="6083926" y="3996682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4" name="pt2314"/>
            <p:cNvSpPr/>
            <p:nvPr/>
          </p:nvSpPr>
          <p:spPr>
            <a:xfrm>
              <a:off x="6406555" y="2920656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5" name="pt2315"/>
            <p:cNvSpPr/>
            <p:nvPr/>
          </p:nvSpPr>
          <p:spPr>
            <a:xfrm>
              <a:off x="6270065" y="4601134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6" name="pt2316"/>
            <p:cNvSpPr/>
            <p:nvPr/>
          </p:nvSpPr>
          <p:spPr>
            <a:xfrm>
              <a:off x="6161406" y="2910984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7" name="pt2317"/>
            <p:cNvSpPr/>
            <p:nvPr/>
          </p:nvSpPr>
          <p:spPr>
            <a:xfrm>
              <a:off x="6244389" y="3670186"/>
              <a:ext cx="58574" cy="585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8" name="pt2318"/>
            <p:cNvSpPr/>
            <p:nvPr/>
          </p:nvSpPr>
          <p:spPr>
            <a:xfrm>
              <a:off x="6486992" y="4395657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9" name="pt2319"/>
            <p:cNvSpPr/>
            <p:nvPr/>
          </p:nvSpPr>
          <p:spPr>
            <a:xfrm>
              <a:off x="6121957" y="4867200"/>
              <a:ext cx="58401" cy="584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0" name="pt2320"/>
            <p:cNvSpPr/>
            <p:nvPr/>
          </p:nvSpPr>
          <p:spPr>
            <a:xfrm>
              <a:off x="6118040" y="4596330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1" name="pt2321"/>
            <p:cNvSpPr/>
            <p:nvPr/>
          </p:nvSpPr>
          <p:spPr>
            <a:xfrm>
              <a:off x="6304279" y="4226339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2" name="pt2322"/>
            <p:cNvSpPr/>
            <p:nvPr/>
          </p:nvSpPr>
          <p:spPr>
            <a:xfrm>
              <a:off x="6420481" y="2770720"/>
              <a:ext cx="58490" cy="584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3" name="pt2323"/>
            <p:cNvSpPr/>
            <p:nvPr/>
          </p:nvSpPr>
          <p:spPr>
            <a:xfrm>
              <a:off x="6207217" y="2594201"/>
              <a:ext cx="58495" cy="5849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4" name="pt2324"/>
            <p:cNvSpPr/>
            <p:nvPr/>
          </p:nvSpPr>
          <p:spPr>
            <a:xfrm>
              <a:off x="6476104" y="2458813"/>
              <a:ext cx="58451" cy="584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5" name="pt2325"/>
            <p:cNvSpPr/>
            <p:nvPr/>
          </p:nvSpPr>
          <p:spPr>
            <a:xfrm>
              <a:off x="6212313" y="4705165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6" name="pt2326"/>
            <p:cNvSpPr/>
            <p:nvPr/>
          </p:nvSpPr>
          <p:spPr>
            <a:xfrm>
              <a:off x="6467773" y="2458757"/>
              <a:ext cx="58562" cy="585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7" name="pt2327"/>
            <p:cNvSpPr/>
            <p:nvPr/>
          </p:nvSpPr>
          <p:spPr>
            <a:xfrm>
              <a:off x="6439135" y="4709933"/>
              <a:ext cx="58589" cy="585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8" name="pt2328"/>
            <p:cNvSpPr/>
            <p:nvPr/>
          </p:nvSpPr>
          <p:spPr>
            <a:xfrm>
              <a:off x="6304475" y="4840519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9" name="pt2329"/>
            <p:cNvSpPr/>
            <p:nvPr/>
          </p:nvSpPr>
          <p:spPr>
            <a:xfrm>
              <a:off x="5984314" y="4768038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0" name="pt2330"/>
            <p:cNvSpPr/>
            <p:nvPr/>
          </p:nvSpPr>
          <p:spPr>
            <a:xfrm>
              <a:off x="6450312" y="2577237"/>
              <a:ext cx="58569" cy="5856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1" name="pt2331"/>
            <p:cNvSpPr/>
            <p:nvPr/>
          </p:nvSpPr>
          <p:spPr>
            <a:xfrm>
              <a:off x="6132474" y="2678855"/>
              <a:ext cx="58448" cy="584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2" name="pt2332"/>
            <p:cNvSpPr/>
            <p:nvPr/>
          </p:nvSpPr>
          <p:spPr>
            <a:xfrm>
              <a:off x="6161154" y="4751048"/>
              <a:ext cx="58571" cy="585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3" name="pt2333"/>
            <p:cNvSpPr/>
            <p:nvPr/>
          </p:nvSpPr>
          <p:spPr>
            <a:xfrm>
              <a:off x="6335159" y="4059556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4" name="pt2334"/>
            <p:cNvSpPr/>
            <p:nvPr/>
          </p:nvSpPr>
          <p:spPr>
            <a:xfrm>
              <a:off x="6436111" y="4852608"/>
              <a:ext cx="58567" cy="585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5" name="pt2335"/>
            <p:cNvSpPr/>
            <p:nvPr/>
          </p:nvSpPr>
          <p:spPr>
            <a:xfrm>
              <a:off x="6438228" y="4862335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6" name="pt2336"/>
            <p:cNvSpPr/>
            <p:nvPr/>
          </p:nvSpPr>
          <p:spPr>
            <a:xfrm>
              <a:off x="6017491" y="4753475"/>
              <a:ext cx="58554" cy="58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7" name="pt2337"/>
            <p:cNvSpPr/>
            <p:nvPr/>
          </p:nvSpPr>
          <p:spPr>
            <a:xfrm>
              <a:off x="6127801" y="4859917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8" name="pt2338"/>
            <p:cNvSpPr/>
            <p:nvPr/>
          </p:nvSpPr>
          <p:spPr>
            <a:xfrm>
              <a:off x="6364860" y="4826010"/>
              <a:ext cx="58567" cy="585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9" name="pt2339"/>
            <p:cNvSpPr/>
            <p:nvPr/>
          </p:nvSpPr>
          <p:spPr>
            <a:xfrm>
              <a:off x="6362291" y="2681213"/>
              <a:ext cx="58569" cy="585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0" name="pt2340"/>
            <p:cNvSpPr/>
            <p:nvPr/>
          </p:nvSpPr>
          <p:spPr>
            <a:xfrm>
              <a:off x="6417459" y="2466071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1" name="pt2341"/>
            <p:cNvSpPr/>
            <p:nvPr/>
          </p:nvSpPr>
          <p:spPr>
            <a:xfrm>
              <a:off x="6290811" y="4857504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2" name="pt2342"/>
            <p:cNvSpPr/>
            <p:nvPr/>
          </p:nvSpPr>
          <p:spPr>
            <a:xfrm>
              <a:off x="6105611" y="4303769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3" name="pt2343"/>
            <p:cNvSpPr/>
            <p:nvPr/>
          </p:nvSpPr>
          <p:spPr>
            <a:xfrm>
              <a:off x="6014940" y="4818803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4" name="pt2344"/>
            <p:cNvSpPr/>
            <p:nvPr/>
          </p:nvSpPr>
          <p:spPr>
            <a:xfrm>
              <a:off x="6350799" y="4811557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5" name="pt2345"/>
            <p:cNvSpPr/>
            <p:nvPr/>
          </p:nvSpPr>
          <p:spPr>
            <a:xfrm>
              <a:off x="6325549" y="4748691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6" name="pt2346"/>
            <p:cNvSpPr/>
            <p:nvPr/>
          </p:nvSpPr>
          <p:spPr>
            <a:xfrm>
              <a:off x="6340684" y="4262609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7" name="pt2347"/>
            <p:cNvSpPr/>
            <p:nvPr/>
          </p:nvSpPr>
          <p:spPr>
            <a:xfrm>
              <a:off x="6146782" y="2845682"/>
              <a:ext cx="58483" cy="584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8" name="pt2348"/>
            <p:cNvSpPr/>
            <p:nvPr/>
          </p:nvSpPr>
          <p:spPr>
            <a:xfrm>
              <a:off x="6310597" y="4627785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9" name="pt2349"/>
            <p:cNvSpPr/>
            <p:nvPr/>
          </p:nvSpPr>
          <p:spPr>
            <a:xfrm>
              <a:off x="6452055" y="2473324"/>
              <a:ext cx="58446" cy="584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0" name="pt2350"/>
            <p:cNvSpPr/>
            <p:nvPr/>
          </p:nvSpPr>
          <p:spPr>
            <a:xfrm>
              <a:off x="6093163" y="2482990"/>
              <a:ext cx="58458" cy="584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1" name="pt2351"/>
            <p:cNvSpPr/>
            <p:nvPr/>
          </p:nvSpPr>
          <p:spPr>
            <a:xfrm>
              <a:off x="6462626" y="4859862"/>
              <a:ext cx="58567" cy="585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2" name="pt2352"/>
            <p:cNvSpPr/>
            <p:nvPr/>
          </p:nvSpPr>
          <p:spPr>
            <a:xfrm>
              <a:off x="5998333" y="4830842"/>
              <a:ext cx="58574" cy="585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3" name="pt2353"/>
            <p:cNvSpPr/>
            <p:nvPr/>
          </p:nvSpPr>
          <p:spPr>
            <a:xfrm>
              <a:off x="6307080" y="2773166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4" name="pt2354"/>
            <p:cNvSpPr/>
            <p:nvPr/>
          </p:nvSpPr>
          <p:spPr>
            <a:xfrm>
              <a:off x="6165950" y="4867171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5" name="pt2355"/>
            <p:cNvSpPr/>
            <p:nvPr/>
          </p:nvSpPr>
          <p:spPr>
            <a:xfrm>
              <a:off x="6355958" y="4867170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6" name="pt2356"/>
            <p:cNvSpPr/>
            <p:nvPr/>
          </p:nvSpPr>
          <p:spPr>
            <a:xfrm>
              <a:off x="6161537" y="3861271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7" name="pt2357"/>
            <p:cNvSpPr/>
            <p:nvPr/>
          </p:nvSpPr>
          <p:spPr>
            <a:xfrm>
              <a:off x="6482507" y="4789799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8" name="pt2358"/>
            <p:cNvSpPr/>
            <p:nvPr/>
          </p:nvSpPr>
          <p:spPr>
            <a:xfrm>
              <a:off x="6346298" y="4850193"/>
              <a:ext cx="58562" cy="585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9" name="pt2359"/>
            <p:cNvSpPr/>
            <p:nvPr/>
          </p:nvSpPr>
          <p:spPr>
            <a:xfrm>
              <a:off x="6291099" y="2959347"/>
              <a:ext cx="58448" cy="584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0" name="pt2360"/>
            <p:cNvSpPr/>
            <p:nvPr/>
          </p:nvSpPr>
          <p:spPr>
            <a:xfrm>
              <a:off x="6015312" y="4653507"/>
              <a:ext cx="79556" cy="795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1" name="pt2361"/>
            <p:cNvSpPr/>
            <p:nvPr/>
          </p:nvSpPr>
          <p:spPr>
            <a:xfrm>
              <a:off x="6402895" y="4799430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2" name="pt2362"/>
            <p:cNvSpPr/>
            <p:nvPr/>
          </p:nvSpPr>
          <p:spPr>
            <a:xfrm>
              <a:off x="6025309" y="4859851"/>
              <a:ext cx="58589" cy="585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3" name="pt2363"/>
            <p:cNvSpPr/>
            <p:nvPr/>
          </p:nvSpPr>
          <p:spPr>
            <a:xfrm>
              <a:off x="5985564" y="4847775"/>
              <a:ext cx="58562" cy="585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4" name="pt2364"/>
            <p:cNvSpPr/>
            <p:nvPr/>
          </p:nvSpPr>
          <p:spPr>
            <a:xfrm>
              <a:off x="6177490" y="4460873"/>
              <a:ext cx="58594" cy="585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5" name="pt2365"/>
            <p:cNvSpPr/>
            <p:nvPr/>
          </p:nvSpPr>
          <p:spPr>
            <a:xfrm>
              <a:off x="6021465" y="4833323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6" name="pt2366"/>
            <p:cNvSpPr/>
            <p:nvPr/>
          </p:nvSpPr>
          <p:spPr>
            <a:xfrm>
              <a:off x="6284974" y="4427095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7" name="pt2367"/>
            <p:cNvSpPr/>
            <p:nvPr/>
          </p:nvSpPr>
          <p:spPr>
            <a:xfrm>
              <a:off x="6211938" y="4427091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8" name="pt2368"/>
            <p:cNvSpPr/>
            <p:nvPr/>
          </p:nvSpPr>
          <p:spPr>
            <a:xfrm>
              <a:off x="6355831" y="4729354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9" name="pt2369"/>
            <p:cNvSpPr/>
            <p:nvPr/>
          </p:nvSpPr>
          <p:spPr>
            <a:xfrm>
              <a:off x="6201195" y="4842941"/>
              <a:ext cx="58557" cy="585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0" name="pt2370"/>
            <p:cNvSpPr/>
            <p:nvPr/>
          </p:nvSpPr>
          <p:spPr>
            <a:xfrm>
              <a:off x="6282362" y="4857444"/>
              <a:ext cx="58567" cy="585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1" name="pt2371"/>
            <p:cNvSpPr/>
            <p:nvPr/>
          </p:nvSpPr>
          <p:spPr>
            <a:xfrm>
              <a:off x="6028624" y="4867113"/>
              <a:ext cx="58574" cy="585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2" name="pt2372"/>
            <p:cNvSpPr/>
            <p:nvPr/>
          </p:nvSpPr>
          <p:spPr>
            <a:xfrm>
              <a:off x="6049613" y="3459879"/>
              <a:ext cx="58451" cy="58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3" name="pt2373"/>
            <p:cNvSpPr/>
            <p:nvPr/>
          </p:nvSpPr>
          <p:spPr>
            <a:xfrm>
              <a:off x="6478319" y="4862336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4" name="pt2374"/>
            <p:cNvSpPr/>
            <p:nvPr/>
          </p:nvSpPr>
          <p:spPr>
            <a:xfrm>
              <a:off x="6137057" y="3244615"/>
              <a:ext cx="58569" cy="585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5" name="pt2375"/>
            <p:cNvSpPr/>
            <p:nvPr/>
          </p:nvSpPr>
          <p:spPr>
            <a:xfrm>
              <a:off x="6223975" y="4576951"/>
              <a:ext cx="58569" cy="585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6" name="pt2376"/>
            <p:cNvSpPr/>
            <p:nvPr/>
          </p:nvSpPr>
          <p:spPr>
            <a:xfrm>
              <a:off x="6376061" y="4219076"/>
              <a:ext cx="58581" cy="585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7" name="pt2377"/>
            <p:cNvSpPr/>
            <p:nvPr/>
          </p:nvSpPr>
          <p:spPr>
            <a:xfrm>
              <a:off x="4801876" y="3188127"/>
              <a:ext cx="108676" cy="1086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8" name="pt2378"/>
            <p:cNvSpPr/>
            <p:nvPr/>
          </p:nvSpPr>
          <p:spPr>
            <a:xfrm>
              <a:off x="6031707" y="3822524"/>
              <a:ext cx="58571" cy="585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9" name="pt2379"/>
            <p:cNvSpPr/>
            <p:nvPr/>
          </p:nvSpPr>
          <p:spPr>
            <a:xfrm>
              <a:off x="6170643" y="3189065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0" name="pt2380"/>
            <p:cNvSpPr/>
            <p:nvPr/>
          </p:nvSpPr>
          <p:spPr>
            <a:xfrm>
              <a:off x="6042045" y="4216665"/>
              <a:ext cx="58567" cy="585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1" name="pt2381"/>
            <p:cNvSpPr/>
            <p:nvPr/>
          </p:nvSpPr>
          <p:spPr>
            <a:xfrm>
              <a:off x="5991089" y="3740370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2" name="pt2382"/>
            <p:cNvSpPr/>
            <p:nvPr/>
          </p:nvSpPr>
          <p:spPr>
            <a:xfrm>
              <a:off x="6132333" y="4748691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3" name="pt2383"/>
            <p:cNvSpPr/>
            <p:nvPr/>
          </p:nvSpPr>
          <p:spPr>
            <a:xfrm>
              <a:off x="6126533" y="4867123"/>
              <a:ext cx="58554" cy="58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4" name="pt2384"/>
            <p:cNvSpPr/>
            <p:nvPr/>
          </p:nvSpPr>
          <p:spPr>
            <a:xfrm>
              <a:off x="6256355" y="4801833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5" name="pt2385"/>
            <p:cNvSpPr/>
            <p:nvPr/>
          </p:nvSpPr>
          <p:spPr>
            <a:xfrm>
              <a:off x="6365589" y="4857446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6" name="pt2386"/>
            <p:cNvSpPr/>
            <p:nvPr/>
          </p:nvSpPr>
          <p:spPr>
            <a:xfrm>
              <a:off x="6335882" y="3776583"/>
              <a:ext cx="58567" cy="585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7" name="pt2387"/>
            <p:cNvSpPr/>
            <p:nvPr/>
          </p:nvSpPr>
          <p:spPr>
            <a:xfrm>
              <a:off x="6165156" y="4622959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8" name="pt2388"/>
            <p:cNvSpPr/>
            <p:nvPr/>
          </p:nvSpPr>
          <p:spPr>
            <a:xfrm>
              <a:off x="6084153" y="2490183"/>
              <a:ext cx="58579" cy="5857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9" name="pt2389"/>
            <p:cNvSpPr/>
            <p:nvPr/>
          </p:nvSpPr>
          <p:spPr>
            <a:xfrm>
              <a:off x="6065926" y="2744083"/>
              <a:ext cx="58567" cy="585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0" name="pt2390"/>
            <p:cNvSpPr/>
            <p:nvPr/>
          </p:nvSpPr>
          <p:spPr>
            <a:xfrm>
              <a:off x="6307888" y="2879494"/>
              <a:ext cx="58564" cy="585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1" name="pt2391"/>
            <p:cNvSpPr/>
            <p:nvPr/>
          </p:nvSpPr>
          <p:spPr>
            <a:xfrm>
              <a:off x="6198540" y="2517756"/>
              <a:ext cx="80811" cy="8081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2" name="pt2392"/>
            <p:cNvSpPr/>
            <p:nvPr/>
          </p:nvSpPr>
          <p:spPr>
            <a:xfrm>
              <a:off x="6328398" y="4603550"/>
              <a:ext cx="58569" cy="585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3" name="pt2393"/>
            <p:cNvSpPr/>
            <p:nvPr/>
          </p:nvSpPr>
          <p:spPr>
            <a:xfrm>
              <a:off x="6490378" y="4582021"/>
              <a:ext cx="58102" cy="581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4" name="pt2394"/>
            <p:cNvSpPr/>
            <p:nvPr/>
          </p:nvSpPr>
          <p:spPr>
            <a:xfrm>
              <a:off x="6368320" y="2475682"/>
              <a:ext cx="58564" cy="5856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5" name="pt2395"/>
            <p:cNvSpPr/>
            <p:nvPr/>
          </p:nvSpPr>
          <p:spPr>
            <a:xfrm>
              <a:off x="6470424" y="4688241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6" name="pt2396"/>
            <p:cNvSpPr/>
            <p:nvPr/>
          </p:nvSpPr>
          <p:spPr>
            <a:xfrm>
              <a:off x="6460449" y="4163472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7" name="pt2397"/>
            <p:cNvSpPr/>
            <p:nvPr/>
          </p:nvSpPr>
          <p:spPr>
            <a:xfrm>
              <a:off x="6470027" y="2777991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8" name="pt2398"/>
            <p:cNvSpPr/>
            <p:nvPr/>
          </p:nvSpPr>
          <p:spPr>
            <a:xfrm>
              <a:off x="6184397" y="2570046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9" name="pt2399"/>
            <p:cNvSpPr/>
            <p:nvPr/>
          </p:nvSpPr>
          <p:spPr>
            <a:xfrm>
              <a:off x="6290782" y="4777704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0" name="pt2400"/>
            <p:cNvSpPr/>
            <p:nvPr/>
          </p:nvSpPr>
          <p:spPr>
            <a:xfrm>
              <a:off x="6011444" y="2468488"/>
              <a:ext cx="58446" cy="584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1" name="pt2401"/>
            <p:cNvSpPr/>
            <p:nvPr/>
          </p:nvSpPr>
          <p:spPr>
            <a:xfrm>
              <a:off x="6291592" y="2838447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2" name="pt2402"/>
            <p:cNvSpPr/>
            <p:nvPr/>
          </p:nvSpPr>
          <p:spPr>
            <a:xfrm>
              <a:off x="6244012" y="2623174"/>
              <a:ext cx="58581" cy="5858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3" name="pt2403"/>
            <p:cNvSpPr/>
            <p:nvPr/>
          </p:nvSpPr>
          <p:spPr>
            <a:xfrm>
              <a:off x="6428199" y="4697907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4" name="pt2404"/>
            <p:cNvSpPr/>
            <p:nvPr/>
          </p:nvSpPr>
          <p:spPr>
            <a:xfrm>
              <a:off x="6215639" y="4830904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5" name="pt2405"/>
            <p:cNvSpPr/>
            <p:nvPr/>
          </p:nvSpPr>
          <p:spPr>
            <a:xfrm>
              <a:off x="6504011" y="4871956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6" name="pt2406"/>
            <p:cNvSpPr/>
            <p:nvPr/>
          </p:nvSpPr>
          <p:spPr>
            <a:xfrm>
              <a:off x="6188693" y="4842993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7" name="pt2407"/>
            <p:cNvSpPr/>
            <p:nvPr/>
          </p:nvSpPr>
          <p:spPr>
            <a:xfrm>
              <a:off x="6138458" y="3080196"/>
              <a:ext cx="58554" cy="585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8" name="pt2408"/>
            <p:cNvSpPr/>
            <p:nvPr/>
          </p:nvSpPr>
          <p:spPr>
            <a:xfrm>
              <a:off x="6100964" y="3595230"/>
              <a:ext cx="58569" cy="585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9" name="pt2409"/>
            <p:cNvSpPr/>
            <p:nvPr/>
          </p:nvSpPr>
          <p:spPr>
            <a:xfrm>
              <a:off x="6387551" y="4531067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0" name="pt2410"/>
            <p:cNvSpPr/>
            <p:nvPr/>
          </p:nvSpPr>
          <p:spPr>
            <a:xfrm>
              <a:off x="6366544" y="3210763"/>
              <a:ext cx="58567" cy="585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1" name="pt2411"/>
            <p:cNvSpPr/>
            <p:nvPr/>
          </p:nvSpPr>
          <p:spPr>
            <a:xfrm>
              <a:off x="6123847" y="4453685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2" name="pt2412"/>
            <p:cNvSpPr/>
            <p:nvPr/>
          </p:nvSpPr>
          <p:spPr>
            <a:xfrm>
              <a:off x="6468166" y="2584554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3" name="pt2413"/>
            <p:cNvSpPr/>
            <p:nvPr/>
          </p:nvSpPr>
          <p:spPr>
            <a:xfrm>
              <a:off x="6130030" y="3696787"/>
              <a:ext cx="58569" cy="585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4" name="pt2414"/>
            <p:cNvSpPr/>
            <p:nvPr/>
          </p:nvSpPr>
          <p:spPr>
            <a:xfrm>
              <a:off x="6245660" y="4518921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5" name="pt2415"/>
            <p:cNvSpPr/>
            <p:nvPr/>
          </p:nvSpPr>
          <p:spPr>
            <a:xfrm>
              <a:off x="6156254" y="2475670"/>
              <a:ext cx="58589" cy="585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6" name="pt2416"/>
            <p:cNvSpPr/>
            <p:nvPr/>
          </p:nvSpPr>
          <p:spPr>
            <a:xfrm>
              <a:off x="6114185" y="2698201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7" name="pt2417"/>
            <p:cNvSpPr/>
            <p:nvPr/>
          </p:nvSpPr>
          <p:spPr>
            <a:xfrm>
              <a:off x="6265621" y="4584268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8" name="pt2418"/>
            <p:cNvSpPr/>
            <p:nvPr/>
          </p:nvSpPr>
          <p:spPr>
            <a:xfrm>
              <a:off x="6114464" y="3849181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9" name="pt2419"/>
            <p:cNvSpPr/>
            <p:nvPr/>
          </p:nvSpPr>
          <p:spPr>
            <a:xfrm>
              <a:off x="6014120" y="2736826"/>
              <a:ext cx="58571" cy="5857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0" name="pt2420"/>
            <p:cNvSpPr/>
            <p:nvPr/>
          </p:nvSpPr>
          <p:spPr>
            <a:xfrm>
              <a:off x="6425101" y="2891584"/>
              <a:ext cx="58564" cy="585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1" name="pt2421"/>
            <p:cNvSpPr/>
            <p:nvPr/>
          </p:nvSpPr>
          <p:spPr>
            <a:xfrm>
              <a:off x="6465883" y="2461169"/>
              <a:ext cx="58574" cy="585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2" name="pt2422"/>
            <p:cNvSpPr/>
            <p:nvPr/>
          </p:nvSpPr>
          <p:spPr>
            <a:xfrm>
              <a:off x="6492981" y="4052290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3" name="pt2423"/>
            <p:cNvSpPr/>
            <p:nvPr/>
          </p:nvSpPr>
          <p:spPr>
            <a:xfrm>
              <a:off x="6444303" y="4052298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4" name="pt2424"/>
            <p:cNvSpPr/>
            <p:nvPr/>
          </p:nvSpPr>
          <p:spPr>
            <a:xfrm>
              <a:off x="6052144" y="2657028"/>
              <a:ext cx="58579" cy="5857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5" name="pt2425"/>
            <p:cNvSpPr/>
            <p:nvPr/>
          </p:nvSpPr>
          <p:spPr>
            <a:xfrm>
              <a:off x="6432770" y="4873463"/>
              <a:ext cx="45874" cy="458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6" name="pt2426"/>
            <p:cNvSpPr/>
            <p:nvPr/>
          </p:nvSpPr>
          <p:spPr>
            <a:xfrm>
              <a:off x="6327589" y="4852736"/>
              <a:ext cx="58310" cy="583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7" name="pt2427"/>
            <p:cNvSpPr/>
            <p:nvPr/>
          </p:nvSpPr>
          <p:spPr>
            <a:xfrm>
              <a:off x="6296056" y="4852606"/>
              <a:ext cx="58571" cy="585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8" name="pt2428"/>
            <p:cNvSpPr/>
            <p:nvPr/>
          </p:nvSpPr>
          <p:spPr>
            <a:xfrm>
              <a:off x="6484612" y="4134512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9" name="pt2429"/>
            <p:cNvSpPr/>
            <p:nvPr/>
          </p:nvSpPr>
          <p:spPr>
            <a:xfrm>
              <a:off x="5991698" y="2461229"/>
              <a:ext cx="58456" cy="5845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0" name="pt2430"/>
            <p:cNvSpPr/>
            <p:nvPr/>
          </p:nvSpPr>
          <p:spPr>
            <a:xfrm>
              <a:off x="6013704" y="4613282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1" name="pt2431"/>
            <p:cNvSpPr/>
            <p:nvPr/>
          </p:nvSpPr>
          <p:spPr>
            <a:xfrm>
              <a:off x="5984336" y="2896472"/>
              <a:ext cx="58461" cy="584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2" name="pt2432"/>
            <p:cNvSpPr/>
            <p:nvPr/>
          </p:nvSpPr>
          <p:spPr>
            <a:xfrm>
              <a:off x="6110622" y="4008770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3" name="pt2433"/>
            <p:cNvSpPr/>
            <p:nvPr/>
          </p:nvSpPr>
          <p:spPr>
            <a:xfrm>
              <a:off x="6047654" y="4871954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4" name="pt2434"/>
            <p:cNvSpPr/>
            <p:nvPr/>
          </p:nvSpPr>
          <p:spPr>
            <a:xfrm>
              <a:off x="5988554" y="2512007"/>
              <a:ext cx="58456" cy="5845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5" name="pt2435"/>
            <p:cNvSpPr/>
            <p:nvPr/>
          </p:nvSpPr>
          <p:spPr>
            <a:xfrm>
              <a:off x="6355636" y="3242252"/>
              <a:ext cx="58458" cy="5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6" name="pt2436"/>
            <p:cNvSpPr/>
            <p:nvPr/>
          </p:nvSpPr>
          <p:spPr>
            <a:xfrm>
              <a:off x="6130825" y="4383571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7" name="pt2437"/>
            <p:cNvSpPr/>
            <p:nvPr/>
          </p:nvSpPr>
          <p:spPr>
            <a:xfrm>
              <a:off x="6111594" y="3776643"/>
              <a:ext cx="58448" cy="584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8" name="pt2438"/>
            <p:cNvSpPr/>
            <p:nvPr/>
          </p:nvSpPr>
          <p:spPr>
            <a:xfrm>
              <a:off x="6114950" y="4219082"/>
              <a:ext cx="58569" cy="585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9" name="pt2439"/>
            <p:cNvSpPr/>
            <p:nvPr/>
          </p:nvSpPr>
          <p:spPr>
            <a:xfrm>
              <a:off x="6231748" y="4066807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0" name="pt2440"/>
            <p:cNvSpPr/>
            <p:nvPr/>
          </p:nvSpPr>
          <p:spPr>
            <a:xfrm>
              <a:off x="6002569" y="4755944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1" name="pt2441"/>
            <p:cNvSpPr/>
            <p:nvPr/>
          </p:nvSpPr>
          <p:spPr>
            <a:xfrm>
              <a:off x="6102501" y="2475732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2" name="pt2442"/>
            <p:cNvSpPr/>
            <p:nvPr/>
          </p:nvSpPr>
          <p:spPr>
            <a:xfrm>
              <a:off x="5986513" y="3788677"/>
              <a:ext cx="58559" cy="585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3" name="pt2443"/>
            <p:cNvSpPr/>
            <p:nvPr/>
          </p:nvSpPr>
          <p:spPr>
            <a:xfrm>
              <a:off x="6414654" y="4705101"/>
              <a:ext cx="58581" cy="585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4" name="pt2444"/>
            <p:cNvSpPr/>
            <p:nvPr/>
          </p:nvSpPr>
          <p:spPr>
            <a:xfrm>
              <a:off x="6356347" y="4838099"/>
              <a:ext cx="58569" cy="585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5" name="pt2445"/>
            <p:cNvSpPr/>
            <p:nvPr/>
          </p:nvSpPr>
          <p:spPr>
            <a:xfrm>
              <a:off x="4927695" y="4642167"/>
              <a:ext cx="116744" cy="1167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6" name="pt2446"/>
            <p:cNvSpPr/>
            <p:nvPr/>
          </p:nvSpPr>
          <p:spPr>
            <a:xfrm>
              <a:off x="6092465" y="4567335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7" name="pt2447"/>
            <p:cNvSpPr/>
            <p:nvPr/>
          </p:nvSpPr>
          <p:spPr>
            <a:xfrm>
              <a:off x="6421171" y="2473256"/>
              <a:ext cx="58581" cy="5858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8" name="pt2448"/>
            <p:cNvSpPr/>
            <p:nvPr/>
          </p:nvSpPr>
          <p:spPr>
            <a:xfrm>
              <a:off x="6192843" y="2478156"/>
              <a:ext cx="58453" cy="584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9" name="pt2449"/>
            <p:cNvSpPr/>
            <p:nvPr/>
          </p:nvSpPr>
          <p:spPr>
            <a:xfrm>
              <a:off x="6268391" y="4867176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0" name="pt2450"/>
            <p:cNvSpPr/>
            <p:nvPr/>
          </p:nvSpPr>
          <p:spPr>
            <a:xfrm>
              <a:off x="6503527" y="3036721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1" name="pt2451"/>
            <p:cNvSpPr/>
            <p:nvPr/>
          </p:nvSpPr>
          <p:spPr>
            <a:xfrm>
              <a:off x="6258624" y="3718611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2" name="pt2452"/>
            <p:cNvSpPr/>
            <p:nvPr/>
          </p:nvSpPr>
          <p:spPr>
            <a:xfrm>
              <a:off x="6110830" y="3953116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3" name="pt2453"/>
            <p:cNvSpPr/>
            <p:nvPr/>
          </p:nvSpPr>
          <p:spPr>
            <a:xfrm>
              <a:off x="6280129" y="4615704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4" name="pt2454"/>
            <p:cNvSpPr/>
            <p:nvPr/>
          </p:nvSpPr>
          <p:spPr>
            <a:xfrm>
              <a:off x="6182191" y="4838089"/>
              <a:ext cx="58589" cy="585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5" name="pt2455"/>
            <p:cNvSpPr/>
            <p:nvPr/>
          </p:nvSpPr>
          <p:spPr>
            <a:xfrm>
              <a:off x="6165249" y="2531290"/>
              <a:ext cx="58579" cy="5857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6" name="pt2456"/>
            <p:cNvSpPr/>
            <p:nvPr/>
          </p:nvSpPr>
          <p:spPr>
            <a:xfrm>
              <a:off x="3818118" y="2625641"/>
              <a:ext cx="150368" cy="15036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7" name="pt2457"/>
            <p:cNvSpPr/>
            <p:nvPr/>
          </p:nvSpPr>
          <p:spPr>
            <a:xfrm>
              <a:off x="6146857" y="2519198"/>
              <a:ext cx="58581" cy="5858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8" name="pt2458"/>
            <p:cNvSpPr/>
            <p:nvPr/>
          </p:nvSpPr>
          <p:spPr>
            <a:xfrm>
              <a:off x="6168095" y="4274753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9" name="pt2459"/>
            <p:cNvSpPr/>
            <p:nvPr/>
          </p:nvSpPr>
          <p:spPr>
            <a:xfrm>
              <a:off x="6500901" y="4799466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0" name="pt2460"/>
            <p:cNvSpPr/>
            <p:nvPr/>
          </p:nvSpPr>
          <p:spPr>
            <a:xfrm>
              <a:off x="6356161" y="3218015"/>
              <a:ext cx="58571" cy="5857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1" name="pt2461"/>
            <p:cNvSpPr/>
            <p:nvPr/>
          </p:nvSpPr>
          <p:spPr>
            <a:xfrm>
              <a:off x="6136074" y="3658113"/>
              <a:ext cx="58539" cy="585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2" name="pt2462"/>
            <p:cNvSpPr/>
            <p:nvPr/>
          </p:nvSpPr>
          <p:spPr>
            <a:xfrm>
              <a:off x="6244055" y="4787363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3" name="pt2463"/>
            <p:cNvSpPr/>
            <p:nvPr/>
          </p:nvSpPr>
          <p:spPr>
            <a:xfrm>
              <a:off x="6329653" y="4867149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4" name="pt2464"/>
            <p:cNvSpPr/>
            <p:nvPr/>
          </p:nvSpPr>
          <p:spPr>
            <a:xfrm>
              <a:off x="5074196" y="4810404"/>
              <a:ext cx="118795" cy="1187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5" name="pt2465"/>
            <p:cNvSpPr/>
            <p:nvPr/>
          </p:nvSpPr>
          <p:spPr>
            <a:xfrm>
              <a:off x="6406957" y="3324401"/>
              <a:ext cx="58586" cy="585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6" name="pt2466"/>
            <p:cNvSpPr/>
            <p:nvPr/>
          </p:nvSpPr>
          <p:spPr>
            <a:xfrm>
              <a:off x="6480669" y="4475422"/>
              <a:ext cx="58512" cy="585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7" name="pt2467"/>
            <p:cNvSpPr/>
            <p:nvPr/>
          </p:nvSpPr>
          <p:spPr>
            <a:xfrm>
              <a:off x="6350018" y="3996654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8" name="pt2468"/>
            <p:cNvSpPr/>
            <p:nvPr/>
          </p:nvSpPr>
          <p:spPr>
            <a:xfrm>
              <a:off x="6479734" y="2920633"/>
              <a:ext cx="58500" cy="585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9" name="pt2469"/>
            <p:cNvSpPr/>
            <p:nvPr/>
          </p:nvSpPr>
          <p:spPr>
            <a:xfrm>
              <a:off x="6029138" y="4601149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0" name="pt2470"/>
            <p:cNvSpPr/>
            <p:nvPr/>
          </p:nvSpPr>
          <p:spPr>
            <a:xfrm>
              <a:off x="6160176" y="2910972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1" name="pt2471"/>
            <p:cNvSpPr/>
            <p:nvPr/>
          </p:nvSpPr>
          <p:spPr>
            <a:xfrm>
              <a:off x="4963926" y="3643783"/>
              <a:ext cx="111381" cy="11138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2" name="pt2472"/>
            <p:cNvSpPr/>
            <p:nvPr/>
          </p:nvSpPr>
          <p:spPr>
            <a:xfrm>
              <a:off x="6487940" y="4395617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3" name="pt2473"/>
            <p:cNvSpPr/>
            <p:nvPr/>
          </p:nvSpPr>
          <p:spPr>
            <a:xfrm>
              <a:off x="5991519" y="4867115"/>
              <a:ext cx="58569" cy="585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4" name="pt2474"/>
            <p:cNvSpPr/>
            <p:nvPr/>
          </p:nvSpPr>
          <p:spPr>
            <a:xfrm>
              <a:off x="6151357" y="4596286"/>
              <a:ext cx="58589" cy="585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5" name="pt2475"/>
            <p:cNvSpPr/>
            <p:nvPr/>
          </p:nvSpPr>
          <p:spPr>
            <a:xfrm>
              <a:off x="6145319" y="4226362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6" name="pt2476"/>
            <p:cNvSpPr/>
            <p:nvPr/>
          </p:nvSpPr>
          <p:spPr>
            <a:xfrm>
              <a:off x="6209425" y="2770694"/>
              <a:ext cx="58542" cy="585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7" name="pt2477"/>
            <p:cNvSpPr/>
            <p:nvPr/>
          </p:nvSpPr>
          <p:spPr>
            <a:xfrm>
              <a:off x="6162511" y="2594187"/>
              <a:ext cx="58522" cy="5852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8" name="pt2478"/>
            <p:cNvSpPr/>
            <p:nvPr/>
          </p:nvSpPr>
          <p:spPr>
            <a:xfrm>
              <a:off x="5985207" y="2458760"/>
              <a:ext cx="58557" cy="585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9" name="pt2479"/>
            <p:cNvSpPr/>
            <p:nvPr/>
          </p:nvSpPr>
          <p:spPr>
            <a:xfrm>
              <a:off x="6402853" y="4705134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0" name="pt2480"/>
            <p:cNvSpPr/>
            <p:nvPr/>
          </p:nvSpPr>
          <p:spPr>
            <a:xfrm>
              <a:off x="6112572" y="2458775"/>
              <a:ext cx="58527" cy="585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1" name="pt2481"/>
            <p:cNvSpPr/>
            <p:nvPr/>
          </p:nvSpPr>
          <p:spPr>
            <a:xfrm>
              <a:off x="6201716" y="4709954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2" name="pt2482"/>
            <p:cNvSpPr/>
            <p:nvPr/>
          </p:nvSpPr>
          <p:spPr>
            <a:xfrm>
              <a:off x="6195944" y="4840533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3" name="pt2483"/>
            <p:cNvSpPr/>
            <p:nvPr/>
          </p:nvSpPr>
          <p:spPr>
            <a:xfrm>
              <a:off x="6458072" y="4767967"/>
              <a:ext cx="58586" cy="585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4" name="pt2484"/>
            <p:cNvSpPr/>
            <p:nvPr/>
          </p:nvSpPr>
          <p:spPr>
            <a:xfrm>
              <a:off x="6487943" y="2577253"/>
              <a:ext cx="58537" cy="585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5" name="pt2485"/>
            <p:cNvSpPr/>
            <p:nvPr/>
          </p:nvSpPr>
          <p:spPr>
            <a:xfrm>
              <a:off x="6183063" y="2678786"/>
              <a:ext cx="58586" cy="585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6" name="pt2486"/>
            <p:cNvSpPr/>
            <p:nvPr/>
          </p:nvSpPr>
          <p:spPr>
            <a:xfrm>
              <a:off x="6145469" y="4751055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7" name="pt2487"/>
            <p:cNvSpPr/>
            <p:nvPr/>
          </p:nvSpPr>
          <p:spPr>
            <a:xfrm>
              <a:off x="6227708" y="4059495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8" name="pt2488"/>
            <p:cNvSpPr/>
            <p:nvPr/>
          </p:nvSpPr>
          <p:spPr>
            <a:xfrm>
              <a:off x="6064142" y="4852616"/>
              <a:ext cx="58552" cy="585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9" name="pt2489"/>
            <p:cNvSpPr/>
            <p:nvPr/>
          </p:nvSpPr>
          <p:spPr>
            <a:xfrm>
              <a:off x="6295791" y="4862301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0" name="pt2490"/>
            <p:cNvSpPr/>
            <p:nvPr/>
          </p:nvSpPr>
          <p:spPr>
            <a:xfrm>
              <a:off x="6126987" y="4753470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1" name="pt2491"/>
            <p:cNvSpPr/>
            <p:nvPr/>
          </p:nvSpPr>
          <p:spPr>
            <a:xfrm>
              <a:off x="6098402" y="4859898"/>
              <a:ext cx="58495" cy="58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2" name="pt2492"/>
            <p:cNvSpPr/>
            <p:nvPr/>
          </p:nvSpPr>
          <p:spPr>
            <a:xfrm>
              <a:off x="6308395" y="4826035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3" name="pt2493"/>
            <p:cNvSpPr/>
            <p:nvPr/>
          </p:nvSpPr>
          <p:spPr>
            <a:xfrm>
              <a:off x="6396752" y="2681214"/>
              <a:ext cx="58567" cy="585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4" name="pt2494"/>
            <p:cNvSpPr/>
            <p:nvPr/>
          </p:nvSpPr>
          <p:spPr>
            <a:xfrm>
              <a:off x="6266253" y="2466017"/>
              <a:ext cx="58552" cy="585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5" name="pt2495"/>
            <p:cNvSpPr/>
            <p:nvPr/>
          </p:nvSpPr>
          <p:spPr>
            <a:xfrm>
              <a:off x="6474642" y="4857490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6" name="pt2496"/>
            <p:cNvSpPr/>
            <p:nvPr/>
          </p:nvSpPr>
          <p:spPr>
            <a:xfrm>
              <a:off x="6457026" y="4303753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7" name="pt2497"/>
            <p:cNvSpPr/>
            <p:nvPr/>
          </p:nvSpPr>
          <p:spPr>
            <a:xfrm>
              <a:off x="6112183" y="4818827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8" name="pt2498"/>
            <p:cNvSpPr/>
            <p:nvPr/>
          </p:nvSpPr>
          <p:spPr>
            <a:xfrm>
              <a:off x="5988596" y="4811515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9" name="pt2499"/>
            <p:cNvSpPr/>
            <p:nvPr/>
          </p:nvSpPr>
          <p:spPr>
            <a:xfrm>
              <a:off x="6463216" y="4748625"/>
              <a:ext cx="58581" cy="585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0" name="pt2500"/>
            <p:cNvSpPr/>
            <p:nvPr/>
          </p:nvSpPr>
          <p:spPr>
            <a:xfrm>
              <a:off x="6145071" y="4262619"/>
              <a:ext cx="58544" cy="585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1" name="pt2501"/>
            <p:cNvSpPr/>
            <p:nvPr/>
          </p:nvSpPr>
          <p:spPr>
            <a:xfrm>
              <a:off x="6338311" y="2845680"/>
              <a:ext cx="58488" cy="584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2" name="pt2502"/>
            <p:cNvSpPr/>
            <p:nvPr/>
          </p:nvSpPr>
          <p:spPr>
            <a:xfrm>
              <a:off x="6153211" y="4627779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3" name="pt2503"/>
            <p:cNvSpPr/>
            <p:nvPr/>
          </p:nvSpPr>
          <p:spPr>
            <a:xfrm>
              <a:off x="6157004" y="2473263"/>
              <a:ext cx="58567" cy="585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4" name="pt2504"/>
            <p:cNvSpPr/>
            <p:nvPr/>
          </p:nvSpPr>
          <p:spPr>
            <a:xfrm>
              <a:off x="6202870" y="2482932"/>
              <a:ext cx="58574" cy="585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5" name="pt2505"/>
            <p:cNvSpPr/>
            <p:nvPr/>
          </p:nvSpPr>
          <p:spPr>
            <a:xfrm>
              <a:off x="6016307" y="4859886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6" name="pt2506"/>
            <p:cNvSpPr/>
            <p:nvPr/>
          </p:nvSpPr>
          <p:spPr>
            <a:xfrm>
              <a:off x="6023699" y="4830852"/>
              <a:ext cx="58554" cy="58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7" name="pt2507"/>
            <p:cNvSpPr/>
            <p:nvPr/>
          </p:nvSpPr>
          <p:spPr>
            <a:xfrm>
              <a:off x="6190009" y="2773101"/>
              <a:ext cx="58564" cy="585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8" name="pt2508"/>
            <p:cNvSpPr/>
            <p:nvPr/>
          </p:nvSpPr>
          <p:spPr>
            <a:xfrm>
              <a:off x="6311950" y="4867140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9" name="pt2509"/>
            <p:cNvSpPr/>
            <p:nvPr/>
          </p:nvSpPr>
          <p:spPr>
            <a:xfrm>
              <a:off x="6426354" y="4867155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0" name="pt2510"/>
            <p:cNvSpPr/>
            <p:nvPr/>
          </p:nvSpPr>
          <p:spPr>
            <a:xfrm>
              <a:off x="6373590" y="3861263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1" name="pt2511"/>
            <p:cNvSpPr/>
            <p:nvPr/>
          </p:nvSpPr>
          <p:spPr>
            <a:xfrm>
              <a:off x="6482759" y="4789755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2" name="pt2512"/>
            <p:cNvSpPr/>
            <p:nvPr/>
          </p:nvSpPr>
          <p:spPr>
            <a:xfrm>
              <a:off x="6120056" y="4850227"/>
              <a:ext cx="58493" cy="58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3" name="pt2513"/>
            <p:cNvSpPr/>
            <p:nvPr/>
          </p:nvSpPr>
          <p:spPr>
            <a:xfrm>
              <a:off x="6417463" y="2959260"/>
              <a:ext cx="58623" cy="5862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4" name="pt2514"/>
            <p:cNvSpPr/>
            <p:nvPr/>
          </p:nvSpPr>
          <p:spPr>
            <a:xfrm>
              <a:off x="6355446" y="4664012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5" name="pt2515"/>
            <p:cNvSpPr/>
            <p:nvPr/>
          </p:nvSpPr>
          <p:spPr>
            <a:xfrm>
              <a:off x="6104525" y="4799346"/>
              <a:ext cx="58697" cy="58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6" name="pt2516"/>
            <p:cNvSpPr/>
            <p:nvPr/>
          </p:nvSpPr>
          <p:spPr>
            <a:xfrm>
              <a:off x="6409119" y="4876679"/>
              <a:ext cx="24933" cy="249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7" name="pt2517"/>
            <p:cNvSpPr/>
            <p:nvPr/>
          </p:nvSpPr>
          <p:spPr>
            <a:xfrm>
              <a:off x="5152179" y="4815785"/>
              <a:ext cx="122540" cy="1225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8" name="pt2518"/>
            <p:cNvSpPr/>
            <p:nvPr/>
          </p:nvSpPr>
          <p:spPr>
            <a:xfrm>
              <a:off x="6105491" y="4460886"/>
              <a:ext cx="58569" cy="585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9" name="pt2519"/>
            <p:cNvSpPr/>
            <p:nvPr/>
          </p:nvSpPr>
          <p:spPr>
            <a:xfrm>
              <a:off x="6047773" y="4833297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0" name="pt2520"/>
            <p:cNvSpPr/>
            <p:nvPr/>
          </p:nvSpPr>
          <p:spPr>
            <a:xfrm>
              <a:off x="6447858" y="4427065"/>
              <a:ext cx="58505" cy="58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1" name="pt2521"/>
            <p:cNvSpPr/>
            <p:nvPr/>
          </p:nvSpPr>
          <p:spPr>
            <a:xfrm>
              <a:off x="6460604" y="4427076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2" name="pt2522"/>
            <p:cNvSpPr/>
            <p:nvPr/>
          </p:nvSpPr>
          <p:spPr>
            <a:xfrm>
              <a:off x="6143665" y="4729310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3" name="pt2523"/>
            <p:cNvSpPr/>
            <p:nvPr/>
          </p:nvSpPr>
          <p:spPr>
            <a:xfrm>
              <a:off x="6184867" y="4842960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4" name="pt2524"/>
            <p:cNvSpPr/>
            <p:nvPr/>
          </p:nvSpPr>
          <p:spPr>
            <a:xfrm>
              <a:off x="6088842" y="4857454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5" name="pt2525"/>
            <p:cNvSpPr/>
            <p:nvPr/>
          </p:nvSpPr>
          <p:spPr>
            <a:xfrm>
              <a:off x="6119413" y="4867129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6" name="pt2526"/>
            <p:cNvSpPr/>
            <p:nvPr/>
          </p:nvSpPr>
          <p:spPr>
            <a:xfrm>
              <a:off x="6211028" y="3459853"/>
              <a:ext cx="58502" cy="585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7" name="pt2527"/>
            <p:cNvSpPr/>
            <p:nvPr/>
          </p:nvSpPr>
          <p:spPr>
            <a:xfrm>
              <a:off x="6033780" y="4862342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8" name="pt2528"/>
            <p:cNvSpPr/>
            <p:nvPr/>
          </p:nvSpPr>
          <p:spPr>
            <a:xfrm>
              <a:off x="6289966" y="3244632"/>
              <a:ext cx="58535" cy="5853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9" name="pt2529"/>
            <p:cNvSpPr/>
            <p:nvPr/>
          </p:nvSpPr>
          <p:spPr>
            <a:xfrm>
              <a:off x="6301434" y="4576964"/>
              <a:ext cx="58544" cy="585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0" name="pt2530"/>
            <p:cNvSpPr/>
            <p:nvPr/>
          </p:nvSpPr>
          <p:spPr>
            <a:xfrm>
              <a:off x="6044466" y="4219087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1" name="pt2531"/>
            <p:cNvSpPr/>
            <p:nvPr/>
          </p:nvSpPr>
          <p:spPr>
            <a:xfrm>
              <a:off x="6428911" y="3213193"/>
              <a:ext cx="58544" cy="585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2" name="pt2532"/>
            <p:cNvSpPr/>
            <p:nvPr/>
          </p:nvSpPr>
          <p:spPr>
            <a:xfrm>
              <a:off x="6163659" y="3822549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3" name="pt2533"/>
            <p:cNvSpPr/>
            <p:nvPr/>
          </p:nvSpPr>
          <p:spPr>
            <a:xfrm>
              <a:off x="6138410" y="3189025"/>
              <a:ext cx="58520" cy="585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4" name="pt2534"/>
            <p:cNvSpPr/>
            <p:nvPr/>
          </p:nvSpPr>
          <p:spPr>
            <a:xfrm>
              <a:off x="6408520" y="4216678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5" name="pt2535"/>
            <p:cNvSpPr/>
            <p:nvPr/>
          </p:nvSpPr>
          <p:spPr>
            <a:xfrm>
              <a:off x="6006584" y="3740345"/>
              <a:ext cx="58502" cy="585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6" name="pt2536"/>
            <p:cNvSpPr/>
            <p:nvPr/>
          </p:nvSpPr>
          <p:spPr>
            <a:xfrm>
              <a:off x="6087197" y="4748665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7" name="pt2537"/>
            <p:cNvSpPr/>
            <p:nvPr/>
          </p:nvSpPr>
          <p:spPr>
            <a:xfrm>
              <a:off x="4888192" y="4831712"/>
              <a:ext cx="129376" cy="1293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8" name="pt2538"/>
            <p:cNvSpPr/>
            <p:nvPr/>
          </p:nvSpPr>
          <p:spPr>
            <a:xfrm>
              <a:off x="5993615" y="4801843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9" name="pt2539"/>
            <p:cNvSpPr/>
            <p:nvPr/>
          </p:nvSpPr>
          <p:spPr>
            <a:xfrm>
              <a:off x="5988469" y="4857464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0" name="pt2540"/>
            <p:cNvSpPr/>
            <p:nvPr/>
          </p:nvSpPr>
          <p:spPr>
            <a:xfrm>
              <a:off x="6347064" y="3776624"/>
              <a:ext cx="58485" cy="584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1" name="pt2541"/>
            <p:cNvSpPr/>
            <p:nvPr/>
          </p:nvSpPr>
          <p:spPr>
            <a:xfrm>
              <a:off x="6256698" y="4622885"/>
              <a:ext cx="58586" cy="585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2" name="pt2542"/>
            <p:cNvSpPr/>
            <p:nvPr/>
          </p:nvSpPr>
          <p:spPr>
            <a:xfrm>
              <a:off x="6191750" y="2490218"/>
              <a:ext cx="58510" cy="5851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3" name="pt2543"/>
            <p:cNvSpPr/>
            <p:nvPr/>
          </p:nvSpPr>
          <p:spPr>
            <a:xfrm>
              <a:off x="6473086" y="2744108"/>
              <a:ext cx="58517" cy="585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4" name="pt2544"/>
            <p:cNvSpPr/>
            <p:nvPr/>
          </p:nvSpPr>
          <p:spPr>
            <a:xfrm>
              <a:off x="6423853" y="2879516"/>
              <a:ext cx="58520" cy="585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5" name="pt2545"/>
            <p:cNvSpPr/>
            <p:nvPr/>
          </p:nvSpPr>
          <p:spPr>
            <a:xfrm>
              <a:off x="6250622" y="2539569"/>
              <a:ext cx="37185" cy="371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6" name="pt2546"/>
            <p:cNvSpPr/>
            <p:nvPr/>
          </p:nvSpPr>
          <p:spPr>
            <a:xfrm>
              <a:off x="6070188" y="4603557"/>
              <a:ext cx="58554" cy="58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7" name="pt2547"/>
            <p:cNvSpPr/>
            <p:nvPr/>
          </p:nvSpPr>
          <p:spPr>
            <a:xfrm>
              <a:off x="6501410" y="4583060"/>
              <a:ext cx="56024" cy="560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8" name="pt2548"/>
            <p:cNvSpPr/>
            <p:nvPr/>
          </p:nvSpPr>
          <p:spPr>
            <a:xfrm>
              <a:off x="6175265" y="2465440"/>
              <a:ext cx="79049" cy="790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9" name="pt2549"/>
            <p:cNvSpPr/>
            <p:nvPr/>
          </p:nvSpPr>
          <p:spPr>
            <a:xfrm>
              <a:off x="6310498" y="4688207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0" name="pt2550"/>
            <p:cNvSpPr/>
            <p:nvPr/>
          </p:nvSpPr>
          <p:spPr>
            <a:xfrm>
              <a:off x="6009045" y="4163490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1" name="pt2551"/>
            <p:cNvSpPr/>
            <p:nvPr/>
          </p:nvSpPr>
          <p:spPr>
            <a:xfrm>
              <a:off x="6493202" y="2777969"/>
              <a:ext cx="58500" cy="585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2" name="pt2552"/>
            <p:cNvSpPr/>
            <p:nvPr/>
          </p:nvSpPr>
          <p:spPr>
            <a:xfrm>
              <a:off x="6215556" y="2569980"/>
              <a:ext cx="58576" cy="5857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3" name="pt2553"/>
            <p:cNvSpPr/>
            <p:nvPr/>
          </p:nvSpPr>
          <p:spPr>
            <a:xfrm>
              <a:off x="6013462" y="4777664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4" name="pt2554"/>
            <p:cNvSpPr/>
            <p:nvPr/>
          </p:nvSpPr>
          <p:spPr>
            <a:xfrm>
              <a:off x="6017218" y="2468448"/>
              <a:ext cx="58525" cy="585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5" name="pt2555"/>
            <p:cNvSpPr/>
            <p:nvPr/>
          </p:nvSpPr>
          <p:spPr>
            <a:xfrm>
              <a:off x="6468759" y="2838416"/>
              <a:ext cx="58507" cy="585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6" name="pt2556"/>
            <p:cNvSpPr/>
            <p:nvPr/>
          </p:nvSpPr>
          <p:spPr>
            <a:xfrm>
              <a:off x="6338350" y="2613208"/>
              <a:ext cx="78512" cy="785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7" name="pt2557"/>
            <p:cNvSpPr/>
            <p:nvPr/>
          </p:nvSpPr>
          <p:spPr>
            <a:xfrm>
              <a:off x="6093907" y="4697890"/>
              <a:ext cx="58495" cy="58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8" name="pt2558"/>
            <p:cNvSpPr/>
            <p:nvPr/>
          </p:nvSpPr>
          <p:spPr>
            <a:xfrm>
              <a:off x="6335478" y="4830882"/>
              <a:ext cx="58495" cy="58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9" name="pt2559"/>
            <p:cNvSpPr/>
            <p:nvPr/>
          </p:nvSpPr>
          <p:spPr>
            <a:xfrm>
              <a:off x="6079762" y="4871981"/>
              <a:ext cx="58510" cy="585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0" name="pt2560"/>
            <p:cNvSpPr/>
            <p:nvPr/>
          </p:nvSpPr>
          <p:spPr>
            <a:xfrm>
              <a:off x="6392851" y="4842969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1" name="pt2561"/>
            <p:cNvSpPr/>
            <p:nvPr/>
          </p:nvSpPr>
          <p:spPr>
            <a:xfrm>
              <a:off x="5987082" y="3080185"/>
              <a:ext cx="58576" cy="585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2" name="pt2562"/>
            <p:cNvSpPr/>
            <p:nvPr/>
          </p:nvSpPr>
          <p:spPr>
            <a:xfrm>
              <a:off x="6116566" y="3595243"/>
              <a:ext cx="58542" cy="585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3" name="pt2563"/>
            <p:cNvSpPr/>
            <p:nvPr/>
          </p:nvSpPr>
          <p:spPr>
            <a:xfrm>
              <a:off x="6043579" y="4531043"/>
              <a:ext cx="58500" cy="585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4" name="pt2564"/>
            <p:cNvSpPr/>
            <p:nvPr/>
          </p:nvSpPr>
          <p:spPr>
            <a:xfrm>
              <a:off x="6315134" y="3210779"/>
              <a:ext cx="58535" cy="5853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5" name="pt2565"/>
            <p:cNvSpPr/>
            <p:nvPr/>
          </p:nvSpPr>
          <p:spPr>
            <a:xfrm>
              <a:off x="6120339" y="4453636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6" name="pt2566"/>
            <p:cNvSpPr/>
            <p:nvPr/>
          </p:nvSpPr>
          <p:spPr>
            <a:xfrm>
              <a:off x="6112679" y="2584504"/>
              <a:ext cx="58544" cy="5854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7" name="pt2567"/>
            <p:cNvSpPr/>
            <p:nvPr/>
          </p:nvSpPr>
          <p:spPr>
            <a:xfrm>
              <a:off x="6037381" y="3696831"/>
              <a:ext cx="58480" cy="58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8" name="pt2568"/>
            <p:cNvSpPr/>
            <p:nvPr/>
          </p:nvSpPr>
          <p:spPr>
            <a:xfrm>
              <a:off x="6468710" y="4518925"/>
              <a:ext cx="58557" cy="585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9" name="pt2569"/>
            <p:cNvSpPr/>
            <p:nvPr/>
          </p:nvSpPr>
          <p:spPr>
            <a:xfrm>
              <a:off x="6004228" y="2475690"/>
              <a:ext cx="58549" cy="585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0" name="pt2570"/>
            <p:cNvSpPr/>
            <p:nvPr/>
          </p:nvSpPr>
          <p:spPr>
            <a:xfrm>
              <a:off x="6430773" y="2698158"/>
              <a:ext cx="58532" cy="585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1" name="pt2571"/>
            <p:cNvSpPr/>
            <p:nvPr/>
          </p:nvSpPr>
          <p:spPr>
            <a:xfrm>
              <a:off x="6215234" y="4584232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2" name="pt2572"/>
            <p:cNvSpPr/>
            <p:nvPr/>
          </p:nvSpPr>
          <p:spPr>
            <a:xfrm>
              <a:off x="6225896" y="3849149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3" name="pt2573"/>
            <p:cNvSpPr/>
            <p:nvPr/>
          </p:nvSpPr>
          <p:spPr>
            <a:xfrm>
              <a:off x="6290100" y="2736847"/>
              <a:ext cx="58530" cy="585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4" name="pt2574"/>
            <p:cNvSpPr/>
            <p:nvPr/>
          </p:nvSpPr>
          <p:spPr>
            <a:xfrm>
              <a:off x="6475083" y="2891604"/>
              <a:ext cx="58525" cy="585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5" name="pt2575"/>
            <p:cNvSpPr/>
            <p:nvPr/>
          </p:nvSpPr>
          <p:spPr>
            <a:xfrm>
              <a:off x="6061668" y="2461184"/>
              <a:ext cx="58544" cy="5854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6" name="pt2576"/>
            <p:cNvSpPr/>
            <p:nvPr/>
          </p:nvSpPr>
          <p:spPr>
            <a:xfrm>
              <a:off x="6385285" y="4052286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7" name="pt2577"/>
            <p:cNvSpPr/>
            <p:nvPr/>
          </p:nvSpPr>
          <p:spPr>
            <a:xfrm>
              <a:off x="6237943" y="4052255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8" name="pt2578"/>
            <p:cNvSpPr/>
            <p:nvPr/>
          </p:nvSpPr>
          <p:spPr>
            <a:xfrm>
              <a:off x="5995682" y="2657034"/>
              <a:ext cx="58567" cy="585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9" name="pt2579"/>
            <p:cNvSpPr/>
            <p:nvPr/>
          </p:nvSpPr>
          <p:spPr>
            <a:xfrm>
              <a:off x="6060000" y="4875593"/>
              <a:ext cx="41614" cy="416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0" name="pt2580"/>
            <p:cNvSpPr/>
            <p:nvPr/>
          </p:nvSpPr>
          <p:spPr>
            <a:xfrm>
              <a:off x="6451065" y="4852669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1" name="pt2581"/>
            <p:cNvSpPr/>
            <p:nvPr/>
          </p:nvSpPr>
          <p:spPr>
            <a:xfrm>
              <a:off x="6327023" y="4852626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2" name="pt2582"/>
            <p:cNvSpPr/>
            <p:nvPr/>
          </p:nvSpPr>
          <p:spPr>
            <a:xfrm>
              <a:off x="6356291" y="4134494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3" name="pt2583"/>
            <p:cNvSpPr/>
            <p:nvPr/>
          </p:nvSpPr>
          <p:spPr>
            <a:xfrm>
              <a:off x="5989477" y="2461198"/>
              <a:ext cx="58517" cy="5851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4" name="pt2584"/>
            <p:cNvSpPr/>
            <p:nvPr/>
          </p:nvSpPr>
          <p:spPr>
            <a:xfrm>
              <a:off x="6226338" y="4613230"/>
              <a:ext cx="58552" cy="585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5" name="pt2585"/>
            <p:cNvSpPr/>
            <p:nvPr/>
          </p:nvSpPr>
          <p:spPr>
            <a:xfrm>
              <a:off x="6042981" y="2896462"/>
              <a:ext cx="58480" cy="58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6" name="pt2586"/>
            <p:cNvSpPr/>
            <p:nvPr/>
          </p:nvSpPr>
          <p:spPr>
            <a:xfrm>
              <a:off x="6326512" y="4008740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7" name="pt2587"/>
            <p:cNvSpPr/>
            <p:nvPr/>
          </p:nvSpPr>
          <p:spPr>
            <a:xfrm>
              <a:off x="6115057" y="4872001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8" name="pt2588"/>
            <p:cNvSpPr/>
            <p:nvPr/>
          </p:nvSpPr>
          <p:spPr>
            <a:xfrm>
              <a:off x="6239226" y="2511983"/>
              <a:ext cx="58505" cy="585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9" name="pt2589"/>
            <p:cNvSpPr/>
            <p:nvPr/>
          </p:nvSpPr>
          <p:spPr>
            <a:xfrm>
              <a:off x="6401917" y="3242236"/>
              <a:ext cx="58490" cy="584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0" name="pt2590"/>
            <p:cNvSpPr/>
            <p:nvPr/>
          </p:nvSpPr>
          <p:spPr>
            <a:xfrm>
              <a:off x="6286598" y="4383528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1" name="pt2591"/>
            <p:cNvSpPr/>
            <p:nvPr/>
          </p:nvSpPr>
          <p:spPr>
            <a:xfrm>
              <a:off x="6358609" y="3776582"/>
              <a:ext cx="58569" cy="585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2" name="pt2592"/>
            <p:cNvSpPr/>
            <p:nvPr/>
          </p:nvSpPr>
          <p:spPr>
            <a:xfrm>
              <a:off x="6171246" y="4219097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3" name="pt2593"/>
            <p:cNvSpPr/>
            <p:nvPr/>
          </p:nvSpPr>
          <p:spPr>
            <a:xfrm>
              <a:off x="6494632" y="4066777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4" name="pt2594"/>
            <p:cNvSpPr/>
            <p:nvPr/>
          </p:nvSpPr>
          <p:spPr>
            <a:xfrm>
              <a:off x="6224257" y="4755934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5" name="pt2595"/>
            <p:cNvSpPr/>
            <p:nvPr/>
          </p:nvSpPr>
          <p:spPr>
            <a:xfrm>
              <a:off x="6077468" y="2475732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6" name="pt2596"/>
            <p:cNvSpPr/>
            <p:nvPr/>
          </p:nvSpPr>
          <p:spPr>
            <a:xfrm>
              <a:off x="6414332" y="3788682"/>
              <a:ext cx="58549" cy="585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7" name="pt2597"/>
            <p:cNvSpPr/>
            <p:nvPr/>
          </p:nvSpPr>
          <p:spPr>
            <a:xfrm>
              <a:off x="4725026" y="4680904"/>
              <a:ext cx="106974" cy="1069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8" name="pt2598"/>
            <p:cNvSpPr/>
            <p:nvPr/>
          </p:nvSpPr>
          <p:spPr>
            <a:xfrm>
              <a:off x="6414623" y="4838110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9" name="pt2599"/>
            <p:cNvSpPr/>
            <p:nvPr/>
          </p:nvSpPr>
          <p:spPr>
            <a:xfrm>
              <a:off x="6489539" y="4667412"/>
              <a:ext cx="66254" cy="662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0" name="pt2600"/>
            <p:cNvSpPr/>
            <p:nvPr/>
          </p:nvSpPr>
          <p:spPr>
            <a:xfrm>
              <a:off x="6018800" y="4567288"/>
              <a:ext cx="58552" cy="585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1" name="pt2601"/>
            <p:cNvSpPr/>
            <p:nvPr/>
          </p:nvSpPr>
          <p:spPr>
            <a:xfrm>
              <a:off x="5985957" y="2473256"/>
              <a:ext cx="58581" cy="5858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2" name="pt2602"/>
            <p:cNvSpPr/>
            <p:nvPr/>
          </p:nvSpPr>
          <p:spPr>
            <a:xfrm>
              <a:off x="6089154" y="2478146"/>
              <a:ext cx="58473" cy="5847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3" name="pt2603"/>
            <p:cNvSpPr/>
            <p:nvPr/>
          </p:nvSpPr>
          <p:spPr>
            <a:xfrm>
              <a:off x="6094555" y="4867157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4" name="pt2604"/>
            <p:cNvSpPr/>
            <p:nvPr/>
          </p:nvSpPr>
          <p:spPr>
            <a:xfrm>
              <a:off x="6190910" y="3036682"/>
              <a:ext cx="58532" cy="585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5" name="pt2605"/>
            <p:cNvSpPr/>
            <p:nvPr/>
          </p:nvSpPr>
          <p:spPr>
            <a:xfrm>
              <a:off x="6378391" y="3718588"/>
              <a:ext cx="58493" cy="584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6" name="pt2606"/>
            <p:cNvSpPr/>
            <p:nvPr/>
          </p:nvSpPr>
          <p:spPr>
            <a:xfrm>
              <a:off x="6413729" y="3953150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7" name="pt2607"/>
            <p:cNvSpPr/>
            <p:nvPr/>
          </p:nvSpPr>
          <p:spPr>
            <a:xfrm>
              <a:off x="6453110" y="4615646"/>
              <a:ext cx="58557" cy="585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8" name="pt2608"/>
            <p:cNvSpPr/>
            <p:nvPr/>
          </p:nvSpPr>
          <p:spPr>
            <a:xfrm>
              <a:off x="6155718" y="4838096"/>
              <a:ext cx="58574" cy="585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9" name="pt2609"/>
            <p:cNvSpPr/>
            <p:nvPr/>
          </p:nvSpPr>
          <p:spPr>
            <a:xfrm>
              <a:off x="6467495" y="2531285"/>
              <a:ext cx="58589" cy="585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0" name="pt2610"/>
            <p:cNvSpPr/>
            <p:nvPr/>
          </p:nvSpPr>
          <p:spPr>
            <a:xfrm>
              <a:off x="6036304" y="2671522"/>
              <a:ext cx="58606" cy="5860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1" name="pt2611"/>
            <p:cNvSpPr/>
            <p:nvPr/>
          </p:nvSpPr>
          <p:spPr>
            <a:xfrm>
              <a:off x="4902787" y="2503176"/>
              <a:ext cx="90627" cy="906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2" name="pt2612"/>
            <p:cNvSpPr/>
            <p:nvPr/>
          </p:nvSpPr>
          <p:spPr>
            <a:xfrm>
              <a:off x="5105832" y="4247913"/>
              <a:ext cx="112137" cy="1121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3" name="pt2613"/>
            <p:cNvSpPr/>
            <p:nvPr/>
          </p:nvSpPr>
          <p:spPr>
            <a:xfrm>
              <a:off x="6121901" y="4799435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4" name="pt2614"/>
            <p:cNvSpPr/>
            <p:nvPr/>
          </p:nvSpPr>
          <p:spPr>
            <a:xfrm>
              <a:off x="6108489" y="3218003"/>
              <a:ext cx="58596" cy="5859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5" name="pt2615"/>
            <p:cNvSpPr/>
            <p:nvPr/>
          </p:nvSpPr>
          <p:spPr>
            <a:xfrm>
              <a:off x="6098568" y="3657988"/>
              <a:ext cx="58790" cy="587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6" name="pt2616"/>
            <p:cNvSpPr/>
            <p:nvPr/>
          </p:nvSpPr>
          <p:spPr>
            <a:xfrm>
              <a:off x="6286458" y="4787374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7" name="pt2617"/>
            <p:cNvSpPr/>
            <p:nvPr/>
          </p:nvSpPr>
          <p:spPr>
            <a:xfrm>
              <a:off x="6210456" y="4867022"/>
              <a:ext cx="58756" cy="587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8" name="pt2618"/>
            <p:cNvSpPr/>
            <p:nvPr/>
          </p:nvSpPr>
          <p:spPr>
            <a:xfrm>
              <a:off x="6081227" y="4840414"/>
              <a:ext cx="58775" cy="587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9" name="pt2619"/>
            <p:cNvSpPr/>
            <p:nvPr/>
          </p:nvSpPr>
          <p:spPr>
            <a:xfrm>
              <a:off x="6193526" y="3324446"/>
              <a:ext cx="58498" cy="584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0" name="pt2620"/>
            <p:cNvSpPr/>
            <p:nvPr/>
          </p:nvSpPr>
          <p:spPr>
            <a:xfrm>
              <a:off x="6001574" y="4475439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1" name="pt2621"/>
            <p:cNvSpPr/>
            <p:nvPr/>
          </p:nvSpPr>
          <p:spPr>
            <a:xfrm>
              <a:off x="6037801" y="3996680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2" name="pt2622"/>
            <p:cNvSpPr/>
            <p:nvPr/>
          </p:nvSpPr>
          <p:spPr>
            <a:xfrm>
              <a:off x="6460070" y="2920652"/>
              <a:ext cx="58461" cy="584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3" name="pt2623"/>
            <p:cNvSpPr/>
            <p:nvPr/>
          </p:nvSpPr>
          <p:spPr>
            <a:xfrm>
              <a:off x="6443802" y="4601031"/>
              <a:ext cx="58771" cy="587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4" name="pt2624"/>
            <p:cNvSpPr/>
            <p:nvPr/>
          </p:nvSpPr>
          <p:spPr>
            <a:xfrm>
              <a:off x="6405672" y="2910977"/>
              <a:ext cx="58468" cy="584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5" name="pt2625"/>
            <p:cNvSpPr/>
            <p:nvPr/>
          </p:nvSpPr>
          <p:spPr>
            <a:xfrm>
              <a:off x="6068360" y="3670079"/>
              <a:ext cx="58788" cy="587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6" name="pt2626"/>
            <p:cNvSpPr/>
            <p:nvPr/>
          </p:nvSpPr>
          <p:spPr>
            <a:xfrm>
              <a:off x="6471955" y="4395649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7" name="pt2627"/>
            <p:cNvSpPr/>
            <p:nvPr/>
          </p:nvSpPr>
          <p:spPr>
            <a:xfrm>
              <a:off x="6159969" y="4867157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8" name="pt2628"/>
            <p:cNvSpPr/>
            <p:nvPr/>
          </p:nvSpPr>
          <p:spPr>
            <a:xfrm>
              <a:off x="6453400" y="4596206"/>
              <a:ext cx="58748" cy="587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9" name="pt2629"/>
            <p:cNvSpPr/>
            <p:nvPr/>
          </p:nvSpPr>
          <p:spPr>
            <a:xfrm>
              <a:off x="6262121" y="4226237"/>
              <a:ext cx="58768" cy="587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0" name="pt2630"/>
            <p:cNvSpPr/>
            <p:nvPr/>
          </p:nvSpPr>
          <p:spPr>
            <a:xfrm>
              <a:off x="6339677" y="2770776"/>
              <a:ext cx="58377" cy="583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1" name="pt2631"/>
            <p:cNvSpPr/>
            <p:nvPr/>
          </p:nvSpPr>
          <p:spPr>
            <a:xfrm>
              <a:off x="6478230" y="2594290"/>
              <a:ext cx="58316" cy="5831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2" name="pt2632"/>
            <p:cNvSpPr/>
            <p:nvPr/>
          </p:nvSpPr>
          <p:spPr>
            <a:xfrm>
              <a:off x="6088718" y="2458813"/>
              <a:ext cx="58451" cy="584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3" name="pt2633"/>
            <p:cNvSpPr/>
            <p:nvPr/>
          </p:nvSpPr>
          <p:spPr>
            <a:xfrm>
              <a:off x="6382319" y="4705146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4" name="pt2634"/>
            <p:cNvSpPr/>
            <p:nvPr/>
          </p:nvSpPr>
          <p:spPr>
            <a:xfrm>
              <a:off x="6346021" y="2458647"/>
              <a:ext cx="58783" cy="587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5" name="pt2635"/>
            <p:cNvSpPr/>
            <p:nvPr/>
          </p:nvSpPr>
          <p:spPr>
            <a:xfrm>
              <a:off x="6298548" y="4709839"/>
              <a:ext cx="58778" cy="587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6" name="pt2636"/>
            <p:cNvSpPr/>
            <p:nvPr/>
          </p:nvSpPr>
          <p:spPr>
            <a:xfrm>
              <a:off x="6481360" y="4840415"/>
              <a:ext cx="58773" cy="587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7" name="pt2637"/>
            <p:cNvSpPr/>
            <p:nvPr/>
          </p:nvSpPr>
          <p:spPr>
            <a:xfrm>
              <a:off x="6090614" y="4768029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8" name="pt2638"/>
            <p:cNvSpPr/>
            <p:nvPr/>
          </p:nvSpPr>
          <p:spPr>
            <a:xfrm>
              <a:off x="6303733" y="2577139"/>
              <a:ext cx="58766" cy="5876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9" name="pt2639"/>
            <p:cNvSpPr/>
            <p:nvPr/>
          </p:nvSpPr>
          <p:spPr>
            <a:xfrm>
              <a:off x="6269462" y="2678843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0" name="pt2640"/>
            <p:cNvSpPr/>
            <p:nvPr/>
          </p:nvSpPr>
          <p:spPr>
            <a:xfrm>
              <a:off x="6210098" y="4750937"/>
              <a:ext cx="58795" cy="587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1" name="pt2641"/>
            <p:cNvSpPr/>
            <p:nvPr/>
          </p:nvSpPr>
          <p:spPr>
            <a:xfrm>
              <a:off x="6135146" y="4059548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2" name="pt2642"/>
            <p:cNvSpPr/>
            <p:nvPr/>
          </p:nvSpPr>
          <p:spPr>
            <a:xfrm>
              <a:off x="6284834" y="4852498"/>
              <a:ext cx="58788" cy="587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3" name="pt2643"/>
            <p:cNvSpPr/>
            <p:nvPr/>
          </p:nvSpPr>
          <p:spPr>
            <a:xfrm>
              <a:off x="6361932" y="4862336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4" name="pt2644"/>
            <p:cNvSpPr/>
            <p:nvPr/>
          </p:nvSpPr>
          <p:spPr>
            <a:xfrm>
              <a:off x="6113758" y="4753353"/>
              <a:ext cx="58797" cy="587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5" name="pt2645"/>
            <p:cNvSpPr/>
            <p:nvPr/>
          </p:nvSpPr>
          <p:spPr>
            <a:xfrm>
              <a:off x="6425718" y="4859924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6" name="pt2646"/>
            <p:cNvSpPr/>
            <p:nvPr/>
          </p:nvSpPr>
          <p:spPr>
            <a:xfrm>
              <a:off x="6050454" y="4825907"/>
              <a:ext cx="58773" cy="587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7" name="pt2647"/>
            <p:cNvSpPr/>
            <p:nvPr/>
          </p:nvSpPr>
          <p:spPr>
            <a:xfrm>
              <a:off x="6256810" y="2681101"/>
              <a:ext cx="58793" cy="587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8" name="pt2648"/>
            <p:cNvSpPr/>
            <p:nvPr/>
          </p:nvSpPr>
          <p:spPr>
            <a:xfrm>
              <a:off x="6436512" y="2466049"/>
              <a:ext cx="58488" cy="5848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9" name="pt2649"/>
            <p:cNvSpPr/>
            <p:nvPr/>
          </p:nvSpPr>
          <p:spPr>
            <a:xfrm>
              <a:off x="6341073" y="4857506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0" name="pt2650"/>
            <p:cNvSpPr/>
            <p:nvPr/>
          </p:nvSpPr>
          <p:spPr>
            <a:xfrm>
              <a:off x="6426252" y="4303770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1" name="pt2651"/>
            <p:cNvSpPr/>
            <p:nvPr/>
          </p:nvSpPr>
          <p:spPr>
            <a:xfrm>
              <a:off x="6342486" y="4818854"/>
              <a:ext cx="58370" cy="583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2" name="pt2652"/>
            <p:cNvSpPr/>
            <p:nvPr/>
          </p:nvSpPr>
          <p:spPr>
            <a:xfrm>
              <a:off x="6410515" y="4811536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3" name="pt2653"/>
            <p:cNvSpPr/>
            <p:nvPr/>
          </p:nvSpPr>
          <p:spPr>
            <a:xfrm>
              <a:off x="6230776" y="4748712"/>
              <a:ext cx="58409" cy="584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4" name="pt2654"/>
            <p:cNvSpPr/>
            <p:nvPr/>
          </p:nvSpPr>
          <p:spPr>
            <a:xfrm>
              <a:off x="6094285" y="4262501"/>
              <a:ext cx="58780" cy="587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5" name="pt2655"/>
            <p:cNvSpPr/>
            <p:nvPr/>
          </p:nvSpPr>
          <p:spPr>
            <a:xfrm>
              <a:off x="6277091" y="2845701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6" name="pt2656"/>
            <p:cNvSpPr/>
            <p:nvPr/>
          </p:nvSpPr>
          <p:spPr>
            <a:xfrm>
              <a:off x="6320855" y="4627798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7" name="pt2657"/>
            <p:cNvSpPr/>
            <p:nvPr/>
          </p:nvSpPr>
          <p:spPr>
            <a:xfrm>
              <a:off x="6006084" y="2473316"/>
              <a:ext cx="58461" cy="584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8" name="pt2658"/>
            <p:cNvSpPr/>
            <p:nvPr/>
          </p:nvSpPr>
          <p:spPr>
            <a:xfrm>
              <a:off x="6383475" y="2482986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9" name="pt2659"/>
            <p:cNvSpPr/>
            <p:nvPr/>
          </p:nvSpPr>
          <p:spPr>
            <a:xfrm>
              <a:off x="6478970" y="4859747"/>
              <a:ext cx="58797" cy="587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0" name="pt2660"/>
            <p:cNvSpPr/>
            <p:nvPr/>
          </p:nvSpPr>
          <p:spPr>
            <a:xfrm>
              <a:off x="6203727" y="4830743"/>
              <a:ext cx="58773" cy="587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1" name="pt2661"/>
            <p:cNvSpPr/>
            <p:nvPr/>
          </p:nvSpPr>
          <p:spPr>
            <a:xfrm>
              <a:off x="6123719" y="2773143"/>
              <a:ext cx="58480" cy="58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2" name="pt2662"/>
            <p:cNvSpPr/>
            <p:nvPr/>
          </p:nvSpPr>
          <p:spPr>
            <a:xfrm>
              <a:off x="6193186" y="4867165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3" name="pt2663"/>
            <p:cNvSpPr/>
            <p:nvPr/>
          </p:nvSpPr>
          <p:spPr>
            <a:xfrm>
              <a:off x="6405647" y="4867163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4" name="pt2664"/>
            <p:cNvSpPr/>
            <p:nvPr/>
          </p:nvSpPr>
          <p:spPr>
            <a:xfrm>
              <a:off x="6498902" y="3861269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5" name="pt2665"/>
            <p:cNvSpPr/>
            <p:nvPr/>
          </p:nvSpPr>
          <p:spPr>
            <a:xfrm>
              <a:off x="6000496" y="4789795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6" name="pt2666"/>
            <p:cNvSpPr/>
            <p:nvPr/>
          </p:nvSpPr>
          <p:spPr>
            <a:xfrm>
              <a:off x="6268504" y="4850090"/>
              <a:ext cx="58768" cy="587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7" name="pt2667"/>
            <p:cNvSpPr/>
            <p:nvPr/>
          </p:nvSpPr>
          <p:spPr>
            <a:xfrm>
              <a:off x="6171265" y="2959326"/>
              <a:ext cx="58490" cy="584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8" name="pt2668"/>
            <p:cNvSpPr/>
            <p:nvPr/>
          </p:nvSpPr>
          <p:spPr>
            <a:xfrm>
              <a:off x="6196142" y="4663881"/>
              <a:ext cx="58807" cy="588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9" name="pt2669"/>
            <p:cNvSpPr/>
            <p:nvPr/>
          </p:nvSpPr>
          <p:spPr>
            <a:xfrm>
              <a:off x="6220578" y="4799447"/>
              <a:ext cx="58495" cy="58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0" name="pt2670"/>
            <p:cNvSpPr/>
            <p:nvPr/>
          </p:nvSpPr>
          <p:spPr>
            <a:xfrm>
              <a:off x="6436825" y="4843421"/>
              <a:ext cx="91450" cy="914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1" name="pt2671"/>
            <p:cNvSpPr/>
            <p:nvPr/>
          </p:nvSpPr>
          <p:spPr>
            <a:xfrm>
              <a:off x="6188650" y="4847667"/>
              <a:ext cx="58778" cy="587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2" name="pt2672"/>
            <p:cNvSpPr/>
            <p:nvPr/>
          </p:nvSpPr>
          <p:spPr>
            <a:xfrm>
              <a:off x="3451296" y="4430479"/>
              <a:ext cx="119382" cy="1193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3" name="pt2673"/>
            <p:cNvSpPr/>
            <p:nvPr/>
          </p:nvSpPr>
          <p:spPr>
            <a:xfrm>
              <a:off x="6142314" y="4833315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4" name="pt2674"/>
            <p:cNvSpPr/>
            <p:nvPr/>
          </p:nvSpPr>
          <p:spPr>
            <a:xfrm>
              <a:off x="6223202" y="4427085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5" name="pt2675"/>
            <p:cNvSpPr/>
            <p:nvPr/>
          </p:nvSpPr>
          <p:spPr>
            <a:xfrm>
              <a:off x="6322241" y="4427087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6" name="pt2676"/>
            <p:cNvSpPr/>
            <p:nvPr/>
          </p:nvSpPr>
          <p:spPr>
            <a:xfrm>
              <a:off x="6169989" y="4729343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7" name="pt2677"/>
            <p:cNvSpPr/>
            <p:nvPr/>
          </p:nvSpPr>
          <p:spPr>
            <a:xfrm>
              <a:off x="6034139" y="4842838"/>
              <a:ext cx="58763" cy="587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8" name="pt2678"/>
            <p:cNvSpPr/>
            <p:nvPr/>
          </p:nvSpPr>
          <p:spPr>
            <a:xfrm>
              <a:off x="4924319" y="4817850"/>
              <a:ext cx="137755" cy="1377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9" name="pt2679"/>
            <p:cNvSpPr/>
            <p:nvPr/>
          </p:nvSpPr>
          <p:spPr>
            <a:xfrm>
              <a:off x="6311443" y="4867061"/>
              <a:ext cx="58677" cy="58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0" name="pt2680"/>
            <p:cNvSpPr/>
            <p:nvPr/>
          </p:nvSpPr>
          <p:spPr>
            <a:xfrm>
              <a:off x="6467212" y="3459875"/>
              <a:ext cx="58458" cy="5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1" name="pt2681"/>
            <p:cNvSpPr/>
            <p:nvPr/>
          </p:nvSpPr>
          <p:spPr>
            <a:xfrm>
              <a:off x="6489293" y="4862345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2" name="pt2682"/>
            <p:cNvSpPr/>
            <p:nvPr/>
          </p:nvSpPr>
          <p:spPr>
            <a:xfrm>
              <a:off x="6026614" y="3244512"/>
              <a:ext cx="58775" cy="587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3" name="pt2683"/>
            <p:cNvSpPr/>
            <p:nvPr/>
          </p:nvSpPr>
          <p:spPr>
            <a:xfrm>
              <a:off x="6240392" y="4576854"/>
              <a:ext cx="58763" cy="587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4" name="pt2684"/>
            <p:cNvSpPr/>
            <p:nvPr/>
          </p:nvSpPr>
          <p:spPr>
            <a:xfrm>
              <a:off x="6245998" y="4218966"/>
              <a:ext cx="58802" cy="588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5" name="pt2685"/>
            <p:cNvSpPr/>
            <p:nvPr/>
          </p:nvSpPr>
          <p:spPr>
            <a:xfrm>
              <a:off x="6030137" y="3213067"/>
              <a:ext cx="58795" cy="587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6" name="pt2686"/>
            <p:cNvSpPr/>
            <p:nvPr/>
          </p:nvSpPr>
          <p:spPr>
            <a:xfrm>
              <a:off x="6412132" y="3822415"/>
              <a:ext cx="58788" cy="587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7" name="pt2687"/>
            <p:cNvSpPr/>
            <p:nvPr/>
          </p:nvSpPr>
          <p:spPr>
            <a:xfrm>
              <a:off x="6148331" y="3189042"/>
              <a:ext cx="58485" cy="584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8" name="pt2688"/>
            <p:cNvSpPr/>
            <p:nvPr/>
          </p:nvSpPr>
          <p:spPr>
            <a:xfrm>
              <a:off x="6388140" y="4216555"/>
              <a:ext cx="58788" cy="587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9" name="pt2689"/>
            <p:cNvSpPr/>
            <p:nvPr/>
          </p:nvSpPr>
          <p:spPr>
            <a:xfrm>
              <a:off x="6301948" y="3740367"/>
              <a:ext cx="58458" cy="5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0" name="pt2690"/>
            <p:cNvSpPr/>
            <p:nvPr/>
          </p:nvSpPr>
          <p:spPr>
            <a:xfrm>
              <a:off x="6027465" y="4748688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1" name="pt2691"/>
            <p:cNvSpPr/>
            <p:nvPr/>
          </p:nvSpPr>
          <p:spPr>
            <a:xfrm>
              <a:off x="6085329" y="4867011"/>
              <a:ext cx="58778" cy="587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2" name="pt2692"/>
            <p:cNvSpPr/>
            <p:nvPr/>
          </p:nvSpPr>
          <p:spPr>
            <a:xfrm>
              <a:off x="6123157" y="4801722"/>
              <a:ext cx="58783" cy="587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3" name="pt2693"/>
            <p:cNvSpPr/>
            <p:nvPr/>
          </p:nvSpPr>
          <p:spPr>
            <a:xfrm>
              <a:off x="6230453" y="4857338"/>
              <a:ext cx="58780" cy="587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4" name="pt2694"/>
            <p:cNvSpPr/>
            <p:nvPr/>
          </p:nvSpPr>
          <p:spPr>
            <a:xfrm>
              <a:off x="6069497" y="3776485"/>
              <a:ext cx="58763" cy="587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5" name="pt2695"/>
            <p:cNvSpPr/>
            <p:nvPr/>
          </p:nvSpPr>
          <p:spPr>
            <a:xfrm>
              <a:off x="6396194" y="4622936"/>
              <a:ext cx="58485" cy="58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6" name="pt2696"/>
            <p:cNvSpPr/>
            <p:nvPr/>
          </p:nvSpPr>
          <p:spPr>
            <a:xfrm>
              <a:off x="6191149" y="2490097"/>
              <a:ext cx="58751" cy="587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7" name="pt2697"/>
            <p:cNvSpPr/>
            <p:nvPr/>
          </p:nvSpPr>
          <p:spPr>
            <a:xfrm>
              <a:off x="6207619" y="2743992"/>
              <a:ext cx="58748" cy="587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8" name="pt2698"/>
            <p:cNvSpPr/>
            <p:nvPr/>
          </p:nvSpPr>
          <p:spPr>
            <a:xfrm>
              <a:off x="6439978" y="2879387"/>
              <a:ext cx="58778" cy="587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9" name="pt2699"/>
            <p:cNvSpPr/>
            <p:nvPr/>
          </p:nvSpPr>
          <p:spPr>
            <a:xfrm>
              <a:off x="6414802" y="2528765"/>
              <a:ext cx="58793" cy="5879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0" name="pt2700"/>
            <p:cNvSpPr/>
            <p:nvPr/>
          </p:nvSpPr>
          <p:spPr>
            <a:xfrm>
              <a:off x="6014550" y="4603442"/>
              <a:ext cx="58785" cy="587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1" name="pt2701"/>
            <p:cNvSpPr/>
            <p:nvPr/>
          </p:nvSpPr>
          <p:spPr>
            <a:xfrm>
              <a:off x="6412251" y="4582386"/>
              <a:ext cx="57371" cy="573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2" name="pt2702"/>
            <p:cNvSpPr/>
            <p:nvPr/>
          </p:nvSpPr>
          <p:spPr>
            <a:xfrm>
              <a:off x="6456711" y="2475574"/>
              <a:ext cx="58780" cy="587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3" name="pt2703"/>
            <p:cNvSpPr/>
            <p:nvPr/>
          </p:nvSpPr>
          <p:spPr>
            <a:xfrm>
              <a:off x="6357184" y="4688231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4" name="pt2704"/>
            <p:cNvSpPr/>
            <p:nvPr/>
          </p:nvSpPr>
          <p:spPr>
            <a:xfrm>
              <a:off x="6446584" y="4163366"/>
              <a:ext cx="58773" cy="587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5" name="pt2705"/>
            <p:cNvSpPr/>
            <p:nvPr/>
          </p:nvSpPr>
          <p:spPr>
            <a:xfrm>
              <a:off x="3700741" y="2735792"/>
              <a:ext cx="142854" cy="1428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6" name="pt2706"/>
            <p:cNvSpPr/>
            <p:nvPr/>
          </p:nvSpPr>
          <p:spPr>
            <a:xfrm>
              <a:off x="6488255" y="2570026"/>
              <a:ext cx="58483" cy="584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7" name="pt2707"/>
            <p:cNvSpPr/>
            <p:nvPr/>
          </p:nvSpPr>
          <p:spPr>
            <a:xfrm>
              <a:off x="6021829" y="4777684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8" name="pt2708"/>
            <p:cNvSpPr/>
            <p:nvPr/>
          </p:nvSpPr>
          <p:spPr>
            <a:xfrm>
              <a:off x="6331131" y="2468481"/>
              <a:ext cx="58458" cy="584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9" name="pt2709"/>
            <p:cNvSpPr/>
            <p:nvPr/>
          </p:nvSpPr>
          <p:spPr>
            <a:xfrm>
              <a:off x="6482300" y="2838439"/>
              <a:ext cx="58461" cy="584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0" name="pt2710"/>
            <p:cNvSpPr/>
            <p:nvPr/>
          </p:nvSpPr>
          <p:spPr>
            <a:xfrm>
              <a:off x="6298912" y="2623063"/>
              <a:ext cx="58802" cy="588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1" name="pt2711"/>
            <p:cNvSpPr/>
            <p:nvPr/>
          </p:nvSpPr>
          <p:spPr>
            <a:xfrm>
              <a:off x="6155555" y="4697906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2" name="pt2712"/>
            <p:cNvSpPr/>
            <p:nvPr/>
          </p:nvSpPr>
          <p:spPr>
            <a:xfrm>
              <a:off x="6308565" y="4830883"/>
              <a:ext cx="58493" cy="58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3" name="pt2713"/>
            <p:cNvSpPr/>
            <p:nvPr/>
          </p:nvSpPr>
          <p:spPr>
            <a:xfrm>
              <a:off x="6411422" y="4871858"/>
              <a:ext cx="58756" cy="587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4" name="pt2714"/>
            <p:cNvSpPr/>
            <p:nvPr/>
          </p:nvSpPr>
          <p:spPr>
            <a:xfrm>
              <a:off x="6038403" y="4842998"/>
              <a:ext cx="58443" cy="584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5" name="pt2715"/>
            <p:cNvSpPr/>
            <p:nvPr/>
          </p:nvSpPr>
          <p:spPr>
            <a:xfrm>
              <a:off x="6327329" y="3080077"/>
              <a:ext cx="58793" cy="587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6" name="pt2716"/>
            <p:cNvSpPr/>
            <p:nvPr/>
          </p:nvSpPr>
          <p:spPr>
            <a:xfrm>
              <a:off x="5998191" y="3595123"/>
              <a:ext cx="58783" cy="587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7" name="pt2717"/>
            <p:cNvSpPr/>
            <p:nvPr/>
          </p:nvSpPr>
          <p:spPr>
            <a:xfrm>
              <a:off x="6151804" y="4531063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8" name="pt2718"/>
            <p:cNvSpPr/>
            <p:nvPr/>
          </p:nvSpPr>
          <p:spPr>
            <a:xfrm>
              <a:off x="6484864" y="3210660"/>
              <a:ext cx="58773" cy="587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9" name="pt2719"/>
            <p:cNvSpPr/>
            <p:nvPr/>
          </p:nvSpPr>
          <p:spPr>
            <a:xfrm>
              <a:off x="6447180" y="4453664"/>
              <a:ext cx="58505" cy="58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0" name="pt2720"/>
            <p:cNvSpPr/>
            <p:nvPr/>
          </p:nvSpPr>
          <p:spPr>
            <a:xfrm>
              <a:off x="6150818" y="2584515"/>
              <a:ext cx="58522" cy="5852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1" name="pt2721"/>
            <p:cNvSpPr/>
            <p:nvPr/>
          </p:nvSpPr>
          <p:spPr>
            <a:xfrm>
              <a:off x="6310411" y="3696694"/>
              <a:ext cx="58756" cy="587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2" name="pt2722"/>
            <p:cNvSpPr/>
            <p:nvPr/>
          </p:nvSpPr>
          <p:spPr>
            <a:xfrm>
              <a:off x="6101920" y="4518807"/>
              <a:ext cx="58793" cy="587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3" name="pt2723"/>
            <p:cNvSpPr/>
            <p:nvPr/>
          </p:nvSpPr>
          <p:spPr>
            <a:xfrm>
              <a:off x="6123942" y="2475563"/>
              <a:ext cx="58802" cy="588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4" name="pt2724"/>
            <p:cNvSpPr/>
            <p:nvPr/>
          </p:nvSpPr>
          <p:spPr>
            <a:xfrm>
              <a:off x="6362436" y="2698201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5" name="pt2725"/>
            <p:cNvSpPr/>
            <p:nvPr/>
          </p:nvSpPr>
          <p:spPr>
            <a:xfrm>
              <a:off x="6432456" y="4584253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6" name="pt2726"/>
            <p:cNvSpPr/>
            <p:nvPr/>
          </p:nvSpPr>
          <p:spPr>
            <a:xfrm>
              <a:off x="6487698" y="3849181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7" name="pt2727"/>
            <p:cNvSpPr/>
            <p:nvPr/>
          </p:nvSpPr>
          <p:spPr>
            <a:xfrm>
              <a:off x="6367085" y="2736721"/>
              <a:ext cx="58783" cy="587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8" name="pt2728"/>
            <p:cNvSpPr/>
            <p:nvPr/>
          </p:nvSpPr>
          <p:spPr>
            <a:xfrm>
              <a:off x="6147837" y="2891481"/>
              <a:ext cx="58771" cy="5877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9" name="pt2729"/>
            <p:cNvSpPr/>
            <p:nvPr/>
          </p:nvSpPr>
          <p:spPr>
            <a:xfrm>
              <a:off x="6020536" y="2461064"/>
              <a:ext cx="58785" cy="587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0" name="pt2730"/>
            <p:cNvSpPr/>
            <p:nvPr/>
          </p:nvSpPr>
          <p:spPr>
            <a:xfrm>
              <a:off x="6142401" y="4052293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1" name="pt2731"/>
            <p:cNvSpPr/>
            <p:nvPr/>
          </p:nvSpPr>
          <p:spPr>
            <a:xfrm>
              <a:off x="6350973" y="4052290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2" name="pt2732"/>
            <p:cNvSpPr/>
            <p:nvPr/>
          </p:nvSpPr>
          <p:spPr>
            <a:xfrm>
              <a:off x="6038057" y="2656916"/>
              <a:ext cx="58802" cy="588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3" name="pt2733"/>
            <p:cNvSpPr/>
            <p:nvPr/>
          </p:nvSpPr>
          <p:spPr>
            <a:xfrm>
              <a:off x="6205580" y="4865138"/>
              <a:ext cx="62523" cy="625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4" name="pt2734"/>
            <p:cNvSpPr/>
            <p:nvPr/>
          </p:nvSpPr>
          <p:spPr>
            <a:xfrm>
              <a:off x="6355224" y="4852564"/>
              <a:ext cx="58655" cy="586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5" name="pt2735"/>
            <p:cNvSpPr/>
            <p:nvPr/>
          </p:nvSpPr>
          <p:spPr>
            <a:xfrm>
              <a:off x="6461234" y="4852500"/>
              <a:ext cx="58783" cy="587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6" name="pt2736"/>
            <p:cNvSpPr/>
            <p:nvPr/>
          </p:nvSpPr>
          <p:spPr>
            <a:xfrm>
              <a:off x="6211131" y="4134505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7" name="pt2737"/>
            <p:cNvSpPr/>
            <p:nvPr/>
          </p:nvSpPr>
          <p:spPr>
            <a:xfrm>
              <a:off x="6442625" y="2461235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8" name="pt2738"/>
            <p:cNvSpPr/>
            <p:nvPr/>
          </p:nvSpPr>
          <p:spPr>
            <a:xfrm>
              <a:off x="6461786" y="4613280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9" name="pt2739"/>
            <p:cNvSpPr/>
            <p:nvPr/>
          </p:nvSpPr>
          <p:spPr>
            <a:xfrm>
              <a:off x="6398172" y="2896457"/>
              <a:ext cx="58490" cy="584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0" name="pt2740"/>
            <p:cNvSpPr/>
            <p:nvPr/>
          </p:nvSpPr>
          <p:spPr>
            <a:xfrm>
              <a:off x="6406337" y="4008756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1" name="pt2741"/>
            <p:cNvSpPr/>
            <p:nvPr/>
          </p:nvSpPr>
          <p:spPr>
            <a:xfrm>
              <a:off x="5985811" y="4871863"/>
              <a:ext cx="58746" cy="587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2" name="pt2742"/>
            <p:cNvSpPr/>
            <p:nvPr/>
          </p:nvSpPr>
          <p:spPr>
            <a:xfrm>
              <a:off x="6008605" y="2511992"/>
              <a:ext cx="58485" cy="584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3" name="pt2743"/>
            <p:cNvSpPr/>
            <p:nvPr/>
          </p:nvSpPr>
          <p:spPr>
            <a:xfrm>
              <a:off x="6469930" y="3242245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4" name="pt2744"/>
            <p:cNvSpPr/>
            <p:nvPr/>
          </p:nvSpPr>
          <p:spPr>
            <a:xfrm>
              <a:off x="6377711" y="4383568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5" name="pt2745"/>
            <p:cNvSpPr/>
            <p:nvPr/>
          </p:nvSpPr>
          <p:spPr>
            <a:xfrm>
              <a:off x="6423593" y="3776638"/>
              <a:ext cx="58458" cy="5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6" name="pt2746"/>
            <p:cNvSpPr/>
            <p:nvPr/>
          </p:nvSpPr>
          <p:spPr>
            <a:xfrm>
              <a:off x="6094835" y="4218978"/>
              <a:ext cx="58778" cy="587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7" name="pt2747"/>
            <p:cNvSpPr/>
            <p:nvPr/>
          </p:nvSpPr>
          <p:spPr>
            <a:xfrm>
              <a:off x="6481123" y="4066802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8" name="pt2748"/>
            <p:cNvSpPr/>
            <p:nvPr/>
          </p:nvSpPr>
          <p:spPr>
            <a:xfrm>
              <a:off x="6172468" y="4755952"/>
              <a:ext cx="58436" cy="58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9" name="pt2749"/>
            <p:cNvSpPr/>
            <p:nvPr/>
          </p:nvSpPr>
          <p:spPr>
            <a:xfrm>
              <a:off x="6203321" y="2475738"/>
              <a:ext cx="58453" cy="584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0" name="pt2750"/>
            <p:cNvSpPr/>
            <p:nvPr/>
          </p:nvSpPr>
          <p:spPr>
            <a:xfrm>
              <a:off x="6143594" y="3788561"/>
              <a:ext cx="58793" cy="587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1" name="pt2751"/>
            <p:cNvSpPr/>
            <p:nvPr/>
          </p:nvSpPr>
          <p:spPr>
            <a:xfrm>
              <a:off x="6471100" y="4704989"/>
              <a:ext cx="58805" cy="588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2" name="pt2752"/>
            <p:cNvSpPr/>
            <p:nvPr/>
          </p:nvSpPr>
          <p:spPr>
            <a:xfrm>
              <a:off x="6471264" y="4837988"/>
              <a:ext cx="58790" cy="587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3" name="pt2753"/>
            <p:cNvSpPr/>
            <p:nvPr/>
          </p:nvSpPr>
          <p:spPr>
            <a:xfrm>
              <a:off x="5158105" y="4641402"/>
              <a:ext cx="118273" cy="1182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4" name="pt2754"/>
            <p:cNvSpPr/>
            <p:nvPr/>
          </p:nvSpPr>
          <p:spPr>
            <a:xfrm>
              <a:off x="6398148" y="4567322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5" name="pt2755"/>
            <p:cNvSpPr/>
            <p:nvPr/>
          </p:nvSpPr>
          <p:spPr>
            <a:xfrm>
              <a:off x="6203599" y="2473300"/>
              <a:ext cx="58493" cy="5849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6" name="pt2756"/>
            <p:cNvSpPr/>
            <p:nvPr/>
          </p:nvSpPr>
          <p:spPr>
            <a:xfrm>
              <a:off x="6178996" y="2478154"/>
              <a:ext cx="58458" cy="584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7" name="pt2757"/>
            <p:cNvSpPr/>
            <p:nvPr/>
          </p:nvSpPr>
          <p:spPr>
            <a:xfrm>
              <a:off x="6114420" y="4867167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8" name="pt2758"/>
            <p:cNvSpPr/>
            <p:nvPr/>
          </p:nvSpPr>
          <p:spPr>
            <a:xfrm>
              <a:off x="6438682" y="3036716"/>
              <a:ext cx="58465" cy="584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9" name="pt2759"/>
            <p:cNvSpPr/>
            <p:nvPr/>
          </p:nvSpPr>
          <p:spPr>
            <a:xfrm>
              <a:off x="6248203" y="3718620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0" name="pt2760"/>
            <p:cNvSpPr/>
            <p:nvPr/>
          </p:nvSpPr>
          <p:spPr>
            <a:xfrm>
              <a:off x="6250243" y="3952981"/>
              <a:ext cx="58805" cy="588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1" name="pt2761"/>
            <p:cNvSpPr/>
            <p:nvPr/>
          </p:nvSpPr>
          <p:spPr>
            <a:xfrm>
              <a:off x="6373514" y="4615673"/>
              <a:ext cx="58502" cy="585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2" name="pt2762"/>
            <p:cNvSpPr/>
            <p:nvPr/>
          </p:nvSpPr>
          <p:spPr>
            <a:xfrm>
              <a:off x="5990435" y="4838020"/>
              <a:ext cx="58726" cy="587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3" name="pt2763"/>
            <p:cNvSpPr/>
            <p:nvPr/>
          </p:nvSpPr>
          <p:spPr>
            <a:xfrm>
              <a:off x="6205999" y="2531220"/>
              <a:ext cx="58719" cy="5871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4" name="pt2764"/>
            <p:cNvSpPr/>
            <p:nvPr/>
          </p:nvSpPr>
          <p:spPr>
            <a:xfrm>
              <a:off x="6061962" y="2671456"/>
              <a:ext cx="58739" cy="587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5" name="pt2765"/>
            <p:cNvSpPr/>
            <p:nvPr/>
          </p:nvSpPr>
          <p:spPr>
            <a:xfrm>
              <a:off x="6304959" y="2519070"/>
              <a:ext cx="58839" cy="588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6" name="pt2766"/>
            <p:cNvSpPr/>
            <p:nvPr/>
          </p:nvSpPr>
          <p:spPr>
            <a:xfrm>
              <a:off x="6372476" y="4274610"/>
              <a:ext cx="58744" cy="587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7" name="pt2767"/>
            <p:cNvSpPr/>
            <p:nvPr/>
          </p:nvSpPr>
          <p:spPr>
            <a:xfrm>
              <a:off x="6420511" y="4799446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8" name="pt2768"/>
            <p:cNvSpPr/>
            <p:nvPr/>
          </p:nvSpPr>
          <p:spPr>
            <a:xfrm>
              <a:off x="6019435" y="3217896"/>
              <a:ext cx="58810" cy="588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9" name="pt2769"/>
            <p:cNvSpPr/>
            <p:nvPr/>
          </p:nvSpPr>
          <p:spPr>
            <a:xfrm>
              <a:off x="6392782" y="3657961"/>
              <a:ext cx="58844" cy="588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0" name="pt2770"/>
            <p:cNvSpPr/>
            <p:nvPr/>
          </p:nvSpPr>
          <p:spPr>
            <a:xfrm>
              <a:off x="6197138" y="4787289"/>
              <a:ext cx="58631" cy="586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1" name="pt2771"/>
            <p:cNvSpPr/>
            <p:nvPr/>
          </p:nvSpPr>
          <p:spPr>
            <a:xfrm>
              <a:off x="6486070" y="4866985"/>
              <a:ext cx="58829" cy="588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2" name="pt2772"/>
            <p:cNvSpPr/>
            <p:nvPr/>
          </p:nvSpPr>
          <p:spPr>
            <a:xfrm>
              <a:off x="6462467" y="4840372"/>
              <a:ext cx="58859" cy="588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3" name="pt2773"/>
            <p:cNvSpPr/>
            <p:nvPr/>
          </p:nvSpPr>
          <p:spPr>
            <a:xfrm>
              <a:off x="6163198" y="3324356"/>
              <a:ext cx="58677" cy="586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4" name="pt2774"/>
            <p:cNvSpPr/>
            <p:nvPr/>
          </p:nvSpPr>
          <p:spPr>
            <a:xfrm>
              <a:off x="6010604" y="4475348"/>
              <a:ext cx="58660" cy="586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5" name="pt2775"/>
            <p:cNvSpPr/>
            <p:nvPr/>
          </p:nvSpPr>
          <p:spPr>
            <a:xfrm>
              <a:off x="5993421" y="3996595"/>
              <a:ext cx="58626" cy="586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6" name="pt2776"/>
            <p:cNvSpPr/>
            <p:nvPr/>
          </p:nvSpPr>
          <p:spPr>
            <a:xfrm>
              <a:off x="6409314" y="2920560"/>
              <a:ext cx="58645" cy="586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7" name="pt2777"/>
            <p:cNvSpPr/>
            <p:nvPr/>
          </p:nvSpPr>
          <p:spPr>
            <a:xfrm>
              <a:off x="6227296" y="4595476"/>
              <a:ext cx="69880" cy="698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8" name="pt2778"/>
            <p:cNvSpPr/>
            <p:nvPr/>
          </p:nvSpPr>
          <p:spPr>
            <a:xfrm>
              <a:off x="6163524" y="2910900"/>
              <a:ext cx="58621" cy="586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9" name="pt2779"/>
            <p:cNvSpPr/>
            <p:nvPr/>
          </p:nvSpPr>
          <p:spPr>
            <a:xfrm>
              <a:off x="6023594" y="3670052"/>
              <a:ext cx="58842" cy="588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0" name="pt2780"/>
            <p:cNvSpPr/>
            <p:nvPr/>
          </p:nvSpPr>
          <p:spPr>
            <a:xfrm>
              <a:off x="4840206" y="4366479"/>
              <a:ext cx="116809" cy="1168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1" name="pt2781"/>
            <p:cNvSpPr/>
            <p:nvPr/>
          </p:nvSpPr>
          <p:spPr>
            <a:xfrm>
              <a:off x="6093881" y="4867099"/>
              <a:ext cx="58601" cy="586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2" name="pt2782"/>
            <p:cNvSpPr/>
            <p:nvPr/>
          </p:nvSpPr>
          <p:spPr>
            <a:xfrm>
              <a:off x="6271291" y="4596173"/>
              <a:ext cx="58815" cy="588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3" name="pt2783"/>
            <p:cNvSpPr/>
            <p:nvPr/>
          </p:nvSpPr>
          <p:spPr>
            <a:xfrm>
              <a:off x="6486603" y="4226203"/>
              <a:ext cx="58837" cy="588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4" name="pt2784"/>
            <p:cNvSpPr/>
            <p:nvPr/>
          </p:nvSpPr>
          <p:spPr>
            <a:xfrm>
              <a:off x="6128548" y="2770668"/>
              <a:ext cx="58594" cy="5859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5" name="pt2785"/>
            <p:cNvSpPr/>
            <p:nvPr/>
          </p:nvSpPr>
          <p:spPr>
            <a:xfrm>
              <a:off x="6174702" y="2594116"/>
              <a:ext cx="58665" cy="586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6" name="pt2786"/>
            <p:cNvSpPr/>
            <p:nvPr/>
          </p:nvSpPr>
          <p:spPr>
            <a:xfrm>
              <a:off x="6420114" y="2458716"/>
              <a:ext cx="58645" cy="586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7" name="pt2787"/>
            <p:cNvSpPr/>
            <p:nvPr/>
          </p:nvSpPr>
          <p:spPr>
            <a:xfrm>
              <a:off x="6176160" y="4705050"/>
              <a:ext cx="58682" cy="586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8" name="pt2788"/>
            <p:cNvSpPr/>
            <p:nvPr/>
          </p:nvSpPr>
          <p:spPr>
            <a:xfrm>
              <a:off x="6322700" y="2458619"/>
              <a:ext cx="58839" cy="588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9" name="pt2789"/>
            <p:cNvSpPr/>
            <p:nvPr/>
          </p:nvSpPr>
          <p:spPr>
            <a:xfrm>
              <a:off x="6150801" y="4709806"/>
              <a:ext cx="58844" cy="588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0" name="pt2790"/>
            <p:cNvSpPr/>
            <p:nvPr/>
          </p:nvSpPr>
          <p:spPr>
            <a:xfrm>
              <a:off x="6428311" y="4829458"/>
              <a:ext cx="80687" cy="806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1" name="pt2791"/>
            <p:cNvSpPr/>
            <p:nvPr/>
          </p:nvSpPr>
          <p:spPr>
            <a:xfrm>
              <a:off x="6138269" y="4767951"/>
              <a:ext cx="58618" cy="58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2" name="pt2792"/>
            <p:cNvSpPr/>
            <p:nvPr/>
          </p:nvSpPr>
          <p:spPr>
            <a:xfrm>
              <a:off x="6126952" y="2577117"/>
              <a:ext cx="58810" cy="5881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3" name="pt2793"/>
            <p:cNvSpPr/>
            <p:nvPr/>
          </p:nvSpPr>
          <p:spPr>
            <a:xfrm>
              <a:off x="6247851" y="2678757"/>
              <a:ext cx="58645" cy="586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4" name="pt2794"/>
            <p:cNvSpPr/>
            <p:nvPr/>
          </p:nvSpPr>
          <p:spPr>
            <a:xfrm>
              <a:off x="6187241" y="4750920"/>
              <a:ext cx="58829" cy="588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5" name="pt2795"/>
            <p:cNvSpPr/>
            <p:nvPr/>
          </p:nvSpPr>
          <p:spPr>
            <a:xfrm>
              <a:off x="6455836" y="4059438"/>
              <a:ext cx="58677" cy="58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6" name="pt2796"/>
            <p:cNvSpPr/>
            <p:nvPr/>
          </p:nvSpPr>
          <p:spPr>
            <a:xfrm>
              <a:off x="6040877" y="4838212"/>
              <a:ext cx="87359" cy="873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7" name="pt2797"/>
            <p:cNvSpPr/>
            <p:nvPr/>
          </p:nvSpPr>
          <p:spPr>
            <a:xfrm>
              <a:off x="6067789" y="4862241"/>
              <a:ext cx="58645" cy="586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8" name="pt2798"/>
            <p:cNvSpPr/>
            <p:nvPr/>
          </p:nvSpPr>
          <p:spPr>
            <a:xfrm>
              <a:off x="6214691" y="4753333"/>
              <a:ext cx="58839" cy="588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9" name="pt2799"/>
            <p:cNvSpPr/>
            <p:nvPr/>
          </p:nvSpPr>
          <p:spPr>
            <a:xfrm>
              <a:off x="6471575" y="4859823"/>
              <a:ext cx="58645" cy="586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0" name="pt2800"/>
            <p:cNvSpPr/>
            <p:nvPr/>
          </p:nvSpPr>
          <p:spPr>
            <a:xfrm>
              <a:off x="5991155" y="4825869"/>
              <a:ext cx="58849" cy="588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1" name="pt2801"/>
            <p:cNvSpPr/>
            <p:nvPr/>
          </p:nvSpPr>
          <p:spPr>
            <a:xfrm>
              <a:off x="6264182" y="2681074"/>
              <a:ext cx="58846" cy="588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2" name="pt2802"/>
            <p:cNvSpPr/>
            <p:nvPr/>
          </p:nvSpPr>
          <p:spPr>
            <a:xfrm>
              <a:off x="6181494" y="2465981"/>
              <a:ext cx="58623" cy="5862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3" name="pt2803"/>
            <p:cNvSpPr/>
            <p:nvPr/>
          </p:nvSpPr>
          <p:spPr>
            <a:xfrm>
              <a:off x="6419284" y="4857410"/>
              <a:ext cx="58635" cy="586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4" name="pt2804"/>
            <p:cNvSpPr/>
            <p:nvPr/>
          </p:nvSpPr>
          <p:spPr>
            <a:xfrm>
              <a:off x="6367122" y="4303689"/>
              <a:ext cx="58618" cy="58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5" name="pt2805"/>
            <p:cNvSpPr/>
            <p:nvPr/>
          </p:nvSpPr>
          <p:spPr>
            <a:xfrm>
              <a:off x="6437539" y="4818708"/>
              <a:ext cx="58662" cy="586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6" name="pt2806"/>
            <p:cNvSpPr/>
            <p:nvPr/>
          </p:nvSpPr>
          <p:spPr>
            <a:xfrm>
              <a:off x="6385391" y="4811471"/>
              <a:ext cx="58628" cy="586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7" name="pt2807"/>
            <p:cNvSpPr/>
            <p:nvPr/>
          </p:nvSpPr>
          <p:spPr>
            <a:xfrm>
              <a:off x="6249503" y="4748595"/>
              <a:ext cx="58643" cy="586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8" name="pt2808"/>
            <p:cNvSpPr/>
            <p:nvPr/>
          </p:nvSpPr>
          <p:spPr>
            <a:xfrm>
              <a:off x="6442266" y="4262468"/>
              <a:ext cx="58846" cy="588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9" name="pt2809"/>
            <p:cNvSpPr/>
            <p:nvPr/>
          </p:nvSpPr>
          <p:spPr>
            <a:xfrm>
              <a:off x="6129317" y="2845586"/>
              <a:ext cx="58675" cy="586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0" name="pt2810"/>
            <p:cNvSpPr/>
            <p:nvPr/>
          </p:nvSpPr>
          <p:spPr>
            <a:xfrm>
              <a:off x="6186108" y="4627719"/>
              <a:ext cx="58591" cy="585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1" name="pt2811"/>
            <p:cNvSpPr/>
            <p:nvPr/>
          </p:nvSpPr>
          <p:spPr>
            <a:xfrm>
              <a:off x="6102336" y="2473237"/>
              <a:ext cx="58618" cy="586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2" name="pt2812"/>
            <p:cNvSpPr/>
            <p:nvPr/>
          </p:nvSpPr>
          <p:spPr>
            <a:xfrm>
              <a:off x="3400748" y="2448683"/>
              <a:ext cx="127071" cy="12707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3" name="pt2813"/>
            <p:cNvSpPr/>
            <p:nvPr/>
          </p:nvSpPr>
          <p:spPr>
            <a:xfrm>
              <a:off x="6112890" y="4846999"/>
              <a:ext cx="84293" cy="842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4" name="pt2814"/>
            <p:cNvSpPr/>
            <p:nvPr/>
          </p:nvSpPr>
          <p:spPr>
            <a:xfrm>
              <a:off x="6297181" y="4830694"/>
              <a:ext cx="58871" cy="588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5" name="pt2815"/>
            <p:cNvSpPr/>
            <p:nvPr/>
          </p:nvSpPr>
          <p:spPr>
            <a:xfrm>
              <a:off x="6257275" y="2773058"/>
              <a:ext cx="58650" cy="586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6" name="pt2816"/>
            <p:cNvSpPr/>
            <p:nvPr/>
          </p:nvSpPr>
          <p:spPr>
            <a:xfrm>
              <a:off x="6087785" y="4867075"/>
              <a:ext cx="58650" cy="586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7" name="pt2817"/>
            <p:cNvSpPr/>
            <p:nvPr/>
          </p:nvSpPr>
          <p:spPr>
            <a:xfrm>
              <a:off x="6241010" y="4867075"/>
              <a:ext cx="58650" cy="586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8" name="pt2818"/>
            <p:cNvSpPr/>
            <p:nvPr/>
          </p:nvSpPr>
          <p:spPr>
            <a:xfrm>
              <a:off x="6502016" y="3861160"/>
              <a:ext cx="58675" cy="58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9" name="pt2819"/>
            <p:cNvSpPr/>
            <p:nvPr/>
          </p:nvSpPr>
          <p:spPr>
            <a:xfrm>
              <a:off x="6075256" y="4789710"/>
              <a:ext cx="58626" cy="586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0" name="pt2820"/>
            <p:cNvSpPr/>
            <p:nvPr/>
          </p:nvSpPr>
          <p:spPr>
            <a:xfrm>
              <a:off x="6485282" y="4850063"/>
              <a:ext cx="58822" cy="588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1" name="pt2821"/>
            <p:cNvSpPr/>
            <p:nvPr/>
          </p:nvSpPr>
          <p:spPr>
            <a:xfrm>
              <a:off x="6147346" y="2959249"/>
              <a:ext cx="58645" cy="586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2" name="pt2822"/>
            <p:cNvSpPr/>
            <p:nvPr/>
          </p:nvSpPr>
          <p:spPr>
            <a:xfrm>
              <a:off x="5112063" y="4659979"/>
              <a:ext cx="66613" cy="666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3" name="pt2823"/>
            <p:cNvSpPr/>
            <p:nvPr/>
          </p:nvSpPr>
          <p:spPr>
            <a:xfrm>
              <a:off x="6202176" y="4799323"/>
              <a:ext cx="58744" cy="587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4" name="pt2824"/>
            <p:cNvSpPr/>
            <p:nvPr/>
          </p:nvSpPr>
          <p:spPr>
            <a:xfrm>
              <a:off x="6375330" y="4863861"/>
              <a:ext cx="50570" cy="505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5" name="pt2825"/>
            <p:cNvSpPr/>
            <p:nvPr/>
          </p:nvSpPr>
          <p:spPr>
            <a:xfrm>
              <a:off x="6217229" y="4847641"/>
              <a:ext cx="58829" cy="588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6" name="pt2826"/>
            <p:cNvSpPr/>
            <p:nvPr/>
          </p:nvSpPr>
          <p:spPr>
            <a:xfrm>
              <a:off x="6309302" y="4468799"/>
              <a:ext cx="42742" cy="427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7" name="pt2827"/>
            <p:cNvSpPr/>
            <p:nvPr/>
          </p:nvSpPr>
          <p:spPr>
            <a:xfrm>
              <a:off x="6289984" y="4833238"/>
              <a:ext cx="58618" cy="58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8" name="pt2828"/>
            <p:cNvSpPr/>
            <p:nvPr/>
          </p:nvSpPr>
          <p:spPr>
            <a:xfrm>
              <a:off x="6429167" y="4426984"/>
              <a:ext cx="58667" cy="586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9" name="pt2829"/>
            <p:cNvSpPr/>
            <p:nvPr/>
          </p:nvSpPr>
          <p:spPr>
            <a:xfrm>
              <a:off x="6139164" y="4427007"/>
              <a:ext cx="58621" cy="586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0" name="pt2830"/>
            <p:cNvSpPr/>
            <p:nvPr/>
          </p:nvSpPr>
          <p:spPr>
            <a:xfrm>
              <a:off x="6140795" y="4729264"/>
              <a:ext cx="58616" cy="586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1" name="pt2831"/>
            <p:cNvSpPr/>
            <p:nvPr/>
          </p:nvSpPr>
          <p:spPr>
            <a:xfrm>
              <a:off x="6295669" y="4842800"/>
              <a:ext cx="58839" cy="588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2" name="pt2832"/>
            <p:cNvSpPr/>
            <p:nvPr/>
          </p:nvSpPr>
          <p:spPr>
            <a:xfrm>
              <a:off x="6472417" y="4857028"/>
              <a:ext cx="59399" cy="593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3" name="pt2833"/>
            <p:cNvSpPr/>
            <p:nvPr/>
          </p:nvSpPr>
          <p:spPr>
            <a:xfrm>
              <a:off x="6399627" y="4868975"/>
              <a:ext cx="54849" cy="548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4" name="pt2834"/>
            <p:cNvSpPr/>
            <p:nvPr/>
          </p:nvSpPr>
          <p:spPr>
            <a:xfrm>
              <a:off x="6432849" y="3459794"/>
              <a:ext cx="58621" cy="5862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5" name="pt2835"/>
            <p:cNvSpPr/>
            <p:nvPr/>
          </p:nvSpPr>
          <p:spPr>
            <a:xfrm>
              <a:off x="6447294" y="4862253"/>
              <a:ext cx="58621" cy="586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6" name="pt2836"/>
            <p:cNvSpPr/>
            <p:nvPr/>
          </p:nvSpPr>
          <p:spPr>
            <a:xfrm>
              <a:off x="6033828" y="3247829"/>
              <a:ext cx="52140" cy="521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7" name="pt2837"/>
            <p:cNvSpPr/>
            <p:nvPr/>
          </p:nvSpPr>
          <p:spPr>
            <a:xfrm>
              <a:off x="6004417" y="4576825"/>
              <a:ext cx="58822" cy="588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8" name="pt2838"/>
            <p:cNvSpPr/>
            <p:nvPr/>
          </p:nvSpPr>
          <p:spPr>
            <a:xfrm>
              <a:off x="5085766" y="4211681"/>
              <a:ext cx="73371" cy="733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9" name="pt2839"/>
            <p:cNvSpPr/>
            <p:nvPr/>
          </p:nvSpPr>
          <p:spPr>
            <a:xfrm>
              <a:off x="6015650" y="3215243"/>
              <a:ext cx="54444" cy="544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0" name="pt2840"/>
            <p:cNvSpPr/>
            <p:nvPr/>
          </p:nvSpPr>
          <p:spPr>
            <a:xfrm>
              <a:off x="6201105" y="3822400"/>
              <a:ext cx="58820" cy="588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1" name="pt2841"/>
            <p:cNvSpPr/>
            <p:nvPr/>
          </p:nvSpPr>
          <p:spPr>
            <a:xfrm>
              <a:off x="6250668" y="3188970"/>
              <a:ext cx="58628" cy="586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2" name="pt2842"/>
            <p:cNvSpPr/>
            <p:nvPr/>
          </p:nvSpPr>
          <p:spPr>
            <a:xfrm>
              <a:off x="6394838" y="4216510"/>
              <a:ext cx="58878" cy="588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3" name="pt2843"/>
            <p:cNvSpPr/>
            <p:nvPr/>
          </p:nvSpPr>
          <p:spPr>
            <a:xfrm>
              <a:off x="6470119" y="3740272"/>
              <a:ext cx="58648" cy="5864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4" name="pt2844"/>
            <p:cNvSpPr/>
            <p:nvPr/>
          </p:nvSpPr>
          <p:spPr>
            <a:xfrm>
              <a:off x="6014165" y="4748602"/>
              <a:ext cx="58628" cy="586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5" name="pt2845"/>
            <p:cNvSpPr/>
            <p:nvPr/>
          </p:nvSpPr>
          <p:spPr>
            <a:xfrm>
              <a:off x="6471344" y="4866984"/>
              <a:ext cx="58832" cy="588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6" name="pt2846"/>
            <p:cNvSpPr/>
            <p:nvPr/>
          </p:nvSpPr>
          <p:spPr>
            <a:xfrm>
              <a:off x="6269691" y="4801692"/>
              <a:ext cx="58842" cy="588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7" name="pt2847"/>
            <p:cNvSpPr/>
            <p:nvPr/>
          </p:nvSpPr>
          <p:spPr>
            <a:xfrm>
              <a:off x="6350311" y="4857312"/>
              <a:ext cx="58832" cy="588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8" name="pt2848"/>
            <p:cNvSpPr/>
            <p:nvPr/>
          </p:nvSpPr>
          <p:spPr>
            <a:xfrm>
              <a:off x="6075802" y="3776434"/>
              <a:ext cx="58866" cy="5886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9" name="pt2849"/>
            <p:cNvSpPr/>
            <p:nvPr/>
          </p:nvSpPr>
          <p:spPr>
            <a:xfrm>
              <a:off x="6281960" y="4622851"/>
              <a:ext cx="58655" cy="586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0" name="pt2850"/>
            <p:cNvSpPr/>
            <p:nvPr/>
          </p:nvSpPr>
          <p:spPr>
            <a:xfrm>
              <a:off x="4697363" y="2468009"/>
              <a:ext cx="102928" cy="1029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1" name="pt2851"/>
            <p:cNvSpPr/>
            <p:nvPr/>
          </p:nvSpPr>
          <p:spPr>
            <a:xfrm>
              <a:off x="6064650" y="2743943"/>
              <a:ext cx="58846" cy="588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2" name="pt2852"/>
            <p:cNvSpPr/>
            <p:nvPr/>
          </p:nvSpPr>
          <p:spPr>
            <a:xfrm>
              <a:off x="6409974" y="2871442"/>
              <a:ext cx="74668" cy="746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3" name="pt2853"/>
            <p:cNvSpPr/>
            <p:nvPr/>
          </p:nvSpPr>
          <p:spPr>
            <a:xfrm>
              <a:off x="6311070" y="2544388"/>
              <a:ext cx="27547" cy="275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4" name="pt2854"/>
            <p:cNvSpPr/>
            <p:nvPr/>
          </p:nvSpPr>
          <p:spPr>
            <a:xfrm>
              <a:off x="6326564" y="4603413"/>
              <a:ext cx="58842" cy="588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5" name="pt2855"/>
            <p:cNvSpPr/>
            <p:nvPr/>
          </p:nvSpPr>
          <p:spPr>
            <a:xfrm>
              <a:off x="6385690" y="4582297"/>
              <a:ext cx="57550" cy="575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6" name="pt2856"/>
            <p:cNvSpPr/>
            <p:nvPr/>
          </p:nvSpPr>
          <p:spPr>
            <a:xfrm>
              <a:off x="6125847" y="2498238"/>
              <a:ext cx="13453" cy="1345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7" name="pt2857"/>
            <p:cNvSpPr/>
            <p:nvPr/>
          </p:nvSpPr>
          <p:spPr>
            <a:xfrm>
              <a:off x="6063826" y="4688141"/>
              <a:ext cx="58648" cy="586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8" name="pt2858"/>
            <p:cNvSpPr/>
            <p:nvPr/>
          </p:nvSpPr>
          <p:spPr>
            <a:xfrm>
              <a:off x="6429721" y="4163341"/>
              <a:ext cx="58822" cy="588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9" name="pt2859"/>
            <p:cNvSpPr/>
            <p:nvPr/>
          </p:nvSpPr>
          <p:spPr>
            <a:xfrm>
              <a:off x="6036716" y="2777886"/>
              <a:ext cx="58665" cy="586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0" name="pt2860"/>
            <p:cNvSpPr/>
            <p:nvPr/>
          </p:nvSpPr>
          <p:spPr>
            <a:xfrm>
              <a:off x="6082885" y="2569954"/>
              <a:ext cx="58628" cy="586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1" name="pt2861"/>
            <p:cNvSpPr/>
            <p:nvPr/>
          </p:nvSpPr>
          <p:spPr>
            <a:xfrm>
              <a:off x="6313353" y="4777606"/>
              <a:ext cx="58653" cy="586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2" name="pt2862"/>
            <p:cNvSpPr/>
            <p:nvPr/>
          </p:nvSpPr>
          <p:spPr>
            <a:xfrm>
              <a:off x="6317971" y="2468404"/>
              <a:ext cx="58613" cy="5861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3" name="pt2863"/>
            <p:cNvSpPr/>
            <p:nvPr/>
          </p:nvSpPr>
          <p:spPr>
            <a:xfrm>
              <a:off x="6011830" y="2838347"/>
              <a:ext cx="58645" cy="586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4" name="pt2864"/>
            <p:cNvSpPr/>
            <p:nvPr/>
          </p:nvSpPr>
          <p:spPr>
            <a:xfrm>
              <a:off x="6404872" y="2629199"/>
              <a:ext cx="46530" cy="465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5" name="pt2865"/>
            <p:cNvSpPr/>
            <p:nvPr/>
          </p:nvSpPr>
          <p:spPr>
            <a:xfrm>
              <a:off x="6385177" y="4697816"/>
              <a:ext cx="58643" cy="586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6" name="pt2866"/>
            <p:cNvSpPr/>
            <p:nvPr/>
          </p:nvSpPr>
          <p:spPr>
            <a:xfrm>
              <a:off x="6326735" y="4830792"/>
              <a:ext cx="58675" cy="58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7" name="pt2867"/>
            <p:cNvSpPr/>
            <p:nvPr/>
          </p:nvSpPr>
          <p:spPr>
            <a:xfrm>
              <a:off x="6347639" y="4871836"/>
              <a:ext cx="58800" cy="588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8" name="pt2868"/>
            <p:cNvSpPr/>
            <p:nvPr/>
          </p:nvSpPr>
          <p:spPr>
            <a:xfrm>
              <a:off x="6234044" y="4842897"/>
              <a:ext cx="58645" cy="586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9" name="pt2869"/>
            <p:cNvSpPr/>
            <p:nvPr/>
          </p:nvSpPr>
          <p:spPr>
            <a:xfrm>
              <a:off x="6173260" y="3062336"/>
              <a:ext cx="94273" cy="942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0" name="pt2870"/>
            <p:cNvSpPr/>
            <p:nvPr/>
          </p:nvSpPr>
          <p:spPr>
            <a:xfrm>
              <a:off x="6145104" y="3596599"/>
              <a:ext cx="55830" cy="558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1" name="pt2871"/>
            <p:cNvSpPr/>
            <p:nvPr/>
          </p:nvSpPr>
          <p:spPr>
            <a:xfrm>
              <a:off x="6468654" y="4530958"/>
              <a:ext cx="58670" cy="586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2" name="pt2872"/>
            <p:cNvSpPr/>
            <p:nvPr/>
          </p:nvSpPr>
          <p:spPr>
            <a:xfrm>
              <a:off x="6383512" y="3210624"/>
              <a:ext cx="58846" cy="588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3" name="pt2873"/>
            <p:cNvSpPr/>
            <p:nvPr/>
          </p:nvSpPr>
          <p:spPr>
            <a:xfrm>
              <a:off x="6218839" y="4453587"/>
              <a:ext cx="58658" cy="586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4" name="pt2874"/>
            <p:cNvSpPr/>
            <p:nvPr/>
          </p:nvSpPr>
          <p:spPr>
            <a:xfrm>
              <a:off x="6148333" y="2584460"/>
              <a:ext cx="58633" cy="586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5" name="pt2875"/>
            <p:cNvSpPr/>
            <p:nvPr/>
          </p:nvSpPr>
          <p:spPr>
            <a:xfrm>
              <a:off x="6074518" y="3696657"/>
              <a:ext cx="58829" cy="588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6" name="pt2876"/>
            <p:cNvSpPr/>
            <p:nvPr/>
          </p:nvSpPr>
          <p:spPr>
            <a:xfrm>
              <a:off x="6330134" y="4518775"/>
              <a:ext cx="58856" cy="588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7" name="pt2877"/>
            <p:cNvSpPr/>
            <p:nvPr/>
          </p:nvSpPr>
          <p:spPr>
            <a:xfrm>
              <a:off x="6500649" y="2495720"/>
              <a:ext cx="18489" cy="184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8" name="pt2878"/>
            <p:cNvSpPr/>
            <p:nvPr/>
          </p:nvSpPr>
          <p:spPr>
            <a:xfrm>
              <a:off x="6070117" y="2698102"/>
              <a:ext cx="58643" cy="586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9" name="pt2879"/>
            <p:cNvSpPr/>
            <p:nvPr/>
          </p:nvSpPr>
          <p:spPr>
            <a:xfrm>
              <a:off x="4715027" y="4555078"/>
              <a:ext cx="116824" cy="1168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0" name="pt2880"/>
            <p:cNvSpPr/>
            <p:nvPr/>
          </p:nvSpPr>
          <p:spPr>
            <a:xfrm>
              <a:off x="5987809" y="3849076"/>
              <a:ext cx="58662" cy="586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1" name="pt2881"/>
            <p:cNvSpPr/>
            <p:nvPr/>
          </p:nvSpPr>
          <p:spPr>
            <a:xfrm>
              <a:off x="6483207" y="2739377"/>
              <a:ext cx="53470" cy="53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2" name="pt2882"/>
            <p:cNvSpPr/>
            <p:nvPr/>
          </p:nvSpPr>
          <p:spPr>
            <a:xfrm>
              <a:off x="6497110" y="2891455"/>
              <a:ext cx="58822" cy="5882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3" name="pt2883"/>
            <p:cNvSpPr/>
            <p:nvPr/>
          </p:nvSpPr>
          <p:spPr>
            <a:xfrm>
              <a:off x="6072289" y="2461028"/>
              <a:ext cx="58856" cy="5885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4" name="pt2884"/>
            <p:cNvSpPr/>
            <p:nvPr/>
          </p:nvSpPr>
          <p:spPr>
            <a:xfrm>
              <a:off x="6253142" y="4052196"/>
              <a:ext cx="58653" cy="586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5" name="pt2885"/>
            <p:cNvSpPr/>
            <p:nvPr/>
          </p:nvSpPr>
          <p:spPr>
            <a:xfrm>
              <a:off x="6190801" y="4052224"/>
              <a:ext cx="58596" cy="585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6" name="pt2886"/>
            <p:cNvSpPr/>
            <p:nvPr/>
          </p:nvSpPr>
          <p:spPr>
            <a:xfrm>
              <a:off x="6190808" y="2660180"/>
              <a:ext cx="52274" cy="522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7" name="pt2887"/>
            <p:cNvSpPr/>
            <p:nvPr/>
          </p:nvSpPr>
          <p:spPr>
            <a:xfrm>
              <a:off x="6242033" y="4874807"/>
              <a:ext cx="43186" cy="431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8" name="pt2888"/>
            <p:cNvSpPr/>
            <p:nvPr/>
          </p:nvSpPr>
          <p:spPr>
            <a:xfrm>
              <a:off x="6240305" y="4864072"/>
              <a:ext cx="35639" cy="356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9" name="pt2889"/>
            <p:cNvSpPr/>
            <p:nvPr/>
          </p:nvSpPr>
          <p:spPr>
            <a:xfrm>
              <a:off x="6242844" y="4855366"/>
              <a:ext cx="53052" cy="530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0" name="pt2890"/>
            <p:cNvSpPr/>
            <p:nvPr/>
          </p:nvSpPr>
          <p:spPr>
            <a:xfrm>
              <a:off x="6427270" y="4134429"/>
              <a:ext cx="58613" cy="586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1" name="pt2891"/>
            <p:cNvSpPr/>
            <p:nvPr/>
          </p:nvSpPr>
          <p:spPr>
            <a:xfrm>
              <a:off x="6449753" y="2461140"/>
              <a:ext cx="58633" cy="586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2" name="pt2892"/>
            <p:cNvSpPr/>
            <p:nvPr/>
          </p:nvSpPr>
          <p:spPr>
            <a:xfrm>
              <a:off x="4713497" y="4579416"/>
              <a:ext cx="126180" cy="1261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3" name="pt2893"/>
            <p:cNvSpPr/>
            <p:nvPr/>
          </p:nvSpPr>
          <p:spPr>
            <a:xfrm>
              <a:off x="6151401" y="2896382"/>
              <a:ext cx="58640" cy="586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4" name="pt2894"/>
            <p:cNvSpPr/>
            <p:nvPr/>
          </p:nvSpPr>
          <p:spPr>
            <a:xfrm>
              <a:off x="5075694" y="3976046"/>
              <a:ext cx="123903" cy="1239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5" name="pt2895"/>
            <p:cNvSpPr/>
            <p:nvPr/>
          </p:nvSpPr>
          <p:spPr>
            <a:xfrm>
              <a:off x="6191889" y="4854379"/>
              <a:ext cx="93713" cy="937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6" name="pt2896"/>
            <p:cNvSpPr/>
            <p:nvPr/>
          </p:nvSpPr>
          <p:spPr>
            <a:xfrm>
              <a:off x="6490877" y="2511930"/>
              <a:ext cx="58611" cy="5861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7" name="pt2897"/>
            <p:cNvSpPr/>
            <p:nvPr/>
          </p:nvSpPr>
          <p:spPr>
            <a:xfrm>
              <a:off x="6074078" y="3242162"/>
              <a:ext cx="58638" cy="586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8" name="pt2898"/>
            <p:cNvSpPr/>
            <p:nvPr/>
          </p:nvSpPr>
          <p:spPr>
            <a:xfrm>
              <a:off x="6485478" y="4383499"/>
              <a:ext cx="58589" cy="585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9" name="pt2899"/>
            <p:cNvSpPr/>
            <p:nvPr/>
          </p:nvSpPr>
          <p:spPr>
            <a:xfrm>
              <a:off x="6038545" y="3776555"/>
              <a:ext cx="58623" cy="5862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0" name="pt2900"/>
            <p:cNvSpPr/>
            <p:nvPr/>
          </p:nvSpPr>
          <p:spPr>
            <a:xfrm>
              <a:off x="6079715" y="4218953"/>
              <a:ext cx="58827" cy="588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1" name="pt2901"/>
            <p:cNvSpPr/>
            <p:nvPr/>
          </p:nvSpPr>
          <p:spPr>
            <a:xfrm>
              <a:off x="6382214" y="4066720"/>
              <a:ext cx="58621" cy="586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2" name="pt2902"/>
            <p:cNvSpPr/>
            <p:nvPr/>
          </p:nvSpPr>
          <p:spPr>
            <a:xfrm>
              <a:off x="6123523" y="4755862"/>
              <a:ext cx="58616" cy="586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3" name="pt2903"/>
            <p:cNvSpPr/>
            <p:nvPr/>
          </p:nvSpPr>
          <p:spPr>
            <a:xfrm>
              <a:off x="6422250" y="2475621"/>
              <a:ext cx="58687" cy="5868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4" name="pt2904"/>
            <p:cNvSpPr/>
            <p:nvPr/>
          </p:nvSpPr>
          <p:spPr>
            <a:xfrm>
              <a:off x="6319489" y="3788553"/>
              <a:ext cx="58807" cy="588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5" name="pt2905"/>
            <p:cNvSpPr/>
            <p:nvPr/>
          </p:nvSpPr>
          <p:spPr>
            <a:xfrm>
              <a:off x="6302118" y="4718118"/>
              <a:ext cx="32548" cy="325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6" name="pt2906"/>
            <p:cNvSpPr/>
            <p:nvPr/>
          </p:nvSpPr>
          <p:spPr>
            <a:xfrm>
              <a:off x="6261113" y="4837963"/>
              <a:ext cx="58842" cy="588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7" name="pt2907"/>
            <p:cNvSpPr/>
            <p:nvPr/>
          </p:nvSpPr>
          <p:spPr>
            <a:xfrm>
              <a:off x="6006096" y="4671109"/>
              <a:ext cx="58861" cy="588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8" name="pt2908"/>
            <p:cNvSpPr/>
            <p:nvPr/>
          </p:nvSpPr>
          <p:spPr>
            <a:xfrm>
              <a:off x="6038342" y="4567258"/>
              <a:ext cx="58611" cy="586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9" name="pt2909"/>
            <p:cNvSpPr/>
            <p:nvPr/>
          </p:nvSpPr>
          <p:spPr>
            <a:xfrm>
              <a:off x="6001097" y="2475499"/>
              <a:ext cx="54095" cy="5409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0" name="pt2910"/>
            <p:cNvSpPr/>
            <p:nvPr/>
          </p:nvSpPr>
          <p:spPr>
            <a:xfrm>
              <a:off x="6089637" y="2478059"/>
              <a:ext cx="58648" cy="5864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1" name="pt2911"/>
            <p:cNvSpPr/>
            <p:nvPr/>
          </p:nvSpPr>
          <p:spPr>
            <a:xfrm>
              <a:off x="6091394" y="4867075"/>
              <a:ext cx="58650" cy="586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2" name="pt2912"/>
            <p:cNvSpPr/>
            <p:nvPr/>
          </p:nvSpPr>
          <p:spPr>
            <a:xfrm>
              <a:off x="6117987" y="3036634"/>
              <a:ext cx="58628" cy="586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3" name="pt2913"/>
            <p:cNvSpPr/>
            <p:nvPr/>
          </p:nvSpPr>
          <p:spPr>
            <a:xfrm>
              <a:off x="6154574" y="3718527"/>
              <a:ext cx="58613" cy="5861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4" name="pt2914"/>
            <p:cNvSpPr/>
            <p:nvPr/>
          </p:nvSpPr>
          <p:spPr>
            <a:xfrm>
              <a:off x="4968750" y="3927120"/>
              <a:ext cx="110526" cy="1105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5" name="pt2915"/>
            <p:cNvSpPr/>
            <p:nvPr/>
          </p:nvSpPr>
          <p:spPr>
            <a:xfrm>
              <a:off x="6052399" y="4615612"/>
              <a:ext cx="58626" cy="586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6" name="pt2916"/>
            <p:cNvSpPr/>
            <p:nvPr/>
          </p:nvSpPr>
          <p:spPr>
            <a:xfrm>
              <a:off x="6114647" y="4841991"/>
              <a:ext cx="50784" cy="507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7" name="pt2917"/>
            <p:cNvSpPr/>
            <p:nvPr/>
          </p:nvSpPr>
          <p:spPr>
            <a:xfrm>
              <a:off x="6061515" y="2531181"/>
              <a:ext cx="58797" cy="5879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8" name="pt2918"/>
            <p:cNvSpPr/>
            <p:nvPr/>
          </p:nvSpPr>
          <p:spPr>
            <a:xfrm>
              <a:off x="6446750" y="2671409"/>
              <a:ext cx="58832" cy="5883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9" name="pt2919"/>
            <p:cNvSpPr/>
            <p:nvPr/>
          </p:nvSpPr>
          <p:spPr>
            <a:xfrm>
              <a:off x="6083687" y="2519051"/>
              <a:ext cx="58876" cy="5887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0" name="pt2920"/>
            <p:cNvSpPr/>
            <p:nvPr/>
          </p:nvSpPr>
          <p:spPr>
            <a:xfrm>
              <a:off x="4928454" y="4259447"/>
              <a:ext cx="89069" cy="890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1" name="pt2921"/>
            <p:cNvSpPr/>
            <p:nvPr/>
          </p:nvSpPr>
          <p:spPr>
            <a:xfrm>
              <a:off x="6046679" y="4799375"/>
              <a:ext cx="58640" cy="586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2" name="pt2922"/>
            <p:cNvSpPr/>
            <p:nvPr/>
          </p:nvSpPr>
          <p:spPr>
            <a:xfrm>
              <a:off x="6084734" y="3217870"/>
              <a:ext cx="58861" cy="588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3" name="pt2923"/>
            <p:cNvSpPr/>
            <p:nvPr/>
          </p:nvSpPr>
          <p:spPr>
            <a:xfrm>
              <a:off x="6399951" y="3658114"/>
              <a:ext cx="58537" cy="585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4" name="pt2924"/>
            <p:cNvSpPr/>
            <p:nvPr/>
          </p:nvSpPr>
          <p:spPr>
            <a:xfrm>
              <a:off x="6479670" y="4787393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5" name="pt2925"/>
            <p:cNvSpPr/>
            <p:nvPr/>
          </p:nvSpPr>
          <p:spPr>
            <a:xfrm>
              <a:off x="6223770" y="4867136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6" name="pt2926"/>
            <p:cNvSpPr/>
            <p:nvPr/>
          </p:nvSpPr>
          <p:spPr>
            <a:xfrm>
              <a:off x="6119973" y="4840537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7" name="pt2927"/>
            <p:cNvSpPr/>
            <p:nvPr/>
          </p:nvSpPr>
          <p:spPr>
            <a:xfrm>
              <a:off x="6453676" y="3324481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8" name="pt2928"/>
            <p:cNvSpPr/>
            <p:nvPr/>
          </p:nvSpPr>
          <p:spPr>
            <a:xfrm>
              <a:off x="6186734" y="4475464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9" name="pt2929"/>
            <p:cNvSpPr/>
            <p:nvPr/>
          </p:nvSpPr>
          <p:spPr>
            <a:xfrm>
              <a:off x="6376526" y="3996691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0" name="pt2930"/>
            <p:cNvSpPr/>
            <p:nvPr/>
          </p:nvSpPr>
          <p:spPr>
            <a:xfrm>
              <a:off x="6498348" y="2920667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1" name="pt2931"/>
            <p:cNvSpPr/>
            <p:nvPr/>
          </p:nvSpPr>
          <p:spPr>
            <a:xfrm>
              <a:off x="6148275" y="4601150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2" name="pt2932"/>
            <p:cNvSpPr/>
            <p:nvPr/>
          </p:nvSpPr>
          <p:spPr>
            <a:xfrm>
              <a:off x="6222467" y="2910998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3" name="pt2933"/>
            <p:cNvSpPr/>
            <p:nvPr/>
          </p:nvSpPr>
          <p:spPr>
            <a:xfrm>
              <a:off x="6271027" y="3670201"/>
              <a:ext cx="58544" cy="585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4" name="pt2934"/>
            <p:cNvSpPr/>
            <p:nvPr/>
          </p:nvSpPr>
          <p:spPr>
            <a:xfrm>
              <a:off x="6312959" y="4395669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5" name="pt2935"/>
            <p:cNvSpPr/>
            <p:nvPr/>
          </p:nvSpPr>
          <p:spPr>
            <a:xfrm>
              <a:off x="6432137" y="4867218"/>
              <a:ext cx="58364" cy="583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6" name="pt2936"/>
            <p:cNvSpPr/>
            <p:nvPr/>
          </p:nvSpPr>
          <p:spPr>
            <a:xfrm>
              <a:off x="6487329" y="4596283"/>
              <a:ext cx="58594" cy="585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7" name="pt2937"/>
            <p:cNvSpPr/>
            <p:nvPr/>
          </p:nvSpPr>
          <p:spPr>
            <a:xfrm>
              <a:off x="6073174" y="4226357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8" name="pt2938"/>
            <p:cNvSpPr/>
            <p:nvPr/>
          </p:nvSpPr>
          <p:spPr>
            <a:xfrm>
              <a:off x="6074480" y="2770732"/>
              <a:ext cx="58465" cy="584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9" name="pt2939"/>
            <p:cNvSpPr/>
            <p:nvPr/>
          </p:nvSpPr>
          <p:spPr>
            <a:xfrm>
              <a:off x="6079622" y="2594215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0" name="pt2940"/>
            <p:cNvSpPr/>
            <p:nvPr/>
          </p:nvSpPr>
          <p:spPr>
            <a:xfrm>
              <a:off x="6322011" y="2458825"/>
              <a:ext cx="58426" cy="584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1" name="pt2941"/>
            <p:cNvSpPr/>
            <p:nvPr/>
          </p:nvSpPr>
          <p:spPr>
            <a:xfrm>
              <a:off x="6420977" y="4705179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2" name="pt2942"/>
            <p:cNvSpPr/>
            <p:nvPr/>
          </p:nvSpPr>
          <p:spPr>
            <a:xfrm>
              <a:off x="6353496" y="2458773"/>
              <a:ext cx="58530" cy="585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3" name="pt2943"/>
            <p:cNvSpPr/>
            <p:nvPr/>
          </p:nvSpPr>
          <p:spPr>
            <a:xfrm>
              <a:off x="6044418" y="4709963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4" name="pt2944"/>
            <p:cNvSpPr/>
            <p:nvPr/>
          </p:nvSpPr>
          <p:spPr>
            <a:xfrm>
              <a:off x="6290278" y="4840537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5" name="pt2945"/>
            <p:cNvSpPr/>
            <p:nvPr/>
          </p:nvSpPr>
          <p:spPr>
            <a:xfrm>
              <a:off x="6148224" y="4768047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6" name="pt2946"/>
            <p:cNvSpPr/>
            <p:nvPr/>
          </p:nvSpPr>
          <p:spPr>
            <a:xfrm>
              <a:off x="5994169" y="2577258"/>
              <a:ext cx="58527" cy="585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7" name="pt2947"/>
            <p:cNvSpPr/>
            <p:nvPr/>
          </p:nvSpPr>
          <p:spPr>
            <a:xfrm>
              <a:off x="6386703" y="2678860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8" name="pt2948"/>
            <p:cNvSpPr/>
            <p:nvPr/>
          </p:nvSpPr>
          <p:spPr>
            <a:xfrm>
              <a:off x="6052787" y="4751066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9" name="pt2949"/>
            <p:cNvSpPr/>
            <p:nvPr/>
          </p:nvSpPr>
          <p:spPr>
            <a:xfrm>
              <a:off x="6107845" y="4059562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0" name="pt2950"/>
            <p:cNvSpPr/>
            <p:nvPr/>
          </p:nvSpPr>
          <p:spPr>
            <a:xfrm>
              <a:off x="6412092" y="4852628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1" name="pt2951"/>
            <p:cNvSpPr/>
            <p:nvPr/>
          </p:nvSpPr>
          <p:spPr>
            <a:xfrm>
              <a:off x="6504525" y="4862351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2" name="pt2952"/>
            <p:cNvSpPr/>
            <p:nvPr/>
          </p:nvSpPr>
          <p:spPr>
            <a:xfrm>
              <a:off x="6426954" y="4753489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3" name="pt2953"/>
            <p:cNvSpPr/>
            <p:nvPr/>
          </p:nvSpPr>
          <p:spPr>
            <a:xfrm>
              <a:off x="6488442" y="4859933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4" name="pt2954"/>
            <p:cNvSpPr/>
            <p:nvPr/>
          </p:nvSpPr>
          <p:spPr>
            <a:xfrm>
              <a:off x="6179418" y="4826028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5" name="pt2955"/>
            <p:cNvSpPr/>
            <p:nvPr/>
          </p:nvSpPr>
          <p:spPr>
            <a:xfrm>
              <a:off x="6080746" y="2681233"/>
              <a:ext cx="58530" cy="585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6" name="pt2956"/>
            <p:cNvSpPr/>
            <p:nvPr/>
          </p:nvSpPr>
          <p:spPr>
            <a:xfrm>
              <a:off x="6439932" y="2466077"/>
              <a:ext cx="58431" cy="584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7" name="pt2957"/>
            <p:cNvSpPr/>
            <p:nvPr/>
          </p:nvSpPr>
          <p:spPr>
            <a:xfrm>
              <a:off x="6342067" y="4857516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8" name="pt2958"/>
            <p:cNvSpPr/>
            <p:nvPr/>
          </p:nvSpPr>
          <p:spPr>
            <a:xfrm>
              <a:off x="6339142" y="4303781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9" name="pt2959"/>
            <p:cNvSpPr/>
            <p:nvPr/>
          </p:nvSpPr>
          <p:spPr>
            <a:xfrm>
              <a:off x="6312951" y="4818918"/>
              <a:ext cx="58241" cy="582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0" name="pt2960"/>
            <p:cNvSpPr/>
            <p:nvPr/>
          </p:nvSpPr>
          <p:spPr>
            <a:xfrm>
              <a:off x="6249559" y="4811571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1" name="pt2961"/>
            <p:cNvSpPr/>
            <p:nvPr/>
          </p:nvSpPr>
          <p:spPr>
            <a:xfrm>
              <a:off x="6346777" y="4748697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2" name="pt2962"/>
            <p:cNvSpPr/>
            <p:nvPr/>
          </p:nvSpPr>
          <p:spPr>
            <a:xfrm>
              <a:off x="6019723" y="4262628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3" name="pt2963"/>
            <p:cNvSpPr/>
            <p:nvPr/>
          </p:nvSpPr>
          <p:spPr>
            <a:xfrm>
              <a:off x="6187102" y="2845711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4" name="pt2964"/>
            <p:cNvSpPr/>
            <p:nvPr/>
          </p:nvSpPr>
          <p:spPr>
            <a:xfrm>
              <a:off x="6344234" y="4627801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5" name="pt2965"/>
            <p:cNvSpPr/>
            <p:nvPr/>
          </p:nvSpPr>
          <p:spPr>
            <a:xfrm>
              <a:off x="6138421" y="2473326"/>
              <a:ext cx="58441" cy="584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6" name="pt2966"/>
            <p:cNvSpPr/>
            <p:nvPr/>
          </p:nvSpPr>
          <p:spPr>
            <a:xfrm>
              <a:off x="6382624" y="2483004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7" name="pt2967"/>
            <p:cNvSpPr/>
            <p:nvPr/>
          </p:nvSpPr>
          <p:spPr>
            <a:xfrm>
              <a:off x="6121001" y="4859881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8" name="pt2968"/>
            <p:cNvSpPr/>
            <p:nvPr/>
          </p:nvSpPr>
          <p:spPr>
            <a:xfrm>
              <a:off x="6339539" y="4830863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9" name="pt2969"/>
            <p:cNvSpPr/>
            <p:nvPr/>
          </p:nvSpPr>
          <p:spPr>
            <a:xfrm>
              <a:off x="6063210" y="2773168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0" name="pt2970"/>
            <p:cNvSpPr/>
            <p:nvPr/>
          </p:nvSpPr>
          <p:spPr>
            <a:xfrm>
              <a:off x="6037863" y="4867186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1" name="pt2971"/>
            <p:cNvSpPr/>
            <p:nvPr/>
          </p:nvSpPr>
          <p:spPr>
            <a:xfrm>
              <a:off x="6270941" y="4867187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2" name="pt2972"/>
            <p:cNvSpPr/>
            <p:nvPr/>
          </p:nvSpPr>
          <p:spPr>
            <a:xfrm>
              <a:off x="6461239" y="3861286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3" name="pt2973"/>
            <p:cNvSpPr/>
            <p:nvPr/>
          </p:nvSpPr>
          <p:spPr>
            <a:xfrm>
              <a:off x="6127331" y="4789808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4" name="pt2974"/>
            <p:cNvSpPr/>
            <p:nvPr/>
          </p:nvSpPr>
          <p:spPr>
            <a:xfrm>
              <a:off x="6435811" y="4850209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5" name="pt2975"/>
            <p:cNvSpPr/>
            <p:nvPr/>
          </p:nvSpPr>
          <p:spPr>
            <a:xfrm>
              <a:off x="6323296" y="2959355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6" name="pt2976"/>
            <p:cNvSpPr/>
            <p:nvPr/>
          </p:nvSpPr>
          <p:spPr>
            <a:xfrm>
              <a:off x="6370476" y="4664012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7" name="pt2977"/>
            <p:cNvSpPr/>
            <p:nvPr/>
          </p:nvSpPr>
          <p:spPr>
            <a:xfrm>
              <a:off x="6146135" y="4799482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8" name="pt2978"/>
            <p:cNvSpPr/>
            <p:nvPr/>
          </p:nvSpPr>
          <p:spPr>
            <a:xfrm>
              <a:off x="6496836" y="4859870"/>
              <a:ext cx="58552" cy="585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9" name="pt2979"/>
            <p:cNvSpPr/>
            <p:nvPr/>
          </p:nvSpPr>
          <p:spPr>
            <a:xfrm>
              <a:off x="6175711" y="4847792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0" name="pt2980"/>
            <p:cNvSpPr/>
            <p:nvPr/>
          </p:nvSpPr>
          <p:spPr>
            <a:xfrm>
              <a:off x="4869234" y="4431302"/>
              <a:ext cx="117737" cy="1177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1" name="pt2981"/>
            <p:cNvSpPr/>
            <p:nvPr/>
          </p:nvSpPr>
          <p:spPr>
            <a:xfrm>
              <a:off x="6490285" y="4833333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2" name="pt2982"/>
            <p:cNvSpPr/>
            <p:nvPr/>
          </p:nvSpPr>
          <p:spPr>
            <a:xfrm>
              <a:off x="6371726" y="4427103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3" name="pt2983"/>
            <p:cNvSpPr/>
            <p:nvPr/>
          </p:nvSpPr>
          <p:spPr>
            <a:xfrm>
              <a:off x="6107295" y="4427102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4" name="pt2984"/>
            <p:cNvSpPr/>
            <p:nvPr/>
          </p:nvSpPr>
          <p:spPr>
            <a:xfrm>
              <a:off x="6237355" y="4729356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5" name="pt2985"/>
            <p:cNvSpPr/>
            <p:nvPr/>
          </p:nvSpPr>
          <p:spPr>
            <a:xfrm>
              <a:off x="6144115" y="4842956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6" name="pt2986"/>
            <p:cNvSpPr/>
            <p:nvPr/>
          </p:nvSpPr>
          <p:spPr>
            <a:xfrm>
              <a:off x="6178044" y="4857458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7" name="pt2987"/>
            <p:cNvSpPr/>
            <p:nvPr/>
          </p:nvSpPr>
          <p:spPr>
            <a:xfrm>
              <a:off x="6201704" y="4867129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8" name="pt2988"/>
            <p:cNvSpPr/>
            <p:nvPr/>
          </p:nvSpPr>
          <p:spPr>
            <a:xfrm>
              <a:off x="6003031" y="3459888"/>
              <a:ext cx="58433" cy="584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9" name="pt2989"/>
            <p:cNvSpPr/>
            <p:nvPr/>
          </p:nvSpPr>
          <p:spPr>
            <a:xfrm>
              <a:off x="6081686" y="4862337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0" name="pt2990"/>
            <p:cNvSpPr/>
            <p:nvPr/>
          </p:nvSpPr>
          <p:spPr>
            <a:xfrm>
              <a:off x="6464615" y="3244633"/>
              <a:ext cx="58532" cy="585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1" name="pt2991"/>
            <p:cNvSpPr/>
            <p:nvPr/>
          </p:nvSpPr>
          <p:spPr>
            <a:xfrm>
              <a:off x="6466340" y="4576972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2" name="pt2992"/>
            <p:cNvSpPr/>
            <p:nvPr/>
          </p:nvSpPr>
          <p:spPr>
            <a:xfrm>
              <a:off x="6062971" y="4219097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3" name="pt2993"/>
            <p:cNvSpPr/>
            <p:nvPr/>
          </p:nvSpPr>
          <p:spPr>
            <a:xfrm>
              <a:off x="6484344" y="3213194"/>
              <a:ext cx="58542" cy="585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4" name="pt2994"/>
            <p:cNvSpPr/>
            <p:nvPr/>
          </p:nvSpPr>
          <p:spPr>
            <a:xfrm>
              <a:off x="6469521" y="3822546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5" name="pt2995"/>
            <p:cNvSpPr/>
            <p:nvPr/>
          </p:nvSpPr>
          <p:spPr>
            <a:xfrm>
              <a:off x="6438071" y="3189070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6" name="pt2996"/>
            <p:cNvSpPr/>
            <p:nvPr/>
          </p:nvSpPr>
          <p:spPr>
            <a:xfrm>
              <a:off x="6454341" y="4216681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7" name="pt2997"/>
            <p:cNvSpPr/>
            <p:nvPr/>
          </p:nvSpPr>
          <p:spPr>
            <a:xfrm>
              <a:off x="6428965" y="3740383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8" name="pt2998"/>
            <p:cNvSpPr/>
            <p:nvPr/>
          </p:nvSpPr>
          <p:spPr>
            <a:xfrm>
              <a:off x="6250907" y="4748702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9" name="pt2999"/>
            <p:cNvSpPr/>
            <p:nvPr/>
          </p:nvSpPr>
          <p:spPr>
            <a:xfrm>
              <a:off x="6253290" y="4867133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0" name="pt3000"/>
            <p:cNvSpPr/>
            <p:nvPr/>
          </p:nvSpPr>
          <p:spPr>
            <a:xfrm>
              <a:off x="6152513" y="4801851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1" name="pt3001"/>
            <p:cNvSpPr/>
            <p:nvPr/>
          </p:nvSpPr>
          <p:spPr>
            <a:xfrm>
              <a:off x="6505824" y="4857463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2" name="pt3002"/>
            <p:cNvSpPr/>
            <p:nvPr/>
          </p:nvSpPr>
          <p:spPr>
            <a:xfrm>
              <a:off x="6297350" y="3776604"/>
              <a:ext cx="58525" cy="585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3" name="pt3003"/>
            <p:cNvSpPr/>
            <p:nvPr/>
          </p:nvSpPr>
          <p:spPr>
            <a:xfrm>
              <a:off x="6416005" y="4622963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4" name="pt3004"/>
            <p:cNvSpPr/>
            <p:nvPr/>
          </p:nvSpPr>
          <p:spPr>
            <a:xfrm>
              <a:off x="6123659" y="2490209"/>
              <a:ext cx="58527" cy="5852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5" name="pt3005"/>
            <p:cNvSpPr/>
            <p:nvPr/>
          </p:nvSpPr>
          <p:spPr>
            <a:xfrm>
              <a:off x="6291385" y="2744103"/>
              <a:ext cx="58527" cy="585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6" name="pt3006"/>
            <p:cNvSpPr/>
            <p:nvPr/>
          </p:nvSpPr>
          <p:spPr>
            <a:xfrm>
              <a:off x="6205926" y="2879510"/>
              <a:ext cx="58532" cy="585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7" name="pt3007"/>
            <p:cNvSpPr/>
            <p:nvPr/>
          </p:nvSpPr>
          <p:spPr>
            <a:xfrm>
              <a:off x="6101877" y="2528884"/>
              <a:ext cx="58554" cy="5855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8" name="pt3008"/>
            <p:cNvSpPr/>
            <p:nvPr/>
          </p:nvSpPr>
          <p:spPr>
            <a:xfrm>
              <a:off x="6242088" y="4603568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9" name="pt3009"/>
            <p:cNvSpPr/>
            <p:nvPr/>
          </p:nvSpPr>
          <p:spPr>
            <a:xfrm>
              <a:off x="6154305" y="4582431"/>
              <a:ext cx="57281" cy="572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0" name="pt3010"/>
            <p:cNvSpPr/>
            <p:nvPr/>
          </p:nvSpPr>
          <p:spPr>
            <a:xfrm>
              <a:off x="5107924" y="2439979"/>
              <a:ext cx="129971" cy="12997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1" name="pt3011"/>
            <p:cNvSpPr/>
            <p:nvPr/>
          </p:nvSpPr>
          <p:spPr>
            <a:xfrm>
              <a:off x="6030358" y="4688249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2" name="pt3012"/>
            <p:cNvSpPr/>
            <p:nvPr/>
          </p:nvSpPr>
          <p:spPr>
            <a:xfrm>
              <a:off x="6493798" y="4163487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3" name="pt3013"/>
            <p:cNvSpPr/>
            <p:nvPr/>
          </p:nvSpPr>
          <p:spPr>
            <a:xfrm>
              <a:off x="6234477" y="2778006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4" name="pt3014"/>
            <p:cNvSpPr/>
            <p:nvPr/>
          </p:nvSpPr>
          <p:spPr>
            <a:xfrm>
              <a:off x="6452320" y="2570046"/>
              <a:ext cx="58443" cy="584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5" name="pt3015"/>
            <p:cNvSpPr/>
            <p:nvPr/>
          </p:nvSpPr>
          <p:spPr>
            <a:xfrm>
              <a:off x="6175254" y="4777717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6" name="pt3016"/>
            <p:cNvSpPr/>
            <p:nvPr/>
          </p:nvSpPr>
          <p:spPr>
            <a:xfrm>
              <a:off x="6395696" y="2468497"/>
              <a:ext cx="58426" cy="5842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7" name="pt3017"/>
            <p:cNvSpPr/>
            <p:nvPr/>
          </p:nvSpPr>
          <p:spPr>
            <a:xfrm>
              <a:off x="6161089" y="2838455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8" name="pt3018"/>
            <p:cNvSpPr/>
            <p:nvPr/>
          </p:nvSpPr>
          <p:spPr>
            <a:xfrm>
              <a:off x="6243582" y="2623192"/>
              <a:ext cx="58544" cy="5854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9" name="pt3019"/>
            <p:cNvSpPr/>
            <p:nvPr/>
          </p:nvSpPr>
          <p:spPr>
            <a:xfrm>
              <a:off x="6355530" y="4697922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0" name="pt3020"/>
            <p:cNvSpPr/>
            <p:nvPr/>
          </p:nvSpPr>
          <p:spPr>
            <a:xfrm>
              <a:off x="6038769" y="4830916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1" name="pt3021"/>
            <p:cNvSpPr/>
            <p:nvPr/>
          </p:nvSpPr>
          <p:spPr>
            <a:xfrm>
              <a:off x="6316764" y="4871971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2" name="pt3022"/>
            <p:cNvSpPr/>
            <p:nvPr/>
          </p:nvSpPr>
          <p:spPr>
            <a:xfrm>
              <a:off x="6343043" y="4843003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3" name="pt3023"/>
            <p:cNvSpPr/>
            <p:nvPr/>
          </p:nvSpPr>
          <p:spPr>
            <a:xfrm>
              <a:off x="6116075" y="3080208"/>
              <a:ext cx="58530" cy="585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4" name="pt3024"/>
            <p:cNvSpPr/>
            <p:nvPr/>
          </p:nvSpPr>
          <p:spPr>
            <a:xfrm>
              <a:off x="6030146" y="3595248"/>
              <a:ext cx="58532" cy="585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5" name="pt3025"/>
            <p:cNvSpPr/>
            <p:nvPr/>
          </p:nvSpPr>
          <p:spPr>
            <a:xfrm>
              <a:off x="6156420" y="4531080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6" name="pt3026"/>
            <p:cNvSpPr/>
            <p:nvPr/>
          </p:nvSpPr>
          <p:spPr>
            <a:xfrm>
              <a:off x="6407910" y="3210783"/>
              <a:ext cx="58527" cy="585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7" name="pt3027"/>
            <p:cNvSpPr/>
            <p:nvPr/>
          </p:nvSpPr>
          <p:spPr>
            <a:xfrm>
              <a:off x="6407187" y="4453702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8" name="pt3028"/>
            <p:cNvSpPr/>
            <p:nvPr/>
          </p:nvSpPr>
          <p:spPr>
            <a:xfrm>
              <a:off x="6429841" y="2584562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9" name="pt3029"/>
            <p:cNvSpPr/>
            <p:nvPr/>
          </p:nvSpPr>
          <p:spPr>
            <a:xfrm>
              <a:off x="6164081" y="3696809"/>
              <a:ext cx="58525" cy="585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0" name="pt3030"/>
            <p:cNvSpPr/>
            <p:nvPr/>
          </p:nvSpPr>
          <p:spPr>
            <a:xfrm>
              <a:off x="6417962" y="4518939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1" name="pt3031"/>
            <p:cNvSpPr/>
            <p:nvPr/>
          </p:nvSpPr>
          <p:spPr>
            <a:xfrm>
              <a:off x="6127585" y="2475689"/>
              <a:ext cx="58552" cy="585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2" name="pt3032"/>
            <p:cNvSpPr/>
            <p:nvPr/>
          </p:nvSpPr>
          <p:spPr>
            <a:xfrm>
              <a:off x="6466786" y="2698208"/>
              <a:ext cx="58431" cy="584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3" name="pt3033"/>
            <p:cNvSpPr/>
            <p:nvPr/>
          </p:nvSpPr>
          <p:spPr>
            <a:xfrm>
              <a:off x="6307274" y="4584276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4" name="pt3034"/>
            <p:cNvSpPr/>
            <p:nvPr/>
          </p:nvSpPr>
          <p:spPr>
            <a:xfrm>
              <a:off x="6449528" y="3849193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5" name="pt3035"/>
            <p:cNvSpPr/>
            <p:nvPr/>
          </p:nvSpPr>
          <p:spPr>
            <a:xfrm>
              <a:off x="6230520" y="2736845"/>
              <a:ext cx="58535" cy="5853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6" name="pt3036"/>
            <p:cNvSpPr/>
            <p:nvPr/>
          </p:nvSpPr>
          <p:spPr>
            <a:xfrm>
              <a:off x="6264263" y="2891602"/>
              <a:ext cx="58530" cy="585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7" name="pt3037"/>
            <p:cNvSpPr/>
            <p:nvPr/>
          </p:nvSpPr>
          <p:spPr>
            <a:xfrm>
              <a:off x="6368878" y="2461189"/>
              <a:ext cx="58535" cy="585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8" name="pt3038"/>
            <p:cNvSpPr/>
            <p:nvPr/>
          </p:nvSpPr>
          <p:spPr>
            <a:xfrm>
              <a:off x="6412124" y="4052307"/>
              <a:ext cx="58431" cy="584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9" name="pt3039"/>
            <p:cNvSpPr/>
            <p:nvPr/>
          </p:nvSpPr>
          <p:spPr>
            <a:xfrm>
              <a:off x="6415769" y="4052309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0" name="pt3040"/>
            <p:cNvSpPr/>
            <p:nvPr/>
          </p:nvSpPr>
          <p:spPr>
            <a:xfrm>
              <a:off x="6191817" y="2657050"/>
              <a:ext cx="58535" cy="585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1" name="pt3041"/>
            <p:cNvSpPr/>
            <p:nvPr/>
          </p:nvSpPr>
          <p:spPr>
            <a:xfrm>
              <a:off x="6503796" y="4867113"/>
              <a:ext cx="58574" cy="585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2" name="pt3042"/>
            <p:cNvSpPr/>
            <p:nvPr/>
          </p:nvSpPr>
          <p:spPr>
            <a:xfrm>
              <a:off x="5988730" y="4852658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3" name="pt3043"/>
            <p:cNvSpPr/>
            <p:nvPr/>
          </p:nvSpPr>
          <p:spPr>
            <a:xfrm>
              <a:off x="6142303" y="4852624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4" name="pt3044"/>
            <p:cNvSpPr/>
            <p:nvPr/>
          </p:nvSpPr>
          <p:spPr>
            <a:xfrm>
              <a:off x="6305051" y="4134524"/>
              <a:ext cx="58424" cy="584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5" name="pt3045"/>
            <p:cNvSpPr/>
            <p:nvPr/>
          </p:nvSpPr>
          <p:spPr>
            <a:xfrm>
              <a:off x="6206657" y="2461242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6" name="pt3046"/>
            <p:cNvSpPr/>
            <p:nvPr/>
          </p:nvSpPr>
          <p:spPr>
            <a:xfrm>
              <a:off x="6438375" y="4613287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7" name="pt3047"/>
            <p:cNvSpPr/>
            <p:nvPr/>
          </p:nvSpPr>
          <p:spPr>
            <a:xfrm>
              <a:off x="6450862" y="2896488"/>
              <a:ext cx="58428" cy="584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8" name="pt3048"/>
            <p:cNvSpPr/>
            <p:nvPr/>
          </p:nvSpPr>
          <p:spPr>
            <a:xfrm>
              <a:off x="6459308" y="4008781"/>
              <a:ext cx="58433" cy="584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9" name="pt3049"/>
            <p:cNvSpPr/>
            <p:nvPr/>
          </p:nvSpPr>
          <p:spPr>
            <a:xfrm>
              <a:off x="6184246" y="4871971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0" name="pt3050"/>
            <p:cNvSpPr/>
            <p:nvPr/>
          </p:nvSpPr>
          <p:spPr>
            <a:xfrm>
              <a:off x="6391055" y="2512023"/>
              <a:ext cx="58424" cy="584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1" name="pt3051"/>
            <p:cNvSpPr/>
            <p:nvPr/>
          </p:nvSpPr>
          <p:spPr>
            <a:xfrm>
              <a:off x="6013310" y="3242268"/>
              <a:ext cx="58426" cy="58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2" name="pt3052"/>
            <p:cNvSpPr/>
            <p:nvPr/>
          </p:nvSpPr>
          <p:spPr>
            <a:xfrm>
              <a:off x="6076771" y="4383574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3" name="pt3053"/>
            <p:cNvSpPr/>
            <p:nvPr/>
          </p:nvSpPr>
          <p:spPr>
            <a:xfrm>
              <a:off x="6282943" y="3776649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4" name="pt3054"/>
            <p:cNvSpPr/>
            <p:nvPr/>
          </p:nvSpPr>
          <p:spPr>
            <a:xfrm>
              <a:off x="6190498" y="4219098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5" name="pt3055"/>
            <p:cNvSpPr/>
            <p:nvPr/>
          </p:nvSpPr>
          <p:spPr>
            <a:xfrm>
              <a:off x="6486463" y="4066816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6" name="pt3056"/>
            <p:cNvSpPr/>
            <p:nvPr/>
          </p:nvSpPr>
          <p:spPr>
            <a:xfrm>
              <a:off x="6320878" y="4755957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7" name="pt3057"/>
            <p:cNvSpPr/>
            <p:nvPr/>
          </p:nvSpPr>
          <p:spPr>
            <a:xfrm>
              <a:off x="6292861" y="2475750"/>
              <a:ext cx="58428" cy="5842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8" name="pt3058"/>
            <p:cNvSpPr/>
            <p:nvPr/>
          </p:nvSpPr>
          <p:spPr>
            <a:xfrm>
              <a:off x="6112870" y="3788693"/>
              <a:ext cx="58527" cy="585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9" name="pt3059"/>
            <p:cNvSpPr/>
            <p:nvPr/>
          </p:nvSpPr>
          <p:spPr>
            <a:xfrm>
              <a:off x="6165714" y="4705111"/>
              <a:ext cx="58562" cy="585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0" name="pt3060"/>
            <p:cNvSpPr/>
            <p:nvPr/>
          </p:nvSpPr>
          <p:spPr>
            <a:xfrm>
              <a:off x="6448959" y="4838117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1" name="pt3061"/>
            <p:cNvSpPr/>
            <p:nvPr/>
          </p:nvSpPr>
          <p:spPr>
            <a:xfrm>
              <a:off x="6226795" y="4671267"/>
              <a:ext cx="58544" cy="585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2" name="pt3062"/>
            <p:cNvSpPr/>
            <p:nvPr/>
          </p:nvSpPr>
          <p:spPr>
            <a:xfrm>
              <a:off x="6308531" y="4567344"/>
              <a:ext cx="58438" cy="5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3" name="pt3063"/>
            <p:cNvSpPr/>
            <p:nvPr/>
          </p:nvSpPr>
          <p:spPr>
            <a:xfrm>
              <a:off x="6078036" y="2473218"/>
              <a:ext cx="58658" cy="586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4" name="pt3064"/>
            <p:cNvSpPr/>
            <p:nvPr/>
          </p:nvSpPr>
          <p:spPr>
            <a:xfrm>
              <a:off x="6223553" y="2478167"/>
              <a:ext cx="58431" cy="5843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5" name="pt3065"/>
            <p:cNvSpPr/>
            <p:nvPr/>
          </p:nvSpPr>
          <p:spPr>
            <a:xfrm>
              <a:off x="6027918" y="4867187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6" name="pt3066"/>
            <p:cNvSpPr/>
            <p:nvPr/>
          </p:nvSpPr>
          <p:spPr>
            <a:xfrm>
              <a:off x="6269387" y="3036729"/>
              <a:ext cx="58438" cy="58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7" name="pt3067"/>
            <p:cNvSpPr/>
            <p:nvPr/>
          </p:nvSpPr>
          <p:spPr>
            <a:xfrm>
              <a:off x="6365259" y="3718616"/>
              <a:ext cx="58436" cy="5843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8" name="pt3068"/>
            <p:cNvSpPr/>
            <p:nvPr/>
          </p:nvSpPr>
          <p:spPr>
            <a:xfrm>
              <a:off x="6232678" y="3953105"/>
              <a:ext cx="58557" cy="585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9" name="pt3069"/>
            <p:cNvSpPr/>
            <p:nvPr/>
          </p:nvSpPr>
          <p:spPr>
            <a:xfrm>
              <a:off x="6378908" y="4615711"/>
              <a:ext cx="58426" cy="584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0" name="pt3070"/>
            <p:cNvSpPr/>
            <p:nvPr/>
          </p:nvSpPr>
          <p:spPr>
            <a:xfrm>
              <a:off x="6354857" y="4838040"/>
              <a:ext cx="58687" cy="586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1" name="pt3071"/>
            <p:cNvSpPr/>
            <p:nvPr/>
          </p:nvSpPr>
          <p:spPr>
            <a:xfrm>
              <a:off x="6393798" y="2531246"/>
              <a:ext cx="58667" cy="586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2" name="pt3072"/>
            <p:cNvSpPr/>
            <p:nvPr/>
          </p:nvSpPr>
          <p:spPr>
            <a:xfrm>
              <a:off x="6039359" y="2671490"/>
              <a:ext cx="58670" cy="586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3" name="pt3073"/>
            <p:cNvSpPr/>
            <p:nvPr/>
          </p:nvSpPr>
          <p:spPr>
            <a:xfrm>
              <a:off x="6392078" y="2519186"/>
              <a:ext cx="58606" cy="5860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4" name="pt3074"/>
            <p:cNvSpPr/>
            <p:nvPr/>
          </p:nvSpPr>
          <p:spPr>
            <a:xfrm>
              <a:off x="6248737" y="4274556"/>
              <a:ext cx="58851" cy="588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5" name="pt3075"/>
            <p:cNvSpPr/>
            <p:nvPr/>
          </p:nvSpPr>
          <p:spPr>
            <a:xfrm>
              <a:off x="6134258" y="4799481"/>
              <a:ext cx="58428" cy="584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6" name="pt3076"/>
            <p:cNvSpPr/>
            <p:nvPr/>
          </p:nvSpPr>
          <p:spPr>
            <a:xfrm>
              <a:off x="5997725" y="3218030"/>
              <a:ext cx="58542" cy="5854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7" name="pt3077"/>
            <p:cNvSpPr/>
            <p:nvPr/>
          </p:nvSpPr>
          <p:spPr>
            <a:xfrm>
              <a:off x="6432602" y="3658033"/>
              <a:ext cx="58699" cy="586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8" name="pt3078"/>
            <p:cNvSpPr/>
            <p:nvPr/>
          </p:nvSpPr>
          <p:spPr>
            <a:xfrm>
              <a:off x="6185538" y="4787372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9" name="pt3079"/>
            <p:cNvSpPr/>
            <p:nvPr/>
          </p:nvSpPr>
          <p:spPr>
            <a:xfrm>
              <a:off x="6331243" y="4867064"/>
              <a:ext cx="58672" cy="586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0" name="pt3080"/>
            <p:cNvSpPr/>
            <p:nvPr/>
          </p:nvSpPr>
          <p:spPr>
            <a:xfrm>
              <a:off x="6263817" y="4840453"/>
              <a:ext cx="58697" cy="58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1" name="pt3081"/>
            <p:cNvSpPr/>
            <p:nvPr/>
          </p:nvSpPr>
          <p:spPr>
            <a:xfrm>
              <a:off x="6137549" y="3324459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2" name="pt3082"/>
            <p:cNvSpPr/>
            <p:nvPr/>
          </p:nvSpPr>
          <p:spPr>
            <a:xfrm>
              <a:off x="6168160" y="4475447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3" name="pt3083"/>
            <p:cNvSpPr/>
            <p:nvPr/>
          </p:nvSpPr>
          <p:spPr>
            <a:xfrm>
              <a:off x="5989370" y="3996676"/>
              <a:ext cx="58463" cy="58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4" name="pt3084"/>
            <p:cNvSpPr/>
            <p:nvPr/>
          </p:nvSpPr>
          <p:spPr>
            <a:xfrm>
              <a:off x="6250754" y="2920645"/>
              <a:ext cx="58475" cy="584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5" name="pt3085"/>
            <p:cNvSpPr/>
            <p:nvPr/>
          </p:nvSpPr>
          <p:spPr>
            <a:xfrm>
              <a:off x="6281231" y="4601080"/>
              <a:ext cx="58672" cy="586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6" name="pt3086"/>
            <p:cNvSpPr/>
            <p:nvPr/>
          </p:nvSpPr>
          <p:spPr>
            <a:xfrm>
              <a:off x="6143010" y="2910975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7" name="pt3087"/>
            <p:cNvSpPr/>
            <p:nvPr/>
          </p:nvSpPr>
          <p:spPr>
            <a:xfrm>
              <a:off x="6379874" y="3670125"/>
              <a:ext cx="58697" cy="586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8" name="pt3088"/>
            <p:cNvSpPr/>
            <p:nvPr/>
          </p:nvSpPr>
          <p:spPr>
            <a:xfrm>
              <a:off x="6348356" y="4395642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9" name="pt3089"/>
            <p:cNvSpPr/>
            <p:nvPr/>
          </p:nvSpPr>
          <p:spPr>
            <a:xfrm>
              <a:off x="6494865" y="4867125"/>
              <a:ext cx="58549" cy="585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0" name="pt3090"/>
            <p:cNvSpPr/>
            <p:nvPr/>
          </p:nvSpPr>
          <p:spPr>
            <a:xfrm>
              <a:off x="6032817" y="4596190"/>
              <a:ext cx="58780" cy="587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1" name="pt3091"/>
            <p:cNvSpPr/>
            <p:nvPr/>
          </p:nvSpPr>
          <p:spPr>
            <a:xfrm>
              <a:off x="6154370" y="4226271"/>
              <a:ext cx="58699" cy="586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2" name="pt3092"/>
            <p:cNvSpPr/>
            <p:nvPr/>
          </p:nvSpPr>
          <p:spPr>
            <a:xfrm>
              <a:off x="6273336" y="2770738"/>
              <a:ext cx="58453" cy="584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3" name="pt3093"/>
            <p:cNvSpPr/>
            <p:nvPr/>
          </p:nvSpPr>
          <p:spPr>
            <a:xfrm>
              <a:off x="6272215" y="2594199"/>
              <a:ext cx="58498" cy="5849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4" name="pt3094"/>
            <p:cNvSpPr/>
            <p:nvPr/>
          </p:nvSpPr>
          <p:spPr>
            <a:xfrm>
              <a:off x="6112438" y="2458807"/>
              <a:ext cx="58463" cy="584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5" name="pt3095"/>
            <p:cNvSpPr/>
            <p:nvPr/>
          </p:nvSpPr>
          <p:spPr>
            <a:xfrm>
              <a:off x="6349094" y="4705156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6" name="pt3096"/>
            <p:cNvSpPr/>
            <p:nvPr/>
          </p:nvSpPr>
          <p:spPr>
            <a:xfrm>
              <a:off x="6231396" y="2458692"/>
              <a:ext cx="58692" cy="5869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7" name="pt3097"/>
            <p:cNvSpPr/>
            <p:nvPr/>
          </p:nvSpPr>
          <p:spPr>
            <a:xfrm>
              <a:off x="6354245" y="4709885"/>
              <a:ext cx="58685" cy="586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8" name="pt3098"/>
            <p:cNvSpPr/>
            <p:nvPr/>
          </p:nvSpPr>
          <p:spPr>
            <a:xfrm>
              <a:off x="6445041" y="4840463"/>
              <a:ext cx="58677" cy="58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9" name="pt3099"/>
            <p:cNvSpPr/>
            <p:nvPr/>
          </p:nvSpPr>
          <p:spPr>
            <a:xfrm>
              <a:off x="6055912" y="4768020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0" name="pt3100"/>
            <p:cNvSpPr/>
            <p:nvPr/>
          </p:nvSpPr>
          <p:spPr>
            <a:xfrm>
              <a:off x="6078465" y="2577191"/>
              <a:ext cx="58662" cy="586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1" name="pt3101"/>
            <p:cNvSpPr/>
            <p:nvPr/>
          </p:nvSpPr>
          <p:spPr>
            <a:xfrm>
              <a:off x="6243615" y="2678839"/>
              <a:ext cx="58480" cy="58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2" name="pt3102"/>
            <p:cNvSpPr/>
            <p:nvPr/>
          </p:nvSpPr>
          <p:spPr>
            <a:xfrm>
              <a:off x="6068756" y="4750989"/>
              <a:ext cx="58690" cy="586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3" name="pt3103"/>
            <p:cNvSpPr/>
            <p:nvPr/>
          </p:nvSpPr>
          <p:spPr>
            <a:xfrm>
              <a:off x="3623501" y="4018878"/>
              <a:ext cx="139798" cy="1397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4" name="pt3104"/>
            <p:cNvSpPr/>
            <p:nvPr/>
          </p:nvSpPr>
          <p:spPr>
            <a:xfrm>
              <a:off x="4962127" y="4812801"/>
              <a:ext cx="138182" cy="1381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5" name="pt3105"/>
            <p:cNvSpPr/>
            <p:nvPr/>
          </p:nvSpPr>
          <p:spPr>
            <a:xfrm>
              <a:off x="6331141" y="4862330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6" name="pt3106"/>
            <p:cNvSpPr/>
            <p:nvPr/>
          </p:nvSpPr>
          <p:spPr>
            <a:xfrm>
              <a:off x="6288542" y="4753414"/>
              <a:ext cx="58677" cy="58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7" name="pt3107"/>
            <p:cNvSpPr/>
            <p:nvPr/>
          </p:nvSpPr>
          <p:spPr>
            <a:xfrm>
              <a:off x="6484216" y="4859917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8" name="pt3108"/>
            <p:cNvSpPr/>
            <p:nvPr/>
          </p:nvSpPr>
          <p:spPr>
            <a:xfrm>
              <a:off x="6081785" y="4825956"/>
              <a:ext cx="58675" cy="58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9" name="pt3109"/>
            <p:cNvSpPr/>
            <p:nvPr/>
          </p:nvSpPr>
          <p:spPr>
            <a:xfrm>
              <a:off x="6107190" y="2681160"/>
              <a:ext cx="58675" cy="586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0" name="pt3110"/>
            <p:cNvSpPr/>
            <p:nvPr/>
          </p:nvSpPr>
          <p:spPr>
            <a:xfrm>
              <a:off x="6101984" y="2466060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1" name="pt3111"/>
            <p:cNvSpPr/>
            <p:nvPr/>
          </p:nvSpPr>
          <p:spPr>
            <a:xfrm>
              <a:off x="6120971" y="4857502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2" name="pt3112"/>
            <p:cNvSpPr/>
            <p:nvPr/>
          </p:nvSpPr>
          <p:spPr>
            <a:xfrm>
              <a:off x="6171522" y="4303768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3" name="pt3113"/>
            <p:cNvSpPr/>
            <p:nvPr/>
          </p:nvSpPr>
          <p:spPr>
            <a:xfrm>
              <a:off x="6451756" y="4818779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4" name="pt3114"/>
            <p:cNvSpPr/>
            <p:nvPr/>
          </p:nvSpPr>
          <p:spPr>
            <a:xfrm>
              <a:off x="6116343" y="4811558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5" name="pt3115"/>
            <p:cNvSpPr/>
            <p:nvPr/>
          </p:nvSpPr>
          <p:spPr>
            <a:xfrm>
              <a:off x="6217970" y="4748681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6" name="pt3116"/>
            <p:cNvSpPr/>
            <p:nvPr/>
          </p:nvSpPr>
          <p:spPr>
            <a:xfrm>
              <a:off x="6411886" y="4262552"/>
              <a:ext cx="58680" cy="586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7" name="pt3117"/>
            <p:cNvSpPr/>
            <p:nvPr/>
          </p:nvSpPr>
          <p:spPr>
            <a:xfrm>
              <a:off x="6226739" y="2845687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8" name="pt3118"/>
            <p:cNvSpPr/>
            <p:nvPr/>
          </p:nvSpPr>
          <p:spPr>
            <a:xfrm>
              <a:off x="6489322" y="4627788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9" name="pt3119"/>
            <p:cNvSpPr/>
            <p:nvPr/>
          </p:nvSpPr>
          <p:spPr>
            <a:xfrm>
              <a:off x="6139079" y="2473298"/>
              <a:ext cx="58498" cy="5849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0" name="pt3120"/>
            <p:cNvSpPr/>
            <p:nvPr/>
          </p:nvSpPr>
          <p:spPr>
            <a:xfrm>
              <a:off x="6467214" y="2482980"/>
              <a:ext cx="58478" cy="584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1" name="pt3121"/>
            <p:cNvSpPr/>
            <p:nvPr/>
          </p:nvSpPr>
          <p:spPr>
            <a:xfrm>
              <a:off x="6059102" y="4859803"/>
              <a:ext cx="58685" cy="586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2" name="pt3122"/>
            <p:cNvSpPr/>
            <p:nvPr/>
          </p:nvSpPr>
          <p:spPr>
            <a:xfrm>
              <a:off x="6181434" y="4830787"/>
              <a:ext cx="58685" cy="586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3" name="pt3123"/>
            <p:cNvSpPr/>
            <p:nvPr/>
          </p:nvSpPr>
          <p:spPr>
            <a:xfrm>
              <a:off x="6448500" y="2773144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4" name="pt3124"/>
            <p:cNvSpPr/>
            <p:nvPr/>
          </p:nvSpPr>
          <p:spPr>
            <a:xfrm>
              <a:off x="6037756" y="4867158"/>
              <a:ext cx="58483" cy="58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5" name="pt3125"/>
            <p:cNvSpPr/>
            <p:nvPr/>
          </p:nvSpPr>
          <p:spPr>
            <a:xfrm>
              <a:off x="6054489" y="4867161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6" name="pt3126"/>
            <p:cNvSpPr/>
            <p:nvPr/>
          </p:nvSpPr>
          <p:spPr>
            <a:xfrm>
              <a:off x="6286551" y="3861263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7" name="pt3127"/>
            <p:cNvSpPr/>
            <p:nvPr/>
          </p:nvSpPr>
          <p:spPr>
            <a:xfrm>
              <a:off x="6476346" y="4789789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8" name="pt3128"/>
            <p:cNvSpPr/>
            <p:nvPr/>
          </p:nvSpPr>
          <p:spPr>
            <a:xfrm>
              <a:off x="6261637" y="4850136"/>
              <a:ext cx="58675" cy="58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9" name="pt3129"/>
            <p:cNvSpPr/>
            <p:nvPr/>
          </p:nvSpPr>
          <p:spPr>
            <a:xfrm>
              <a:off x="6416809" y="2959331"/>
              <a:ext cx="58480" cy="58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0" name="pt3130"/>
            <p:cNvSpPr/>
            <p:nvPr/>
          </p:nvSpPr>
          <p:spPr>
            <a:xfrm>
              <a:off x="6082464" y="4663938"/>
              <a:ext cx="58694" cy="586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1" name="pt3131"/>
            <p:cNvSpPr/>
            <p:nvPr/>
          </p:nvSpPr>
          <p:spPr>
            <a:xfrm>
              <a:off x="6327975" y="4799417"/>
              <a:ext cx="58557" cy="585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2" name="pt3132"/>
            <p:cNvSpPr/>
            <p:nvPr/>
          </p:nvSpPr>
          <p:spPr>
            <a:xfrm>
              <a:off x="6153928" y="4860630"/>
              <a:ext cx="57031" cy="570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3" name="pt3133"/>
            <p:cNvSpPr/>
            <p:nvPr/>
          </p:nvSpPr>
          <p:spPr>
            <a:xfrm>
              <a:off x="6103724" y="4847723"/>
              <a:ext cx="58665" cy="586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4" name="pt3134"/>
            <p:cNvSpPr/>
            <p:nvPr/>
          </p:nvSpPr>
          <p:spPr>
            <a:xfrm>
              <a:off x="6115923" y="4445755"/>
              <a:ext cx="88831" cy="888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5" name="pt3135"/>
            <p:cNvSpPr/>
            <p:nvPr/>
          </p:nvSpPr>
          <p:spPr>
            <a:xfrm>
              <a:off x="6127742" y="4833323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6" name="pt3136"/>
            <p:cNvSpPr/>
            <p:nvPr/>
          </p:nvSpPr>
          <p:spPr>
            <a:xfrm>
              <a:off x="6017394" y="4427080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7" name="pt3137"/>
            <p:cNvSpPr/>
            <p:nvPr/>
          </p:nvSpPr>
          <p:spPr>
            <a:xfrm>
              <a:off x="6423453" y="4427091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8" name="pt3138"/>
            <p:cNvSpPr/>
            <p:nvPr/>
          </p:nvSpPr>
          <p:spPr>
            <a:xfrm>
              <a:off x="6396586" y="4729327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9" name="pt3139"/>
            <p:cNvSpPr/>
            <p:nvPr/>
          </p:nvSpPr>
          <p:spPr>
            <a:xfrm>
              <a:off x="5989299" y="4842885"/>
              <a:ext cx="58670" cy="586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0" name="pt3140"/>
            <p:cNvSpPr/>
            <p:nvPr/>
          </p:nvSpPr>
          <p:spPr>
            <a:xfrm>
              <a:off x="6329111" y="4857387"/>
              <a:ext cx="58682" cy="586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1" name="pt3141"/>
            <p:cNvSpPr/>
            <p:nvPr/>
          </p:nvSpPr>
          <p:spPr>
            <a:xfrm>
              <a:off x="6095058" y="4867061"/>
              <a:ext cx="58677" cy="58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2" name="pt3142"/>
            <p:cNvSpPr/>
            <p:nvPr/>
          </p:nvSpPr>
          <p:spPr>
            <a:xfrm>
              <a:off x="6058957" y="3459863"/>
              <a:ext cx="58483" cy="584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3" name="pt3143"/>
            <p:cNvSpPr/>
            <p:nvPr/>
          </p:nvSpPr>
          <p:spPr>
            <a:xfrm>
              <a:off x="6321079" y="4862340"/>
              <a:ext cx="58448" cy="584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4" name="pt3144"/>
            <p:cNvSpPr/>
            <p:nvPr/>
          </p:nvSpPr>
          <p:spPr>
            <a:xfrm>
              <a:off x="6304373" y="3244553"/>
              <a:ext cx="58692" cy="586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5" name="pt3145"/>
            <p:cNvSpPr/>
            <p:nvPr/>
          </p:nvSpPr>
          <p:spPr>
            <a:xfrm>
              <a:off x="6473889" y="4576903"/>
              <a:ext cx="58665" cy="586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6" name="pt3146"/>
            <p:cNvSpPr/>
            <p:nvPr/>
          </p:nvSpPr>
          <p:spPr>
            <a:xfrm>
              <a:off x="6274257" y="4203951"/>
              <a:ext cx="88832" cy="888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7" name="pt3147"/>
            <p:cNvSpPr/>
            <p:nvPr/>
          </p:nvSpPr>
          <p:spPr>
            <a:xfrm>
              <a:off x="6193273" y="3213116"/>
              <a:ext cx="58697" cy="586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8" name="pt3148"/>
            <p:cNvSpPr/>
            <p:nvPr/>
          </p:nvSpPr>
          <p:spPr>
            <a:xfrm>
              <a:off x="3630283" y="3779884"/>
              <a:ext cx="143850" cy="1438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9" name="pt3149"/>
            <p:cNvSpPr/>
            <p:nvPr/>
          </p:nvSpPr>
          <p:spPr>
            <a:xfrm>
              <a:off x="6030044" y="3189055"/>
              <a:ext cx="58458" cy="584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0" name="pt3150"/>
            <p:cNvSpPr/>
            <p:nvPr/>
          </p:nvSpPr>
          <p:spPr>
            <a:xfrm>
              <a:off x="6240478" y="4216610"/>
              <a:ext cx="58677" cy="58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1" name="pt3151"/>
            <p:cNvSpPr/>
            <p:nvPr/>
          </p:nvSpPr>
          <p:spPr>
            <a:xfrm>
              <a:off x="6143438" y="3740361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2" name="pt3152"/>
            <p:cNvSpPr/>
            <p:nvPr/>
          </p:nvSpPr>
          <p:spPr>
            <a:xfrm>
              <a:off x="6353035" y="4748686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3" name="pt3153"/>
            <p:cNvSpPr/>
            <p:nvPr/>
          </p:nvSpPr>
          <p:spPr>
            <a:xfrm>
              <a:off x="6096920" y="4867060"/>
              <a:ext cx="58680" cy="586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4" name="pt3154"/>
            <p:cNvSpPr/>
            <p:nvPr/>
          </p:nvSpPr>
          <p:spPr>
            <a:xfrm>
              <a:off x="6051697" y="4801766"/>
              <a:ext cx="58694" cy="586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5" name="pt3155"/>
            <p:cNvSpPr/>
            <p:nvPr/>
          </p:nvSpPr>
          <p:spPr>
            <a:xfrm>
              <a:off x="6012521" y="4857389"/>
              <a:ext cx="58677" cy="58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6" name="pt3156"/>
            <p:cNvSpPr/>
            <p:nvPr/>
          </p:nvSpPr>
          <p:spPr>
            <a:xfrm>
              <a:off x="6178949" y="3776535"/>
              <a:ext cx="58662" cy="586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7" name="pt3157"/>
            <p:cNvSpPr/>
            <p:nvPr/>
          </p:nvSpPr>
          <p:spPr>
            <a:xfrm>
              <a:off x="5994484" y="4622942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8" name="pt3158"/>
            <p:cNvSpPr/>
            <p:nvPr/>
          </p:nvSpPr>
          <p:spPr>
            <a:xfrm>
              <a:off x="6004789" y="2490133"/>
              <a:ext cx="58680" cy="586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9" name="pt3159"/>
            <p:cNvSpPr/>
            <p:nvPr/>
          </p:nvSpPr>
          <p:spPr>
            <a:xfrm>
              <a:off x="6310101" y="2744029"/>
              <a:ext cx="58675" cy="586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0" name="pt3160"/>
            <p:cNvSpPr/>
            <p:nvPr/>
          </p:nvSpPr>
          <p:spPr>
            <a:xfrm>
              <a:off x="6452149" y="2879436"/>
              <a:ext cx="58680" cy="586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1" name="pt3161"/>
            <p:cNvSpPr/>
            <p:nvPr/>
          </p:nvSpPr>
          <p:spPr>
            <a:xfrm>
              <a:off x="6298665" y="2523901"/>
              <a:ext cx="68520" cy="685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2" name="pt3162"/>
            <p:cNvSpPr/>
            <p:nvPr/>
          </p:nvSpPr>
          <p:spPr>
            <a:xfrm>
              <a:off x="6292355" y="4603491"/>
              <a:ext cx="58687" cy="586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3" name="pt3163"/>
            <p:cNvSpPr/>
            <p:nvPr/>
          </p:nvSpPr>
          <p:spPr>
            <a:xfrm>
              <a:off x="6261753" y="4582750"/>
              <a:ext cx="56645" cy="566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4" name="pt3164"/>
            <p:cNvSpPr/>
            <p:nvPr/>
          </p:nvSpPr>
          <p:spPr>
            <a:xfrm>
              <a:off x="5065927" y="2448727"/>
              <a:ext cx="112476" cy="11247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5" name="pt3165"/>
            <p:cNvSpPr/>
            <p:nvPr/>
          </p:nvSpPr>
          <p:spPr>
            <a:xfrm>
              <a:off x="6359725" y="4688231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6" name="pt3166"/>
            <p:cNvSpPr/>
            <p:nvPr/>
          </p:nvSpPr>
          <p:spPr>
            <a:xfrm>
              <a:off x="6292597" y="4163415"/>
              <a:ext cx="58675" cy="58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7" name="pt3167"/>
            <p:cNvSpPr/>
            <p:nvPr/>
          </p:nvSpPr>
          <p:spPr>
            <a:xfrm>
              <a:off x="6374117" y="2777984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8" name="pt3168"/>
            <p:cNvSpPr/>
            <p:nvPr/>
          </p:nvSpPr>
          <p:spPr>
            <a:xfrm>
              <a:off x="6375704" y="2570029"/>
              <a:ext cx="58478" cy="584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9" name="pt3169"/>
            <p:cNvSpPr/>
            <p:nvPr/>
          </p:nvSpPr>
          <p:spPr>
            <a:xfrm>
              <a:off x="6330489" y="4777687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0" name="pt3170"/>
            <p:cNvSpPr/>
            <p:nvPr/>
          </p:nvSpPr>
          <p:spPr>
            <a:xfrm>
              <a:off x="6265792" y="2468479"/>
              <a:ext cx="58463" cy="584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1" name="pt3171"/>
            <p:cNvSpPr/>
            <p:nvPr/>
          </p:nvSpPr>
          <p:spPr>
            <a:xfrm>
              <a:off x="6333644" y="2838434"/>
              <a:ext cx="58470" cy="584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2" name="pt3172"/>
            <p:cNvSpPr/>
            <p:nvPr/>
          </p:nvSpPr>
          <p:spPr>
            <a:xfrm>
              <a:off x="6242590" y="2623119"/>
              <a:ext cx="58692" cy="5869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3" name="pt3173"/>
            <p:cNvSpPr/>
            <p:nvPr/>
          </p:nvSpPr>
          <p:spPr>
            <a:xfrm>
              <a:off x="6031942" y="4697899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4" name="pt3174"/>
            <p:cNvSpPr/>
            <p:nvPr/>
          </p:nvSpPr>
          <p:spPr>
            <a:xfrm>
              <a:off x="6369818" y="4830892"/>
              <a:ext cx="58475" cy="584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5" name="pt3175"/>
            <p:cNvSpPr/>
            <p:nvPr/>
          </p:nvSpPr>
          <p:spPr>
            <a:xfrm>
              <a:off x="6084502" y="4871907"/>
              <a:ext cx="58658" cy="586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6" name="pt3176"/>
            <p:cNvSpPr/>
            <p:nvPr/>
          </p:nvSpPr>
          <p:spPr>
            <a:xfrm>
              <a:off x="6190069" y="4842983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7" name="pt3177"/>
            <p:cNvSpPr/>
            <p:nvPr/>
          </p:nvSpPr>
          <p:spPr>
            <a:xfrm>
              <a:off x="6345946" y="3080134"/>
              <a:ext cx="58677" cy="586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8" name="pt3178"/>
            <p:cNvSpPr/>
            <p:nvPr/>
          </p:nvSpPr>
          <p:spPr>
            <a:xfrm>
              <a:off x="6064293" y="3595175"/>
              <a:ext cx="58677" cy="586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9" name="pt3179"/>
            <p:cNvSpPr/>
            <p:nvPr/>
          </p:nvSpPr>
          <p:spPr>
            <a:xfrm>
              <a:off x="6032336" y="4531058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0" name="pt3180"/>
            <p:cNvSpPr/>
            <p:nvPr/>
          </p:nvSpPr>
          <p:spPr>
            <a:xfrm>
              <a:off x="6105466" y="3210709"/>
              <a:ext cx="58675" cy="586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1" name="pt3181"/>
            <p:cNvSpPr/>
            <p:nvPr/>
          </p:nvSpPr>
          <p:spPr>
            <a:xfrm>
              <a:off x="6354743" y="4453688"/>
              <a:ext cx="58456" cy="584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2" name="pt3182"/>
            <p:cNvSpPr/>
            <p:nvPr/>
          </p:nvSpPr>
          <p:spPr>
            <a:xfrm>
              <a:off x="6187261" y="2584522"/>
              <a:ext cx="58507" cy="5850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3" name="pt3183"/>
            <p:cNvSpPr/>
            <p:nvPr/>
          </p:nvSpPr>
          <p:spPr>
            <a:xfrm>
              <a:off x="6193829" y="3696739"/>
              <a:ext cx="58665" cy="586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4" name="pt3184"/>
            <p:cNvSpPr/>
            <p:nvPr/>
          </p:nvSpPr>
          <p:spPr>
            <a:xfrm>
              <a:off x="6408828" y="4518863"/>
              <a:ext cx="58680" cy="586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5" name="pt3185"/>
            <p:cNvSpPr/>
            <p:nvPr/>
          </p:nvSpPr>
          <p:spPr>
            <a:xfrm>
              <a:off x="5105668" y="2449377"/>
              <a:ext cx="111175" cy="11117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6" name="pt3186"/>
            <p:cNvSpPr/>
            <p:nvPr/>
          </p:nvSpPr>
          <p:spPr>
            <a:xfrm>
              <a:off x="6473025" y="2698192"/>
              <a:ext cx="58463" cy="584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7" name="pt3187"/>
            <p:cNvSpPr/>
            <p:nvPr/>
          </p:nvSpPr>
          <p:spPr>
            <a:xfrm>
              <a:off x="6107055" y="4584251"/>
              <a:ext cx="58478" cy="584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8" name="pt3188"/>
            <p:cNvSpPr/>
            <p:nvPr/>
          </p:nvSpPr>
          <p:spPr>
            <a:xfrm>
              <a:off x="5986243" y="3849174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9" name="pt3189"/>
            <p:cNvSpPr/>
            <p:nvPr/>
          </p:nvSpPr>
          <p:spPr>
            <a:xfrm>
              <a:off x="6003519" y="2736771"/>
              <a:ext cx="58682" cy="586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0" name="pt3190"/>
            <p:cNvSpPr/>
            <p:nvPr/>
          </p:nvSpPr>
          <p:spPr>
            <a:xfrm>
              <a:off x="6442548" y="2891531"/>
              <a:ext cx="58670" cy="586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1" name="pt3191"/>
            <p:cNvSpPr/>
            <p:nvPr/>
          </p:nvSpPr>
          <p:spPr>
            <a:xfrm>
              <a:off x="6410118" y="2461109"/>
              <a:ext cx="58694" cy="586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2" name="pt3192"/>
            <p:cNvSpPr/>
            <p:nvPr/>
          </p:nvSpPr>
          <p:spPr>
            <a:xfrm>
              <a:off x="6243395" y="4052286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3" name="pt3193"/>
            <p:cNvSpPr/>
            <p:nvPr/>
          </p:nvSpPr>
          <p:spPr>
            <a:xfrm>
              <a:off x="6291518" y="4052292"/>
              <a:ext cx="58461" cy="58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4" name="pt3194"/>
            <p:cNvSpPr/>
            <p:nvPr/>
          </p:nvSpPr>
          <p:spPr>
            <a:xfrm>
              <a:off x="6467413" y="2656978"/>
              <a:ext cx="58677" cy="5867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5" name="pt3195"/>
            <p:cNvSpPr/>
            <p:nvPr/>
          </p:nvSpPr>
          <p:spPr>
            <a:xfrm>
              <a:off x="6456189" y="4867038"/>
              <a:ext cx="58724" cy="587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6" name="pt3196"/>
            <p:cNvSpPr/>
            <p:nvPr/>
          </p:nvSpPr>
          <p:spPr>
            <a:xfrm>
              <a:off x="6243578" y="4844964"/>
              <a:ext cx="73856" cy="738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7" name="pt3197"/>
            <p:cNvSpPr/>
            <p:nvPr/>
          </p:nvSpPr>
          <p:spPr>
            <a:xfrm>
              <a:off x="6332149" y="4852551"/>
              <a:ext cx="58682" cy="586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8" name="pt3198"/>
            <p:cNvSpPr/>
            <p:nvPr/>
          </p:nvSpPr>
          <p:spPr>
            <a:xfrm>
              <a:off x="6361287" y="4134503"/>
              <a:ext cx="58465" cy="58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9" name="pt3199"/>
            <p:cNvSpPr/>
            <p:nvPr/>
          </p:nvSpPr>
          <p:spPr>
            <a:xfrm>
              <a:off x="6294463" y="2461224"/>
              <a:ext cx="58465" cy="58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0" name="pt3200"/>
            <p:cNvSpPr/>
            <p:nvPr/>
          </p:nvSpPr>
          <p:spPr>
            <a:xfrm>
              <a:off x="6497287" y="4613277"/>
              <a:ext cx="58458" cy="584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1" name="pt3201"/>
            <p:cNvSpPr/>
            <p:nvPr/>
          </p:nvSpPr>
          <p:spPr>
            <a:xfrm>
              <a:off x="6476295" y="2896463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2" name="pt3202"/>
            <p:cNvSpPr/>
            <p:nvPr/>
          </p:nvSpPr>
          <p:spPr>
            <a:xfrm>
              <a:off x="6354803" y="4008771"/>
              <a:ext cx="58453" cy="584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3" name="pt3203"/>
            <p:cNvSpPr/>
            <p:nvPr/>
          </p:nvSpPr>
          <p:spPr>
            <a:xfrm>
              <a:off x="6170718" y="4871905"/>
              <a:ext cx="58662" cy="586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4" name="pt3204"/>
            <p:cNvSpPr/>
            <p:nvPr/>
          </p:nvSpPr>
          <p:spPr>
            <a:xfrm>
              <a:off x="6023966" y="2512005"/>
              <a:ext cx="58461" cy="584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5" name="pt3205"/>
            <p:cNvSpPr/>
            <p:nvPr/>
          </p:nvSpPr>
          <p:spPr>
            <a:xfrm>
              <a:off x="6504542" y="3242253"/>
              <a:ext cx="58456" cy="58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6" name="pt3206"/>
            <p:cNvSpPr/>
            <p:nvPr/>
          </p:nvSpPr>
          <p:spPr>
            <a:xfrm>
              <a:off x="6279935" y="4383573"/>
              <a:ext cx="58441" cy="584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7" name="pt3207"/>
            <p:cNvSpPr/>
            <p:nvPr/>
          </p:nvSpPr>
          <p:spPr>
            <a:xfrm>
              <a:off x="6466301" y="3776628"/>
              <a:ext cx="58478" cy="58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8" name="pt3208"/>
            <p:cNvSpPr/>
            <p:nvPr/>
          </p:nvSpPr>
          <p:spPr>
            <a:xfrm>
              <a:off x="6217915" y="4219020"/>
              <a:ext cx="58694" cy="586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9" name="pt3209"/>
            <p:cNvSpPr/>
            <p:nvPr/>
          </p:nvSpPr>
          <p:spPr>
            <a:xfrm>
              <a:off x="5997573" y="4066795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0" name="pt3210"/>
            <p:cNvSpPr/>
            <p:nvPr/>
          </p:nvSpPr>
          <p:spPr>
            <a:xfrm>
              <a:off x="6030382" y="4755945"/>
              <a:ext cx="58451" cy="58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1" name="pt3211"/>
            <p:cNvSpPr/>
            <p:nvPr/>
          </p:nvSpPr>
          <p:spPr>
            <a:xfrm>
              <a:off x="6181608" y="2475727"/>
              <a:ext cx="58475" cy="5847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2" name="pt3212"/>
            <p:cNvSpPr/>
            <p:nvPr/>
          </p:nvSpPr>
          <p:spPr>
            <a:xfrm>
              <a:off x="6456870" y="3788623"/>
              <a:ext cx="58667" cy="586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3" name="pt3213"/>
            <p:cNvSpPr/>
            <p:nvPr/>
          </p:nvSpPr>
          <p:spPr>
            <a:xfrm>
              <a:off x="6415365" y="4705038"/>
              <a:ext cx="58707" cy="587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4" name="pt3214"/>
            <p:cNvSpPr/>
            <p:nvPr/>
          </p:nvSpPr>
          <p:spPr>
            <a:xfrm>
              <a:off x="6228074" y="4838046"/>
              <a:ext cx="58675" cy="58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5" name="pt3215"/>
            <p:cNvSpPr/>
            <p:nvPr/>
          </p:nvSpPr>
          <p:spPr>
            <a:xfrm>
              <a:off x="6421658" y="4671193"/>
              <a:ext cx="58692" cy="586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6" name="pt3216"/>
            <p:cNvSpPr/>
            <p:nvPr/>
          </p:nvSpPr>
          <p:spPr>
            <a:xfrm>
              <a:off x="6164430" y="4567323"/>
              <a:ext cx="58480" cy="584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7" name="pt3217"/>
            <p:cNvSpPr/>
            <p:nvPr/>
          </p:nvSpPr>
          <p:spPr>
            <a:xfrm>
              <a:off x="5988298" y="2473224"/>
              <a:ext cx="58645" cy="586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8" name="pt3218"/>
            <p:cNvSpPr/>
            <p:nvPr/>
          </p:nvSpPr>
          <p:spPr>
            <a:xfrm>
              <a:off x="6259658" y="2478151"/>
              <a:ext cx="58463" cy="584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9" name="pt3219"/>
            <p:cNvSpPr/>
            <p:nvPr/>
          </p:nvSpPr>
          <p:spPr>
            <a:xfrm>
              <a:off x="6218538" y="4867166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0" name="pt3220"/>
            <p:cNvSpPr/>
            <p:nvPr/>
          </p:nvSpPr>
          <p:spPr>
            <a:xfrm>
              <a:off x="6068201" y="3036712"/>
              <a:ext cx="58473" cy="584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1" name="pt3221"/>
            <p:cNvSpPr/>
            <p:nvPr/>
          </p:nvSpPr>
          <p:spPr>
            <a:xfrm>
              <a:off x="6095802" y="3718611"/>
              <a:ext cx="58446" cy="584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2" name="pt3222"/>
            <p:cNvSpPr/>
            <p:nvPr/>
          </p:nvSpPr>
          <p:spPr>
            <a:xfrm>
              <a:off x="6142711" y="3953025"/>
              <a:ext cx="58717" cy="587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3" name="pt3223"/>
            <p:cNvSpPr/>
            <p:nvPr/>
          </p:nvSpPr>
          <p:spPr>
            <a:xfrm>
              <a:off x="6081849" y="4615689"/>
              <a:ext cx="58470" cy="584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4" name="pt3224"/>
            <p:cNvSpPr/>
            <p:nvPr/>
          </p:nvSpPr>
          <p:spPr>
            <a:xfrm>
              <a:off x="6188268" y="4838020"/>
              <a:ext cx="58726" cy="587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5" name="pt3225"/>
            <p:cNvSpPr/>
            <p:nvPr/>
          </p:nvSpPr>
          <p:spPr>
            <a:xfrm>
              <a:off x="6407046" y="2531220"/>
              <a:ext cx="58719" cy="5871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6" name="pt3226"/>
            <p:cNvSpPr/>
            <p:nvPr/>
          </p:nvSpPr>
          <p:spPr>
            <a:xfrm>
              <a:off x="6326599" y="2671465"/>
              <a:ext cx="58721" cy="5872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7" name="pt3227"/>
            <p:cNvSpPr/>
            <p:nvPr/>
          </p:nvSpPr>
          <p:spPr>
            <a:xfrm>
              <a:off x="6433036" y="2519083"/>
              <a:ext cx="58812" cy="588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8" name="pt3228"/>
            <p:cNvSpPr/>
            <p:nvPr/>
          </p:nvSpPr>
          <p:spPr>
            <a:xfrm>
              <a:off x="6487783" y="4274690"/>
              <a:ext cx="58584" cy="585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9" name="pt3229"/>
            <p:cNvSpPr/>
            <p:nvPr/>
          </p:nvSpPr>
          <p:spPr>
            <a:xfrm>
              <a:off x="5988401" y="4799472"/>
              <a:ext cx="58446" cy="58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0" name="pt3230"/>
            <p:cNvSpPr/>
            <p:nvPr/>
          </p:nvSpPr>
          <p:spPr>
            <a:xfrm>
              <a:off x="6340299" y="3217950"/>
              <a:ext cx="58702" cy="587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1" name="pt3231"/>
            <p:cNvSpPr/>
            <p:nvPr/>
          </p:nvSpPr>
          <p:spPr>
            <a:xfrm>
              <a:off x="6429901" y="3658096"/>
              <a:ext cx="58574" cy="585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2" name="pt3232"/>
            <p:cNvSpPr/>
            <p:nvPr/>
          </p:nvSpPr>
          <p:spPr>
            <a:xfrm>
              <a:off x="6038939" y="4787341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3" name="pt3233"/>
            <p:cNvSpPr/>
            <p:nvPr/>
          </p:nvSpPr>
          <p:spPr>
            <a:xfrm>
              <a:off x="4987739" y="4834124"/>
              <a:ext cx="124552" cy="1245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4" name="pt3234"/>
            <p:cNvSpPr/>
            <p:nvPr/>
          </p:nvSpPr>
          <p:spPr>
            <a:xfrm>
              <a:off x="6436686" y="4840510"/>
              <a:ext cx="58584" cy="585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5" name="pt3235"/>
            <p:cNvSpPr/>
            <p:nvPr/>
          </p:nvSpPr>
          <p:spPr>
            <a:xfrm>
              <a:off x="6138869" y="3324427"/>
              <a:ext cx="58535" cy="5853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6" name="pt3236"/>
            <p:cNvSpPr/>
            <p:nvPr/>
          </p:nvSpPr>
          <p:spPr>
            <a:xfrm>
              <a:off x="6008339" y="4475418"/>
              <a:ext cx="58520" cy="585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7" name="pt3237"/>
            <p:cNvSpPr/>
            <p:nvPr/>
          </p:nvSpPr>
          <p:spPr>
            <a:xfrm>
              <a:off x="6456318" y="3996649"/>
              <a:ext cx="58517" cy="585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8" name="pt3238"/>
            <p:cNvSpPr/>
            <p:nvPr/>
          </p:nvSpPr>
          <p:spPr>
            <a:xfrm>
              <a:off x="6398889" y="2920615"/>
              <a:ext cx="58535" cy="5853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9" name="pt3239"/>
            <p:cNvSpPr/>
            <p:nvPr/>
          </p:nvSpPr>
          <p:spPr>
            <a:xfrm>
              <a:off x="6402145" y="4601145"/>
              <a:ext cx="58542" cy="58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0" name="pt3240"/>
            <p:cNvSpPr/>
            <p:nvPr/>
          </p:nvSpPr>
          <p:spPr>
            <a:xfrm>
              <a:off x="5105720" y="2874594"/>
              <a:ext cx="131233" cy="1312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1" name="pt3241"/>
            <p:cNvSpPr/>
            <p:nvPr/>
          </p:nvSpPr>
          <p:spPr>
            <a:xfrm>
              <a:off x="6173510" y="3670198"/>
              <a:ext cx="58549" cy="585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2" name="pt3242"/>
            <p:cNvSpPr/>
            <p:nvPr/>
          </p:nvSpPr>
          <p:spPr>
            <a:xfrm>
              <a:off x="6034875" y="4395607"/>
              <a:ext cx="58552" cy="585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3" name="pt3243"/>
            <p:cNvSpPr/>
            <p:nvPr/>
          </p:nvSpPr>
          <p:spPr>
            <a:xfrm>
              <a:off x="6181162" y="4867099"/>
              <a:ext cx="58601" cy="586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4" name="pt3244"/>
            <p:cNvSpPr/>
            <p:nvPr/>
          </p:nvSpPr>
          <p:spPr>
            <a:xfrm>
              <a:off x="6089542" y="4596271"/>
              <a:ext cx="58618" cy="58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5" name="pt3245"/>
            <p:cNvSpPr/>
            <p:nvPr/>
          </p:nvSpPr>
          <p:spPr>
            <a:xfrm>
              <a:off x="6149715" y="4226338"/>
              <a:ext cx="58567" cy="585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6" name="pt3246"/>
            <p:cNvSpPr/>
            <p:nvPr/>
          </p:nvSpPr>
          <p:spPr>
            <a:xfrm>
              <a:off x="6331124" y="2770695"/>
              <a:ext cx="58539" cy="585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7" name="pt3247"/>
            <p:cNvSpPr/>
            <p:nvPr/>
          </p:nvSpPr>
          <p:spPr>
            <a:xfrm>
              <a:off x="6018547" y="2594180"/>
              <a:ext cx="58537" cy="585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8" name="pt3248"/>
            <p:cNvSpPr/>
            <p:nvPr/>
          </p:nvSpPr>
          <p:spPr>
            <a:xfrm>
              <a:off x="6233948" y="2458765"/>
              <a:ext cx="58547" cy="585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9" name="pt3249"/>
            <p:cNvSpPr/>
            <p:nvPr/>
          </p:nvSpPr>
          <p:spPr>
            <a:xfrm>
              <a:off x="6165174" y="4705111"/>
              <a:ext cx="58562" cy="585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0" name="pt3250"/>
            <p:cNvSpPr/>
            <p:nvPr/>
          </p:nvSpPr>
          <p:spPr>
            <a:xfrm>
              <a:off x="6304228" y="2458764"/>
              <a:ext cx="58549" cy="585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1" name="pt3251"/>
            <p:cNvSpPr/>
            <p:nvPr/>
          </p:nvSpPr>
          <p:spPr>
            <a:xfrm>
              <a:off x="6248152" y="4709959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2" name="pt3252"/>
            <p:cNvSpPr/>
            <p:nvPr/>
          </p:nvSpPr>
          <p:spPr>
            <a:xfrm>
              <a:off x="5987893" y="4840535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3" name="pt3253"/>
            <p:cNvSpPr/>
            <p:nvPr/>
          </p:nvSpPr>
          <p:spPr>
            <a:xfrm>
              <a:off x="6266840" y="4767988"/>
              <a:ext cx="58544" cy="5854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4" name="pt3254"/>
            <p:cNvSpPr/>
            <p:nvPr/>
          </p:nvSpPr>
          <p:spPr>
            <a:xfrm>
              <a:off x="6006975" y="2577260"/>
              <a:ext cx="58525" cy="585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5" name="pt3255"/>
            <p:cNvSpPr/>
            <p:nvPr/>
          </p:nvSpPr>
          <p:spPr>
            <a:xfrm>
              <a:off x="6139788" y="2678789"/>
              <a:ext cx="58581" cy="5858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6" name="pt3256"/>
            <p:cNvSpPr/>
            <p:nvPr/>
          </p:nvSpPr>
          <p:spPr>
            <a:xfrm>
              <a:off x="6485886" y="4751048"/>
              <a:ext cx="58571" cy="585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7" name="pt3257"/>
            <p:cNvSpPr/>
            <p:nvPr/>
          </p:nvSpPr>
          <p:spPr>
            <a:xfrm>
              <a:off x="6474058" y="4059496"/>
              <a:ext cx="58562" cy="585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8" name="pt3258"/>
            <p:cNvSpPr/>
            <p:nvPr/>
          </p:nvSpPr>
          <p:spPr>
            <a:xfrm>
              <a:off x="6405163" y="4852617"/>
              <a:ext cx="58549" cy="585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9" name="pt3259"/>
            <p:cNvSpPr/>
            <p:nvPr/>
          </p:nvSpPr>
          <p:spPr>
            <a:xfrm>
              <a:off x="4906949" y="4825976"/>
              <a:ext cx="131176" cy="1311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0" name="pt3260"/>
            <p:cNvSpPr/>
            <p:nvPr/>
          </p:nvSpPr>
          <p:spPr>
            <a:xfrm>
              <a:off x="4931155" y="4720564"/>
              <a:ext cx="124376" cy="1243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1" name="pt3261"/>
            <p:cNvSpPr/>
            <p:nvPr/>
          </p:nvSpPr>
          <p:spPr>
            <a:xfrm>
              <a:off x="6245984" y="4859888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2" name="pt3262"/>
            <p:cNvSpPr/>
            <p:nvPr/>
          </p:nvSpPr>
          <p:spPr>
            <a:xfrm>
              <a:off x="6363634" y="4826028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3" name="pt3263"/>
            <p:cNvSpPr/>
            <p:nvPr/>
          </p:nvSpPr>
          <p:spPr>
            <a:xfrm>
              <a:off x="6106855" y="2681218"/>
              <a:ext cx="58559" cy="585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4" name="pt3264"/>
            <p:cNvSpPr/>
            <p:nvPr/>
          </p:nvSpPr>
          <p:spPr>
            <a:xfrm>
              <a:off x="6002228" y="2466019"/>
              <a:ext cx="58547" cy="585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5" name="pt3265"/>
            <p:cNvSpPr/>
            <p:nvPr/>
          </p:nvSpPr>
          <p:spPr>
            <a:xfrm>
              <a:off x="6184829" y="4857475"/>
              <a:ext cx="58505" cy="58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6" name="pt3266"/>
            <p:cNvSpPr/>
            <p:nvPr/>
          </p:nvSpPr>
          <p:spPr>
            <a:xfrm>
              <a:off x="6020701" y="4303750"/>
              <a:ext cx="58495" cy="58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7" name="pt3267"/>
            <p:cNvSpPr/>
            <p:nvPr/>
          </p:nvSpPr>
          <p:spPr>
            <a:xfrm>
              <a:off x="5995283" y="4818757"/>
              <a:ext cx="58564" cy="58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8" name="pt3268"/>
            <p:cNvSpPr/>
            <p:nvPr/>
          </p:nvSpPr>
          <p:spPr>
            <a:xfrm>
              <a:off x="6372205" y="4811536"/>
              <a:ext cx="58498" cy="584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9" name="pt3269"/>
            <p:cNvSpPr/>
            <p:nvPr/>
          </p:nvSpPr>
          <p:spPr>
            <a:xfrm>
              <a:off x="6201842" y="4748639"/>
              <a:ext cx="58554" cy="58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0" name="pt3270"/>
            <p:cNvSpPr/>
            <p:nvPr/>
          </p:nvSpPr>
          <p:spPr>
            <a:xfrm>
              <a:off x="6261388" y="4262616"/>
              <a:ext cx="58552" cy="585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1" name="pt3271"/>
            <p:cNvSpPr/>
            <p:nvPr/>
          </p:nvSpPr>
          <p:spPr>
            <a:xfrm>
              <a:off x="6388430" y="2845661"/>
              <a:ext cx="58525" cy="585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2" name="pt3272"/>
            <p:cNvSpPr/>
            <p:nvPr/>
          </p:nvSpPr>
          <p:spPr>
            <a:xfrm>
              <a:off x="6268814" y="4627778"/>
              <a:ext cx="58473" cy="584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3" name="pt3273"/>
            <p:cNvSpPr/>
            <p:nvPr/>
          </p:nvSpPr>
          <p:spPr>
            <a:xfrm>
              <a:off x="6351618" y="2473282"/>
              <a:ext cx="58530" cy="5853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4" name="pt3274"/>
            <p:cNvSpPr/>
            <p:nvPr/>
          </p:nvSpPr>
          <p:spPr>
            <a:xfrm>
              <a:off x="6496554" y="2482932"/>
              <a:ext cx="58574" cy="5857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5" name="pt3275"/>
            <p:cNvSpPr/>
            <p:nvPr/>
          </p:nvSpPr>
          <p:spPr>
            <a:xfrm>
              <a:off x="6060409" y="4859866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6" name="pt3276"/>
            <p:cNvSpPr/>
            <p:nvPr/>
          </p:nvSpPr>
          <p:spPr>
            <a:xfrm>
              <a:off x="6326276" y="4830850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7" name="pt3277"/>
            <p:cNvSpPr/>
            <p:nvPr/>
          </p:nvSpPr>
          <p:spPr>
            <a:xfrm>
              <a:off x="6040140" y="2773103"/>
              <a:ext cx="58559" cy="585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8" name="pt3278"/>
            <p:cNvSpPr/>
            <p:nvPr/>
          </p:nvSpPr>
          <p:spPr>
            <a:xfrm>
              <a:off x="6193947" y="4867123"/>
              <a:ext cx="58554" cy="58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9" name="pt3279"/>
            <p:cNvSpPr/>
            <p:nvPr/>
          </p:nvSpPr>
          <p:spPr>
            <a:xfrm>
              <a:off x="6111940" y="4867142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0" name="pt3280"/>
            <p:cNvSpPr/>
            <p:nvPr/>
          </p:nvSpPr>
          <p:spPr>
            <a:xfrm>
              <a:off x="6311075" y="3861222"/>
              <a:ext cx="58552" cy="585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1" name="pt3281"/>
            <p:cNvSpPr/>
            <p:nvPr/>
          </p:nvSpPr>
          <p:spPr>
            <a:xfrm>
              <a:off x="3589843" y="4748465"/>
              <a:ext cx="141116" cy="1411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2" name="pt3282"/>
            <p:cNvSpPr/>
            <p:nvPr/>
          </p:nvSpPr>
          <p:spPr>
            <a:xfrm>
              <a:off x="6167461" y="4850211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3" name="pt3283"/>
            <p:cNvSpPr/>
            <p:nvPr/>
          </p:nvSpPr>
          <p:spPr>
            <a:xfrm>
              <a:off x="6349216" y="2959265"/>
              <a:ext cx="58613" cy="5861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4" name="pt3284"/>
            <p:cNvSpPr/>
            <p:nvPr/>
          </p:nvSpPr>
          <p:spPr>
            <a:xfrm>
              <a:off x="6449974" y="4683522"/>
              <a:ext cx="19527" cy="19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5" name="pt3285"/>
            <p:cNvSpPr/>
            <p:nvPr/>
          </p:nvSpPr>
          <p:spPr>
            <a:xfrm>
              <a:off x="6089354" y="4799364"/>
              <a:ext cx="58662" cy="586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6" name="pt3286"/>
            <p:cNvSpPr/>
            <p:nvPr/>
          </p:nvSpPr>
          <p:spPr>
            <a:xfrm>
              <a:off x="6517367" y="4872628"/>
              <a:ext cx="33035" cy="330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7" name="pt3287"/>
            <p:cNvSpPr/>
            <p:nvPr/>
          </p:nvSpPr>
          <p:spPr>
            <a:xfrm>
              <a:off x="5092621" y="4818266"/>
              <a:ext cx="117579" cy="1175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8" name="pt3288"/>
            <p:cNvSpPr/>
            <p:nvPr/>
          </p:nvSpPr>
          <p:spPr>
            <a:xfrm>
              <a:off x="6252835" y="4460877"/>
              <a:ext cx="58586" cy="585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9" name="pt3289"/>
            <p:cNvSpPr/>
            <p:nvPr/>
          </p:nvSpPr>
          <p:spPr>
            <a:xfrm>
              <a:off x="6060352" y="4833292"/>
              <a:ext cx="58510" cy="585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0" name="pt3290"/>
            <p:cNvSpPr/>
            <p:nvPr/>
          </p:nvSpPr>
          <p:spPr>
            <a:xfrm>
              <a:off x="6305373" y="4427055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1" name="pt3291"/>
            <p:cNvSpPr/>
            <p:nvPr/>
          </p:nvSpPr>
          <p:spPr>
            <a:xfrm>
              <a:off x="3527089" y="4386850"/>
              <a:ext cx="138935" cy="1389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2" name="pt3292"/>
            <p:cNvSpPr/>
            <p:nvPr/>
          </p:nvSpPr>
          <p:spPr>
            <a:xfrm>
              <a:off x="6280042" y="4729298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3" name="pt3293"/>
            <p:cNvSpPr/>
            <p:nvPr/>
          </p:nvSpPr>
          <p:spPr>
            <a:xfrm>
              <a:off x="6370940" y="4842956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4" name="pt3294"/>
            <p:cNvSpPr/>
            <p:nvPr/>
          </p:nvSpPr>
          <p:spPr>
            <a:xfrm>
              <a:off x="6032450" y="4857462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5" name="pt3295"/>
            <p:cNvSpPr/>
            <p:nvPr/>
          </p:nvSpPr>
          <p:spPr>
            <a:xfrm>
              <a:off x="4708558" y="4842051"/>
              <a:ext cx="108697" cy="108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6" name="pt3296"/>
            <p:cNvSpPr/>
            <p:nvPr/>
          </p:nvSpPr>
          <p:spPr>
            <a:xfrm>
              <a:off x="6068073" y="3459855"/>
              <a:ext cx="58498" cy="584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7" name="pt3297"/>
            <p:cNvSpPr/>
            <p:nvPr/>
          </p:nvSpPr>
          <p:spPr>
            <a:xfrm>
              <a:off x="6077497" y="4862330"/>
              <a:ext cx="58468" cy="584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8" name="pt3298"/>
            <p:cNvSpPr/>
            <p:nvPr/>
          </p:nvSpPr>
          <p:spPr>
            <a:xfrm>
              <a:off x="6038608" y="3226000"/>
              <a:ext cx="95799" cy="957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9" name="pt3299"/>
            <p:cNvSpPr/>
            <p:nvPr/>
          </p:nvSpPr>
          <p:spPr>
            <a:xfrm>
              <a:off x="6123354" y="4576972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0" name="pt3300"/>
            <p:cNvSpPr/>
            <p:nvPr/>
          </p:nvSpPr>
          <p:spPr>
            <a:xfrm>
              <a:off x="6395986" y="4231167"/>
              <a:ext cx="34401" cy="344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1" name="pt3301"/>
            <p:cNvSpPr/>
            <p:nvPr/>
          </p:nvSpPr>
          <p:spPr>
            <a:xfrm>
              <a:off x="6362752" y="3221930"/>
              <a:ext cx="41069" cy="410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2" name="pt3302"/>
            <p:cNvSpPr/>
            <p:nvPr/>
          </p:nvSpPr>
          <p:spPr>
            <a:xfrm>
              <a:off x="6289342" y="3822541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3" name="pt3303"/>
            <p:cNvSpPr/>
            <p:nvPr/>
          </p:nvSpPr>
          <p:spPr>
            <a:xfrm>
              <a:off x="6308492" y="3189030"/>
              <a:ext cx="58510" cy="585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4" name="pt3304"/>
            <p:cNvSpPr/>
            <p:nvPr/>
          </p:nvSpPr>
          <p:spPr>
            <a:xfrm>
              <a:off x="6445389" y="4216675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5" name="pt3305"/>
            <p:cNvSpPr/>
            <p:nvPr/>
          </p:nvSpPr>
          <p:spPr>
            <a:xfrm>
              <a:off x="6479248" y="3740328"/>
              <a:ext cx="58537" cy="585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6" name="pt3306"/>
            <p:cNvSpPr/>
            <p:nvPr/>
          </p:nvSpPr>
          <p:spPr>
            <a:xfrm>
              <a:off x="6011977" y="4748671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7" name="pt3307"/>
            <p:cNvSpPr/>
            <p:nvPr/>
          </p:nvSpPr>
          <p:spPr>
            <a:xfrm>
              <a:off x="6119828" y="4867139"/>
              <a:ext cx="58522" cy="585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8" name="pt3308"/>
            <p:cNvSpPr/>
            <p:nvPr/>
          </p:nvSpPr>
          <p:spPr>
            <a:xfrm>
              <a:off x="6220772" y="4801833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9" name="pt3309"/>
            <p:cNvSpPr/>
            <p:nvPr/>
          </p:nvSpPr>
          <p:spPr>
            <a:xfrm>
              <a:off x="6320877" y="4857464"/>
              <a:ext cx="58527" cy="585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0" name="pt3310"/>
            <p:cNvSpPr/>
            <p:nvPr/>
          </p:nvSpPr>
          <p:spPr>
            <a:xfrm>
              <a:off x="6361148" y="3776615"/>
              <a:ext cx="58502" cy="585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1" name="pt3311"/>
            <p:cNvSpPr/>
            <p:nvPr/>
          </p:nvSpPr>
          <p:spPr>
            <a:xfrm>
              <a:off x="6116734" y="4622889"/>
              <a:ext cx="58579" cy="585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2" name="pt3312"/>
            <p:cNvSpPr/>
            <p:nvPr/>
          </p:nvSpPr>
          <p:spPr>
            <a:xfrm>
              <a:off x="6184913" y="2490210"/>
              <a:ext cx="58525" cy="585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3" name="pt3313"/>
            <p:cNvSpPr/>
            <p:nvPr/>
          </p:nvSpPr>
          <p:spPr>
            <a:xfrm>
              <a:off x="6470104" y="2744098"/>
              <a:ext cx="58537" cy="585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4" name="pt3314"/>
            <p:cNvSpPr/>
            <p:nvPr/>
          </p:nvSpPr>
          <p:spPr>
            <a:xfrm>
              <a:off x="5067181" y="2852393"/>
              <a:ext cx="112767" cy="1127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5" name="pt3315"/>
            <p:cNvSpPr/>
            <p:nvPr/>
          </p:nvSpPr>
          <p:spPr>
            <a:xfrm>
              <a:off x="6360365" y="2528883"/>
              <a:ext cx="58557" cy="585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6" name="pt3316"/>
            <p:cNvSpPr/>
            <p:nvPr/>
          </p:nvSpPr>
          <p:spPr>
            <a:xfrm>
              <a:off x="6271752" y="4603567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7" name="pt3317"/>
            <p:cNvSpPr/>
            <p:nvPr/>
          </p:nvSpPr>
          <p:spPr>
            <a:xfrm>
              <a:off x="5143788" y="4558080"/>
              <a:ext cx="105984" cy="1059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8" name="pt3318"/>
            <p:cNvSpPr/>
            <p:nvPr/>
          </p:nvSpPr>
          <p:spPr>
            <a:xfrm>
              <a:off x="6177685" y="2475690"/>
              <a:ext cx="58549" cy="585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9" name="pt3319"/>
            <p:cNvSpPr/>
            <p:nvPr/>
          </p:nvSpPr>
          <p:spPr>
            <a:xfrm>
              <a:off x="6296550" y="4688192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0" name="pt3320"/>
            <p:cNvSpPr/>
            <p:nvPr/>
          </p:nvSpPr>
          <p:spPr>
            <a:xfrm>
              <a:off x="6137212" y="4163490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1" name="pt3321"/>
            <p:cNvSpPr/>
            <p:nvPr/>
          </p:nvSpPr>
          <p:spPr>
            <a:xfrm>
              <a:off x="6029125" y="2777966"/>
              <a:ext cx="58505" cy="585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2" name="pt3322"/>
            <p:cNvSpPr/>
            <p:nvPr/>
          </p:nvSpPr>
          <p:spPr>
            <a:xfrm>
              <a:off x="6075600" y="2569993"/>
              <a:ext cx="58549" cy="585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3" name="pt3323"/>
            <p:cNvSpPr/>
            <p:nvPr/>
          </p:nvSpPr>
          <p:spPr>
            <a:xfrm>
              <a:off x="6219909" y="4777638"/>
              <a:ext cx="58589" cy="585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4" name="pt3324"/>
            <p:cNvSpPr/>
            <p:nvPr/>
          </p:nvSpPr>
          <p:spPr>
            <a:xfrm>
              <a:off x="6270314" y="2468451"/>
              <a:ext cx="58520" cy="585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5" name="pt3325"/>
            <p:cNvSpPr/>
            <p:nvPr/>
          </p:nvSpPr>
          <p:spPr>
            <a:xfrm>
              <a:off x="6235607" y="2838412"/>
              <a:ext cx="58515" cy="585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6" name="pt3326"/>
            <p:cNvSpPr/>
            <p:nvPr/>
          </p:nvSpPr>
          <p:spPr>
            <a:xfrm>
              <a:off x="4794199" y="2612047"/>
              <a:ext cx="80835" cy="808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7" name="pt3327"/>
            <p:cNvSpPr/>
            <p:nvPr/>
          </p:nvSpPr>
          <p:spPr>
            <a:xfrm>
              <a:off x="6018097" y="4697869"/>
              <a:ext cx="58537" cy="585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8" name="pt3328"/>
            <p:cNvSpPr/>
            <p:nvPr/>
          </p:nvSpPr>
          <p:spPr>
            <a:xfrm>
              <a:off x="6124596" y="4830860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9" name="pt3329"/>
            <p:cNvSpPr/>
            <p:nvPr/>
          </p:nvSpPr>
          <p:spPr>
            <a:xfrm>
              <a:off x="6087207" y="4871981"/>
              <a:ext cx="58510" cy="585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0" name="pt3330"/>
            <p:cNvSpPr/>
            <p:nvPr/>
          </p:nvSpPr>
          <p:spPr>
            <a:xfrm>
              <a:off x="6281009" y="4842966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1" name="pt3331"/>
            <p:cNvSpPr/>
            <p:nvPr/>
          </p:nvSpPr>
          <p:spPr>
            <a:xfrm>
              <a:off x="6401099" y="3080191"/>
              <a:ext cx="58564" cy="585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2" name="pt3332"/>
            <p:cNvSpPr/>
            <p:nvPr/>
          </p:nvSpPr>
          <p:spPr>
            <a:xfrm>
              <a:off x="6318491" y="3595239"/>
              <a:ext cx="58549" cy="585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3" name="pt3333"/>
            <p:cNvSpPr/>
            <p:nvPr/>
          </p:nvSpPr>
          <p:spPr>
            <a:xfrm>
              <a:off x="6500761" y="4531031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4" name="pt3334"/>
            <p:cNvSpPr/>
            <p:nvPr/>
          </p:nvSpPr>
          <p:spPr>
            <a:xfrm>
              <a:off x="6084926" y="3210779"/>
              <a:ext cx="58535" cy="5853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5" name="pt3335"/>
            <p:cNvSpPr/>
            <p:nvPr/>
          </p:nvSpPr>
          <p:spPr>
            <a:xfrm>
              <a:off x="6159630" y="4453646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6" name="pt3336"/>
            <p:cNvSpPr/>
            <p:nvPr/>
          </p:nvSpPr>
          <p:spPr>
            <a:xfrm>
              <a:off x="6074956" y="2584494"/>
              <a:ext cx="58564" cy="5856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7" name="pt3337"/>
            <p:cNvSpPr/>
            <p:nvPr/>
          </p:nvSpPr>
          <p:spPr>
            <a:xfrm>
              <a:off x="6216742" y="3696814"/>
              <a:ext cx="58515" cy="585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8" name="pt3338"/>
            <p:cNvSpPr/>
            <p:nvPr/>
          </p:nvSpPr>
          <p:spPr>
            <a:xfrm>
              <a:off x="6228222" y="4518928"/>
              <a:ext cx="58549" cy="585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9" name="pt3339"/>
            <p:cNvSpPr/>
            <p:nvPr/>
          </p:nvSpPr>
          <p:spPr>
            <a:xfrm>
              <a:off x="6452830" y="2475674"/>
              <a:ext cx="58581" cy="5858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0" name="pt3340"/>
            <p:cNvSpPr/>
            <p:nvPr/>
          </p:nvSpPr>
          <p:spPr>
            <a:xfrm>
              <a:off x="6499816" y="2698179"/>
              <a:ext cx="58490" cy="5849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1" name="pt3341"/>
            <p:cNvSpPr/>
            <p:nvPr/>
          </p:nvSpPr>
          <p:spPr>
            <a:xfrm>
              <a:off x="6011528" y="4584225"/>
              <a:ext cx="58530" cy="585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2" name="pt3342"/>
            <p:cNvSpPr/>
            <p:nvPr/>
          </p:nvSpPr>
          <p:spPr>
            <a:xfrm>
              <a:off x="6077923" y="3849145"/>
              <a:ext cx="58525" cy="58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3" name="pt3343"/>
            <p:cNvSpPr/>
            <p:nvPr/>
          </p:nvSpPr>
          <p:spPr>
            <a:xfrm>
              <a:off x="6453552" y="2736845"/>
              <a:ext cx="58535" cy="5853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4" name="pt3344"/>
            <p:cNvSpPr/>
            <p:nvPr/>
          </p:nvSpPr>
          <p:spPr>
            <a:xfrm>
              <a:off x="6398043" y="2891603"/>
              <a:ext cx="58527" cy="585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5" name="pt3345"/>
            <p:cNvSpPr/>
            <p:nvPr/>
          </p:nvSpPr>
          <p:spPr>
            <a:xfrm>
              <a:off x="6458326" y="2459644"/>
              <a:ext cx="61624" cy="616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6" name="pt3346"/>
            <p:cNvSpPr/>
            <p:nvPr/>
          </p:nvSpPr>
          <p:spPr>
            <a:xfrm>
              <a:off x="6302161" y="4052265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7" name="pt3347"/>
            <p:cNvSpPr/>
            <p:nvPr/>
          </p:nvSpPr>
          <p:spPr>
            <a:xfrm>
              <a:off x="6323232" y="4052255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8" name="pt3348"/>
            <p:cNvSpPr/>
            <p:nvPr/>
          </p:nvSpPr>
          <p:spPr>
            <a:xfrm>
              <a:off x="6451164" y="2657042"/>
              <a:ext cx="58549" cy="5854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9" name="pt3349"/>
            <p:cNvSpPr/>
            <p:nvPr/>
          </p:nvSpPr>
          <p:spPr>
            <a:xfrm>
              <a:off x="6125159" y="4882293"/>
              <a:ext cx="28213" cy="282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0" name="pt3350"/>
            <p:cNvSpPr/>
            <p:nvPr/>
          </p:nvSpPr>
          <p:spPr>
            <a:xfrm>
              <a:off x="6416082" y="4875483"/>
              <a:ext cx="12816" cy="128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1" name="pt3351"/>
            <p:cNvSpPr/>
            <p:nvPr/>
          </p:nvSpPr>
          <p:spPr>
            <a:xfrm>
              <a:off x="6238417" y="4852624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2" name="pt3352"/>
            <p:cNvSpPr/>
            <p:nvPr/>
          </p:nvSpPr>
          <p:spPr>
            <a:xfrm>
              <a:off x="6211646" y="4134483"/>
              <a:ext cx="58505" cy="58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3" name="pt3353"/>
            <p:cNvSpPr/>
            <p:nvPr/>
          </p:nvSpPr>
          <p:spPr>
            <a:xfrm>
              <a:off x="6102679" y="2461199"/>
              <a:ext cx="58515" cy="5851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4" name="pt3354"/>
            <p:cNvSpPr/>
            <p:nvPr/>
          </p:nvSpPr>
          <p:spPr>
            <a:xfrm>
              <a:off x="6069810" y="4613227"/>
              <a:ext cx="58559" cy="58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5" name="pt3355"/>
            <p:cNvSpPr/>
            <p:nvPr/>
          </p:nvSpPr>
          <p:spPr>
            <a:xfrm>
              <a:off x="6057204" y="2896444"/>
              <a:ext cx="58517" cy="585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6" name="pt3356"/>
            <p:cNvSpPr/>
            <p:nvPr/>
          </p:nvSpPr>
          <p:spPr>
            <a:xfrm>
              <a:off x="6496517" y="4008744"/>
              <a:ext cx="58507" cy="58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7" name="pt3357"/>
            <p:cNvSpPr/>
            <p:nvPr/>
          </p:nvSpPr>
          <p:spPr>
            <a:xfrm>
              <a:off x="6437808" y="4871983"/>
              <a:ext cx="58505" cy="58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8" name="pt3358"/>
            <p:cNvSpPr/>
            <p:nvPr/>
          </p:nvSpPr>
          <p:spPr>
            <a:xfrm>
              <a:off x="6440961" y="2511968"/>
              <a:ext cx="58535" cy="585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9" name="pt3359"/>
            <p:cNvSpPr/>
            <p:nvPr/>
          </p:nvSpPr>
          <p:spPr>
            <a:xfrm>
              <a:off x="6272932" y="3242229"/>
              <a:ext cx="58505" cy="585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0" name="pt3360"/>
            <p:cNvSpPr/>
            <p:nvPr/>
          </p:nvSpPr>
          <p:spPr>
            <a:xfrm>
              <a:off x="6421133" y="4383526"/>
              <a:ext cx="58535" cy="58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1" name="pt3361"/>
            <p:cNvSpPr/>
            <p:nvPr/>
          </p:nvSpPr>
          <p:spPr>
            <a:xfrm>
              <a:off x="6153903" y="3776580"/>
              <a:ext cx="58574" cy="585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2" name="pt3362"/>
            <p:cNvSpPr/>
            <p:nvPr/>
          </p:nvSpPr>
          <p:spPr>
            <a:xfrm>
              <a:off x="6288454" y="4219084"/>
              <a:ext cx="58567" cy="585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3" name="pt3363"/>
            <p:cNvSpPr/>
            <p:nvPr/>
          </p:nvSpPr>
          <p:spPr>
            <a:xfrm>
              <a:off x="6179990" y="4066757"/>
              <a:ext cx="58547" cy="585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4" name="pt3364"/>
            <p:cNvSpPr/>
            <p:nvPr/>
          </p:nvSpPr>
          <p:spPr>
            <a:xfrm>
              <a:off x="6202615" y="4755925"/>
              <a:ext cx="58490" cy="584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5" name="pt3365"/>
            <p:cNvSpPr/>
            <p:nvPr/>
          </p:nvSpPr>
          <p:spPr>
            <a:xfrm>
              <a:off x="6035934" y="2475705"/>
              <a:ext cx="58520" cy="585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6" name="pt3366"/>
            <p:cNvSpPr/>
            <p:nvPr/>
          </p:nvSpPr>
          <p:spPr>
            <a:xfrm>
              <a:off x="6233009" y="3788691"/>
              <a:ext cx="58532" cy="585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7" name="pt3367"/>
            <p:cNvSpPr/>
            <p:nvPr/>
          </p:nvSpPr>
          <p:spPr>
            <a:xfrm>
              <a:off x="6079170" y="4705117"/>
              <a:ext cx="58549" cy="585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8" name="pt3368"/>
            <p:cNvSpPr/>
            <p:nvPr/>
          </p:nvSpPr>
          <p:spPr>
            <a:xfrm>
              <a:off x="6333306" y="4838114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9" name="pt3369"/>
            <p:cNvSpPr/>
            <p:nvPr/>
          </p:nvSpPr>
          <p:spPr>
            <a:xfrm>
              <a:off x="6222610" y="4671264"/>
              <a:ext cx="58549" cy="585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0" name="pt3370"/>
            <p:cNvSpPr/>
            <p:nvPr/>
          </p:nvSpPr>
          <p:spPr>
            <a:xfrm>
              <a:off x="6211123" y="4567298"/>
              <a:ext cx="58532" cy="58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1" name="pt3371"/>
            <p:cNvSpPr/>
            <p:nvPr/>
          </p:nvSpPr>
          <p:spPr>
            <a:xfrm>
              <a:off x="6402380" y="2473253"/>
              <a:ext cx="58586" cy="5858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2" name="pt3372"/>
            <p:cNvSpPr/>
            <p:nvPr/>
          </p:nvSpPr>
          <p:spPr>
            <a:xfrm>
              <a:off x="6407421" y="2478120"/>
              <a:ext cx="58525" cy="585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3" name="pt3373"/>
            <p:cNvSpPr/>
            <p:nvPr/>
          </p:nvSpPr>
          <p:spPr>
            <a:xfrm>
              <a:off x="6248191" y="4867147"/>
              <a:ext cx="58505" cy="585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4" name="pt3374"/>
            <p:cNvSpPr/>
            <p:nvPr/>
          </p:nvSpPr>
          <p:spPr>
            <a:xfrm>
              <a:off x="6041693" y="3036675"/>
              <a:ext cx="58547" cy="585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5" name="pt3375"/>
            <p:cNvSpPr/>
            <p:nvPr/>
          </p:nvSpPr>
          <p:spPr>
            <a:xfrm>
              <a:off x="6444810" y="3718590"/>
              <a:ext cx="58488" cy="584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6" name="pt3376"/>
            <p:cNvSpPr/>
            <p:nvPr/>
          </p:nvSpPr>
          <p:spPr>
            <a:xfrm>
              <a:off x="6022617" y="3953126"/>
              <a:ext cx="58515" cy="58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7" name="pt3377"/>
            <p:cNvSpPr/>
            <p:nvPr/>
          </p:nvSpPr>
          <p:spPr>
            <a:xfrm>
              <a:off x="6473185" y="4615647"/>
              <a:ext cx="58554" cy="585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8" name="pt3378"/>
            <p:cNvSpPr/>
            <p:nvPr/>
          </p:nvSpPr>
          <p:spPr>
            <a:xfrm>
              <a:off x="6435662" y="4838114"/>
              <a:ext cx="58539" cy="585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9" name="pt3379"/>
            <p:cNvSpPr/>
            <p:nvPr/>
          </p:nvSpPr>
          <p:spPr>
            <a:xfrm>
              <a:off x="6080108" y="2531311"/>
              <a:ext cx="58537" cy="585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0" name="pt3380"/>
            <p:cNvSpPr/>
            <p:nvPr/>
          </p:nvSpPr>
          <p:spPr>
            <a:xfrm>
              <a:off x="6200138" y="2671548"/>
              <a:ext cx="58554" cy="5855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1" name="pt3381"/>
            <p:cNvSpPr/>
            <p:nvPr/>
          </p:nvSpPr>
          <p:spPr>
            <a:xfrm>
              <a:off x="6022786" y="2510243"/>
              <a:ext cx="76492" cy="7649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2" name="pt3382"/>
            <p:cNvSpPr/>
            <p:nvPr/>
          </p:nvSpPr>
          <p:spPr>
            <a:xfrm>
              <a:off x="6160477" y="4274684"/>
              <a:ext cx="58596" cy="585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3" name="pt3383"/>
            <p:cNvSpPr/>
            <p:nvPr/>
          </p:nvSpPr>
          <p:spPr>
            <a:xfrm>
              <a:off x="6054521" y="4799451"/>
              <a:ext cx="58488" cy="584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4" name="pt3384"/>
            <p:cNvSpPr/>
            <p:nvPr/>
          </p:nvSpPr>
          <p:spPr>
            <a:xfrm>
              <a:off x="5017451" y="3186312"/>
              <a:ext cx="121978" cy="1219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5" name="pt3385"/>
            <p:cNvSpPr/>
            <p:nvPr/>
          </p:nvSpPr>
          <p:spPr>
            <a:xfrm>
              <a:off x="6075226" y="4323267"/>
              <a:ext cx="19461" cy="194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6" name="pt3386"/>
            <p:cNvSpPr/>
            <p:nvPr/>
          </p:nvSpPr>
          <p:spPr>
            <a:xfrm>
              <a:off x="6470717" y="3403854"/>
              <a:ext cx="20582" cy="205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7" name="pt3387"/>
            <p:cNvSpPr/>
            <p:nvPr/>
          </p:nvSpPr>
          <p:spPr>
            <a:xfrm>
              <a:off x="6037676" y="4864716"/>
              <a:ext cx="29515" cy="295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8" name="pt3388"/>
            <p:cNvSpPr/>
            <p:nvPr/>
          </p:nvSpPr>
          <p:spPr>
            <a:xfrm>
              <a:off x="6435559" y="2494714"/>
              <a:ext cx="35010" cy="3501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9" name="pt3389"/>
            <p:cNvSpPr/>
            <p:nvPr/>
          </p:nvSpPr>
          <p:spPr>
            <a:xfrm>
              <a:off x="6019456" y="4322717"/>
              <a:ext cx="20563" cy="205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0" name="pt3390"/>
            <p:cNvSpPr/>
            <p:nvPr/>
          </p:nvSpPr>
          <p:spPr>
            <a:xfrm>
              <a:off x="6320093" y="3404003"/>
              <a:ext cx="20285" cy="202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1" name="pt3391"/>
            <p:cNvSpPr/>
            <p:nvPr/>
          </p:nvSpPr>
          <p:spPr>
            <a:xfrm>
              <a:off x="6128579" y="4868206"/>
              <a:ext cx="22535" cy="225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2" name="pt3392"/>
            <p:cNvSpPr/>
            <p:nvPr/>
          </p:nvSpPr>
          <p:spPr>
            <a:xfrm>
              <a:off x="6120249" y="2497426"/>
              <a:ext cx="29586" cy="2958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3" name="pt3393"/>
            <p:cNvSpPr/>
            <p:nvPr/>
          </p:nvSpPr>
          <p:spPr>
            <a:xfrm>
              <a:off x="6255244" y="4322256"/>
              <a:ext cx="21483" cy="21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4" name="pt3394"/>
            <p:cNvSpPr/>
            <p:nvPr/>
          </p:nvSpPr>
          <p:spPr>
            <a:xfrm>
              <a:off x="6330917" y="3403518"/>
              <a:ext cx="21255" cy="212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5" name="pt3395"/>
            <p:cNvSpPr/>
            <p:nvPr/>
          </p:nvSpPr>
          <p:spPr>
            <a:xfrm>
              <a:off x="6059464" y="4869362"/>
              <a:ext cx="20224" cy="202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6" name="pt3396"/>
            <p:cNvSpPr/>
            <p:nvPr/>
          </p:nvSpPr>
          <p:spPr>
            <a:xfrm>
              <a:off x="6256833" y="2498185"/>
              <a:ext cx="28067" cy="2806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7" name="pt3397"/>
            <p:cNvSpPr/>
            <p:nvPr/>
          </p:nvSpPr>
          <p:spPr>
            <a:xfrm>
              <a:off x="6074789" y="4325574"/>
              <a:ext cx="14847" cy="148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8" name="pt3398"/>
            <p:cNvSpPr/>
            <p:nvPr/>
          </p:nvSpPr>
          <p:spPr>
            <a:xfrm>
              <a:off x="6382269" y="3406514"/>
              <a:ext cx="15262" cy="152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9" name="pt3399"/>
            <p:cNvSpPr/>
            <p:nvPr/>
          </p:nvSpPr>
          <p:spPr>
            <a:xfrm>
              <a:off x="6292357" y="4870914"/>
              <a:ext cx="17119" cy="171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0" name="pt3400"/>
            <p:cNvSpPr/>
            <p:nvPr/>
          </p:nvSpPr>
          <p:spPr>
            <a:xfrm>
              <a:off x="6109237" y="2504530"/>
              <a:ext cx="15378" cy="1537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1" name="pt3401"/>
            <p:cNvSpPr/>
            <p:nvPr/>
          </p:nvSpPr>
          <p:spPr>
            <a:xfrm>
              <a:off x="6130988" y="4324386"/>
              <a:ext cx="17223" cy="172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2" name="pt3402"/>
            <p:cNvSpPr/>
            <p:nvPr/>
          </p:nvSpPr>
          <p:spPr>
            <a:xfrm>
              <a:off x="6145586" y="3405344"/>
              <a:ext cx="17603" cy="1760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3" name="pt3403"/>
            <p:cNvSpPr/>
            <p:nvPr/>
          </p:nvSpPr>
          <p:spPr>
            <a:xfrm>
              <a:off x="6234919" y="4867789"/>
              <a:ext cx="23369" cy="233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4" name="pt3404"/>
            <p:cNvSpPr/>
            <p:nvPr/>
          </p:nvSpPr>
          <p:spPr>
            <a:xfrm>
              <a:off x="6035347" y="2505256"/>
              <a:ext cx="13925" cy="139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5" name="pt3405"/>
            <p:cNvSpPr/>
            <p:nvPr/>
          </p:nvSpPr>
          <p:spPr>
            <a:xfrm>
              <a:off x="6131255" y="4326450"/>
              <a:ext cx="13095" cy="130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6" name="pt3406"/>
            <p:cNvSpPr/>
            <p:nvPr/>
          </p:nvSpPr>
          <p:spPr>
            <a:xfrm>
              <a:off x="6012801" y="3408054"/>
              <a:ext cx="12182" cy="121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7" name="pt3407"/>
            <p:cNvSpPr/>
            <p:nvPr/>
          </p:nvSpPr>
          <p:spPr>
            <a:xfrm>
              <a:off x="6306212" y="4866049"/>
              <a:ext cx="26850" cy="268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8" name="pt3408"/>
            <p:cNvSpPr/>
            <p:nvPr/>
          </p:nvSpPr>
          <p:spPr>
            <a:xfrm>
              <a:off x="6237533" y="2499316"/>
              <a:ext cx="25804" cy="2580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9" name="pt3409"/>
            <p:cNvSpPr/>
            <p:nvPr/>
          </p:nvSpPr>
          <p:spPr>
            <a:xfrm>
              <a:off x="6123346" y="4324464"/>
              <a:ext cx="17068" cy="170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0" name="pt3410"/>
            <p:cNvSpPr/>
            <p:nvPr/>
          </p:nvSpPr>
          <p:spPr>
            <a:xfrm>
              <a:off x="6413889" y="3405173"/>
              <a:ext cx="17944" cy="179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1" name="pt3411"/>
            <p:cNvSpPr/>
            <p:nvPr/>
          </p:nvSpPr>
          <p:spPr>
            <a:xfrm>
              <a:off x="6368114" y="4870126"/>
              <a:ext cx="18696" cy="186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2" name="pt3412"/>
            <p:cNvSpPr/>
            <p:nvPr/>
          </p:nvSpPr>
          <p:spPr>
            <a:xfrm>
              <a:off x="6437452" y="2497780"/>
              <a:ext cx="28877" cy="2887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3" name="pt3413"/>
            <p:cNvSpPr/>
            <p:nvPr/>
          </p:nvSpPr>
          <p:spPr>
            <a:xfrm>
              <a:off x="5152434" y="4316344"/>
              <a:ext cx="33308" cy="333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4" name="pt3414"/>
            <p:cNvSpPr/>
            <p:nvPr/>
          </p:nvSpPr>
          <p:spPr>
            <a:xfrm>
              <a:off x="5207090" y="3397553"/>
              <a:ext cx="33185" cy="331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5" name="pt3415"/>
            <p:cNvSpPr/>
            <p:nvPr/>
          </p:nvSpPr>
          <p:spPr>
            <a:xfrm>
              <a:off x="6014420" y="4868554"/>
              <a:ext cx="21840" cy="218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6" name="pt3416"/>
            <p:cNvSpPr/>
            <p:nvPr/>
          </p:nvSpPr>
          <p:spPr>
            <a:xfrm>
              <a:off x="6486028" y="2503799"/>
              <a:ext cx="16839" cy="168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7" name="pt3417"/>
            <p:cNvSpPr/>
            <p:nvPr/>
          </p:nvSpPr>
          <p:spPr>
            <a:xfrm>
              <a:off x="6192830" y="4321955"/>
              <a:ext cx="22086" cy="220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8" name="pt3418"/>
            <p:cNvSpPr/>
            <p:nvPr/>
          </p:nvSpPr>
          <p:spPr>
            <a:xfrm>
              <a:off x="6194204" y="3402973"/>
              <a:ext cx="22345" cy="223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9" name="pt3419"/>
            <p:cNvSpPr/>
            <p:nvPr/>
          </p:nvSpPr>
          <p:spPr>
            <a:xfrm>
              <a:off x="6446456" y="4870994"/>
              <a:ext cx="16960" cy="169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0" name="pt3420"/>
            <p:cNvSpPr/>
            <p:nvPr/>
          </p:nvSpPr>
          <p:spPr>
            <a:xfrm>
              <a:off x="6438186" y="2498414"/>
              <a:ext cx="27610" cy="2761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1" name="pt3421"/>
            <p:cNvSpPr/>
            <p:nvPr/>
          </p:nvSpPr>
          <p:spPr>
            <a:xfrm>
              <a:off x="6459385" y="4319194"/>
              <a:ext cx="27609" cy="276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2" name="pt3422"/>
            <p:cNvSpPr/>
            <p:nvPr/>
          </p:nvSpPr>
          <p:spPr>
            <a:xfrm>
              <a:off x="6039642" y="3400672"/>
              <a:ext cx="26946" cy="269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3" name="pt3423"/>
            <p:cNvSpPr/>
            <p:nvPr/>
          </p:nvSpPr>
          <p:spPr>
            <a:xfrm>
              <a:off x="6439696" y="4874360"/>
              <a:ext cx="10226" cy="102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4" name="pt3424"/>
            <p:cNvSpPr/>
            <p:nvPr/>
          </p:nvSpPr>
          <p:spPr>
            <a:xfrm>
              <a:off x="6023788" y="2495610"/>
              <a:ext cx="33218" cy="332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5" name="pt3425"/>
            <p:cNvSpPr/>
            <p:nvPr/>
          </p:nvSpPr>
          <p:spPr>
            <a:xfrm>
              <a:off x="6392112" y="4324407"/>
              <a:ext cx="17183" cy="171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6" name="pt3426"/>
            <p:cNvSpPr/>
            <p:nvPr/>
          </p:nvSpPr>
          <p:spPr>
            <a:xfrm>
              <a:off x="6498346" y="3406000"/>
              <a:ext cx="16291" cy="162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7" name="pt3427"/>
            <p:cNvSpPr/>
            <p:nvPr/>
          </p:nvSpPr>
          <p:spPr>
            <a:xfrm>
              <a:off x="6412322" y="4867280"/>
              <a:ext cx="24387" cy="243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8" name="pt3428"/>
            <p:cNvSpPr/>
            <p:nvPr/>
          </p:nvSpPr>
          <p:spPr>
            <a:xfrm>
              <a:off x="6163802" y="2502997"/>
              <a:ext cx="18444" cy="1844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9" name="pt3429"/>
            <p:cNvSpPr/>
            <p:nvPr/>
          </p:nvSpPr>
          <p:spPr>
            <a:xfrm>
              <a:off x="6087674" y="4327185"/>
              <a:ext cx="11626" cy="116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0" name="pt3430"/>
            <p:cNvSpPr/>
            <p:nvPr/>
          </p:nvSpPr>
          <p:spPr>
            <a:xfrm>
              <a:off x="6210731" y="3408770"/>
              <a:ext cx="10750" cy="107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1" name="pt3431"/>
            <p:cNvSpPr/>
            <p:nvPr/>
          </p:nvSpPr>
          <p:spPr>
            <a:xfrm>
              <a:off x="4846739" y="4865989"/>
              <a:ext cx="26969" cy="269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2" name="pt3432"/>
            <p:cNvSpPr/>
            <p:nvPr/>
          </p:nvSpPr>
          <p:spPr>
            <a:xfrm>
              <a:off x="6190072" y="2501518"/>
              <a:ext cx="21402" cy="2140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3" name="pt3433"/>
            <p:cNvSpPr/>
            <p:nvPr/>
          </p:nvSpPr>
          <p:spPr>
            <a:xfrm>
              <a:off x="6037092" y="4325707"/>
              <a:ext cx="14583" cy="145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4" name="pt3434"/>
            <p:cNvSpPr/>
            <p:nvPr/>
          </p:nvSpPr>
          <p:spPr>
            <a:xfrm>
              <a:off x="6328759" y="3406582"/>
              <a:ext cx="15126" cy="151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5" name="pt3435"/>
            <p:cNvSpPr/>
            <p:nvPr/>
          </p:nvSpPr>
          <p:spPr>
            <a:xfrm>
              <a:off x="6197033" y="4868093"/>
              <a:ext cx="22761" cy="227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6" name="pt3436"/>
            <p:cNvSpPr/>
            <p:nvPr/>
          </p:nvSpPr>
          <p:spPr>
            <a:xfrm>
              <a:off x="6392883" y="2501079"/>
              <a:ext cx="22280" cy="222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7" name="pt3437"/>
            <p:cNvSpPr/>
            <p:nvPr/>
          </p:nvSpPr>
          <p:spPr>
            <a:xfrm>
              <a:off x="6343814" y="4321353"/>
              <a:ext cx="23290" cy="232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8" name="pt3438"/>
            <p:cNvSpPr/>
            <p:nvPr/>
          </p:nvSpPr>
          <p:spPr>
            <a:xfrm>
              <a:off x="6070778" y="3402611"/>
              <a:ext cx="23068" cy="230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9" name="pt3439"/>
            <p:cNvSpPr/>
            <p:nvPr/>
          </p:nvSpPr>
          <p:spPr>
            <a:xfrm>
              <a:off x="6132340" y="4868629"/>
              <a:ext cx="21689" cy="216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0" name="pt3440"/>
            <p:cNvSpPr/>
            <p:nvPr/>
          </p:nvSpPr>
          <p:spPr>
            <a:xfrm>
              <a:off x="6287917" y="2499051"/>
              <a:ext cx="26335" cy="2633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1" name="pt3441"/>
            <p:cNvSpPr/>
            <p:nvPr/>
          </p:nvSpPr>
          <p:spPr>
            <a:xfrm>
              <a:off x="6189090" y="4321635"/>
              <a:ext cx="22726" cy="227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2" name="pt3442"/>
            <p:cNvSpPr/>
            <p:nvPr/>
          </p:nvSpPr>
          <p:spPr>
            <a:xfrm>
              <a:off x="6212314" y="3402631"/>
              <a:ext cx="23028" cy="230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3" name="pt3443"/>
            <p:cNvSpPr/>
            <p:nvPr/>
          </p:nvSpPr>
          <p:spPr>
            <a:xfrm>
              <a:off x="6403063" y="4871513"/>
              <a:ext cx="15922" cy="159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4" name="pt3444"/>
            <p:cNvSpPr/>
            <p:nvPr/>
          </p:nvSpPr>
          <p:spPr>
            <a:xfrm>
              <a:off x="6508595" y="2497966"/>
              <a:ext cx="28505" cy="285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5" name="pt3445"/>
            <p:cNvSpPr/>
            <p:nvPr/>
          </p:nvSpPr>
          <p:spPr>
            <a:xfrm>
              <a:off x="6447947" y="4325488"/>
              <a:ext cx="15020" cy="150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6" name="pt3446"/>
            <p:cNvSpPr/>
            <p:nvPr/>
          </p:nvSpPr>
          <p:spPr>
            <a:xfrm>
              <a:off x="6065884" y="3406634"/>
              <a:ext cx="15023" cy="1502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7" name="pt3447"/>
            <p:cNvSpPr/>
            <p:nvPr/>
          </p:nvSpPr>
          <p:spPr>
            <a:xfrm>
              <a:off x="5119005" y="4867639"/>
              <a:ext cx="23669" cy="236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8" name="pt3448"/>
            <p:cNvSpPr/>
            <p:nvPr/>
          </p:nvSpPr>
          <p:spPr>
            <a:xfrm>
              <a:off x="6030127" y="2502499"/>
              <a:ext cx="19440" cy="1944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9" name="pt3449"/>
            <p:cNvSpPr/>
            <p:nvPr/>
          </p:nvSpPr>
          <p:spPr>
            <a:xfrm>
              <a:off x="4755982" y="4320039"/>
              <a:ext cx="25919" cy="259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0" name="pt3450"/>
            <p:cNvSpPr/>
            <p:nvPr/>
          </p:nvSpPr>
          <p:spPr>
            <a:xfrm>
              <a:off x="4752309" y="3401105"/>
              <a:ext cx="26080" cy="260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1" name="pt3451"/>
            <p:cNvSpPr/>
            <p:nvPr/>
          </p:nvSpPr>
          <p:spPr>
            <a:xfrm>
              <a:off x="6145609" y="4864832"/>
              <a:ext cx="29283" cy="292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2" name="pt3452"/>
            <p:cNvSpPr/>
            <p:nvPr/>
          </p:nvSpPr>
          <p:spPr>
            <a:xfrm>
              <a:off x="4857816" y="2494442"/>
              <a:ext cx="35554" cy="3555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3" name="pt3453"/>
            <p:cNvSpPr/>
            <p:nvPr/>
          </p:nvSpPr>
          <p:spPr>
            <a:xfrm>
              <a:off x="6193357" y="4325395"/>
              <a:ext cx="15206" cy="152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4" name="pt3454"/>
            <p:cNvSpPr/>
            <p:nvPr/>
          </p:nvSpPr>
          <p:spPr>
            <a:xfrm>
              <a:off x="6133559" y="3406297"/>
              <a:ext cx="15696" cy="1569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5" name="pt3455"/>
            <p:cNvSpPr/>
            <p:nvPr/>
          </p:nvSpPr>
          <p:spPr>
            <a:xfrm>
              <a:off x="6083953" y="4866824"/>
              <a:ext cx="25299" cy="252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6" name="pt3456"/>
            <p:cNvSpPr/>
            <p:nvPr/>
          </p:nvSpPr>
          <p:spPr>
            <a:xfrm>
              <a:off x="6054086" y="2497088"/>
              <a:ext cx="30260" cy="302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7" name="pt3457"/>
            <p:cNvSpPr/>
            <p:nvPr/>
          </p:nvSpPr>
          <p:spPr>
            <a:xfrm>
              <a:off x="6068039" y="4323214"/>
              <a:ext cx="19567" cy="195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8" name="pt3458"/>
            <p:cNvSpPr/>
            <p:nvPr/>
          </p:nvSpPr>
          <p:spPr>
            <a:xfrm>
              <a:off x="6264317" y="3404202"/>
              <a:ext cx="19886" cy="198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9" name="pt3459"/>
            <p:cNvSpPr/>
            <p:nvPr/>
          </p:nvSpPr>
          <p:spPr>
            <a:xfrm>
              <a:off x="6070696" y="4865254"/>
              <a:ext cx="28438" cy="28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0" name="pt3460"/>
            <p:cNvSpPr/>
            <p:nvPr/>
          </p:nvSpPr>
          <p:spPr>
            <a:xfrm>
              <a:off x="6321033" y="2501066"/>
              <a:ext cx="22304" cy="2230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1" name="pt3461"/>
            <p:cNvSpPr/>
            <p:nvPr/>
          </p:nvSpPr>
          <p:spPr>
            <a:xfrm>
              <a:off x="6264580" y="4326267"/>
              <a:ext cx="13462" cy="134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2" name="pt3462"/>
            <p:cNvSpPr/>
            <p:nvPr/>
          </p:nvSpPr>
          <p:spPr>
            <a:xfrm>
              <a:off x="6438722" y="3408598"/>
              <a:ext cx="11095" cy="110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3" name="pt3463"/>
            <p:cNvSpPr/>
            <p:nvPr/>
          </p:nvSpPr>
          <p:spPr>
            <a:xfrm>
              <a:off x="6160164" y="4869003"/>
              <a:ext cx="20942" cy="209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4" name="pt3464"/>
            <p:cNvSpPr/>
            <p:nvPr/>
          </p:nvSpPr>
          <p:spPr>
            <a:xfrm>
              <a:off x="6175046" y="2503798"/>
              <a:ext cx="16841" cy="1684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5" name="pt3465"/>
            <p:cNvSpPr/>
            <p:nvPr/>
          </p:nvSpPr>
          <p:spPr>
            <a:xfrm>
              <a:off x="6181101" y="4319956"/>
              <a:ext cx="26085" cy="260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6" name="pt3466"/>
            <p:cNvSpPr/>
            <p:nvPr/>
          </p:nvSpPr>
          <p:spPr>
            <a:xfrm>
              <a:off x="6133160" y="3401194"/>
              <a:ext cx="25902" cy="2590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7" name="pt3467"/>
            <p:cNvSpPr/>
            <p:nvPr/>
          </p:nvSpPr>
          <p:spPr>
            <a:xfrm>
              <a:off x="6008475" y="4866480"/>
              <a:ext cx="25987" cy="259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8" name="pt3468"/>
            <p:cNvSpPr/>
            <p:nvPr/>
          </p:nvSpPr>
          <p:spPr>
            <a:xfrm>
              <a:off x="6363773" y="2496957"/>
              <a:ext cx="30524" cy="305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9" name="pt3469"/>
            <p:cNvSpPr/>
            <p:nvPr/>
          </p:nvSpPr>
          <p:spPr>
            <a:xfrm>
              <a:off x="6063656" y="4326150"/>
              <a:ext cx="13697" cy="13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0" name="pt3470"/>
            <p:cNvSpPr/>
            <p:nvPr/>
          </p:nvSpPr>
          <p:spPr>
            <a:xfrm>
              <a:off x="6474322" y="3407316"/>
              <a:ext cx="13658" cy="1365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1" name="pt3471"/>
            <p:cNvSpPr/>
            <p:nvPr/>
          </p:nvSpPr>
          <p:spPr>
            <a:xfrm>
              <a:off x="4956250" y="4865315"/>
              <a:ext cx="28317" cy="283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2" name="pt3472"/>
            <p:cNvSpPr/>
            <p:nvPr/>
          </p:nvSpPr>
          <p:spPr>
            <a:xfrm>
              <a:off x="6415382" y="2504710"/>
              <a:ext cx="15017" cy="1501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3" name="pl3473"/>
            <p:cNvSpPr/>
            <p:nvPr/>
          </p:nvSpPr>
          <p:spPr>
            <a:xfrm>
              <a:off x="2878000" y="949355"/>
              <a:ext cx="0" cy="5507491"/>
            </a:xfrm>
            <a:custGeom>
              <a:avLst/>
              <a:pathLst>
                <a:path w="0" h="5507491">
                  <a:moveTo>
                    <a:pt x="0" y="5507491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4" name="tx3474"/>
            <p:cNvSpPr/>
            <p:nvPr/>
          </p:nvSpPr>
          <p:spPr>
            <a:xfrm>
              <a:off x="2448394" y="6057865"/>
              <a:ext cx="34736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-0.50</a:t>
              </a:r>
            </a:p>
          </p:txBody>
        </p:sp>
        <p:sp>
          <p:nvSpPr>
            <p:cNvPr id="3475" name="tx3475"/>
            <p:cNvSpPr/>
            <p:nvPr/>
          </p:nvSpPr>
          <p:spPr>
            <a:xfrm>
              <a:off x="2448394" y="5452985"/>
              <a:ext cx="347364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-0.25</a:t>
              </a:r>
            </a:p>
          </p:txBody>
        </p:sp>
        <p:sp>
          <p:nvSpPr>
            <p:cNvPr id="3476" name="tx3476"/>
            <p:cNvSpPr/>
            <p:nvPr/>
          </p:nvSpPr>
          <p:spPr>
            <a:xfrm>
              <a:off x="2499144" y="4848848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3477" name="tx3477"/>
            <p:cNvSpPr/>
            <p:nvPr/>
          </p:nvSpPr>
          <p:spPr>
            <a:xfrm>
              <a:off x="2499144" y="4243968"/>
              <a:ext cx="296614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3478" name="tx3478"/>
            <p:cNvSpPr/>
            <p:nvPr/>
          </p:nvSpPr>
          <p:spPr>
            <a:xfrm>
              <a:off x="2499144" y="3639831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3479" name="tx3479"/>
            <p:cNvSpPr/>
            <p:nvPr/>
          </p:nvSpPr>
          <p:spPr>
            <a:xfrm>
              <a:off x="2499144" y="3035323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3480" name="tx3480"/>
            <p:cNvSpPr/>
            <p:nvPr/>
          </p:nvSpPr>
          <p:spPr>
            <a:xfrm>
              <a:off x="2499144" y="2430815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3481" name="pl3481"/>
            <p:cNvSpPr/>
            <p:nvPr/>
          </p:nvSpPr>
          <p:spPr>
            <a:xfrm>
              <a:off x="2833716" y="611267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2" name="pl3482"/>
            <p:cNvSpPr/>
            <p:nvPr/>
          </p:nvSpPr>
          <p:spPr>
            <a:xfrm>
              <a:off x="2833716" y="550816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3" name="pl3483"/>
            <p:cNvSpPr/>
            <p:nvPr/>
          </p:nvSpPr>
          <p:spPr>
            <a:xfrm>
              <a:off x="2833716" y="490365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4" name="pl3484"/>
            <p:cNvSpPr/>
            <p:nvPr/>
          </p:nvSpPr>
          <p:spPr>
            <a:xfrm>
              <a:off x="2833716" y="429914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5" name="pl3485"/>
            <p:cNvSpPr/>
            <p:nvPr/>
          </p:nvSpPr>
          <p:spPr>
            <a:xfrm>
              <a:off x="2833716" y="369463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6" name="pl3486"/>
            <p:cNvSpPr/>
            <p:nvPr/>
          </p:nvSpPr>
          <p:spPr>
            <a:xfrm>
              <a:off x="2833716" y="309012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7" name="pl3487"/>
            <p:cNvSpPr/>
            <p:nvPr/>
          </p:nvSpPr>
          <p:spPr>
            <a:xfrm>
              <a:off x="2833716" y="248562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8" name="pl3488"/>
            <p:cNvSpPr/>
            <p:nvPr/>
          </p:nvSpPr>
          <p:spPr>
            <a:xfrm>
              <a:off x="2878000" y="6456846"/>
              <a:ext cx="4179929" cy="0"/>
            </a:xfrm>
            <a:custGeom>
              <a:avLst/>
              <a:pathLst>
                <a:path w="4179929" h="0">
                  <a:moveTo>
                    <a:pt x="0" y="0"/>
                  </a:moveTo>
                  <a:lnTo>
                    <a:pt x="417992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9" name="pl3489"/>
            <p:cNvSpPr/>
            <p:nvPr/>
          </p:nvSpPr>
          <p:spPr>
            <a:xfrm>
              <a:off x="3661737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0" name="pl3490"/>
            <p:cNvSpPr/>
            <p:nvPr/>
          </p:nvSpPr>
          <p:spPr>
            <a:xfrm>
              <a:off x="4967965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1" name="pl3491"/>
            <p:cNvSpPr/>
            <p:nvPr/>
          </p:nvSpPr>
          <p:spPr>
            <a:xfrm>
              <a:off x="6274193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2" name="tx3492"/>
            <p:cNvSpPr/>
            <p:nvPr/>
          </p:nvSpPr>
          <p:spPr>
            <a:xfrm>
              <a:off x="3386368" y="6508355"/>
              <a:ext cx="550738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[0, 0.01]</a:t>
              </a:r>
            </a:p>
          </p:txBody>
        </p:sp>
        <p:sp>
          <p:nvSpPr>
            <p:cNvPr id="3493" name="tx3493"/>
            <p:cNvSpPr/>
            <p:nvPr/>
          </p:nvSpPr>
          <p:spPr>
            <a:xfrm>
              <a:off x="4629046" y="6508355"/>
              <a:ext cx="677837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[0.01, 0.1[</a:t>
              </a:r>
            </a:p>
          </p:txBody>
        </p:sp>
        <p:sp>
          <p:nvSpPr>
            <p:cNvPr id="3494" name="tx3494"/>
            <p:cNvSpPr/>
            <p:nvPr/>
          </p:nvSpPr>
          <p:spPr>
            <a:xfrm>
              <a:off x="6041203" y="6508355"/>
              <a:ext cx="465980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[0.1, 1[</a:t>
              </a:r>
            </a:p>
          </p:txBody>
        </p:sp>
        <p:sp>
          <p:nvSpPr>
            <p:cNvPr id="3495" name="tx3495"/>
            <p:cNvSpPr/>
            <p:nvPr/>
          </p:nvSpPr>
          <p:spPr>
            <a:xfrm>
              <a:off x="4271177" y="6683595"/>
              <a:ext cx="1393576" cy="1703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 Value Category</a:t>
              </a:r>
            </a:p>
          </p:txBody>
        </p:sp>
        <p:sp>
          <p:nvSpPr>
            <p:cNvPr id="3496" name="tx3496"/>
            <p:cNvSpPr/>
            <p:nvPr/>
          </p:nvSpPr>
          <p:spPr>
            <a:xfrm rot="-5400000">
              <a:off x="1652584" y="3618541"/>
              <a:ext cx="1255278" cy="16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Polyphen Score</a:t>
              </a:r>
            </a:p>
          </p:txBody>
        </p:sp>
        <p:sp>
          <p:nvSpPr>
            <p:cNvPr id="3497" name="tx3497"/>
            <p:cNvSpPr/>
            <p:nvPr/>
          </p:nvSpPr>
          <p:spPr>
            <a:xfrm>
              <a:off x="7235065" y="2240772"/>
              <a:ext cx="1225847" cy="1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Polyphen Label</a:t>
              </a:r>
            </a:p>
          </p:txBody>
        </p:sp>
        <p:sp>
          <p:nvSpPr>
            <p:cNvPr id="3498" name="pt3498"/>
            <p:cNvSpPr/>
            <p:nvPr/>
          </p:nvSpPr>
          <p:spPr>
            <a:xfrm>
              <a:off x="7307664" y="258768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9" name="pt3499"/>
            <p:cNvSpPr/>
            <p:nvPr/>
          </p:nvSpPr>
          <p:spPr>
            <a:xfrm>
              <a:off x="7307664" y="2782532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0" name="pt3500"/>
            <p:cNvSpPr/>
            <p:nvPr/>
          </p:nvSpPr>
          <p:spPr>
            <a:xfrm>
              <a:off x="7307664" y="2977381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1" name="tx3501"/>
            <p:cNvSpPr/>
            <p:nvPr/>
          </p:nvSpPr>
          <p:spPr>
            <a:xfrm>
              <a:off x="7518483" y="2523769"/>
              <a:ext cx="457646" cy="143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benign</a:t>
              </a:r>
            </a:p>
          </p:txBody>
        </p:sp>
        <p:sp>
          <p:nvSpPr>
            <p:cNvPr id="3502" name="tx3502"/>
            <p:cNvSpPr/>
            <p:nvPr/>
          </p:nvSpPr>
          <p:spPr>
            <a:xfrm>
              <a:off x="7518483" y="2719661"/>
              <a:ext cx="550589" cy="1423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possibly</a:t>
              </a:r>
            </a:p>
          </p:txBody>
        </p:sp>
        <p:sp>
          <p:nvSpPr>
            <p:cNvPr id="3503" name="tx3503"/>
            <p:cNvSpPr/>
            <p:nvPr/>
          </p:nvSpPr>
          <p:spPr>
            <a:xfrm>
              <a:off x="7518483" y="2914510"/>
              <a:ext cx="584596" cy="1423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probably</a:t>
              </a:r>
            </a:p>
          </p:txBody>
        </p:sp>
        <p:sp>
          <p:nvSpPr>
            <p:cNvPr id="3504" name="tx3504"/>
            <p:cNvSpPr/>
            <p:nvPr/>
          </p:nvSpPr>
          <p:spPr>
            <a:xfrm>
              <a:off x="7235065" y="3296431"/>
              <a:ext cx="464380" cy="1275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BETA</a:t>
              </a:r>
            </a:p>
          </p:txBody>
        </p:sp>
        <p:sp>
          <p:nvSpPr>
            <p:cNvPr id="3505" name="pt3505"/>
            <p:cNvSpPr/>
            <p:nvPr/>
          </p:nvSpPr>
          <p:spPr>
            <a:xfrm>
              <a:off x="7334335" y="3625121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6" name="pt3506"/>
            <p:cNvSpPr/>
            <p:nvPr/>
          </p:nvSpPr>
          <p:spPr>
            <a:xfrm>
              <a:off x="7295275" y="3780911"/>
              <a:ext cx="87118" cy="8711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7" name="pt3507"/>
            <p:cNvSpPr/>
            <p:nvPr/>
          </p:nvSpPr>
          <p:spPr>
            <a:xfrm>
              <a:off x="7279096" y="3959581"/>
              <a:ext cx="119476" cy="11947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8" name="pt3508"/>
            <p:cNvSpPr/>
            <p:nvPr/>
          </p:nvSpPr>
          <p:spPr>
            <a:xfrm>
              <a:off x="7266682" y="4142016"/>
              <a:ext cx="144305" cy="14430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9" name="pt3509"/>
            <p:cNvSpPr/>
            <p:nvPr/>
          </p:nvSpPr>
          <p:spPr>
            <a:xfrm>
              <a:off x="7256216" y="4332744"/>
              <a:ext cx="165237" cy="16523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0" name="tx3510"/>
            <p:cNvSpPr/>
            <p:nvPr/>
          </p:nvSpPr>
          <p:spPr>
            <a:xfrm>
              <a:off x="7531172" y="3574815"/>
              <a:ext cx="211856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3511" name="tx3511"/>
            <p:cNvSpPr/>
            <p:nvPr/>
          </p:nvSpPr>
          <p:spPr>
            <a:xfrm>
              <a:off x="7531172" y="3769515"/>
              <a:ext cx="211856" cy="109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2.5</a:t>
              </a:r>
            </a:p>
          </p:txBody>
        </p:sp>
        <p:sp>
          <p:nvSpPr>
            <p:cNvPr id="3512" name="tx3512"/>
            <p:cNvSpPr/>
            <p:nvPr/>
          </p:nvSpPr>
          <p:spPr>
            <a:xfrm>
              <a:off x="7531172" y="3964514"/>
              <a:ext cx="211856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5.0</a:t>
              </a:r>
            </a:p>
          </p:txBody>
        </p:sp>
        <p:sp>
          <p:nvSpPr>
            <p:cNvPr id="3513" name="tx3513"/>
            <p:cNvSpPr/>
            <p:nvPr/>
          </p:nvSpPr>
          <p:spPr>
            <a:xfrm>
              <a:off x="7531172" y="4161372"/>
              <a:ext cx="211856" cy="1074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7.5</a:t>
              </a:r>
            </a:p>
          </p:txBody>
        </p:sp>
        <p:sp>
          <p:nvSpPr>
            <p:cNvPr id="3514" name="tx3514"/>
            <p:cNvSpPr/>
            <p:nvPr/>
          </p:nvSpPr>
          <p:spPr>
            <a:xfrm>
              <a:off x="7531172" y="4360557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10.0</a:t>
              </a:r>
            </a:p>
          </p:txBody>
        </p:sp>
        <p:sp>
          <p:nvSpPr>
            <p:cNvPr id="3515" name="tx3515"/>
            <p:cNvSpPr/>
            <p:nvPr/>
          </p:nvSpPr>
          <p:spPr>
            <a:xfrm>
              <a:off x="7235065" y="4708726"/>
              <a:ext cx="958453" cy="1347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Inlier/Outlier</a:t>
              </a:r>
            </a:p>
          </p:txBody>
        </p:sp>
        <p:sp>
          <p:nvSpPr>
            <p:cNvPr id="3516" name="pt3516"/>
            <p:cNvSpPr/>
            <p:nvPr/>
          </p:nvSpPr>
          <p:spPr>
            <a:xfrm>
              <a:off x="7307664" y="50242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7" name="tx3517"/>
            <p:cNvSpPr/>
            <p:nvPr/>
          </p:nvSpPr>
          <p:spPr>
            <a:xfrm>
              <a:off x="7518483" y="4991637"/>
              <a:ext cx="330324" cy="112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</a:t>
              </a:r>
            </a:p>
          </p:txBody>
        </p:sp>
        <p:sp>
          <p:nvSpPr>
            <p:cNvPr id="3518" name="tx3518"/>
            <p:cNvSpPr/>
            <p:nvPr/>
          </p:nvSpPr>
          <p:spPr>
            <a:xfrm>
              <a:off x="2878000" y="621074"/>
              <a:ext cx="7802959" cy="194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BRCA1,Cancer code, self-reported,Polyphen Score,Variants by P Value Category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380162" y="2602078"/>
              <a:ext cx="1175605" cy="3378905"/>
            </a:xfrm>
            <a:custGeom>
              <a:avLst/>
              <a:pathLst>
                <a:path w="1175605" h="3378905">
                  <a:moveTo>
                    <a:pt x="585909" y="3378905"/>
                  </a:moveTo>
                  <a:lnTo>
                    <a:pt x="585771" y="3372293"/>
                  </a:lnTo>
                  <a:lnTo>
                    <a:pt x="585627" y="3365681"/>
                  </a:lnTo>
                  <a:lnTo>
                    <a:pt x="585475" y="3359068"/>
                  </a:lnTo>
                  <a:lnTo>
                    <a:pt x="585310" y="3352456"/>
                  </a:lnTo>
                  <a:lnTo>
                    <a:pt x="585140" y="3345844"/>
                  </a:lnTo>
                  <a:lnTo>
                    <a:pt x="584954" y="3339231"/>
                  </a:lnTo>
                  <a:lnTo>
                    <a:pt x="584760" y="3332619"/>
                  </a:lnTo>
                  <a:lnTo>
                    <a:pt x="584554" y="3326007"/>
                  </a:lnTo>
                  <a:lnTo>
                    <a:pt x="584334" y="3319394"/>
                  </a:lnTo>
                  <a:lnTo>
                    <a:pt x="584108" y="3312782"/>
                  </a:lnTo>
                  <a:lnTo>
                    <a:pt x="583859" y="3306170"/>
                  </a:lnTo>
                  <a:lnTo>
                    <a:pt x="583602" y="3299557"/>
                  </a:lnTo>
                  <a:lnTo>
                    <a:pt x="583330" y="3292945"/>
                  </a:lnTo>
                  <a:lnTo>
                    <a:pt x="583040" y="3286332"/>
                  </a:lnTo>
                  <a:lnTo>
                    <a:pt x="582741" y="3279720"/>
                  </a:lnTo>
                  <a:lnTo>
                    <a:pt x="582415" y="3273108"/>
                  </a:lnTo>
                  <a:lnTo>
                    <a:pt x="582079" y="3266495"/>
                  </a:lnTo>
                  <a:lnTo>
                    <a:pt x="581723" y="3259883"/>
                  </a:lnTo>
                  <a:lnTo>
                    <a:pt x="581347" y="3253271"/>
                  </a:lnTo>
                  <a:lnTo>
                    <a:pt x="580959" y="3246658"/>
                  </a:lnTo>
                  <a:lnTo>
                    <a:pt x="580538" y="3240046"/>
                  </a:lnTo>
                  <a:lnTo>
                    <a:pt x="580106" y="3233434"/>
                  </a:lnTo>
                  <a:lnTo>
                    <a:pt x="579648" y="3226821"/>
                  </a:lnTo>
                  <a:lnTo>
                    <a:pt x="579166" y="3220209"/>
                  </a:lnTo>
                  <a:lnTo>
                    <a:pt x="578669" y="3213597"/>
                  </a:lnTo>
                  <a:lnTo>
                    <a:pt x="578134" y="3206984"/>
                  </a:lnTo>
                  <a:lnTo>
                    <a:pt x="577585" y="3200372"/>
                  </a:lnTo>
                  <a:lnTo>
                    <a:pt x="577005" y="3193760"/>
                  </a:lnTo>
                  <a:lnTo>
                    <a:pt x="576397" y="3187147"/>
                  </a:lnTo>
                  <a:lnTo>
                    <a:pt x="575771" y="3180535"/>
                  </a:lnTo>
                  <a:lnTo>
                    <a:pt x="575100" y="3173923"/>
                  </a:lnTo>
                  <a:lnTo>
                    <a:pt x="574414" y="3167310"/>
                  </a:lnTo>
                  <a:lnTo>
                    <a:pt x="573689" y="3160698"/>
                  </a:lnTo>
                  <a:lnTo>
                    <a:pt x="572934" y="3154086"/>
                  </a:lnTo>
                  <a:lnTo>
                    <a:pt x="572156" y="3147473"/>
                  </a:lnTo>
                  <a:lnTo>
                    <a:pt x="571329" y="3140861"/>
                  </a:lnTo>
                  <a:lnTo>
                    <a:pt x="570483" y="3134249"/>
                  </a:lnTo>
                  <a:lnTo>
                    <a:pt x="569591" y="3127636"/>
                  </a:lnTo>
                  <a:lnTo>
                    <a:pt x="568668" y="3121024"/>
                  </a:lnTo>
                  <a:lnTo>
                    <a:pt x="567715" y="3114412"/>
                  </a:lnTo>
                  <a:lnTo>
                    <a:pt x="566710" y="3107799"/>
                  </a:lnTo>
                  <a:lnTo>
                    <a:pt x="565683" y="3101187"/>
                  </a:lnTo>
                  <a:lnTo>
                    <a:pt x="564603" y="3094575"/>
                  </a:lnTo>
                  <a:lnTo>
                    <a:pt x="563489" y="3087962"/>
                  </a:lnTo>
                  <a:lnTo>
                    <a:pt x="562342" y="3081350"/>
                  </a:lnTo>
                  <a:lnTo>
                    <a:pt x="561137" y="3074738"/>
                  </a:lnTo>
                  <a:lnTo>
                    <a:pt x="559909" y="3068125"/>
                  </a:lnTo>
                  <a:lnTo>
                    <a:pt x="558621" y="3061513"/>
                  </a:lnTo>
                  <a:lnTo>
                    <a:pt x="557298" y="3054901"/>
                  </a:lnTo>
                  <a:lnTo>
                    <a:pt x="555936" y="3048288"/>
                  </a:lnTo>
                  <a:lnTo>
                    <a:pt x="554514" y="3041676"/>
                  </a:lnTo>
                  <a:lnTo>
                    <a:pt x="553068" y="3035064"/>
                  </a:lnTo>
                  <a:lnTo>
                    <a:pt x="551555" y="3028451"/>
                  </a:lnTo>
                  <a:lnTo>
                    <a:pt x="550006" y="3021839"/>
                  </a:lnTo>
                  <a:lnTo>
                    <a:pt x="548415" y="3015227"/>
                  </a:lnTo>
                  <a:lnTo>
                    <a:pt x="546762" y="3008614"/>
                  </a:lnTo>
                  <a:lnTo>
                    <a:pt x="545084" y="3002002"/>
                  </a:lnTo>
                  <a:lnTo>
                    <a:pt x="543333" y="2995390"/>
                  </a:lnTo>
                  <a:lnTo>
                    <a:pt x="541548" y="2988777"/>
                  </a:lnTo>
                  <a:lnTo>
                    <a:pt x="539716" y="2982165"/>
                  </a:lnTo>
                  <a:lnTo>
                    <a:pt x="537824" y="2975553"/>
                  </a:lnTo>
                  <a:lnTo>
                    <a:pt x="535905" y="2968940"/>
                  </a:lnTo>
                  <a:lnTo>
                    <a:pt x="533910" y="2962328"/>
                  </a:lnTo>
                  <a:lnTo>
                    <a:pt x="531884" y="2955715"/>
                  </a:lnTo>
                  <a:lnTo>
                    <a:pt x="529807" y="2949103"/>
                  </a:lnTo>
                  <a:lnTo>
                    <a:pt x="527673" y="2942491"/>
                  </a:lnTo>
                  <a:lnTo>
                    <a:pt x="525512" y="2935878"/>
                  </a:lnTo>
                  <a:lnTo>
                    <a:pt x="523273" y="2929266"/>
                  </a:lnTo>
                  <a:lnTo>
                    <a:pt x="521006" y="2922654"/>
                  </a:lnTo>
                  <a:lnTo>
                    <a:pt x="518688" y="2916041"/>
                  </a:lnTo>
                  <a:lnTo>
                    <a:pt x="516315" y="2909429"/>
                  </a:lnTo>
                  <a:lnTo>
                    <a:pt x="513918" y="2902817"/>
                  </a:lnTo>
                  <a:lnTo>
                    <a:pt x="511444" y="2896204"/>
                  </a:lnTo>
                  <a:lnTo>
                    <a:pt x="508944" y="2889592"/>
                  </a:lnTo>
                  <a:lnTo>
                    <a:pt x="506395" y="2882980"/>
                  </a:lnTo>
                  <a:lnTo>
                    <a:pt x="503797" y="2876367"/>
                  </a:lnTo>
                  <a:lnTo>
                    <a:pt x="501174" y="2869755"/>
                  </a:lnTo>
                  <a:lnTo>
                    <a:pt x="498481" y="2863143"/>
                  </a:lnTo>
                  <a:lnTo>
                    <a:pt x="495766" y="2856530"/>
                  </a:lnTo>
                  <a:lnTo>
                    <a:pt x="493004" y="2849918"/>
                  </a:lnTo>
                  <a:lnTo>
                    <a:pt x="490199" y="2843306"/>
                  </a:lnTo>
                  <a:lnTo>
                    <a:pt x="487371" y="2836693"/>
                  </a:lnTo>
                  <a:lnTo>
                    <a:pt x="484483" y="2830081"/>
                  </a:lnTo>
                  <a:lnTo>
                    <a:pt x="481575" y="2823469"/>
                  </a:lnTo>
                  <a:lnTo>
                    <a:pt x="478624" y="2816856"/>
                  </a:lnTo>
                  <a:lnTo>
                    <a:pt x="475640" y="2810244"/>
                  </a:lnTo>
                  <a:lnTo>
                    <a:pt x="472633" y="2803632"/>
                  </a:lnTo>
                  <a:lnTo>
                    <a:pt x="469577" y="2797019"/>
                  </a:lnTo>
                  <a:lnTo>
                    <a:pt x="466506" y="2790407"/>
                  </a:lnTo>
                  <a:lnTo>
                    <a:pt x="463397" y="2783795"/>
                  </a:lnTo>
                  <a:lnTo>
                    <a:pt x="460263" y="2777182"/>
                  </a:lnTo>
                  <a:lnTo>
                    <a:pt x="457110" y="2770570"/>
                  </a:lnTo>
                  <a:lnTo>
                    <a:pt x="453920" y="2763958"/>
                  </a:lnTo>
                  <a:lnTo>
                    <a:pt x="450718" y="2757345"/>
                  </a:lnTo>
                  <a:lnTo>
                    <a:pt x="447486" y="2750733"/>
                  </a:lnTo>
                  <a:lnTo>
                    <a:pt x="444237" y="2744121"/>
                  </a:lnTo>
                  <a:lnTo>
                    <a:pt x="440972" y="2737508"/>
                  </a:lnTo>
                  <a:lnTo>
                    <a:pt x="437682" y="2730896"/>
                  </a:lnTo>
                  <a:lnTo>
                    <a:pt x="434383" y="2724284"/>
                  </a:lnTo>
                  <a:lnTo>
                    <a:pt x="431064" y="2717671"/>
                  </a:lnTo>
                  <a:lnTo>
                    <a:pt x="427733" y="2711059"/>
                  </a:lnTo>
                  <a:lnTo>
                    <a:pt x="424393" y="2704447"/>
                  </a:lnTo>
                  <a:lnTo>
                    <a:pt x="421037" y="2697834"/>
                  </a:lnTo>
                  <a:lnTo>
                    <a:pt x="417675" y="2691222"/>
                  </a:lnTo>
                  <a:lnTo>
                    <a:pt x="414302" y="2684610"/>
                  </a:lnTo>
                  <a:lnTo>
                    <a:pt x="410923" y="2677997"/>
                  </a:lnTo>
                  <a:lnTo>
                    <a:pt x="407538" y="2671385"/>
                  </a:lnTo>
                  <a:lnTo>
                    <a:pt x="404147" y="2664773"/>
                  </a:lnTo>
                  <a:lnTo>
                    <a:pt x="400753" y="2658160"/>
                  </a:lnTo>
                  <a:lnTo>
                    <a:pt x="397355" y="2651548"/>
                  </a:lnTo>
                  <a:lnTo>
                    <a:pt x="393955" y="2644936"/>
                  </a:lnTo>
                  <a:lnTo>
                    <a:pt x="390554" y="2638323"/>
                  </a:lnTo>
                  <a:lnTo>
                    <a:pt x="387152" y="2631711"/>
                  </a:lnTo>
                  <a:lnTo>
                    <a:pt x="383750" y="2625098"/>
                  </a:lnTo>
                  <a:lnTo>
                    <a:pt x="380349" y="2618486"/>
                  </a:lnTo>
                  <a:lnTo>
                    <a:pt x="376948" y="2611874"/>
                  </a:lnTo>
                  <a:lnTo>
                    <a:pt x="373550" y="2605261"/>
                  </a:lnTo>
                  <a:lnTo>
                    <a:pt x="370154" y="2598649"/>
                  </a:lnTo>
                  <a:lnTo>
                    <a:pt x="366759" y="2592037"/>
                  </a:lnTo>
                  <a:lnTo>
                    <a:pt x="363368" y="2585424"/>
                  </a:lnTo>
                  <a:lnTo>
                    <a:pt x="359979" y="2578812"/>
                  </a:lnTo>
                  <a:lnTo>
                    <a:pt x="356593" y="2572200"/>
                  </a:lnTo>
                  <a:lnTo>
                    <a:pt x="353209" y="2565587"/>
                  </a:lnTo>
                  <a:lnTo>
                    <a:pt x="349828" y="2558975"/>
                  </a:lnTo>
                  <a:lnTo>
                    <a:pt x="346450" y="2552363"/>
                  </a:lnTo>
                  <a:lnTo>
                    <a:pt x="343073" y="2545750"/>
                  </a:lnTo>
                  <a:lnTo>
                    <a:pt x="339698" y="2539138"/>
                  </a:lnTo>
                  <a:lnTo>
                    <a:pt x="336324" y="2532526"/>
                  </a:lnTo>
                  <a:lnTo>
                    <a:pt x="332951" y="2525913"/>
                  </a:lnTo>
                  <a:lnTo>
                    <a:pt x="329578" y="2519301"/>
                  </a:lnTo>
                  <a:lnTo>
                    <a:pt x="326205" y="2512689"/>
                  </a:lnTo>
                  <a:lnTo>
                    <a:pt x="322830" y="2506076"/>
                  </a:lnTo>
                  <a:lnTo>
                    <a:pt x="319453" y="2499464"/>
                  </a:lnTo>
                  <a:lnTo>
                    <a:pt x="316074" y="2492852"/>
                  </a:lnTo>
                  <a:lnTo>
                    <a:pt x="312689" y="2486239"/>
                  </a:lnTo>
                  <a:lnTo>
                    <a:pt x="309300" y="2479627"/>
                  </a:lnTo>
                  <a:lnTo>
                    <a:pt x="305906" y="2473015"/>
                  </a:lnTo>
                  <a:lnTo>
                    <a:pt x="302503" y="2466402"/>
                  </a:lnTo>
                  <a:lnTo>
                    <a:pt x="299096" y="2459790"/>
                  </a:lnTo>
                  <a:lnTo>
                    <a:pt x="295673" y="2453178"/>
                  </a:lnTo>
                  <a:lnTo>
                    <a:pt x="292244" y="2446565"/>
                  </a:lnTo>
                  <a:lnTo>
                    <a:pt x="288803" y="2439953"/>
                  </a:lnTo>
                  <a:lnTo>
                    <a:pt x="285347" y="2433341"/>
                  </a:lnTo>
                  <a:lnTo>
                    <a:pt x="281882" y="2426728"/>
                  </a:lnTo>
                  <a:lnTo>
                    <a:pt x="278394" y="2420116"/>
                  </a:lnTo>
                  <a:lnTo>
                    <a:pt x="274895" y="2413504"/>
                  </a:lnTo>
                  <a:lnTo>
                    <a:pt x="271376" y="2406891"/>
                  </a:lnTo>
                  <a:lnTo>
                    <a:pt x="267837" y="2400279"/>
                  </a:lnTo>
                  <a:lnTo>
                    <a:pt x="264285" y="2393667"/>
                  </a:lnTo>
                  <a:lnTo>
                    <a:pt x="260700" y="2387054"/>
                  </a:lnTo>
                  <a:lnTo>
                    <a:pt x="257103" y="2380442"/>
                  </a:lnTo>
                  <a:lnTo>
                    <a:pt x="253476" y="2373830"/>
                  </a:lnTo>
                  <a:lnTo>
                    <a:pt x="249826" y="2367217"/>
                  </a:lnTo>
                  <a:lnTo>
                    <a:pt x="246158" y="2360605"/>
                  </a:lnTo>
                  <a:lnTo>
                    <a:pt x="242451" y="2353993"/>
                  </a:lnTo>
                  <a:lnTo>
                    <a:pt x="238729" y="2347380"/>
                  </a:lnTo>
                  <a:lnTo>
                    <a:pt x="234971" y="2340768"/>
                  </a:lnTo>
                  <a:lnTo>
                    <a:pt x="231187" y="2334156"/>
                  </a:lnTo>
                  <a:lnTo>
                    <a:pt x="227381" y="2327543"/>
                  </a:lnTo>
                  <a:lnTo>
                    <a:pt x="223533" y="2320931"/>
                  </a:lnTo>
                  <a:lnTo>
                    <a:pt x="219669" y="2314319"/>
                  </a:lnTo>
                  <a:lnTo>
                    <a:pt x="215765" y="2307706"/>
                  </a:lnTo>
                  <a:lnTo>
                    <a:pt x="211835" y="2301094"/>
                  </a:lnTo>
                  <a:lnTo>
                    <a:pt x="207881" y="2294481"/>
                  </a:lnTo>
                  <a:lnTo>
                    <a:pt x="203886" y="2287869"/>
                  </a:lnTo>
                  <a:lnTo>
                    <a:pt x="199875" y="2281257"/>
                  </a:lnTo>
                  <a:lnTo>
                    <a:pt x="195824" y="2274644"/>
                  </a:lnTo>
                  <a:lnTo>
                    <a:pt x="191751" y="2268032"/>
                  </a:lnTo>
                  <a:lnTo>
                    <a:pt x="187653" y="2261420"/>
                  </a:lnTo>
                  <a:lnTo>
                    <a:pt x="183521" y="2254807"/>
                  </a:lnTo>
                  <a:lnTo>
                    <a:pt x="179374" y="2248195"/>
                  </a:lnTo>
                  <a:lnTo>
                    <a:pt x="175193" y="2241583"/>
                  </a:lnTo>
                  <a:lnTo>
                    <a:pt x="170994" y="2234970"/>
                  </a:lnTo>
                  <a:lnTo>
                    <a:pt x="166776" y="2228358"/>
                  </a:lnTo>
                  <a:lnTo>
                    <a:pt x="162534" y="2221746"/>
                  </a:lnTo>
                  <a:lnTo>
                    <a:pt x="158281" y="2215133"/>
                  </a:lnTo>
                  <a:lnTo>
                    <a:pt x="154005" y="2208521"/>
                  </a:lnTo>
                  <a:lnTo>
                    <a:pt x="149720" y="2201909"/>
                  </a:lnTo>
                  <a:lnTo>
                    <a:pt x="145424" y="2195296"/>
                  </a:lnTo>
                  <a:lnTo>
                    <a:pt x="141119" y="2188684"/>
                  </a:lnTo>
                  <a:lnTo>
                    <a:pt x="136809" y="2182072"/>
                  </a:lnTo>
                  <a:lnTo>
                    <a:pt x="132495" y="2175459"/>
                  </a:lnTo>
                  <a:lnTo>
                    <a:pt x="128182" y="2168847"/>
                  </a:lnTo>
                  <a:lnTo>
                    <a:pt x="123871" y="2162235"/>
                  </a:lnTo>
                  <a:lnTo>
                    <a:pt x="119570" y="2155622"/>
                  </a:lnTo>
                  <a:lnTo>
                    <a:pt x="115272" y="2149010"/>
                  </a:lnTo>
                  <a:lnTo>
                    <a:pt x="110996" y="2142398"/>
                  </a:lnTo>
                  <a:lnTo>
                    <a:pt x="106732" y="2135785"/>
                  </a:lnTo>
                  <a:lnTo>
                    <a:pt x="102489" y="2129173"/>
                  </a:lnTo>
                  <a:lnTo>
                    <a:pt x="98276" y="2122561"/>
                  </a:lnTo>
                  <a:lnTo>
                    <a:pt x="94078" y="2115948"/>
                  </a:lnTo>
                  <a:lnTo>
                    <a:pt x="89934" y="2109336"/>
                  </a:lnTo>
                  <a:lnTo>
                    <a:pt x="85813" y="2102724"/>
                  </a:lnTo>
                  <a:lnTo>
                    <a:pt x="81736" y="2096111"/>
                  </a:lnTo>
                  <a:lnTo>
                    <a:pt x="77712" y="2089499"/>
                  </a:lnTo>
                  <a:lnTo>
                    <a:pt x="73715" y="2082887"/>
                  </a:lnTo>
                  <a:lnTo>
                    <a:pt x="69809" y="2076274"/>
                  </a:lnTo>
                  <a:lnTo>
                    <a:pt x="65938" y="2069662"/>
                  </a:lnTo>
                  <a:lnTo>
                    <a:pt x="62139" y="2063050"/>
                  </a:lnTo>
                  <a:lnTo>
                    <a:pt x="58416" y="2056437"/>
                  </a:lnTo>
                  <a:lnTo>
                    <a:pt x="54735" y="2049825"/>
                  </a:lnTo>
                  <a:lnTo>
                    <a:pt x="51182" y="2043213"/>
                  </a:lnTo>
                  <a:lnTo>
                    <a:pt x="47675" y="2036600"/>
                  </a:lnTo>
                  <a:lnTo>
                    <a:pt x="44271" y="2029988"/>
                  </a:lnTo>
                  <a:lnTo>
                    <a:pt x="40965" y="2023376"/>
                  </a:lnTo>
                  <a:lnTo>
                    <a:pt x="37720" y="2016763"/>
                  </a:lnTo>
                  <a:lnTo>
                    <a:pt x="34636" y="2010151"/>
                  </a:lnTo>
                  <a:lnTo>
                    <a:pt x="31611" y="2003539"/>
                  </a:lnTo>
                  <a:lnTo>
                    <a:pt x="28722" y="1996926"/>
                  </a:lnTo>
                  <a:lnTo>
                    <a:pt x="25948" y="1990314"/>
                  </a:lnTo>
                  <a:lnTo>
                    <a:pt x="23256" y="1983702"/>
                  </a:lnTo>
                  <a:lnTo>
                    <a:pt x="20755" y="1977089"/>
                  </a:lnTo>
                  <a:lnTo>
                    <a:pt x="18323" y="1970477"/>
                  </a:lnTo>
                  <a:lnTo>
                    <a:pt x="16061" y="1963864"/>
                  </a:lnTo>
                  <a:lnTo>
                    <a:pt x="13928" y="1957252"/>
                  </a:lnTo>
                  <a:lnTo>
                    <a:pt x="11897" y="1950640"/>
                  </a:lnTo>
                  <a:lnTo>
                    <a:pt x="10080" y="1944027"/>
                  </a:lnTo>
                  <a:lnTo>
                    <a:pt x="8343" y="1937415"/>
                  </a:lnTo>
                  <a:lnTo>
                    <a:pt x="6806" y="1930803"/>
                  </a:lnTo>
                  <a:lnTo>
                    <a:pt x="5407" y="1924190"/>
                  </a:lnTo>
                  <a:lnTo>
                    <a:pt x="4129" y="1917578"/>
                  </a:lnTo>
                  <a:lnTo>
                    <a:pt x="3082" y="1910966"/>
                  </a:lnTo>
                  <a:lnTo>
                    <a:pt x="2122" y="1904353"/>
                  </a:lnTo>
                  <a:lnTo>
                    <a:pt x="1388" y="1897741"/>
                  </a:lnTo>
                  <a:lnTo>
                    <a:pt x="795" y="1891129"/>
                  </a:lnTo>
                  <a:lnTo>
                    <a:pt x="341" y="1884516"/>
                  </a:lnTo>
                  <a:lnTo>
                    <a:pt x="124" y="1877904"/>
                  </a:lnTo>
                  <a:lnTo>
                    <a:pt x="0" y="1871292"/>
                  </a:lnTo>
                  <a:lnTo>
                    <a:pt x="120" y="1864679"/>
                  </a:lnTo>
                  <a:lnTo>
                    <a:pt x="379" y="1858067"/>
                  </a:lnTo>
                  <a:lnTo>
                    <a:pt x="791" y="1851455"/>
                  </a:lnTo>
                  <a:lnTo>
                    <a:pt x="1436" y="1844842"/>
                  </a:lnTo>
                  <a:lnTo>
                    <a:pt x="2176" y="1838230"/>
                  </a:lnTo>
                  <a:lnTo>
                    <a:pt x="3172" y="1831618"/>
                  </a:lnTo>
                  <a:lnTo>
                    <a:pt x="4298" y="1825005"/>
                  </a:lnTo>
                  <a:lnTo>
                    <a:pt x="5584" y="1818393"/>
                  </a:lnTo>
                  <a:lnTo>
                    <a:pt x="7092" y="1811781"/>
                  </a:lnTo>
                  <a:lnTo>
                    <a:pt x="8693" y="1805168"/>
                  </a:lnTo>
                  <a:lnTo>
                    <a:pt x="10550" y="1798556"/>
                  </a:lnTo>
                  <a:lnTo>
                    <a:pt x="12524" y="1791944"/>
                  </a:lnTo>
                  <a:lnTo>
                    <a:pt x="14659" y="1785331"/>
                  </a:lnTo>
                  <a:lnTo>
                    <a:pt x="16996" y="1778719"/>
                  </a:lnTo>
                  <a:lnTo>
                    <a:pt x="19421" y="1772107"/>
                  </a:lnTo>
                  <a:lnTo>
                    <a:pt x="22090" y="1765494"/>
                  </a:lnTo>
                  <a:lnTo>
                    <a:pt x="24859" y="1758882"/>
                  </a:lnTo>
                  <a:lnTo>
                    <a:pt x="27782" y="1752270"/>
                  </a:lnTo>
                  <a:lnTo>
                    <a:pt x="30880" y="1745657"/>
                  </a:lnTo>
                  <a:lnTo>
                    <a:pt x="34056" y="1739045"/>
                  </a:lnTo>
                  <a:lnTo>
                    <a:pt x="37455" y="1732433"/>
                  </a:lnTo>
                  <a:lnTo>
                    <a:pt x="40933" y="1725820"/>
                  </a:lnTo>
                  <a:lnTo>
                    <a:pt x="44550" y="1719208"/>
                  </a:lnTo>
                  <a:lnTo>
                    <a:pt x="48308" y="1712596"/>
                  </a:lnTo>
                  <a:lnTo>
                    <a:pt x="52133" y="1705983"/>
                  </a:lnTo>
                  <a:lnTo>
                    <a:pt x="56146" y="1699371"/>
                  </a:lnTo>
                  <a:lnTo>
                    <a:pt x="60217" y="1692759"/>
                  </a:lnTo>
                  <a:lnTo>
                    <a:pt x="64404" y="1686146"/>
                  </a:lnTo>
                  <a:lnTo>
                    <a:pt x="68696" y="1679534"/>
                  </a:lnTo>
                  <a:lnTo>
                    <a:pt x="73041" y="1672922"/>
                  </a:lnTo>
                  <a:lnTo>
                    <a:pt x="77525" y="1666309"/>
                  </a:lnTo>
                  <a:lnTo>
                    <a:pt x="82050" y="1659697"/>
                  </a:lnTo>
                  <a:lnTo>
                    <a:pt x="86659" y="1653085"/>
                  </a:lnTo>
                  <a:lnTo>
                    <a:pt x="91335" y="1646472"/>
                  </a:lnTo>
                  <a:lnTo>
                    <a:pt x="96049" y="1639860"/>
                  </a:lnTo>
                  <a:lnTo>
                    <a:pt x="100845" y="1633247"/>
                  </a:lnTo>
                  <a:lnTo>
                    <a:pt x="105664" y="1626635"/>
                  </a:lnTo>
                  <a:lnTo>
                    <a:pt x="110531" y="1620023"/>
                  </a:lnTo>
                  <a:lnTo>
                    <a:pt x="115427" y="1613410"/>
                  </a:lnTo>
                  <a:lnTo>
                    <a:pt x="120342" y="1606798"/>
                  </a:lnTo>
                  <a:lnTo>
                    <a:pt x="125283" y="1600186"/>
                  </a:lnTo>
                  <a:lnTo>
                    <a:pt x="130228" y="1593573"/>
                  </a:lnTo>
                  <a:lnTo>
                    <a:pt x="135180" y="1586961"/>
                  </a:lnTo>
                  <a:lnTo>
                    <a:pt x="140126" y="1580349"/>
                  </a:lnTo>
                  <a:lnTo>
                    <a:pt x="145068" y="1573736"/>
                  </a:lnTo>
                  <a:lnTo>
                    <a:pt x="149984" y="1567124"/>
                  </a:lnTo>
                  <a:lnTo>
                    <a:pt x="154886" y="1560512"/>
                  </a:lnTo>
                  <a:lnTo>
                    <a:pt x="159752" y="1553899"/>
                  </a:lnTo>
                  <a:lnTo>
                    <a:pt x="164581" y="1547287"/>
                  </a:lnTo>
                  <a:lnTo>
                    <a:pt x="169381" y="1540675"/>
                  </a:lnTo>
                  <a:lnTo>
                    <a:pt x="174108" y="1534062"/>
                  </a:lnTo>
                  <a:lnTo>
                    <a:pt x="178805" y="1527450"/>
                  </a:lnTo>
                  <a:lnTo>
                    <a:pt x="183422" y="1520838"/>
                  </a:lnTo>
                  <a:lnTo>
                    <a:pt x="187979" y="1514225"/>
                  </a:lnTo>
                  <a:lnTo>
                    <a:pt x="192480" y="1507613"/>
                  </a:lnTo>
                  <a:lnTo>
                    <a:pt x="196870" y="1501001"/>
                  </a:lnTo>
                  <a:lnTo>
                    <a:pt x="201216" y="1494388"/>
                  </a:lnTo>
                  <a:lnTo>
                    <a:pt x="205441" y="1487776"/>
                  </a:lnTo>
                  <a:lnTo>
                    <a:pt x="209588" y="1481164"/>
                  </a:lnTo>
                  <a:lnTo>
                    <a:pt x="213655" y="1474551"/>
                  </a:lnTo>
                  <a:lnTo>
                    <a:pt x="217582" y="1467939"/>
                  </a:lnTo>
                  <a:lnTo>
                    <a:pt x="221453" y="1461327"/>
                  </a:lnTo>
                  <a:lnTo>
                    <a:pt x="225168" y="1454714"/>
                  </a:lnTo>
                  <a:lnTo>
                    <a:pt x="228795" y="1448102"/>
                  </a:lnTo>
                  <a:lnTo>
                    <a:pt x="232320" y="1441490"/>
                  </a:lnTo>
                  <a:lnTo>
                    <a:pt x="235687" y="1434877"/>
                  </a:lnTo>
                  <a:lnTo>
                    <a:pt x="238989" y="1428265"/>
                  </a:lnTo>
                  <a:lnTo>
                    <a:pt x="242109" y="1421653"/>
                  </a:lnTo>
                  <a:lnTo>
                    <a:pt x="245135" y="1415040"/>
                  </a:lnTo>
                  <a:lnTo>
                    <a:pt x="248043" y="1408428"/>
                  </a:lnTo>
                  <a:lnTo>
                    <a:pt x="250786" y="1401816"/>
                  </a:lnTo>
                  <a:lnTo>
                    <a:pt x="253459" y="1395203"/>
                  </a:lnTo>
                  <a:lnTo>
                    <a:pt x="255932" y="1388591"/>
                  </a:lnTo>
                  <a:lnTo>
                    <a:pt x="258314" y="1381979"/>
                  </a:lnTo>
                  <a:lnTo>
                    <a:pt x="260566" y="1375366"/>
                  </a:lnTo>
                  <a:lnTo>
                    <a:pt x="262656" y="1368754"/>
                  </a:lnTo>
                  <a:lnTo>
                    <a:pt x="264674" y="1362142"/>
                  </a:lnTo>
                  <a:lnTo>
                    <a:pt x="266486" y="1355529"/>
                  </a:lnTo>
                  <a:lnTo>
                    <a:pt x="268215" y="1348917"/>
                  </a:lnTo>
                  <a:lnTo>
                    <a:pt x="269810" y="1342305"/>
                  </a:lnTo>
                  <a:lnTo>
                    <a:pt x="271254" y="1335692"/>
                  </a:lnTo>
                  <a:lnTo>
                    <a:pt x="272629" y="1329080"/>
                  </a:lnTo>
                  <a:lnTo>
                    <a:pt x="273802" y="1322468"/>
                  </a:lnTo>
                  <a:lnTo>
                    <a:pt x="274904" y="1315855"/>
                  </a:lnTo>
                  <a:lnTo>
                    <a:pt x="275876" y="1309243"/>
                  </a:lnTo>
                  <a:lnTo>
                    <a:pt x="276715" y="1302630"/>
                  </a:lnTo>
                  <a:lnTo>
                    <a:pt x="277492" y="1296018"/>
                  </a:lnTo>
                  <a:lnTo>
                    <a:pt x="278084" y="1289406"/>
                  </a:lnTo>
                  <a:lnTo>
                    <a:pt x="278618" y="1282793"/>
                  </a:lnTo>
                  <a:lnTo>
                    <a:pt x="279033" y="1276181"/>
                  </a:lnTo>
                  <a:lnTo>
                    <a:pt x="279340" y="1269569"/>
                  </a:lnTo>
                  <a:lnTo>
                    <a:pt x="279590" y="1262956"/>
                  </a:lnTo>
                  <a:lnTo>
                    <a:pt x="279690" y="1256344"/>
                  </a:lnTo>
                  <a:lnTo>
                    <a:pt x="279743" y="1249732"/>
                  </a:lnTo>
                  <a:lnTo>
                    <a:pt x="279696" y="1243119"/>
                  </a:lnTo>
                  <a:lnTo>
                    <a:pt x="279570" y="1236507"/>
                  </a:lnTo>
                  <a:lnTo>
                    <a:pt x="279394" y="1229895"/>
                  </a:lnTo>
                  <a:lnTo>
                    <a:pt x="279110" y="1223282"/>
                  </a:lnTo>
                  <a:lnTo>
                    <a:pt x="278791" y="1216670"/>
                  </a:lnTo>
                  <a:lnTo>
                    <a:pt x="278400" y="1210058"/>
                  </a:lnTo>
                  <a:lnTo>
                    <a:pt x="277956" y="1203445"/>
                  </a:lnTo>
                  <a:lnTo>
                    <a:pt x="277477" y="1196833"/>
                  </a:lnTo>
                  <a:lnTo>
                    <a:pt x="276932" y="1190221"/>
                  </a:lnTo>
                  <a:lnTo>
                    <a:pt x="276367" y="1183608"/>
                  </a:lnTo>
                  <a:lnTo>
                    <a:pt x="275760" y="1176996"/>
                  </a:lnTo>
                  <a:lnTo>
                    <a:pt x="275129" y="1170384"/>
                  </a:lnTo>
                  <a:lnTo>
                    <a:pt x="274480" y="1163771"/>
                  </a:lnTo>
                  <a:lnTo>
                    <a:pt x="273807" y="1157159"/>
                  </a:lnTo>
                  <a:lnTo>
                    <a:pt x="273130" y="1150547"/>
                  </a:lnTo>
                  <a:lnTo>
                    <a:pt x="272443" y="1143934"/>
                  </a:lnTo>
                  <a:lnTo>
                    <a:pt x="271759" y="1137322"/>
                  </a:lnTo>
                  <a:lnTo>
                    <a:pt x="271077" y="1130710"/>
                  </a:lnTo>
                  <a:lnTo>
                    <a:pt x="270411" y="1124097"/>
                  </a:lnTo>
                  <a:lnTo>
                    <a:pt x="269754" y="1117485"/>
                  </a:lnTo>
                  <a:lnTo>
                    <a:pt x="269124" y="1110873"/>
                  </a:lnTo>
                  <a:lnTo>
                    <a:pt x="268519" y="1104260"/>
                  </a:lnTo>
                  <a:lnTo>
                    <a:pt x="267937" y="1097648"/>
                  </a:lnTo>
                  <a:lnTo>
                    <a:pt x="267406" y="1091036"/>
                  </a:lnTo>
                  <a:lnTo>
                    <a:pt x="266897" y="1084423"/>
                  </a:lnTo>
                  <a:lnTo>
                    <a:pt x="266451" y="1077811"/>
                  </a:lnTo>
                  <a:lnTo>
                    <a:pt x="266047" y="1071199"/>
                  </a:lnTo>
                  <a:lnTo>
                    <a:pt x="265688" y="1064586"/>
                  </a:lnTo>
                  <a:lnTo>
                    <a:pt x="265409" y="1057974"/>
                  </a:lnTo>
                  <a:lnTo>
                    <a:pt x="265164" y="1051362"/>
                  </a:lnTo>
                  <a:lnTo>
                    <a:pt x="265013" y="1044749"/>
                  </a:lnTo>
                  <a:lnTo>
                    <a:pt x="264918" y="1038137"/>
                  </a:lnTo>
                  <a:lnTo>
                    <a:pt x="264888" y="1031525"/>
                  </a:lnTo>
                  <a:lnTo>
                    <a:pt x="264959" y="1024912"/>
                  </a:lnTo>
                  <a:lnTo>
                    <a:pt x="265073" y="1018300"/>
                  </a:lnTo>
                  <a:lnTo>
                    <a:pt x="265311" y="1011688"/>
                  </a:lnTo>
                  <a:lnTo>
                    <a:pt x="265612" y="1005075"/>
                  </a:lnTo>
                  <a:lnTo>
                    <a:pt x="265996" y="998463"/>
                  </a:lnTo>
                  <a:lnTo>
                    <a:pt x="266494" y="991851"/>
                  </a:lnTo>
                  <a:lnTo>
                    <a:pt x="267043" y="985238"/>
                  </a:lnTo>
                  <a:lnTo>
                    <a:pt x="267738" y="978626"/>
                  </a:lnTo>
                  <a:lnTo>
                    <a:pt x="268498" y="972013"/>
                  </a:lnTo>
                  <a:lnTo>
                    <a:pt x="269355" y="965401"/>
                  </a:lnTo>
                  <a:lnTo>
                    <a:pt x="270334" y="958789"/>
                  </a:lnTo>
                  <a:lnTo>
                    <a:pt x="271367" y="952176"/>
                  </a:lnTo>
                  <a:lnTo>
                    <a:pt x="272561" y="945564"/>
                  </a:lnTo>
                  <a:lnTo>
                    <a:pt x="273819" y="938952"/>
                  </a:lnTo>
                  <a:lnTo>
                    <a:pt x="275184" y="932339"/>
                  </a:lnTo>
                  <a:lnTo>
                    <a:pt x="276670" y="925727"/>
                  </a:lnTo>
                  <a:lnTo>
                    <a:pt x="278211" y="919115"/>
                  </a:lnTo>
                  <a:lnTo>
                    <a:pt x="279920" y="912502"/>
                  </a:lnTo>
                  <a:lnTo>
                    <a:pt x="281689" y="905890"/>
                  </a:lnTo>
                  <a:lnTo>
                    <a:pt x="283569" y="899278"/>
                  </a:lnTo>
                  <a:lnTo>
                    <a:pt x="285562" y="892665"/>
                  </a:lnTo>
                  <a:lnTo>
                    <a:pt x="287611" y="886053"/>
                  </a:lnTo>
                  <a:lnTo>
                    <a:pt x="289825" y="879441"/>
                  </a:lnTo>
                  <a:lnTo>
                    <a:pt x="292091" y="872828"/>
                  </a:lnTo>
                  <a:lnTo>
                    <a:pt x="294467" y="866216"/>
                  </a:lnTo>
                  <a:lnTo>
                    <a:pt x="296945" y="859604"/>
                  </a:lnTo>
                  <a:lnTo>
                    <a:pt x="299479" y="852991"/>
                  </a:lnTo>
                  <a:lnTo>
                    <a:pt x="302161" y="846379"/>
                  </a:lnTo>
                  <a:lnTo>
                    <a:pt x="304890" y="839767"/>
                  </a:lnTo>
                  <a:lnTo>
                    <a:pt x="307722" y="833154"/>
                  </a:lnTo>
                  <a:lnTo>
                    <a:pt x="310640" y="826542"/>
                  </a:lnTo>
                  <a:lnTo>
                    <a:pt x="313612" y="819930"/>
                  </a:lnTo>
                  <a:lnTo>
                    <a:pt x="316708" y="813317"/>
                  </a:lnTo>
                  <a:lnTo>
                    <a:pt x="319845" y="806705"/>
                  </a:lnTo>
                  <a:lnTo>
                    <a:pt x="323073" y="800093"/>
                  </a:lnTo>
                  <a:lnTo>
                    <a:pt x="326369" y="793480"/>
                  </a:lnTo>
                  <a:lnTo>
                    <a:pt x="329713" y="786868"/>
                  </a:lnTo>
                  <a:lnTo>
                    <a:pt x="333155" y="780256"/>
                  </a:lnTo>
                  <a:lnTo>
                    <a:pt x="336629" y="773643"/>
                  </a:lnTo>
                  <a:lnTo>
                    <a:pt x="340179" y="767031"/>
                  </a:lnTo>
                  <a:lnTo>
                    <a:pt x="343777" y="760419"/>
                  </a:lnTo>
                  <a:lnTo>
                    <a:pt x="347415" y="753806"/>
                  </a:lnTo>
                  <a:lnTo>
                    <a:pt x="351123" y="747194"/>
                  </a:lnTo>
                  <a:lnTo>
                    <a:pt x="354854" y="740582"/>
                  </a:lnTo>
                  <a:lnTo>
                    <a:pt x="358639" y="733969"/>
                  </a:lnTo>
                  <a:lnTo>
                    <a:pt x="362456" y="727357"/>
                  </a:lnTo>
                  <a:lnTo>
                    <a:pt x="366300" y="720745"/>
                  </a:lnTo>
                  <a:lnTo>
                    <a:pt x="370187" y="714132"/>
                  </a:lnTo>
                  <a:lnTo>
                    <a:pt x="374087" y="707520"/>
                  </a:lnTo>
                  <a:lnTo>
                    <a:pt x="378019" y="700908"/>
                  </a:lnTo>
                  <a:lnTo>
                    <a:pt x="381966" y="694295"/>
                  </a:lnTo>
                  <a:lnTo>
                    <a:pt x="385927" y="687683"/>
                  </a:lnTo>
                  <a:lnTo>
                    <a:pt x="389904" y="681071"/>
                  </a:lnTo>
                  <a:lnTo>
                    <a:pt x="393885" y="674458"/>
                  </a:lnTo>
                  <a:lnTo>
                    <a:pt x="397874" y="667846"/>
                  </a:lnTo>
                  <a:lnTo>
                    <a:pt x="401863" y="661234"/>
                  </a:lnTo>
                  <a:lnTo>
                    <a:pt x="405851" y="654621"/>
                  </a:lnTo>
                  <a:lnTo>
                    <a:pt x="409832" y="648009"/>
                  </a:lnTo>
                  <a:lnTo>
                    <a:pt x="413808" y="641396"/>
                  </a:lnTo>
                  <a:lnTo>
                    <a:pt x="417768" y="634784"/>
                  </a:lnTo>
                  <a:lnTo>
                    <a:pt x="421716" y="628172"/>
                  </a:lnTo>
                  <a:lnTo>
                    <a:pt x="425648" y="621559"/>
                  </a:lnTo>
                  <a:lnTo>
                    <a:pt x="429553" y="614947"/>
                  </a:lnTo>
                  <a:lnTo>
                    <a:pt x="433445" y="608335"/>
                  </a:lnTo>
                  <a:lnTo>
                    <a:pt x="437298" y="601722"/>
                  </a:lnTo>
                  <a:lnTo>
                    <a:pt x="441130" y="595110"/>
                  </a:lnTo>
                  <a:lnTo>
                    <a:pt x="444931" y="588498"/>
                  </a:lnTo>
                  <a:lnTo>
                    <a:pt x="448690" y="581885"/>
                  </a:lnTo>
                  <a:lnTo>
                    <a:pt x="452429" y="575273"/>
                  </a:lnTo>
                  <a:lnTo>
                    <a:pt x="456107" y="568661"/>
                  </a:lnTo>
                  <a:lnTo>
                    <a:pt x="459758" y="562048"/>
                  </a:lnTo>
                  <a:lnTo>
                    <a:pt x="463366" y="555436"/>
                  </a:lnTo>
                  <a:lnTo>
                    <a:pt x="466918" y="548824"/>
                  </a:lnTo>
                  <a:lnTo>
                    <a:pt x="470446" y="542211"/>
                  </a:lnTo>
                  <a:lnTo>
                    <a:pt x="473896" y="535599"/>
                  </a:lnTo>
                  <a:lnTo>
                    <a:pt x="477314" y="528987"/>
                  </a:lnTo>
                  <a:lnTo>
                    <a:pt x="480677" y="522374"/>
                  </a:lnTo>
                  <a:lnTo>
                    <a:pt x="483978" y="515762"/>
                  </a:lnTo>
                  <a:lnTo>
                    <a:pt x="487250" y="509150"/>
                  </a:lnTo>
                  <a:lnTo>
                    <a:pt x="490429" y="502537"/>
                  </a:lnTo>
                  <a:lnTo>
                    <a:pt x="493576" y="495925"/>
                  </a:lnTo>
                  <a:lnTo>
                    <a:pt x="496659" y="489313"/>
                  </a:lnTo>
                  <a:lnTo>
                    <a:pt x="499675" y="482700"/>
                  </a:lnTo>
                  <a:lnTo>
                    <a:pt x="502659" y="476088"/>
                  </a:lnTo>
                  <a:lnTo>
                    <a:pt x="505542" y="469476"/>
                  </a:lnTo>
                  <a:lnTo>
                    <a:pt x="508392" y="462863"/>
                  </a:lnTo>
                  <a:lnTo>
                    <a:pt x="511171" y="456251"/>
                  </a:lnTo>
                  <a:lnTo>
                    <a:pt x="513883" y="449639"/>
                  </a:lnTo>
                  <a:lnTo>
                    <a:pt x="516558" y="443026"/>
                  </a:lnTo>
                  <a:lnTo>
                    <a:pt x="519133" y="436414"/>
                  </a:lnTo>
                  <a:lnTo>
                    <a:pt x="521673" y="429802"/>
                  </a:lnTo>
                  <a:lnTo>
                    <a:pt x="524138" y="423189"/>
                  </a:lnTo>
                  <a:lnTo>
                    <a:pt x="526540" y="416577"/>
                  </a:lnTo>
                  <a:lnTo>
                    <a:pt x="528900" y="409965"/>
                  </a:lnTo>
                  <a:lnTo>
                    <a:pt x="531163" y="403352"/>
                  </a:lnTo>
                  <a:lnTo>
                    <a:pt x="533393" y="396740"/>
                  </a:lnTo>
                  <a:lnTo>
                    <a:pt x="535545" y="390128"/>
                  </a:lnTo>
                  <a:lnTo>
                    <a:pt x="537639" y="383515"/>
                  </a:lnTo>
                  <a:lnTo>
                    <a:pt x="539689" y="376903"/>
                  </a:lnTo>
                  <a:lnTo>
                    <a:pt x="541648" y="370291"/>
                  </a:lnTo>
                  <a:lnTo>
                    <a:pt x="543575" y="363678"/>
                  </a:lnTo>
                  <a:lnTo>
                    <a:pt x="545426" y="357066"/>
                  </a:lnTo>
                  <a:lnTo>
                    <a:pt x="547223" y="350454"/>
                  </a:lnTo>
                  <a:lnTo>
                    <a:pt x="548977" y="343841"/>
                  </a:lnTo>
                  <a:lnTo>
                    <a:pt x="550648" y="337229"/>
                  </a:lnTo>
                  <a:lnTo>
                    <a:pt x="552289" y="330617"/>
                  </a:lnTo>
                  <a:lnTo>
                    <a:pt x="553857" y="324004"/>
                  </a:lnTo>
                  <a:lnTo>
                    <a:pt x="555377" y="317392"/>
                  </a:lnTo>
                  <a:lnTo>
                    <a:pt x="556855" y="310779"/>
                  </a:lnTo>
                  <a:lnTo>
                    <a:pt x="558259" y="304167"/>
                  </a:lnTo>
                  <a:lnTo>
                    <a:pt x="559635" y="297555"/>
                  </a:lnTo>
                  <a:lnTo>
                    <a:pt x="560942" y="290942"/>
                  </a:lnTo>
                  <a:lnTo>
                    <a:pt x="562210" y="284330"/>
                  </a:lnTo>
                  <a:lnTo>
                    <a:pt x="563436" y="277718"/>
                  </a:lnTo>
                  <a:lnTo>
                    <a:pt x="564599" y="271105"/>
                  </a:lnTo>
                  <a:lnTo>
                    <a:pt x="565737" y="264493"/>
                  </a:lnTo>
                  <a:lnTo>
                    <a:pt x="566811" y="257881"/>
                  </a:lnTo>
                  <a:lnTo>
                    <a:pt x="567852" y="251268"/>
                  </a:lnTo>
                  <a:lnTo>
                    <a:pt x="568855" y="244656"/>
                  </a:lnTo>
                  <a:lnTo>
                    <a:pt x="569803" y="238044"/>
                  </a:lnTo>
                  <a:lnTo>
                    <a:pt x="570730" y="231431"/>
                  </a:lnTo>
                  <a:lnTo>
                    <a:pt x="571600" y="224819"/>
                  </a:lnTo>
                  <a:lnTo>
                    <a:pt x="572443" y="218207"/>
                  </a:lnTo>
                  <a:lnTo>
                    <a:pt x="573251" y="211594"/>
                  </a:lnTo>
                  <a:lnTo>
                    <a:pt x="574014" y="204982"/>
                  </a:lnTo>
                  <a:lnTo>
                    <a:pt x="574759" y="198370"/>
                  </a:lnTo>
                  <a:lnTo>
                    <a:pt x="575453" y="191757"/>
                  </a:lnTo>
                  <a:lnTo>
                    <a:pt x="576125" y="185145"/>
                  </a:lnTo>
                  <a:lnTo>
                    <a:pt x="576767" y="178533"/>
                  </a:lnTo>
                  <a:lnTo>
                    <a:pt x="577372" y="171920"/>
                  </a:lnTo>
                  <a:lnTo>
                    <a:pt x="577961" y="165308"/>
                  </a:lnTo>
                  <a:lnTo>
                    <a:pt x="578507" y="158696"/>
                  </a:lnTo>
                  <a:lnTo>
                    <a:pt x="579036" y="152083"/>
                  </a:lnTo>
                  <a:lnTo>
                    <a:pt x="579538" y="145471"/>
                  </a:lnTo>
                  <a:lnTo>
                    <a:pt x="580011" y="138859"/>
                  </a:lnTo>
                  <a:lnTo>
                    <a:pt x="580471" y="132246"/>
                  </a:lnTo>
                  <a:lnTo>
                    <a:pt x="580894" y="125634"/>
                  </a:lnTo>
                  <a:lnTo>
                    <a:pt x="581304" y="119022"/>
                  </a:lnTo>
                  <a:lnTo>
                    <a:pt x="581691" y="112409"/>
                  </a:lnTo>
                  <a:lnTo>
                    <a:pt x="582056" y="105797"/>
                  </a:lnTo>
                  <a:lnTo>
                    <a:pt x="582409" y="99185"/>
                  </a:lnTo>
                  <a:lnTo>
                    <a:pt x="582732" y="92572"/>
                  </a:lnTo>
                  <a:lnTo>
                    <a:pt x="583046" y="85960"/>
                  </a:lnTo>
                  <a:lnTo>
                    <a:pt x="583340" y="79348"/>
                  </a:lnTo>
                  <a:lnTo>
                    <a:pt x="583617" y="72735"/>
                  </a:lnTo>
                  <a:lnTo>
                    <a:pt x="583885" y="66123"/>
                  </a:lnTo>
                  <a:lnTo>
                    <a:pt x="584129" y="59511"/>
                  </a:lnTo>
                  <a:lnTo>
                    <a:pt x="584365" y="52898"/>
                  </a:lnTo>
                  <a:lnTo>
                    <a:pt x="584586" y="46286"/>
                  </a:lnTo>
                  <a:lnTo>
                    <a:pt x="584793" y="39674"/>
                  </a:lnTo>
                  <a:lnTo>
                    <a:pt x="584993" y="33061"/>
                  </a:lnTo>
                  <a:lnTo>
                    <a:pt x="585175" y="26449"/>
                  </a:lnTo>
                  <a:lnTo>
                    <a:pt x="585350" y="19837"/>
                  </a:lnTo>
                  <a:lnTo>
                    <a:pt x="585513" y="13224"/>
                  </a:lnTo>
                  <a:lnTo>
                    <a:pt x="585667" y="6612"/>
                  </a:lnTo>
                  <a:lnTo>
                    <a:pt x="585813" y="0"/>
                  </a:lnTo>
                  <a:lnTo>
                    <a:pt x="589791" y="0"/>
                  </a:lnTo>
                  <a:lnTo>
                    <a:pt x="589938" y="6612"/>
                  </a:lnTo>
                  <a:lnTo>
                    <a:pt x="590091" y="13224"/>
                  </a:lnTo>
                  <a:lnTo>
                    <a:pt x="590254" y="19837"/>
                  </a:lnTo>
                  <a:lnTo>
                    <a:pt x="590429" y="26449"/>
                  </a:lnTo>
                  <a:lnTo>
                    <a:pt x="590611" y="33061"/>
                  </a:lnTo>
                  <a:lnTo>
                    <a:pt x="590811" y="39674"/>
                  </a:lnTo>
                  <a:lnTo>
                    <a:pt x="591018" y="46286"/>
                  </a:lnTo>
                  <a:lnTo>
                    <a:pt x="591239" y="52898"/>
                  </a:lnTo>
                  <a:lnTo>
                    <a:pt x="591475" y="59511"/>
                  </a:lnTo>
                  <a:lnTo>
                    <a:pt x="591719" y="66123"/>
                  </a:lnTo>
                  <a:lnTo>
                    <a:pt x="591987" y="72735"/>
                  </a:lnTo>
                  <a:lnTo>
                    <a:pt x="592264" y="79348"/>
                  </a:lnTo>
                  <a:lnTo>
                    <a:pt x="592558" y="85960"/>
                  </a:lnTo>
                  <a:lnTo>
                    <a:pt x="592872" y="92572"/>
                  </a:lnTo>
                  <a:lnTo>
                    <a:pt x="593195" y="99185"/>
                  </a:lnTo>
                  <a:lnTo>
                    <a:pt x="593549" y="105797"/>
                  </a:lnTo>
                  <a:lnTo>
                    <a:pt x="593913" y="112409"/>
                  </a:lnTo>
                  <a:lnTo>
                    <a:pt x="594300" y="119022"/>
                  </a:lnTo>
                  <a:lnTo>
                    <a:pt x="594711" y="125634"/>
                  </a:lnTo>
                  <a:lnTo>
                    <a:pt x="595133" y="132246"/>
                  </a:lnTo>
                  <a:lnTo>
                    <a:pt x="595593" y="138859"/>
                  </a:lnTo>
                  <a:lnTo>
                    <a:pt x="596066" y="145471"/>
                  </a:lnTo>
                  <a:lnTo>
                    <a:pt x="596568" y="152083"/>
                  </a:lnTo>
                  <a:lnTo>
                    <a:pt x="597097" y="158696"/>
                  </a:lnTo>
                  <a:lnTo>
                    <a:pt x="597643" y="165308"/>
                  </a:lnTo>
                  <a:lnTo>
                    <a:pt x="598232" y="171920"/>
                  </a:lnTo>
                  <a:lnTo>
                    <a:pt x="598838" y="178533"/>
                  </a:lnTo>
                  <a:lnTo>
                    <a:pt x="599479" y="185145"/>
                  </a:lnTo>
                  <a:lnTo>
                    <a:pt x="600152" y="191757"/>
                  </a:lnTo>
                  <a:lnTo>
                    <a:pt x="600846" y="198370"/>
                  </a:lnTo>
                  <a:lnTo>
                    <a:pt x="601590" y="204982"/>
                  </a:lnTo>
                  <a:lnTo>
                    <a:pt x="602353" y="211594"/>
                  </a:lnTo>
                  <a:lnTo>
                    <a:pt x="603161" y="218207"/>
                  </a:lnTo>
                  <a:lnTo>
                    <a:pt x="604004" y="224819"/>
                  </a:lnTo>
                  <a:lnTo>
                    <a:pt x="604874" y="231431"/>
                  </a:lnTo>
                  <a:lnTo>
                    <a:pt x="605801" y="238044"/>
                  </a:lnTo>
                  <a:lnTo>
                    <a:pt x="606750" y="244656"/>
                  </a:lnTo>
                  <a:lnTo>
                    <a:pt x="607752" y="251268"/>
                  </a:lnTo>
                  <a:lnTo>
                    <a:pt x="608793" y="257881"/>
                  </a:lnTo>
                  <a:lnTo>
                    <a:pt x="609867" y="264493"/>
                  </a:lnTo>
                  <a:lnTo>
                    <a:pt x="611005" y="271105"/>
                  </a:lnTo>
                  <a:lnTo>
                    <a:pt x="612168" y="277718"/>
                  </a:lnTo>
                  <a:lnTo>
                    <a:pt x="613395" y="284330"/>
                  </a:lnTo>
                  <a:lnTo>
                    <a:pt x="614662" y="290942"/>
                  </a:lnTo>
                  <a:lnTo>
                    <a:pt x="615969" y="297555"/>
                  </a:lnTo>
                  <a:lnTo>
                    <a:pt x="617345" y="304167"/>
                  </a:lnTo>
                  <a:lnTo>
                    <a:pt x="618750" y="310779"/>
                  </a:lnTo>
                  <a:lnTo>
                    <a:pt x="620227" y="317392"/>
                  </a:lnTo>
                  <a:lnTo>
                    <a:pt x="621748" y="324004"/>
                  </a:lnTo>
                  <a:lnTo>
                    <a:pt x="623315" y="330617"/>
                  </a:lnTo>
                  <a:lnTo>
                    <a:pt x="624956" y="337229"/>
                  </a:lnTo>
                  <a:lnTo>
                    <a:pt x="626627" y="343841"/>
                  </a:lnTo>
                  <a:lnTo>
                    <a:pt x="628381" y="350454"/>
                  </a:lnTo>
                  <a:lnTo>
                    <a:pt x="630178" y="357066"/>
                  </a:lnTo>
                  <a:lnTo>
                    <a:pt x="632029" y="363678"/>
                  </a:lnTo>
                  <a:lnTo>
                    <a:pt x="633956" y="370291"/>
                  </a:lnTo>
                  <a:lnTo>
                    <a:pt x="635915" y="376903"/>
                  </a:lnTo>
                  <a:lnTo>
                    <a:pt x="637966" y="383515"/>
                  </a:lnTo>
                  <a:lnTo>
                    <a:pt x="640059" y="390128"/>
                  </a:lnTo>
                  <a:lnTo>
                    <a:pt x="642212" y="396740"/>
                  </a:lnTo>
                  <a:lnTo>
                    <a:pt x="644441" y="403352"/>
                  </a:lnTo>
                  <a:lnTo>
                    <a:pt x="646704" y="409965"/>
                  </a:lnTo>
                  <a:lnTo>
                    <a:pt x="649065" y="416577"/>
                  </a:lnTo>
                  <a:lnTo>
                    <a:pt x="651466" y="423189"/>
                  </a:lnTo>
                  <a:lnTo>
                    <a:pt x="653931" y="429802"/>
                  </a:lnTo>
                  <a:lnTo>
                    <a:pt x="656472" y="436414"/>
                  </a:lnTo>
                  <a:lnTo>
                    <a:pt x="659046" y="443026"/>
                  </a:lnTo>
                  <a:lnTo>
                    <a:pt x="661721" y="449639"/>
                  </a:lnTo>
                  <a:lnTo>
                    <a:pt x="664434" y="456251"/>
                  </a:lnTo>
                  <a:lnTo>
                    <a:pt x="667213" y="462863"/>
                  </a:lnTo>
                  <a:lnTo>
                    <a:pt x="670062" y="469476"/>
                  </a:lnTo>
                  <a:lnTo>
                    <a:pt x="672946" y="476088"/>
                  </a:lnTo>
                  <a:lnTo>
                    <a:pt x="675929" y="482700"/>
                  </a:lnTo>
                  <a:lnTo>
                    <a:pt x="678946" y="489313"/>
                  </a:lnTo>
                  <a:lnTo>
                    <a:pt x="682028" y="495925"/>
                  </a:lnTo>
                  <a:lnTo>
                    <a:pt x="685175" y="502537"/>
                  </a:lnTo>
                  <a:lnTo>
                    <a:pt x="688354" y="509150"/>
                  </a:lnTo>
                  <a:lnTo>
                    <a:pt x="691626" y="515762"/>
                  </a:lnTo>
                  <a:lnTo>
                    <a:pt x="694927" y="522374"/>
                  </a:lnTo>
                  <a:lnTo>
                    <a:pt x="698291" y="528987"/>
                  </a:lnTo>
                  <a:lnTo>
                    <a:pt x="701708" y="535599"/>
                  </a:lnTo>
                  <a:lnTo>
                    <a:pt x="705158" y="542211"/>
                  </a:lnTo>
                  <a:lnTo>
                    <a:pt x="708686" y="548824"/>
                  </a:lnTo>
                  <a:lnTo>
                    <a:pt x="712239" y="555436"/>
                  </a:lnTo>
                  <a:lnTo>
                    <a:pt x="715846" y="562048"/>
                  </a:lnTo>
                  <a:lnTo>
                    <a:pt x="719497" y="568661"/>
                  </a:lnTo>
                  <a:lnTo>
                    <a:pt x="723176" y="575273"/>
                  </a:lnTo>
                  <a:lnTo>
                    <a:pt x="726914" y="581885"/>
                  </a:lnTo>
                  <a:lnTo>
                    <a:pt x="730673" y="588498"/>
                  </a:lnTo>
                  <a:lnTo>
                    <a:pt x="734474" y="595110"/>
                  </a:lnTo>
                  <a:lnTo>
                    <a:pt x="738306" y="601722"/>
                  </a:lnTo>
                  <a:lnTo>
                    <a:pt x="742159" y="608335"/>
                  </a:lnTo>
                  <a:lnTo>
                    <a:pt x="746051" y="614947"/>
                  </a:lnTo>
                  <a:lnTo>
                    <a:pt x="749956" y="621559"/>
                  </a:lnTo>
                  <a:lnTo>
                    <a:pt x="753888" y="628172"/>
                  </a:lnTo>
                  <a:lnTo>
                    <a:pt x="757836" y="634784"/>
                  </a:lnTo>
                  <a:lnTo>
                    <a:pt x="761796" y="641396"/>
                  </a:lnTo>
                  <a:lnTo>
                    <a:pt x="765772" y="648009"/>
                  </a:lnTo>
                  <a:lnTo>
                    <a:pt x="769753" y="654621"/>
                  </a:lnTo>
                  <a:lnTo>
                    <a:pt x="773741" y="661234"/>
                  </a:lnTo>
                  <a:lnTo>
                    <a:pt x="777730" y="667846"/>
                  </a:lnTo>
                  <a:lnTo>
                    <a:pt x="781719" y="674458"/>
                  </a:lnTo>
                  <a:lnTo>
                    <a:pt x="785700" y="681071"/>
                  </a:lnTo>
                  <a:lnTo>
                    <a:pt x="789677" y="687683"/>
                  </a:lnTo>
                  <a:lnTo>
                    <a:pt x="793638" y="694295"/>
                  </a:lnTo>
                  <a:lnTo>
                    <a:pt x="797585" y="700908"/>
                  </a:lnTo>
                  <a:lnTo>
                    <a:pt x="801517" y="707520"/>
                  </a:lnTo>
                  <a:lnTo>
                    <a:pt x="805417" y="714132"/>
                  </a:lnTo>
                  <a:lnTo>
                    <a:pt x="809304" y="720745"/>
                  </a:lnTo>
                  <a:lnTo>
                    <a:pt x="813148" y="727357"/>
                  </a:lnTo>
                  <a:lnTo>
                    <a:pt x="816965" y="733969"/>
                  </a:lnTo>
                  <a:lnTo>
                    <a:pt x="820751" y="740582"/>
                  </a:lnTo>
                  <a:lnTo>
                    <a:pt x="824482" y="747194"/>
                  </a:lnTo>
                  <a:lnTo>
                    <a:pt x="828189" y="753806"/>
                  </a:lnTo>
                  <a:lnTo>
                    <a:pt x="831827" y="760419"/>
                  </a:lnTo>
                  <a:lnTo>
                    <a:pt x="835426" y="767031"/>
                  </a:lnTo>
                  <a:lnTo>
                    <a:pt x="838975" y="773643"/>
                  </a:lnTo>
                  <a:lnTo>
                    <a:pt x="842449" y="780256"/>
                  </a:lnTo>
                  <a:lnTo>
                    <a:pt x="845891" y="786868"/>
                  </a:lnTo>
                  <a:lnTo>
                    <a:pt x="849235" y="793480"/>
                  </a:lnTo>
                  <a:lnTo>
                    <a:pt x="852531" y="800093"/>
                  </a:lnTo>
                  <a:lnTo>
                    <a:pt x="855759" y="806705"/>
                  </a:lnTo>
                  <a:lnTo>
                    <a:pt x="858896" y="813317"/>
                  </a:lnTo>
                  <a:lnTo>
                    <a:pt x="861992" y="819930"/>
                  </a:lnTo>
                  <a:lnTo>
                    <a:pt x="864964" y="826542"/>
                  </a:lnTo>
                  <a:lnTo>
                    <a:pt x="867882" y="833154"/>
                  </a:lnTo>
                  <a:lnTo>
                    <a:pt x="870714" y="839767"/>
                  </a:lnTo>
                  <a:lnTo>
                    <a:pt x="873443" y="846379"/>
                  </a:lnTo>
                  <a:lnTo>
                    <a:pt x="876125" y="852991"/>
                  </a:lnTo>
                  <a:lnTo>
                    <a:pt x="878659" y="859604"/>
                  </a:lnTo>
                  <a:lnTo>
                    <a:pt x="881137" y="866216"/>
                  </a:lnTo>
                  <a:lnTo>
                    <a:pt x="883513" y="872828"/>
                  </a:lnTo>
                  <a:lnTo>
                    <a:pt x="885780" y="879441"/>
                  </a:lnTo>
                  <a:lnTo>
                    <a:pt x="887993" y="886053"/>
                  </a:lnTo>
                  <a:lnTo>
                    <a:pt x="890042" y="892665"/>
                  </a:lnTo>
                  <a:lnTo>
                    <a:pt x="892035" y="899278"/>
                  </a:lnTo>
                  <a:lnTo>
                    <a:pt x="893915" y="905890"/>
                  </a:lnTo>
                  <a:lnTo>
                    <a:pt x="895684" y="912502"/>
                  </a:lnTo>
                  <a:lnTo>
                    <a:pt x="897393" y="919115"/>
                  </a:lnTo>
                  <a:lnTo>
                    <a:pt x="898934" y="925727"/>
                  </a:lnTo>
                  <a:lnTo>
                    <a:pt x="900420" y="932339"/>
                  </a:lnTo>
                  <a:lnTo>
                    <a:pt x="901785" y="938952"/>
                  </a:lnTo>
                  <a:lnTo>
                    <a:pt x="903043" y="945564"/>
                  </a:lnTo>
                  <a:lnTo>
                    <a:pt x="904237" y="952176"/>
                  </a:lnTo>
                  <a:lnTo>
                    <a:pt x="905270" y="958789"/>
                  </a:lnTo>
                  <a:lnTo>
                    <a:pt x="906249" y="965401"/>
                  </a:lnTo>
                  <a:lnTo>
                    <a:pt x="907106" y="972013"/>
                  </a:lnTo>
                  <a:lnTo>
                    <a:pt x="907867" y="978626"/>
                  </a:lnTo>
                  <a:lnTo>
                    <a:pt x="908561" y="985238"/>
                  </a:lnTo>
                  <a:lnTo>
                    <a:pt x="909110" y="991851"/>
                  </a:lnTo>
                  <a:lnTo>
                    <a:pt x="909609" y="998463"/>
                  </a:lnTo>
                  <a:lnTo>
                    <a:pt x="909992" y="1005075"/>
                  </a:lnTo>
                  <a:lnTo>
                    <a:pt x="910293" y="1011688"/>
                  </a:lnTo>
                  <a:lnTo>
                    <a:pt x="910531" y="1018300"/>
                  </a:lnTo>
                  <a:lnTo>
                    <a:pt x="910645" y="1024912"/>
                  </a:lnTo>
                  <a:lnTo>
                    <a:pt x="910716" y="1031525"/>
                  </a:lnTo>
                  <a:lnTo>
                    <a:pt x="910686" y="1038137"/>
                  </a:lnTo>
                  <a:lnTo>
                    <a:pt x="910591" y="1044749"/>
                  </a:lnTo>
                  <a:lnTo>
                    <a:pt x="910441" y="1051362"/>
                  </a:lnTo>
                  <a:lnTo>
                    <a:pt x="910195" y="1057974"/>
                  </a:lnTo>
                  <a:lnTo>
                    <a:pt x="909916" y="1064586"/>
                  </a:lnTo>
                  <a:lnTo>
                    <a:pt x="909557" y="1071199"/>
                  </a:lnTo>
                  <a:lnTo>
                    <a:pt x="909153" y="1077811"/>
                  </a:lnTo>
                  <a:lnTo>
                    <a:pt x="908707" y="1084423"/>
                  </a:lnTo>
                  <a:lnTo>
                    <a:pt x="908198" y="1091036"/>
                  </a:lnTo>
                  <a:lnTo>
                    <a:pt x="907667" y="1097648"/>
                  </a:lnTo>
                  <a:lnTo>
                    <a:pt x="907085" y="1104260"/>
                  </a:lnTo>
                  <a:lnTo>
                    <a:pt x="906480" y="1110873"/>
                  </a:lnTo>
                  <a:lnTo>
                    <a:pt x="905850" y="1117485"/>
                  </a:lnTo>
                  <a:lnTo>
                    <a:pt x="905193" y="1124097"/>
                  </a:lnTo>
                  <a:lnTo>
                    <a:pt x="904527" y="1130710"/>
                  </a:lnTo>
                  <a:lnTo>
                    <a:pt x="903845" y="1137322"/>
                  </a:lnTo>
                  <a:lnTo>
                    <a:pt x="903161" y="1143934"/>
                  </a:lnTo>
                  <a:lnTo>
                    <a:pt x="902475" y="1150547"/>
                  </a:lnTo>
                  <a:lnTo>
                    <a:pt x="901797" y="1157159"/>
                  </a:lnTo>
                  <a:lnTo>
                    <a:pt x="901124" y="1163771"/>
                  </a:lnTo>
                  <a:lnTo>
                    <a:pt x="900475" y="1170384"/>
                  </a:lnTo>
                  <a:lnTo>
                    <a:pt x="899844" y="1176996"/>
                  </a:lnTo>
                  <a:lnTo>
                    <a:pt x="899237" y="1183608"/>
                  </a:lnTo>
                  <a:lnTo>
                    <a:pt x="898672" y="1190221"/>
                  </a:lnTo>
                  <a:lnTo>
                    <a:pt x="898127" y="1196833"/>
                  </a:lnTo>
                  <a:lnTo>
                    <a:pt x="897648" y="1203445"/>
                  </a:lnTo>
                  <a:lnTo>
                    <a:pt x="897205" y="1210058"/>
                  </a:lnTo>
                  <a:lnTo>
                    <a:pt x="896813" y="1216670"/>
                  </a:lnTo>
                  <a:lnTo>
                    <a:pt x="896494" y="1223282"/>
                  </a:lnTo>
                  <a:lnTo>
                    <a:pt x="896210" y="1229895"/>
                  </a:lnTo>
                  <a:lnTo>
                    <a:pt x="896034" y="1236507"/>
                  </a:lnTo>
                  <a:lnTo>
                    <a:pt x="895908" y="1243119"/>
                  </a:lnTo>
                  <a:lnTo>
                    <a:pt x="895861" y="1249732"/>
                  </a:lnTo>
                  <a:lnTo>
                    <a:pt x="895914" y="1256344"/>
                  </a:lnTo>
                  <a:lnTo>
                    <a:pt x="896014" y="1262956"/>
                  </a:lnTo>
                  <a:lnTo>
                    <a:pt x="896264" y="1269569"/>
                  </a:lnTo>
                  <a:lnTo>
                    <a:pt x="896571" y="1276181"/>
                  </a:lnTo>
                  <a:lnTo>
                    <a:pt x="896987" y="1282793"/>
                  </a:lnTo>
                  <a:lnTo>
                    <a:pt x="897520" y="1289406"/>
                  </a:lnTo>
                  <a:lnTo>
                    <a:pt x="898112" y="1296018"/>
                  </a:lnTo>
                  <a:lnTo>
                    <a:pt x="898889" y="1302630"/>
                  </a:lnTo>
                  <a:lnTo>
                    <a:pt x="899728" y="1309243"/>
                  </a:lnTo>
                  <a:lnTo>
                    <a:pt x="900700" y="1315855"/>
                  </a:lnTo>
                  <a:lnTo>
                    <a:pt x="901802" y="1322468"/>
                  </a:lnTo>
                  <a:lnTo>
                    <a:pt x="902975" y="1329080"/>
                  </a:lnTo>
                  <a:lnTo>
                    <a:pt x="904350" y="1335692"/>
                  </a:lnTo>
                  <a:lnTo>
                    <a:pt x="905794" y="1342305"/>
                  </a:lnTo>
                  <a:lnTo>
                    <a:pt x="907389" y="1348917"/>
                  </a:lnTo>
                  <a:lnTo>
                    <a:pt x="909118" y="1355529"/>
                  </a:lnTo>
                  <a:lnTo>
                    <a:pt x="910930" y="1362142"/>
                  </a:lnTo>
                  <a:lnTo>
                    <a:pt x="912948" y="1368754"/>
                  </a:lnTo>
                  <a:lnTo>
                    <a:pt x="915038" y="1375366"/>
                  </a:lnTo>
                  <a:lnTo>
                    <a:pt x="917291" y="1381979"/>
                  </a:lnTo>
                  <a:lnTo>
                    <a:pt x="919673" y="1388591"/>
                  </a:lnTo>
                  <a:lnTo>
                    <a:pt x="922146" y="1395203"/>
                  </a:lnTo>
                  <a:lnTo>
                    <a:pt x="924818" y="1401816"/>
                  </a:lnTo>
                  <a:lnTo>
                    <a:pt x="927561" y="1408428"/>
                  </a:lnTo>
                  <a:lnTo>
                    <a:pt x="930469" y="1415040"/>
                  </a:lnTo>
                  <a:lnTo>
                    <a:pt x="933496" y="1421653"/>
                  </a:lnTo>
                  <a:lnTo>
                    <a:pt x="936615" y="1428265"/>
                  </a:lnTo>
                  <a:lnTo>
                    <a:pt x="939917" y="1434877"/>
                  </a:lnTo>
                  <a:lnTo>
                    <a:pt x="943285" y="1441490"/>
                  </a:lnTo>
                  <a:lnTo>
                    <a:pt x="946809" y="1448102"/>
                  </a:lnTo>
                  <a:lnTo>
                    <a:pt x="950436" y="1454714"/>
                  </a:lnTo>
                  <a:lnTo>
                    <a:pt x="954151" y="1461327"/>
                  </a:lnTo>
                  <a:lnTo>
                    <a:pt x="958022" y="1467939"/>
                  </a:lnTo>
                  <a:lnTo>
                    <a:pt x="961950" y="1474551"/>
                  </a:lnTo>
                  <a:lnTo>
                    <a:pt x="966017" y="1481164"/>
                  </a:lnTo>
                  <a:lnTo>
                    <a:pt x="970163" y="1487776"/>
                  </a:lnTo>
                  <a:lnTo>
                    <a:pt x="974388" y="1494388"/>
                  </a:lnTo>
                  <a:lnTo>
                    <a:pt x="978734" y="1501001"/>
                  </a:lnTo>
                  <a:lnTo>
                    <a:pt x="983124" y="1507613"/>
                  </a:lnTo>
                  <a:lnTo>
                    <a:pt x="987625" y="1514225"/>
                  </a:lnTo>
                  <a:lnTo>
                    <a:pt x="992182" y="1520838"/>
                  </a:lnTo>
                  <a:lnTo>
                    <a:pt x="996799" y="1527450"/>
                  </a:lnTo>
                  <a:lnTo>
                    <a:pt x="1001496" y="1534062"/>
                  </a:lnTo>
                  <a:lnTo>
                    <a:pt x="1006223" y="1540675"/>
                  </a:lnTo>
                  <a:lnTo>
                    <a:pt x="1011023" y="1547287"/>
                  </a:lnTo>
                  <a:lnTo>
                    <a:pt x="1015852" y="1553899"/>
                  </a:lnTo>
                  <a:lnTo>
                    <a:pt x="1020718" y="1560512"/>
                  </a:lnTo>
                  <a:lnTo>
                    <a:pt x="1025620" y="1567124"/>
                  </a:lnTo>
                  <a:lnTo>
                    <a:pt x="1030536" y="1573736"/>
                  </a:lnTo>
                  <a:lnTo>
                    <a:pt x="1035478" y="1580349"/>
                  </a:lnTo>
                  <a:lnTo>
                    <a:pt x="1040424" y="1586961"/>
                  </a:lnTo>
                  <a:lnTo>
                    <a:pt x="1045376" y="1593573"/>
                  </a:lnTo>
                  <a:lnTo>
                    <a:pt x="1050321" y="1600186"/>
                  </a:lnTo>
                  <a:lnTo>
                    <a:pt x="1055262" y="1606798"/>
                  </a:lnTo>
                  <a:lnTo>
                    <a:pt x="1060177" y="1613410"/>
                  </a:lnTo>
                  <a:lnTo>
                    <a:pt x="1065073" y="1620023"/>
                  </a:lnTo>
                  <a:lnTo>
                    <a:pt x="1069940" y="1626635"/>
                  </a:lnTo>
                  <a:lnTo>
                    <a:pt x="1074759" y="1633247"/>
                  </a:lnTo>
                  <a:lnTo>
                    <a:pt x="1079555" y="1639860"/>
                  </a:lnTo>
                  <a:lnTo>
                    <a:pt x="1084269" y="1646472"/>
                  </a:lnTo>
                  <a:lnTo>
                    <a:pt x="1088945" y="1653085"/>
                  </a:lnTo>
                  <a:lnTo>
                    <a:pt x="1093554" y="1659697"/>
                  </a:lnTo>
                  <a:lnTo>
                    <a:pt x="1098079" y="1666309"/>
                  </a:lnTo>
                  <a:lnTo>
                    <a:pt x="1102563" y="1672922"/>
                  </a:lnTo>
                  <a:lnTo>
                    <a:pt x="1106908" y="1679534"/>
                  </a:lnTo>
                  <a:lnTo>
                    <a:pt x="1111200" y="1686146"/>
                  </a:lnTo>
                  <a:lnTo>
                    <a:pt x="1115387" y="1692759"/>
                  </a:lnTo>
                  <a:lnTo>
                    <a:pt x="1119458" y="1699371"/>
                  </a:lnTo>
                  <a:lnTo>
                    <a:pt x="1123471" y="1705983"/>
                  </a:lnTo>
                  <a:lnTo>
                    <a:pt x="1127296" y="1712596"/>
                  </a:lnTo>
                  <a:lnTo>
                    <a:pt x="1131054" y="1719208"/>
                  </a:lnTo>
                  <a:lnTo>
                    <a:pt x="1134671" y="1725820"/>
                  </a:lnTo>
                  <a:lnTo>
                    <a:pt x="1138150" y="1732433"/>
                  </a:lnTo>
                  <a:lnTo>
                    <a:pt x="1141548" y="1739045"/>
                  </a:lnTo>
                  <a:lnTo>
                    <a:pt x="1144724" y="1745657"/>
                  </a:lnTo>
                  <a:lnTo>
                    <a:pt x="1147822" y="1752270"/>
                  </a:lnTo>
                  <a:lnTo>
                    <a:pt x="1150745" y="1758882"/>
                  </a:lnTo>
                  <a:lnTo>
                    <a:pt x="1153514" y="1765494"/>
                  </a:lnTo>
                  <a:lnTo>
                    <a:pt x="1156183" y="1772107"/>
                  </a:lnTo>
                  <a:lnTo>
                    <a:pt x="1158608" y="1778719"/>
                  </a:lnTo>
                  <a:lnTo>
                    <a:pt x="1160945" y="1785331"/>
                  </a:lnTo>
                  <a:lnTo>
                    <a:pt x="1163080" y="1791944"/>
                  </a:lnTo>
                  <a:lnTo>
                    <a:pt x="1165054" y="1798556"/>
                  </a:lnTo>
                  <a:lnTo>
                    <a:pt x="1166911" y="1805168"/>
                  </a:lnTo>
                  <a:lnTo>
                    <a:pt x="1168512" y="1811781"/>
                  </a:lnTo>
                  <a:lnTo>
                    <a:pt x="1170020" y="1818393"/>
                  </a:lnTo>
                  <a:lnTo>
                    <a:pt x="1171306" y="1825005"/>
                  </a:lnTo>
                  <a:lnTo>
                    <a:pt x="1172432" y="1831618"/>
                  </a:lnTo>
                  <a:lnTo>
                    <a:pt x="1173428" y="1838230"/>
                  </a:lnTo>
                  <a:lnTo>
                    <a:pt x="1174168" y="1844842"/>
                  </a:lnTo>
                  <a:lnTo>
                    <a:pt x="1174813" y="1851455"/>
                  </a:lnTo>
                  <a:lnTo>
                    <a:pt x="1175225" y="1858067"/>
                  </a:lnTo>
                  <a:lnTo>
                    <a:pt x="1175484" y="1864679"/>
                  </a:lnTo>
                  <a:lnTo>
                    <a:pt x="1175605" y="1871292"/>
                  </a:lnTo>
                  <a:lnTo>
                    <a:pt x="1175480" y="1877904"/>
                  </a:lnTo>
                  <a:lnTo>
                    <a:pt x="1175263" y="1884516"/>
                  </a:lnTo>
                  <a:lnTo>
                    <a:pt x="1174809" y="1891129"/>
                  </a:lnTo>
                  <a:lnTo>
                    <a:pt x="1174217" y="1897741"/>
                  </a:lnTo>
                  <a:lnTo>
                    <a:pt x="1173482" y="1904353"/>
                  </a:lnTo>
                  <a:lnTo>
                    <a:pt x="1172523" y="1910966"/>
                  </a:lnTo>
                  <a:lnTo>
                    <a:pt x="1171475" y="1917578"/>
                  </a:lnTo>
                  <a:lnTo>
                    <a:pt x="1170198" y="1924190"/>
                  </a:lnTo>
                  <a:lnTo>
                    <a:pt x="1168799" y="1930803"/>
                  </a:lnTo>
                  <a:lnTo>
                    <a:pt x="1167261" y="1937415"/>
                  </a:lnTo>
                  <a:lnTo>
                    <a:pt x="1165524" y="1944027"/>
                  </a:lnTo>
                  <a:lnTo>
                    <a:pt x="1163707" y="1950640"/>
                  </a:lnTo>
                  <a:lnTo>
                    <a:pt x="1161676" y="1957252"/>
                  </a:lnTo>
                  <a:lnTo>
                    <a:pt x="1159543" y="1963864"/>
                  </a:lnTo>
                  <a:lnTo>
                    <a:pt x="1157281" y="1970477"/>
                  </a:lnTo>
                  <a:lnTo>
                    <a:pt x="1154850" y="1977089"/>
                  </a:lnTo>
                  <a:lnTo>
                    <a:pt x="1152348" y="1983702"/>
                  </a:lnTo>
                  <a:lnTo>
                    <a:pt x="1149656" y="1990314"/>
                  </a:lnTo>
                  <a:lnTo>
                    <a:pt x="1146882" y="1996926"/>
                  </a:lnTo>
                  <a:lnTo>
                    <a:pt x="1143993" y="2003539"/>
                  </a:lnTo>
                  <a:lnTo>
                    <a:pt x="1140968" y="2010151"/>
                  </a:lnTo>
                  <a:lnTo>
                    <a:pt x="1137884" y="2016763"/>
                  </a:lnTo>
                  <a:lnTo>
                    <a:pt x="1134639" y="2023376"/>
                  </a:lnTo>
                  <a:lnTo>
                    <a:pt x="1131333" y="2029988"/>
                  </a:lnTo>
                  <a:lnTo>
                    <a:pt x="1127929" y="2036600"/>
                  </a:lnTo>
                  <a:lnTo>
                    <a:pt x="1124422" y="2043213"/>
                  </a:lnTo>
                  <a:lnTo>
                    <a:pt x="1120869" y="2049825"/>
                  </a:lnTo>
                  <a:lnTo>
                    <a:pt x="1117189" y="2056437"/>
                  </a:lnTo>
                  <a:lnTo>
                    <a:pt x="1113465" y="2063050"/>
                  </a:lnTo>
                  <a:lnTo>
                    <a:pt x="1109666" y="2069662"/>
                  </a:lnTo>
                  <a:lnTo>
                    <a:pt x="1105795" y="2076274"/>
                  </a:lnTo>
                  <a:lnTo>
                    <a:pt x="1101889" y="2082887"/>
                  </a:lnTo>
                  <a:lnTo>
                    <a:pt x="1097892" y="2089499"/>
                  </a:lnTo>
                  <a:lnTo>
                    <a:pt x="1093869" y="2096111"/>
                  </a:lnTo>
                  <a:lnTo>
                    <a:pt x="1089792" y="2102724"/>
                  </a:lnTo>
                  <a:lnTo>
                    <a:pt x="1085671" y="2109336"/>
                  </a:lnTo>
                  <a:lnTo>
                    <a:pt x="1081526" y="2115948"/>
                  </a:lnTo>
                  <a:lnTo>
                    <a:pt x="1077328" y="2122561"/>
                  </a:lnTo>
                  <a:lnTo>
                    <a:pt x="1073115" y="2129173"/>
                  </a:lnTo>
                  <a:lnTo>
                    <a:pt x="1068872" y="2135785"/>
                  </a:lnTo>
                  <a:lnTo>
                    <a:pt x="1064608" y="2142398"/>
                  </a:lnTo>
                  <a:lnTo>
                    <a:pt x="1060332" y="2149010"/>
                  </a:lnTo>
                  <a:lnTo>
                    <a:pt x="1056035" y="2155622"/>
                  </a:lnTo>
                  <a:lnTo>
                    <a:pt x="1051733" y="2162235"/>
                  </a:lnTo>
                  <a:lnTo>
                    <a:pt x="1047422" y="2168847"/>
                  </a:lnTo>
                  <a:lnTo>
                    <a:pt x="1043109" y="2175459"/>
                  </a:lnTo>
                  <a:lnTo>
                    <a:pt x="1038795" y="2182072"/>
                  </a:lnTo>
                  <a:lnTo>
                    <a:pt x="1034486" y="2188684"/>
                  </a:lnTo>
                  <a:lnTo>
                    <a:pt x="1030180" y="2195296"/>
                  </a:lnTo>
                  <a:lnTo>
                    <a:pt x="1025884" y="2201909"/>
                  </a:lnTo>
                  <a:lnTo>
                    <a:pt x="1021599" y="2208521"/>
                  </a:lnTo>
                  <a:lnTo>
                    <a:pt x="1017323" y="2215133"/>
                  </a:lnTo>
                  <a:lnTo>
                    <a:pt x="1013071" y="2221746"/>
                  </a:lnTo>
                  <a:lnTo>
                    <a:pt x="1008828" y="2228358"/>
                  </a:lnTo>
                  <a:lnTo>
                    <a:pt x="1004610" y="2234970"/>
                  </a:lnTo>
                  <a:lnTo>
                    <a:pt x="1000411" y="2241583"/>
                  </a:lnTo>
                  <a:lnTo>
                    <a:pt x="996230" y="2248195"/>
                  </a:lnTo>
                  <a:lnTo>
                    <a:pt x="992083" y="2254807"/>
                  </a:lnTo>
                  <a:lnTo>
                    <a:pt x="987951" y="2261420"/>
                  </a:lnTo>
                  <a:lnTo>
                    <a:pt x="983853" y="2268032"/>
                  </a:lnTo>
                  <a:lnTo>
                    <a:pt x="979780" y="2274644"/>
                  </a:lnTo>
                  <a:lnTo>
                    <a:pt x="975729" y="2281257"/>
                  </a:lnTo>
                  <a:lnTo>
                    <a:pt x="971718" y="2287869"/>
                  </a:lnTo>
                  <a:lnTo>
                    <a:pt x="967723" y="2294481"/>
                  </a:lnTo>
                  <a:lnTo>
                    <a:pt x="963769" y="2301094"/>
                  </a:lnTo>
                  <a:lnTo>
                    <a:pt x="959839" y="2307706"/>
                  </a:lnTo>
                  <a:lnTo>
                    <a:pt x="955935" y="2314319"/>
                  </a:lnTo>
                  <a:lnTo>
                    <a:pt x="952071" y="2320931"/>
                  </a:lnTo>
                  <a:lnTo>
                    <a:pt x="948223" y="2327543"/>
                  </a:lnTo>
                  <a:lnTo>
                    <a:pt x="944417" y="2334156"/>
                  </a:lnTo>
                  <a:lnTo>
                    <a:pt x="940633" y="2340768"/>
                  </a:lnTo>
                  <a:lnTo>
                    <a:pt x="936875" y="2347380"/>
                  </a:lnTo>
                  <a:lnTo>
                    <a:pt x="933153" y="2353993"/>
                  </a:lnTo>
                  <a:lnTo>
                    <a:pt x="929446" y="2360605"/>
                  </a:lnTo>
                  <a:lnTo>
                    <a:pt x="925778" y="2367217"/>
                  </a:lnTo>
                  <a:lnTo>
                    <a:pt x="922128" y="2373830"/>
                  </a:lnTo>
                  <a:lnTo>
                    <a:pt x="918501" y="2380442"/>
                  </a:lnTo>
                  <a:lnTo>
                    <a:pt x="914904" y="2387054"/>
                  </a:lnTo>
                  <a:lnTo>
                    <a:pt x="911319" y="2393667"/>
                  </a:lnTo>
                  <a:lnTo>
                    <a:pt x="907767" y="2400279"/>
                  </a:lnTo>
                  <a:lnTo>
                    <a:pt x="904228" y="2406891"/>
                  </a:lnTo>
                  <a:lnTo>
                    <a:pt x="900709" y="2413504"/>
                  </a:lnTo>
                  <a:lnTo>
                    <a:pt x="897211" y="2420116"/>
                  </a:lnTo>
                  <a:lnTo>
                    <a:pt x="893722" y="2426728"/>
                  </a:lnTo>
                  <a:lnTo>
                    <a:pt x="890257" y="2433341"/>
                  </a:lnTo>
                  <a:lnTo>
                    <a:pt x="886802" y="2439953"/>
                  </a:lnTo>
                  <a:lnTo>
                    <a:pt x="883360" y="2446565"/>
                  </a:lnTo>
                  <a:lnTo>
                    <a:pt x="879931" y="2453178"/>
                  </a:lnTo>
                  <a:lnTo>
                    <a:pt x="876509" y="2459790"/>
                  </a:lnTo>
                  <a:lnTo>
                    <a:pt x="873101" y="2466402"/>
                  </a:lnTo>
                  <a:lnTo>
                    <a:pt x="869698" y="2473015"/>
                  </a:lnTo>
                  <a:lnTo>
                    <a:pt x="866304" y="2479627"/>
                  </a:lnTo>
                  <a:lnTo>
                    <a:pt x="862915" y="2486239"/>
                  </a:lnTo>
                  <a:lnTo>
                    <a:pt x="859530" y="2492852"/>
                  </a:lnTo>
                  <a:lnTo>
                    <a:pt x="856151" y="2499464"/>
                  </a:lnTo>
                  <a:lnTo>
                    <a:pt x="852774" y="2506076"/>
                  </a:lnTo>
                  <a:lnTo>
                    <a:pt x="849399" y="2512689"/>
                  </a:lnTo>
                  <a:lnTo>
                    <a:pt x="846026" y="2519301"/>
                  </a:lnTo>
                  <a:lnTo>
                    <a:pt x="842653" y="2525913"/>
                  </a:lnTo>
                  <a:lnTo>
                    <a:pt x="839280" y="2532526"/>
                  </a:lnTo>
                  <a:lnTo>
                    <a:pt x="835906" y="2539138"/>
                  </a:lnTo>
                  <a:lnTo>
                    <a:pt x="832531" y="2545750"/>
                  </a:lnTo>
                  <a:lnTo>
                    <a:pt x="829154" y="2552363"/>
                  </a:lnTo>
                  <a:lnTo>
                    <a:pt x="825776" y="2558975"/>
                  </a:lnTo>
                  <a:lnTo>
                    <a:pt x="822395" y="2565587"/>
                  </a:lnTo>
                  <a:lnTo>
                    <a:pt x="819012" y="2572200"/>
                  </a:lnTo>
                  <a:lnTo>
                    <a:pt x="815625" y="2578812"/>
                  </a:lnTo>
                  <a:lnTo>
                    <a:pt x="812236" y="2585424"/>
                  </a:lnTo>
                  <a:lnTo>
                    <a:pt x="808845" y="2592037"/>
                  </a:lnTo>
                  <a:lnTo>
                    <a:pt x="805450" y="2598649"/>
                  </a:lnTo>
                  <a:lnTo>
                    <a:pt x="802054" y="2605261"/>
                  </a:lnTo>
                  <a:lnTo>
                    <a:pt x="798656" y="2611874"/>
                  </a:lnTo>
                  <a:lnTo>
                    <a:pt x="795256" y="2618486"/>
                  </a:lnTo>
                  <a:lnTo>
                    <a:pt x="791854" y="2625098"/>
                  </a:lnTo>
                  <a:lnTo>
                    <a:pt x="788452" y="2631711"/>
                  </a:lnTo>
                  <a:lnTo>
                    <a:pt x="785050" y="2638323"/>
                  </a:lnTo>
                  <a:lnTo>
                    <a:pt x="781649" y="2644936"/>
                  </a:lnTo>
                  <a:lnTo>
                    <a:pt x="778249" y="2651548"/>
                  </a:lnTo>
                  <a:lnTo>
                    <a:pt x="774851" y="2658160"/>
                  </a:lnTo>
                  <a:lnTo>
                    <a:pt x="771457" y="2664773"/>
                  </a:lnTo>
                  <a:lnTo>
                    <a:pt x="768066" y="2671385"/>
                  </a:lnTo>
                  <a:lnTo>
                    <a:pt x="764681" y="2677997"/>
                  </a:lnTo>
                  <a:lnTo>
                    <a:pt x="761302" y="2684610"/>
                  </a:lnTo>
                  <a:lnTo>
                    <a:pt x="757929" y="2691222"/>
                  </a:lnTo>
                  <a:lnTo>
                    <a:pt x="754568" y="2697834"/>
                  </a:lnTo>
                  <a:lnTo>
                    <a:pt x="751212" y="2704447"/>
                  </a:lnTo>
                  <a:lnTo>
                    <a:pt x="747871" y="2711059"/>
                  </a:lnTo>
                  <a:lnTo>
                    <a:pt x="744540" y="2717671"/>
                  </a:lnTo>
                  <a:lnTo>
                    <a:pt x="741221" y="2724284"/>
                  </a:lnTo>
                  <a:lnTo>
                    <a:pt x="737922" y="2730896"/>
                  </a:lnTo>
                  <a:lnTo>
                    <a:pt x="734632" y="2737508"/>
                  </a:lnTo>
                  <a:lnTo>
                    <a:pt x="731367" y="2744121"/>
                  </a:lnTo>
                  <a:lnTo>
                    <a:pt x="728118" y="2750733"/>
                  </a:lnTo>
                  <a:lnTo>
                    <a:pt x="724887" y="2757345"/>
                  </a:lnTo>
                  <a:lnTo>
                    <a:pt x="721684" y="2763958"/>
                  </a:lnTo>
                  <a:lnTo>
                    <a:pt x="718494" y="2770570"/>
                  </a:lnTo>
                  <a:lnTo>
                    <a:pt x="715341" y="2777182"/>
                  </a:lnTo>
                  <a:lnTo>
                    <a:pt x="712207" y="2783795"/>
                  </a:lnTo>
                  <a:lnTo>
                    <a:pt x="709099" y="2790407"/>
                  </a:lnTo>
                  <a:lnTo>
                    <a:pt x="706027" y="2797019"/>
                  </a:lnTo>
                  <a:lnTo>
                    <a:pt x="702971" y="2803632"/>
                  </a:lnTo>
                  <a:lnTo>
                    <a:pt x="699965" y="2810244"/>
                  </a:lnTo>
                  <a:lnTo>
                    <a:pt x="696980" y="2816856"/>
                  </a:lnTo>
                  <a:lnTo>
                    <a:pt x="694029" y="2823469"/>
                  </a:lnTo>
                  <a:lnTo>
                    <a:pt x="691122" y="2830081"/>
                  </a:lnTo>
                  <a:lnTo>
                    <a:pt x="688233" y="2836693"/>
                  </a:lnTo>
                  <a:lnTo>
                    <a:pt x="685405" y="2843306"/>
                  </a:lnTo>
                  <a:lnTo>
                    <a:pt x="682601" y="2849918"/>
                  </a:lnTo>
                  <a:lnTo>
                    <a:pt x="679838" y="2856530"/>
                  </a:lnTo>
                  <a:lnTo>
                    <a:pt x="677123" y="2863143"/>
                  </a:lnTo>
                  <a:lnTo>
                    <a:pt x="674430" y="2869755"/>
                  </a:lnTo>
                  <a:lnTo>
                    <a:pt x="671807" y="2876367"/>
                  </a:lnTo>
                  <a:lnTo>
                    <a:pt x="669209" y="2882980"/>
                  </a:lnTo>
                  <a:lnTo>
                    <a:pt x="666660" y="2889592"/>
                  </a:lnTo>
                  <a:lnTo>
                    <a:pt x="664160" y="2896204"/>
                  </a:lnTo>
                  <a:lnTo>
                    <a:pt x="661686" y="2902817"/>
                  </a:lnTo>
                  <a:lnTo>
                    <a:pt x="659289" y="2909429"/>
                  </a:lnTo>
                  <a:lnTo>
                    <a:pt x="656916" y="2916041"/>
                  </a:lnTo>
                  <a:lnTo>
                    <a:pt x="654598" y="2922654"/>
                  </a:lnTo>
                  <a:lnTo>
                    <a:pt x="652331" y="2929266"/>
                  </a:lnTo>
                  <a:lnTo>
                    <a:pt x="650093" y="2935878"/>
                  </a:lnTo>
                  <a:lnTo>
                    <a:pt x="647932" y="2942491"/>
                  </a:lnTo>
                  <a:lnTo>
                    <a:pt x="645797" y="2949103"/>
                  </a:lnTo>
                  <a:lnTo>
                    <a:pt x="643721" y="2955715"/>
                  </a:lnTo>
                  <a:lnTo>
                    <a:pt x="641694" y="2962328"/>
                  </a:lnTo>
                  <a:lnTo>
                    <a:pt x="639699" y="2968940"/>
                  </a:lnTo>
                  <a:lnTo>
                    <a:pt x="637780" y="2975553"/>
                  </a:lnTo>
                  <a:lnTo>
                    <a:pt x="635888" y="2982165"/>
                  </a:lnTo>
                  <a:lnTo>
                    <a:pt x="634056" y="2988777"/>
                  </a:lnTo>
                  <a:lnTo>
                    <a:pt x="632271" y="2995390"/>
                  </a:lnTo>
                  <a:lnTo>
                    <a:pt x="630520" y="3002002"/>
                  </a:lnTo>
                  <a:lnTo>
                    <a:pt x="628842" y="3008614"/>
                  </a:lnTo>
                  <a:lnTo>
                    <a:pt x="627189" y="3015227"/>
                  </a:lnTo>
                  <a:lnTo>
                    <a:pt x="625598" y="3021839"/>
                  </a:lnTo>
                  <a:lnTo>
                    <a:pt x="624050" y="3028451"/>
                  </a:lnTo>
                  <a:lnTo>
                    <a:pt x="622536" y="3035064"/>
                  </a:lnTo>
                  <a:lnTo>
                    <a:pt x="621090" y="3041676"/>
                  </a:lnTo>
                  <a:lnTo>
                    <a:pt x="619668" y="3048288"/>
                  </a:lnTo>
                  <a:lnTo>
                    <a:pt x="618306" y="3054901"/>
                  </a:lnTo>
                  <a:lnTo>
                    <a:pt x="616983" y="3061513"/>
                  </a:lnTo>
                  <a:lnTo>
                    <a:pt x="615695" y="3068125"/>
                  </a:lnTo>
                  <a:lnTo>
                    <a:pt x="614467" y="3074738"/>
                  </a:lnTo>
                  <a:lnTo>
                    <a:pt x="613262" y="3081350"/>
                  </a:lnTo>
                  <a:lnTo>
                    <a:pt x="612115" y="3087962"/>
                  </a:lnTo>
                  <a:lnTo>
                    <a:pt x="611001" y="3094575"/>
                  </a:lnTo>
                  <a:lnTo>
                    <a:pt x="609921" y="3101187"/>
                  </a:lnTo>
                  <a:lnTo>
                    <a:pt x="608894" y="3107799"/>
                  </a:lnTo>
                  <a:lnTo>
                    <a:pt x="607889" y="3114412"/>
                  </a:lnTo>
                  <a:lnTo>
                    <a:pt x="606937" y="3121024"/>
                  </a:lnTo>
                  <a:lnTo>
                    <a:pt x="606013" y="3127636"/>
                  </a:lnTo>
                  <a:lnTo>
                    <a:pt x="605121" y="3134249"/>
                  </a:lnTo>
                  <a:lnTo>
                    <a:pt x="604275" y="3140861"/>
                  </a:lnTo>
                  <a:lnTo>
                    <a:pt x="603448" y="3147473"/>
                  </a:lnTo>
                  <a:lnTo>
                    <a:pt x="602670" y="3154086"/>
                  </a:lnTo>
                  <a:lnTo>
                    <a:pt x="601915" y="3160698"/>
                  </a:lnTo>
                  <a:lnTo>
                    <a:pt x="601190" y="3167310"/>
                  </a:lnTo>
                  <a:lnTo>
                    <a:pt x="600504" y="3173923"/>
                  </a:lnTo>
                  <a:lnTo>
                    <a:pt x="599833" y="3180535"/>
                  </a:lnTo>
                  <a:lnTo>
                    <a:pt x="599207" y="3187147"/>
                  </a:lnTo>
                  <a:lnTo>
                    <a:pt x="598600" y="3193760"/>
                  </a:lnTo>
                  <a:lnTo>
                    <a:pt x="598019" y="3200372"/>
                  </a:lnTo>
                  <a:lnTo>
                    <a:pt x="597470" y="3206984"/>
                  </a:lnTo>
                  <a:lnTo>
                    <a:pt x="596935" y="3213597"/>
                  </a:lnTo>
                  <a:lnTo>
                    <a:pt x="596438" y="3220209"/>
                  </a:lnTo>
                  <a:lnTo>
                    <a:pt x="595956" y="3226821"/>
                  </a:lnTo>
                  <a:lnTo>
                    <a:pt x="595498" y="3233434"/>
                  </a:lnTo>
                  <a:lnTo>
                    <a:pt x="595066" y="3240046"/>
                  </a:lnTo>
                  <a:lnTo>
                    <a:pt x="594645" y="3246658"/>
                  </a:lnTo>
                  <a:lnTo>
                    <a:pt x="594257" y="3253271"/>
                  </a:lnTo>
                  <a:lnTo>
                    <a:pt x="593881" y="3259883"/>
                  </a:lnTo>
                  <a:lnTo>
                    <a:pt x="593525" y="3266495"/>
                  </a:lnTo>
                  <a:lnTo>
                    <a:pt x="593189" y="3273108"/>
                  </a:lnTo>
                  <a:lnTo>
                    <a:pt x="592863" y="3279720"/>
                  </a:lnTo>
                  <a:lnTo>
                    <a:pt x="592564" y="3286332"/>
                  </a:lnTo>
                  <a:lnTo>
                    <a:pt x="592274" y="3292945"/>
                  </a:lnTo>
                  <a:lnTo>
                    <a:pt x="592002" y="3299557"/>
                  </a:lnTo>
                  <a:lnTo>
                    <a:pt x="591745" y="3306170"/>
                  </a:lnTo>
                  <a:lnTo>
                    <a:pt x="591496" y="3312782"/>
                  </a:lnTo>
                  <a:lnTo>
                    <a:pt x="591270" y="3319394"/>
                  </a:lnTo>
                  <a:lnTo>
                    <a:pt x="591050" y="3326007"/>
                  </a:lnTo>
                  <a:lnTo>
                    <a:pt x="590844" y="3332619"/>
                  </a:lnTo>
                  <a:lnTo>
                    <a:pt x="590650" y="3339231"/>
                  </a:lnTo>
                  <a:lnTo>
                    <a:pt x="590464" y="3345844"/>
                  </a:lnTo>
                  <a:lnTo>
                    <a:pt x="590294" y="3352456"/>
                  </a:lnTo>
                  <a:lnTo>
                    <a:pt x="590129" y="3359068"/>
                  </a:lnTo>
                  <a:lnTo>
                    <a:pt x="589977" y="3365681"/>
                  </a:lnTo>
                  <a:lnTo>
                    <a:pt x="589833" y="3372293"/>
                  </a:lnTo>
                  <a:lnTo>
                    <a:pt x="589695" y="337890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842961" y="1199695"/>
              <a:ext cx="862464" cy="5006810"/>
            </a:xfrm>
            <a:custGeom>
              <a:avLst/>
              <a:pathLst>
                <a:path w="862464" h="5006810">
                  <a:moveTo>
                    <a:pt x="428773" y="5006810"/>
                  </a:moveTo>
                  <a:lnTo>
                    <a:pt x="428555" y="4997012"/>
                  </a:lnTo>
                  <a:lnTo>
                    <a:pt x="428321" y="4987214"/>
                  </a:lnTo>
                  <a:lnTo>
                    <a:pt x="428062" y="4977416"/>
                  </a:lnTo>
                  <a:lnTo>
                    <a:pt x="427790" y="4967618"/>
                  </a:lnTo>
                  <a:lnTo>
                    <a:pt x="427494" y="4957820"/>
                  </a:lnTo>
                  <a:lnTo>
                    <a:pt x="427173" y="4948021"/>
                  </a:lnTo>
                  <a:lnTo>
                    <a:pt x="426836" y="4938223"/>
                  </a:lnTo>
                  <a:lnTo>
                    <a:pt x="426464" y="4928425"/>
                  </a:lnTo>
                  <a:lnTo>
                    <a:pt x="426068" y="4918627"/>
                  </a:lnTo>
                  <a:lnTo>
                    <a:pt x="425653" y="4908829"/>
                  </a:lnTo>
                  <a:lnTo>
                    <a:pt x="425192" y="4899031"/>
                  </a:lnTo>
                  <a:lnTo>
                    <a:pt x="424707" y="4889233"/>
                  </a:lnTo>
                  <a:lnTo>
                    <a:pt x="424193" y="4879435"/>
                  </a:lnTo>
                  <a:lnTo>
                    <a:pt x="423631" y="4869637"/>
                  </a:lnTo>
                  <a:lnTo>
                    <a:pt x="423042" y="4859839"/>
                  </a:lnTo>
                  <a:lnTo>
                    <a:pt x="422410" y="4850041"/>
                  </a:lnTo>
                  <a:lnTo>
                    <a:pt x="421730" y="4840243"/>
                  </a:lnTo>
                  <a:lnTo>
                    <a:pt x="421020" y="4830445"/>
                  </a:lnTo>
                  <a:lnTo>
                    <a:pt x="420249" y="4820647"/>
                  </a:lnTo>
                  <a:lnTo>
                    <a:pt x="419432" y="4810849"/>
                  </a:lnTo>
                  <a:lnTo>
                    <a:pt x="418582" y="4801051"/>
                  </a:lnTo>
                  <a:lnTo>
                    <a:pt x="417649" y="4791252"/>
                  </a:lnTo>
                  <a:lnTo>
                    <a:pt x="416676" y="4781454"/>
                  </a:lnTo>
                  <a:lnTo>
                    <a:pt x="415653" y="4771656"/>
                  </a:lnTo>
                  <a:lnTo>
                    <a:pt x="414545" y="4761858"/>
                  </a:lnTo>
                  <a:lnTo>
                    <a:pt x="413395" y="4752060"/>
                  </a:lnTo>
                  <a:lnTo>
                    <a:pt x="412171" y="4742262"/>
                  </a:lnTo>
                  <a:lnTo>
                    <a:pt x="410868" y="4732464"/>
                  </a:lnTo>
                  <a:lnTo>
                    <a:pt x="409516" y="4722666"/>
                  </a:lnTo>
                  <a:lnTo>
                    <a:pt x="408066" y="4712868"/>
                  </a:lnTo>
                  <a:lnTo>
                    <a:pt x="406543" y="4703070"/>
                  </a:lnTo>
                  <a:lnTo>
                    <a:pt x="404967" y="4693272"/>
                  </a:lnTo>
                  <a:lnTo>
                    <a:pt x="403263" y="4683474"/>
                  </a:lnTo>
                  <a:lnTo>
                    <a:pt x="401496" y="4673676"/>
                  </a:lnTo>
                  <a:lnTo>
                    <a:pt x="399654" y="4663878"/>
                  </a:lnTo>
                  <a:lnTo>
                    <a:pt x="397685" y="4654080"/>
                  </a:lnTo>
                  <a:lnTo>
                    <a:pt x="395650" y="4644281"/>
                  </a:lnTo>
                  <a:lnTo>
                    <a:pt x="393513" y="4634483"/>
                  </a:lnTo>
                  <a:lnTo>
                    <a:pt x="391257" y="4624685"/>
                  </a:lnTo>
                  <a:lnTo>
                    <a:pt x="388931" y="4614887"/>
                  </a:lnTo>
                  <a:lnTo>
                    <a:pt x="386472" y="4605089"/>
                  </a:lnTo>
                  <a:lnTo>
                    <a:pt x="383907" y="4595291"/>
                  </a:lnTo>
                  <a:lnTo>
                    <a:pt x="381269" y="4585493"/>
                  </a:lnTo>
                  <a:lnTo>
                    <a:pt x="378462" y="4575695"/>
                  </a:lnTo>
                  <a:lnTo>
                    <a:pt x="375569" y="4565897"/>
                  </a:lnTo>
                  <a:lnTo>
                    <a:pt x="372581" y="4556099"/>
                  </a:lnTo>
                  <a:lnTo>
                    <a:pt x="369424" y="4546301"/>
                  </a:lnTo>
                  <a:lnTo>
                    <a:pt x="366184" y="4536503"/>
                  </a:lnTo>
                  <a:lnTo>
                    <a:pt x="362819" y="4526705"/>
                  </a:lnTo>
                  <a:lnTo>
                    <a:pt x="359304" y="4516907"/>
                  </a:lnTo>
                  <a:lnTo>
                    <a:pt x="355705" y="4507109"/>
                  </a:lnTo>
                  <a:lnTo>
                    <a:pt x="351948" y="4497311"/>
                  </a:lnTo>
                  <a:lnTo>
                    <a:pt x="348066" y="4487512"/>
                  </a:lnTo>
                  <a:lnTo>
                    <a:pt x="344097" y="4477714"/>
                  </a:lnTo>
                  <a:lnTo>
                    <a:pt x="339942" y="4467916"/>
                  </a:lnTo>
                  <a:lnTo>
                    <a:pt x="335687" y="4458118"/>
                  </a:lnTo>
                  <a:lnTo>
                    <a:pt x="331331" y="4448320"/>
                  </a:lnTo>
                  <a:lnTo>
                    <a:pt x="326790" y="4438522"/>
                  </a:lnTo>
                  <a:lnTo>
                    <a:pt x="322163" y="4428724"/>
                  </a:lnTo>
                  <a:lnTo>
                    <a:pt x="317411" y="4418926"/>
                  </a:lnTo>
                  <a:lnTo>
                    <a:pt x="312504" y="4409128"/>
                  </a:lnTo>
                  <a:lnTo>
                    <a:pt x="307515" y="4399330"/>
                  </a:lnTo>
                  <a:lnTo>
                    <a:pt x="302377" y="4389532"/>
                  </a:lnTo>
                  <a:lnTo>
                    <a:pt x="297120" y="4379734"/>
                  </a:lnTo>
                  <a:lnTo>
                    <a:pt x="291783" y="4369936"/>
                  </a:lnTo>
                  <a:lnTo>
                    <a:pt x="286283" y="4360138"/>
                  </a:lnTo>
                  <a:lnTo>
                    <a:pt x="280696" y="4350340"/>
                  </a:lnTo>
                  <a:lnTo>
                    <a:pt x="275027" y="4340542"/>
                  </a:lnTo>
                  <a:lnTo>
                    <a:pt x="269206" y="4330743"/>
                  </a:lnTo>
                  <a:lnTo>
                    <a:pt x="263320" y="4320945"/>
                  </a:lnTo>
                  <a:lnTo>
                    <a:pt x="257341" y="4311147"/>
                  </a:lnTo>
                  <a:lnTo>
                    <a:pt x="251251" y="4301349"/>
                  </a:lnTo>
                  <a:lnTo>
                    <a:pt x="245105" y="4291551"/>
                  </a:lnTo>
                  <a:lnTo>
                    <a:pt x="238864" y="4281753"/>
                  </a:lnTo>
                  <a:lnTo>
                    <a:pt x="232550" y="4271955"/>
                  </a:lnTo>
                  <a:lnTo>
                    <a:pt x="226190" y="4262157"/>
                  </a:lnTo>
                  <a:lnTo>
                    <a:pt x="219747" y="4252359"/>
                  </a:lnTo>
                  <a:lnTo>
                    <a:pt x="213262" y="4242561"/>
                  </a:lnTo>
                  <a:lnTo>
                    <a:pt x="206741" y="4232763"/>
                  </a:lnTo>
                  <a:lnTo>
                    <a:pt x="200164" y="4222965"/>
                  </a:lnTo>
                  <a:lnTo>
                    <a:pt x="193569" y="4213167"/>
                  </a:lnTo>
                  <a:lnTo>
                    <a:pt x="186950" y="4203369"/>
                  </a:lnTo>
                  <a:lnTo>
                    <a:pt x="180315" y="4193571"/>
                  </a:lnTo>
                  <a:lnTo>
                    <a:pt x="173676" y="4183773"/>
                  </a:lnTo>
                  <a:lnTo>
                    <a:pt x="167038" y="4173974"/>
                  </a:lnTo>
                  <a:lnTo>
                    <a:pt x="160416" y="4164176"/>
                  </a:lnTo>
                  <a:lnTo>
                    <a:pt x="153806" y="4154378"/>
                  </a:lnTo>
                  <a:lnTo>
                    <a:pt x="147235" y="4144580"/>
                  </a:lnTo>
                  <a:lnTo>
                    <a:pt x="140701" y="4134782"/>
                  </a:lnTo>
                  <a:lnTo>
                    <a:pt x="134196" y="4124984"/>
                  </a:lnTo>
                  <a:lnTo>
                    <a:pt x="127780" y="4115186"/>
                  </a:lnTo>
                  <a:lnTo>
                    <a:pt x="121412" y="4105388"/>
                  </a:lnTo>
                  <a:lnTo>
                    <a:pt x="115109" y="4095590"/>
                  </a:lnTo>
                  <a:lnTo>
                    <a:pt x="108921" y="4085792"/>
                  </a:lnTo>
                  <a:lnTo>
                    <a:pt x="102797" y="4075994"/>
                  </a:lnTo>
                  <a:lnTo>
                    <a:pt x="96787" y="4066196"/>
                  </a:lnTo>
                  <a:lnTo>
                    <a:pt x="90905" y="4056398"/>
                  </a:lnTo>
                  <a:lnTo>
                    <a:pt x="85103" y="4046600"/>
                  </a:lnTo>
                  <a:lnTo>
                    <a:pt x="79474" y="4036802"/>
                  </a:lnTo>
                  <a:lnTo>
                    <a:pt x="73973" y="4027004"/>
                  </a:lnTo>
                  <a:lnTo>
                    <a:pt x="68568" y="4017205"/>
                  </a:lnTo>
                  <a:lnTo>
                    <a:pt x="63405" y="4007407"/>
                  </a:lnTo>
                  <a:lnTo>
                    <a:pt x="58356" y="3997609"/>
                  </a:lnTo>
                  <a:lnTo>
                    <a:pt x="53454" y="3987811"/>
                  </a:lnTo>
                  <a:lnTo>
                    <a:pt x="48796" y="3978013"/>
                  </a:lnTo>
                  <a:lnTo>
                    <a:pt x="44264" y="3968215"/>
                  </a:lnTo>
                  <a:lnTo>
                    <a:pt x="39940" y="3958417"/>
                  </a:lnTo>
                  <a:lnTo>
                    <a:pt x="35845" y="3948619"/>
                  </a:lnTo>
                  <a:lnTo>
                    <a:pt x="31887" y="3938821"/>
                  </a:lnTo>
                  <a:lnTo>
                    <a:pt x="28202" y="3929023"/>
                  </a:lnTo>
                  <a:lnTo>
                    <a:pt x="24719" y="3919225"/>
                  </a:lnTo>
                  <a:lnTo>
                    <a:pt x="21382" y="3909427"/>
                  </a:lnTo>
                  <a:lnTo>
                    <a:pt x="18386" y="3899629"/>
                  </a:lnTo>
                  <a:lnTo>
                    <a:pt x="15555" y="3889831"/>
                  </a:lnTo>
                  <a:lnTo>
                    <a:pt x="12918" y="3880033"/>
                  </a:lnTo>
                  <a:lnTo>
                    <a:pt x="10606" y="3870234"/>
                  </a:lnTo>
                  <a:lnTo>
                    <a:pt x="8454" y="3860436"/>
                  </a:lnTo>
                  <a:lnTo>
                    <a:pt x="6554" y="3850638"/>
                  </a:lnTo>
                  <a:lnTo>
                    <a:pt x="4936" y="3840840"/>
                  </a:lnTo>
                  <a:lnTo>
                    <a:pt x="3479" y="3831042"/>
                  </a:lnTo>
                  <a:lnTo>
                    <a:pt x="2330" y="3821244"/>
                  </a:lnTo>
                  <a:lnTo>
                    <a:pt x="1412" y="3811446"/>
                  </a:lnTo>
                  <a:lnTo>
                    <a:pt x="655" y="3801648"/>
                  </a:lnTo>
                  <a:lnTo>
                    <a:pt x="255" y="3791850"/>
                  </a:lnTo>
                  <a:lnTo>
                    <a:pt x="31" y="3782052"/>
                  </a:lnTo>
                  <a:lnTo>
                    <a:pt x="0" y="3772254"/>
                  </a:lnTo>
                  <a:lnTo>
                    <a:pt x="298" y="3762456"/>
                  </a:lnTo>
                  <a:lnTo>
                    <a:pt x="751" y="3752658"/>
                  </a:lnTo>
                  <a:lnTo>
                    <a:pt x="1438" y="3742860"/>
                  </a:lnTo>
                  <a:lnTo>
                    <a:pt x="2392" y="3733062"/>
                  </a:lnTo>
                  <a:lnTo>
                    <a:pt x="3494" y="3723264"/>
                  </a:lnTo>
                  <a:lnTo>
                    <a:pt x="4862" y="3713465"/>
                  </a:lnTo>
                  <a:lnTo>
                    <a:pt x="6434" y="3703667"/>
                  </a:lnTo>
                  <a:lnTo>
                    <a:pt x="8146" y="3693869"/>
                  </a:lnTo>
                  <a:lnTo>
                    <a:pt x="10145" y="3684071"/>
                  </a:lnTo>
                  <a:lnTo>
                    <a:pt x="12291" y="3674273"/>
                  </a:lnTo>
                  <a:lnTo>
                    <a:pt x="14585" y="3664475"/>
                  </a:lnTo>
                  <a:lnTo>
                    <a:pt x="17136" y="3654677"/>
                  </a:lnTo>
                  <a:lnTo>
                    <a:pt x="19802" y="3644879"/>
                  </a:lnTo>
                  <a:lnTo>
                    <a:pt x="22634" y="3635081"/>
                  </a:lnTo>
                  <a:lnTo>
                    <a:pt x="25659" y="3625283"/>
                  </a:lnTo>
                  <a:lnTo>
                    <a:pt x="28785" y="3615485"/>
                  </a:lnTo>
                  <a:lnTo>
                    <a:pt x="32085" y="3605687"/>
                  </a:lnTo>
                  <a:lnTo>
                    <a:pt x="35519" y="3595889"/>
                  </a:lnTo>
                  <a:lnTo>
                    <a:pt x="39041" y="3586091"/>
                  </a:lnTo>
                  <a:lnTo>
                    <a:pt x="42732" y="3576293"/>
                  </a:lnTo>
                  <a:lnTo>
                    <a:pt x="46510" y="3566495"/>
                  </a:lnTo>
                  <a:lnTo>
                    <a:pt x="50368" y="3556696"/>
                  </a:lnTo>
                  <a:lnTo>
                    <a:pt x="54365" y="3546898"/>
                  </a:lnTo>
                  <a:lnTo>
                    <a:pt x="58418" y="3537100"/>
                  </a:lnTo>
                  <a:lnTo>
                    <a:pt x="62550" y="3527302"/>
                  </a:lnTo>
                  <a:lnTo>
                    <a:pt x="66769" y="3517504"/>
                  </a:lnTo>
                  <a:lnTo>
                    <a:pt x="71030" y="3507706"/>
                  </a:lnTo>
                  <a:lnTo>
                    <a:pt x="75357" y="3497908"/>
                  </a:lnTo>
                  <a:lnTo>
                    <a:pt x="79732" y="3488110"/>
                  </a:lnTo>
                  <a:lnTo>
                    <a:pt x="84134" y="3478312"/>
                  </a:lnTo>
                  <a:lnTo>
                    <a:pt x="88581" y="3468514"/>
                  </a:lnTo>
                  <a:lnTo>
                    <a:pt x="93047" y="3458716"/>
                  </a:lnTo>
                  <a:lnTo>
                    <a:pt x="97527" y="3448918"/>
                  </a:lnTo>
                  <a:lnTo>
                    <a:pt x="102023" y="3439120"/>
                  </a:lnTo>
                  <a:lnTo>
                    <a:pt x="106520" y="3429322"/>
                  </a:lnTo>
                  <a:lnTo>
                    <a:pt x="111016" y="3419524"/>
                  </a:lnTo>
                  <a:lnTo>
                    <a:pt x="115500" y="3409726"/>
                  </a:lnTo>
                  <a:lnTo>
                    <a:pt x="119972" y="3399927"/>
                  </a:lnTo>
                  <a:lnTo>
                    <a:pt x="124422" y="3390129"/>
                  </a:lnTo>
                  <a:lnTo>
                    <a:pt x="128842" y="3380331"/>
                  </a:lnTo>
                  <a:lnTo>
                    <a:pt x="133241" y="3370533"/>
                  </a:lnTo>
                  <a:lnTo>
                    <a:pt x="137591" y="3360735"/>
                  </a:lnTo>
                  <a:lnTo>
                    <a:pt x="141902" y="3350937"/>
                  </a:lnTo>
                  <a:lnTo>
                    <a:pt x="146183" y="3341139"/>
                  </a:lnTo>
                  <a:lnTo>
                    <a:pt x="150386" y="3331341"/>
                  </a:lnTo>
                  <a:lnTo>
                    <a:pt x="154551" y="3321543"/>
                  </a:lnTo>
                  <a:lnTo>
                    <a:pt x="158665" y="3311745"/>
                  </a:lnTo>
                  <a:lnTo>
                    <a:pt x="162696" y="3301947"/>
                  </a:lnTo>
                  <a:lnTo>
                    <a:pt x="166683" y="3292149"/>
                  </a:lnTo>
                  <a:lnTo>
                    <a:pt x="170596" y="3282351"/>
                  </a:lnTo>
                  <a:lnTo>
                    <a:pt x="174429" y="3272553"/>
                  </a:lnTo>
                  <a:lnTo>
                    <a:pt x="178213" y="3262755"/>
                  </a:lnTo>
                  <a:lnTo>
                    <a:pt x="181898" y="3252957"/>
                  </a:lnTo>
                  <a:lnTo>
                    <a:pt x="185513" y="3243158"/>
                  </a:lnTo>
                  <a:lnTo>
                    <a:pt x="189075" y="3233360"/>
                  </a:lnTo>
                  <a:lnTo>
                    <a:pt x="192515" y="3223562"/>
                  </a:lnTo>
                  <a:lnTo>
                    <a:pt x="195899" y="3213764"/>
                  </a:lnTo>
                  <a:lnTo>
                    <a:pt x="199211" y="3203966"/>
                  </a:lnTo>
                  <a:lnTo>
                    <a:pt x="202411" y="3194168"/>
                  </a:lnTo>
                  <a:lnTo>
                    <a:pt x="205556" y="3184370"/>
                  </a:lnTo>
                  <a:lnTo>
                    <a:pt x="208610" y="3174572"/>
                  </a:lnTo>
                  <a:lnTo>
                    <a:pt x="211569" y="3164774"/>
                  </a:lnTo>
                  <a:lnTo>
                    <a:pt x="214472" y="3154976"/>
                  </a:lnTo>
                  <a:lnTo>
                    <a:pt x="217267" y="3145178"/>
                  </a:lnTo>
                  <a:lnTo>
                    <a:pt x="219986" y="3135380"/>
                  </a:lnTo>
                  <a:lnTo>
                    <a:pt x="222650" y="3125582"/>
                  </a:lnTo>
                  <a:lnTo>
                    <a:pt x="225192" y="3115784"/>
                  </a:lnTo>
                  <a:lnTo>
                    <a:pt x="227677" y="3105986"/>
                  </a:lnTo>
                  <a:lnTo>
                    <a:pt x="230095" y="3096187"/>
                  </a:lnTo>
                  <a:lnTo>
                    <a:pt x="232406" y="3086389"/>
                  </a:lnTo>
                  <a:lnTo>
                    <a:pt x="234667" y="3076591"/>
                  </a:lnTo>
                  <a:lnTo>
                    <a:pt x="236848" y="3066793"/>
                  </a:lnTo>
                  <a:lnTo>
                    <a:pt x="238945" y="3056995"/>
                  </a:lnTo>
                  <a:lnTo>
                    <a:pt x="240993" y="3047197"/>
                  </a:lnTo>
                  <a:lnTo>
                    <a:pt x="242953" y="3037399"/>
                  </a:lnTo>
                  <a:lnTo>
                    <a:pt x="244849" y="3027601"/>
                  </a:lnTo>
                  <a:lnTo>
                    <a:pt x="246701" y="3017803"/>
                  </a:lnTo>
                  <a:lnTo>
                    <a:pt x="248458" y="3008005"/>
                  </a:lnTo>
                  <a:lnTo>
                    <a:pt x="250171" y="2998207"/>
                  </a:lnTo>
                  <a:lnTo>
                    <a:pt x="251835" y="2988409"/>
                  </a:lnTo>
                  <a:lnTo>
                    <a:pt x="253418" y="2978611"/>
                  </a:lnTo>
                  <a:lnTo>
                    <a:pt x="254964" y="2968813"/>
                  </a:lnTo>
                  <a:lnTo>
                    <a:pt x="256456" y="2959015"/>
                  </a:lnTo>
                  <a:lnTo>
                    <a:pt x="257888" y="2949217"/>
                  </a:lnTo>
                  <a:lnTo>
                    <a:pt x="259288" y="2939418"/>
                  </a:lnTo>
                  <a:lnTo>
                    <a:pt x="260630" y="2929620"/>
                  </a:lnTo>
                  <a:lnTo>
                    <a:pt x="261930" y="2919822"/>
                  </a:lnTo>
                  <a:lnTo>
                    <a:pt x="263201" y="2910024"/>
                  </a:lnTo>
                  <a:lnTo>
                    <a:pt x="264415" y="2900226"/>
                  </a:lnTo>
                  <a:lnTo>
                    <a:pt x="265602" y="2890428"/>
                  </a:lnTo>
                  <a:lnTo>
                    <a:pt x="266760" y="2880630"/>
                  </a:lnTo>
                  <a:lnTo>
                    <a:pt x="267872" y="2870832"/>
                  </a:lnTo>
                  <a:lnTo>
                    <a:pt x="268963" y="2861034"/>
                  </a:lnTo>
                  <a:lnTo>
                    <a:pt x="270026" y="2851236"/>
                  </a:lnTo>
                  <a:lnTo>
                    <a:pt x="271056" y="2841438"/>
                  </a:lnTo>
                  <a:lnTo>
                    <a:pt x="272069" y="2831640"/>
                  </a:lnTo>
                  <a:lnTo>
                    <a:pt x="273055" y="2821842"/>
                  </a:lnTo>
                  <a:lnTo>
                    <a:pt x="274020" y="2812044"/>
                  </a:lnTo>
                  <a:lnTo>
                    <a:pt x="274971" y="2802246"/>
                  </a:lnTo>
                  <a:lnTo>
                    <a:pt x="275898" y="2792448"/>
                  </a:lnTo>
                  <a:lnTo>
                    <a:pt x="276812" y="2782649"/>
                  </a:lnTo>
                  <a:lnTo>
                    <a:pt x="277715" y="2772851"/>
                  </a:lnTo>
                  <a:lnTo>
                    <a:pt x="278598" y="2763053"/>
                  </a:lnTo>
                  <a:lnTo>
                    <a:pt x="279475" y="2753255"/>
                  </a:lnTo>
                  <a:lnTo>
                    <a:pt x="280340" y="2743457"/>
                  </a:lnTo>
                  <a:lnTo>
                    <a:pt x="281194" y="2733659"/>
                  </a:lnTo>
                  <a:lnTo>
                    <a:pt x="282043" y="2723861"/>
                  </a:lnTo>
                  <a:lnTo>
                    <a:pt x="282883" y="2714063"/>
                  </a:lnTo>
                  <a:lnTo>
                    <a:pt x="283716" y="2704265"/>
                  </a:lnTo>
                  <a:lnTo>
                    <a:pt x="284546" y="2694467"/>
                  </a:lnTo>
                  <a:lnTo>
                    <a:pt x="285368" y="2684669"/>
                  </a:lnTo>
                  <a:lnTo>
                    <a:pt x="286187" y="2674871"/>
                  </a:lnTo>
                  <a:lnTo>
                    <a:pt x="287003" y="2665073"/>
                  </a:lnTo>
                  <a:lnTo>
                    <a:pt x="287813" y="2655275"/>
                  </a:lnTo>
                  <a:lnTo>
                    <a:pt x="288622" y="2645477"/>
                  </a:lnTo>
                  <a:lnTo>
                    <a:pt x="289427" y="2635679"/>
                  </a:lnTo>
                  <a:lnTo>
                    <a:pt x="290229" y="2625880"/>
                  </a:lnTo>
                  <a:lnTo>
                    <a:pt x="291028" y="2616082"/>
                  </a:lnTo>
                  <a:lnTo>
                    <a:pt x="291824" y="2606284"/>
                  </a:lnTo>
                  <a:lnTo>
                    <a:pt x="292616" y="2596486"/>
                  </a:lnTo>
                  <a:lnTo>
                    <a:pt x="293406" y="2586688"/>
                  </a:lnTo>
                  <a:lnTo>
                    <a:pt x="294191" y="2576890"/>
                  </a:lnTo>
                  <a:lnTo>
                    <a:pt x="294972" y="2567092"/>
                  </a:lnTo>
                  <a:lnTo>
                    <a:pt x="295749" y="2557294"/>
                  </a:lnTo>
                  <a:lnTo>
                    <a:pt x="296518" y="2547496"/>
                  </a:lnTo>
                  <a:lnTo>
                    <a:pt x="297283" y="2537698"/>
                  </a:lnTo>
                  <a:lnTo>
                    <a:pt x="298041" y="2527900"/>
                  </a:lnTo>
                  <a:lnTo>
                    <a:pt x="298790" y="2518102"/>
                  </a:lnTo>
                  <a:lnTo>
                    <a:pt x="299532" y="2508304"/>
                  </a:lnTo>
                  <a:lnTo>
                    <a:pt x="300264" y="2498506"/>
                  </a:lnTo>
                  <a:lnTo>
                    <a:pt x="300984" y="2488708"/>
                  </a:lnTo>
                  <a:lnTo>
                    <a:pt x="301696" y="2478910"/>
                  </a:lnTo>
                  <a:lnTo>
                    <a:pt x="302392" y="2469111"/>
                  </a:lnTo>
                  <a:lnTo>
                    <a:pt x="303075" y="2459313"/>
                  </a:lnTo>
                  <a:lnTo>
                    <a:pt x="303749" y="2449515"/>
                  </a:lnTo>
                  <a:lnTo>
                    <a:pt x="304398" y="2439717"/>
                  </a:lnTo>
                  <a:lnTo>
                    <a:pt x="305034" y="2429919"/>
                  </a:lnTo>
                  <a:lnTo>
                    <a:pt x="305655" y="2420121"/>
                  </a:lnTo>
                  <a:lnTo>
                    <a:pt x="306249" y="2410323"/>
                  </a:lnTo>
                  <a:lnTo>
                    <a:pt x="306829" y="2400525"/>
                  </a:lnTo>
                  <a:lnTo>
                    <a:pt x="307386" y="2390727"/>
                  </a:lnTo>
                  <a:lnTo>
                    <a:pt x="307915" y="2380929"/>
                  </a:lnTo>
                  <a:lnTo>
                    <a:pt x="308427" y="2371131"/>
                  </a:lnTo>
                  <a:lnTo>
                    <a:pt x="308906" y="2361333"/>
                  </a:lnTo>
                  <a:lnTo>
                    <a:pt x="309360" y="2351535"/>
                  </a:lnTo>
                  <a:lnTo>
                    <a:pt x="309795" y="2341737"/>
                  </a:lnTo>
                  <a:lnTo>
                    <a:pt x="310185" y="2331939"/>
                  </a:lnTo>
                  <a:lnTo>
                    <a:pt x="310552" y="2322140"/>
                  </a:lnTo>
                  <a:lnTo>
                    <a:pt x="310893" y="2312342"/>
                  </a:lnTo>
                  <a:lnTo>
                    <a:pt x="311188" y="2302544"/>
                  </a:lnTo>
                  <a:lnTo>
                    <a:pt x="311460" y="2292746"/>
                  </a:lnTo>
                  <a:lnTo>
                    <a:pt x="311695" y="2282948"/>
                  </a:lnTo>
                  <a:lnTo>
                    <a:pt x="311887" y="2273150"/>
                  </a:lnTo>
                  <a:lnTo>
                    <a:pt x="312054" y="2263352"/>
                  </a:lnTo>
                  <a:lnTo>
                    <a:pt x="312173" y="2253554"/>
                  </a:lnTo>
                  <a:lnTo>
                    <a:pt x="312254" y="2243756"/>
                  </a:lnTo>
                  <a:lnTo>
                    <a:pt x="312308" y="2233958"/>
                  </a:lnTo>
                  <a:lnTo>
                    <a:pt x="312302" y="2224160"/>
                  </a:lnTo>
                  <a:lnTo>
                    <a:pt x="312264" y="2214362"/>
                  </a:lnTo>
                  <a:lnTo>
                    <a:pt x="312192" y="2204564"/>
                  </a:lnTo>
                  <a:lnTo>
                    <a:pt x="312060" y="2194766"/>
                  </a:lnTo>
                  <a:lnTo>
                    <a:pt x="311898" y="2184968"/>
                  </a:lnTo>
                  <a:lnTo>
                    <a:pt x="311691" y="2175170"/>
                  </a:lnTo>
                  <a:lnTo>
                    <a:pt x="311430" y="2165371"/>
                  </a:lnTo>
                  <a:lnTo>
                    <a:pt x="311138" y="2155573"/>
                  </a:lnTo>
                  <a:lnTo>
                    <a:pt x="310791" y="2145775"/>
                  </a:lnTo>
                  <a:lnTo>
                    <a:pt x="310398" y="2135977"/>
                  </a:lnTo>
                  <a:lnTo>
                    <a:pt x="309974" y="2126179"/>
                  </a:lnTo>
                  <a:lnTo>
                    <a:pt x="309483" y="2116381"/>
                  </a:lnTo>
                  <a:lnTo>
                    <a:pt x="308956" y="2106583"/>
                  </a:lnTo>
                  <a:lnTo>
                    <a:pt x="308393" y="2096785"/>
                  </a:lnTo>
                  <a:lnTo>
                    <a:pt x="307762" y="2086987"/>
                  </a:lnTo>
                  <a:lnTo>
                    <a:pt x="307099" y="2077189"/>
                  </a:lnTo>
                  <a:lnTo>
                    <a:pt x="306391" y="2067391"/>
                  </a:lnTo>
                  <a:lnTo>
                    <a:pt x="305625" y="2057593"/>
                  </a:lnTo>
                  <a:lnTo>
                    <a:pt x="304828" y="2047795"/>
                  </a:lnTo>
                  <a:lnTo>
                    <a:pt x="303976" y="2037997"/>
                  </a:lnTo>
                  <a:lnTo>
                    <a:pt x="303077" y="2028199"/>
                  </a:lnTo>
                  <a:lnTo>
                    <a:pt x="302147" y="2018401"/>
                  </a:lnTo>
                  <a:lnTo>
                    <a:pt x="301153" y="2008602"/>
                  </a:lnTo>
                  <a:lnTo>
                    <a:pt x="300123" y="1998804"/>
                  </a:lnTo>
                  <a:lnTo>
                    <a:pt x="299061" y="1989006"/>
                  </a:lnTo>
                  <a:lnTo>
                    <a:pt x="297933" y="1979208"/>
                  </a:lnTo>
                  <a:lnTo>
                    <a:pt x="296777" y="1969410"/>
                  </a:lnTo>
                  <a:lnTo>
                    <a:pt x="295581" y="1959612"/>
                  </a:lnTo>
                  <a:lnTo>
                    <a:pt x="294331" y="1949814"/>
                  </a:lnTo>
                  <a:lnTo>
                    <a:pt x="293054" y="1940016"/>
                  </a:lnTo>
                  <a:lnTo>
                    <a:pt x="291730" y="1930218"/>
                  </a:lnTo>
                  <a:lnTo>
                    <a:pt x="290365" y="1920420"/>
                  </a:lnTo>
                  <a:lnTo>
                    <a:pt x="288975" y="1910622"/>
                  </a:lnTo>
                  <a:lnTo>
                    <a:pt x="287532" y="1900824"/>
                  </a:lnTo>
                  <a:lnTo>
                    <a:pt x="286059" y="1891026"/>
                  </a:lnTo>
                  <a:lnTo>
                    <a:pt x="284561" y="1881228"/>
                  </a:lnTo>
                  <a:lnTo>
                    <a:pt x="283011" y="1871430"/>
                  </a:lnTo>
                  <a:lnTo>
                    <a:pt x="281439" y="1861632"/>
                  </a:lnTo>
                  <a:lnTo>
                    <a:pt x="279838" y="1851833"/>
                  </a:lnTo>
                  <a:lnTo>
                    <a:pt x="278197" y="1842035"/>
                  </a:lnTo>
                  <a:lnTo>
                    <a:pt x="276538" y="1832237"/>
                  </a:lnTo>
                  <a:lnTo>
                    <a:pt x="274846" y="1822439"/>
                  </a:lnTo>
                  <a:lnTo>
                    <a:pt x="273126" y="1812641"/>
                  </a:lnTo>
                  <a:lnTo>
                    <a:pt x="271390" y="1802843"/>
                  </a:lnTo>
                  <a:lnTo>
                    <a:pt x="269622" y="1793045"/>
                  </a:lnTo>
                  <a:lnTo>
                    <a:pt x="267837" y="1783247"/>
                  </a:lnTo>
                  <a:lnTo>
                    <a:pt x="266037" y="1773449"/>
                  </a:lnTo>
                  <a:lnTo>
                    <a:pt x="264210" y="1763651"/>
                  </a:lnTo>
                  <a:lnTo>
                    <a:pt x="262373" y="1753853"/>
                  </a:lnTo>
                  <a:lnTo>
                    <a:pt x="260522" y="1744055"/>
                  </a:lnTo>
                  <a:lnTo>
                    <a:pt x="258655" y="1734257"/>
                  </a:lnTo>
                  <a:lnTo>
                    <a:pt x="256782" y="1724459"/>
                  </a:lnTo>
                  <a:lnTo>
                    <a:pt x="254900" y="1714661"/>
                  </a:lnTo>
                  <a:lnTo>
                    <a:pt x="253011" y="1704863"/>
                  </a:lnTo>
                  <a:lnTo>
                    <a:pt x="251119" y="1695064"/>
                  </a:lnTo>
                  <a:lnTo>
                    <a:pt x="249226" y="1685266"/>
                  </a:lnTo>
                  <a:lnTo>
                    <a:pt x="247333" y="1675468"/>
                  </a:lnTo>
                  <a:lnTo>
                    <a:pt x="245442" y="1665670"/>
                  </a:lnTo>
                  <a:lnTo>
                    <a:pt x="243560" y="1655872"/>
                  </a:lnTo>
                  <a:lnTo>
                    <a:pt x="241684" y="1646074"/>
                  </a:lnTo>
                  <a:lnTo>
                    <a:pt x="239816" y="1636276"/>
                  </a:lnTo>
                  <a:lnTo>
                    <a:pt x="237967" y="1626478"/>
                  </a:lnTo>
                  <a:lnTo>
                    <a:pt x="236128" y="1616680"/>
                  </a:lnTo>
                  <a:lnTo>
                    <a:pt x="234309" y="1606882"/>
                  </a:lnTo>
                  <a:lnTo>
                    <a:pt x="232515" y="1597084"/>
                  </a:lnTo>
                  <a:lnTo>
                    <a:pt x="230737" y="1587286"/>
                  </a:lnTo>
                  <a:lnTo>
                    <a:pt x="228993" y="1577488"/>
                  </a:lnTo>
                  <a:lnTo>
                    <a:pt x="227278" y="1567690"/>
                  </a:lnTo>
                  <a:lnTo>
                    <a:pt x="225583" y="1557892"/>
                  </a:lnTo>
                  <a:lnTo>
                    <a:pt x="223942" y="1548093"/>
                  </a:lnTo>
                  <a:lnTo>
                    <a:pt x="222329" y="1538295"/>
                  </a:lnTo>
                  <a:lnTo>
                    <a:pt x="220750" y="1528497"/>
                  </a:lnTo>
                  <a:lnTo>
                    <a:pt x="219232" y="1518699"/>
                  </a:lnTo>
                  <a:lnTo>
                    <a:pt x="217747" y="1508901"/>
                  </a:lnTo>
                  <a:lnTo>
                    <a:pt x="216313" y="1499103"/>
                  </a:lnTo>
                  <a:lnTo>
                    <a:pt x="214942" y="1489305"/>
                  </a:lnTo>
                  <a:lnTo>
                    <a:pt x="213608" y="1479507"/>
                  </a:lnTo>
                  <a:lnTo>
                    <a:pt x="212348" y="1469709"/>
                  </a:lnTo>
                  <a:lnTo>
                    <a:pt x="211149" y="1459911"/>
                  </a:lnTo>
                  <a:lnTo>
                    <a:pt x="209991" y="1450113"/>
                  </a:lnTo>
                  <a:lnTo>
                    <a:pt x="208933" y="1440315"/>
                  </a:lnTo>
                  <a:lnTo>
                    <a:pt x="207929" y="1430517"/>
                  </a:lnTo>
                  <a:lnTo>
                    <a:pt x="206981" y="1420719"/>
                  </a:lnTo>
                  <a:lnTo>
                    <a:pt x="206141" y="1410921"/>
                  </a:lnTo>
                  <a:lnTo>
                    <a:pt x="205354" y="1401123"/>
                  </a:lnTo>
                  <a:lnTo>
                    <a:pt x="204648" y="1391324"/>
                  </a:lnTo>
                  <a:lnTo>
                    <a:pt x="204042" y="1381526"/>
                  </a:lnTo>
                  <a:lnTo>
                    <a:pt x="203494" y="1371728"/>
                  </a:lnTo>
                  <a:lnTo>
                    <a:pt x="203052" y="1361930"/>
                  </a:lnTo>
                  <a:lnTo>
                    <a:pt x="202699" y="1352132"/>
                  </a:lnTo>
                  <a:lnTo>
                    <a:pt x="202408" y="1342334"/>
                  </a:lnTo>
                  <a:lnTo>
                    <a:pt x="202251" y="1332536"/>
                  </a:lnTo>
                  <a:lnTo>
                    <a:pt x="202168" y="1322738"/>
                  </a:lnTo>
                  <a:lnTo>
                    <a:pt x="202160" y="1312940"/>
                  </a:lnTo>
                  <a:lnTo>
                    <a:pt x="202294" y="1303142"/>
                  </a:lnTo>
                  <a:lnTo>
                    <a:pt x="202494" y="1293344"/>
                  </a:lnTo>
                  <a:lnTo>
                    <a:pt x="202794" y="1283546"/>
                  </a:lnTo>
                  <a:lnTo>
                    <a:pt x="203219" y="1273748"/>
                  </a:lnTo>
                  <a:lnTo>
                    <a:pt x="203713" y="1263950"/>
                  </a:lnTo>
                  <a:lnTo>
                    <a:pt x="204330" y="1254152"/>
                  </a:lnTo>
                  <a:lnTo>
                    <a:pt x="205053" y="1244354"/>
                  </a:lnTo>
                  <a:lnTo>
                    <a:pt x="205845" y="1234555"/>
                  </a:lnTo>
                  <a:lnTo>
                    <a:pt x="206785" y="1224757"/>
                  </a:lnTo>
                  <a:lnTo>
                    <a:pt x="207808" y="1214959"/>
                  </a:lnTo>
                  <a:lnTo>
                    <a:pt x="208909" y="1205161"/>
                  </a:lnTo>
                  <a:lnTo>
                    <a:pt x="210162" y="1195363"/>
                  </a:lnTo>
                  <a:lnTo>
                    <a:pt x="211484" y="1185565"/>
                  </a:lnTo>
                  <a:lnTo>
                    <a:pt x="212903" y="1175767"/>
                  </a:lnTo>
                  <a:lnTo>
                    <a:pt x="214450" y="1165969"/>
                  </a:lnTo>
                  <a:lnTo>
                    <a:pt x="216064" y="1156171"/>
                  </a:lnTo>
                  <a:lnTo>
                    <a:pt x="217793" y="1146373"/>
                  </a:lnTo>
                  <a:lnTo>
                    <a:pt x="219623" y="1136575"/>
                  </a:lnTo>
                  <a:lnTo>
                    <a:pt x="221517" y="1126777"/>
                  </a:lnTo>
                  <a:lnTo>
                    <a:pt x="223541" y="1116979"/>
                  </a:lnTo>
                  <a:lnTo>
                    <a:pt x="225640" y="1107181"/>
                  </a:lnTo>
                  <a:lnTo>
                    <a:pt x="227803" y="1097383"/>
                  </a:lnTo>
                  <a:lnTo>
                    <a:pt x="230097" y="1087585"/>
                  </a:lnTo>
                  <a:lnTo>
                    <a:pt x="232446" y="1077786"/>
                  </a:lnTo>
                  <a:lnTo>
                    <a:pt x="234871" y="1067988"/>
                  </a:lnTo>
                  <a:lnTo>
                    <a:pt x="237398" y="1058190"/>
                  </a:lnTo>
                  <a:lnTo>
                    <a:pt x="239974" y="1048392"/>
                  </a:lnTo>
                  <a:lnTo>
                    <a:pt x="242633" y="1038594"/>
                  </a:lnTo>
                  <a:lnTo>
                    <a:pt x="245367" y="1028796"/>
                  </a:lnTo>
                  <a:lnTo>
                    <a:pt x="248144" y="1018998"/>
                  </a:lnTo>
                  <a:lnTo>
                    <a:pt x="251006" y="1009200"/>
                  </a:lnTo>
                  <a:lnTo>
                    <a:pt x="253917" y="999402"/>
                  </a:lnTo>
                  <a:lnTo>
                    <a:pt x="256868" y="989604"/>
                  </a:lnTo>
                  <a:lnTo>
                    <a:pt x="259897" y="979806"/>
                  </a:lnTo>
                  <a:lnTo>
                    <a:pt x="262956" y="970008"/>
                  </a:lnTo>
                  <a:lnTo>
                    <a:pt x="266055" y="960210"/>
                  </a:lnTo>
                  <a:lnTo>
                    <a:pt x="269206" y="950412"/>
                  </a:lnTo>
                  <a:lnTo>
                    <a:pt x="272380" y="940614"/>
                  </a:lnTo>
                  <a:lnTo>
                    <a:pt x="275590" y="930816"/>
                  </a:lnTo>
                  <a:lnTo>
                    <a:pt x="278830" y="921017"/>
                  </a:lnTo>
                  <a:lnTo>
                    <a:pt x="282086" y="911219"/>
                  </a:lnTo>
                  <a:lnTo>
                    <a:pt x="285368" y="901421"/>
                  </a:lnTo>
                  <a:lnTo>
                    <a:pt x="288663" y="891623"/>
                  </a:lnTo>
                  <a:lnTo>
                    <a:pt x="291967" y="881825"/>
                  </a:lnTo>
                  <a:lnTo>
                    <a:pt x="295283" y="872027"/>
                  </a:lnTo>
                  <a:lnTo>
                    <a:pt x="298599" y="862229"/>
                  </a:lnTo>
                  <a:lnTo>
                    <a:pt x="301917" y="852431"/>
                  </a:lnTo>
                  <a:lnTo>
                    <a:pt x="305229" y="842633"/>
                  </a:lnTo>
                  <a:lnTo>
                    <a:pt x="308535" y="832835"/>
                  </a:lnTo>
                  <a:lnTo>
                    <a:pt x="311829" y="823037"/>
                  </a:lnTo>
                  <a:lnTo>
                    <a:pt x="315106" y="813239"/>
                  </a:lnTo>
                  <a:lnTo>
                    <a:pt x="318371" y="803441"/>
                  </a:lnTo>
                  <a:lnTo>
                    <a:pt x="321608" y="793643"/>
                  </a:lnTo>
                  <a:lnTo>
                    <a:pt x="324821" y="783845"/>
                  </a:lnTo>
                  <a:lnTo>
                    <a:pt x="328017" y="774046"/>
                  </a:lnTo>
                  <a:lnTo>
                    <a:pt x="331165" y="764248"/>
                  </a:lnTo>
                  <a:lnTo>
                    <a:pt x="334288" y="754450"/>
                  </a:lnTo>
                  <a:lnTo>
                    <a:pt x="337381" y="744652"/>
                  </a:lnTo>
                  <a:lnTo>
                    <a:pt x="340420" y="734854"/>
                  </a:lnTo>
                  <a:lnTo>
                    <a:pt x="343429" y="725056"/>
                  </a:lnTo>
                  <a:lnTo>
                    <a:pt x="346394" y="715258"/>
                  </a:lnTo>
                  <a:lnTo>
                    <a:pt x="349302" y="705460"/>
                  </a:lnTo>
                  <a:lnTo>
                    <a:pt x="352179" y="695662"/>
                  </a:lnTo>
                  <a:lnTo>
                    <a:pt x="354993" y="685864"/>
                  </a:lnTo>
                  <a:lnTo>
                    <a:pt x="357755" y="676066"/>
                  </a:lnTo>
                  <a:lnTo>
                    <a:pt x="360482" y="666268"/>
                  </a:lnTo>
                  <a:lnTo>
                    <a:pt x="363128" y="656470"/>
                  </a:lnTo>
                  <a:lnTo>
                    <a:pt x="365731" y="646672"/>
                  </a:lnTo>
                  <a:lnTo>
                    <a:pt x="368288" y="636874"/>
                  </a:lnTo>
                  <a:lnTo>
                    <a:pt x="370761" y="627076"/>
                  </a:lnTo>
                  <a:lnTo>
                    <a:pt x="373194" y="617277"/>
                  </a:lnTo>
                  <a:lnTo>
                    <a:pt x="375565" y="607479"/>
                  </a:lnTo>
                  <a:lnTo>
                    <a:pt x="377863" y="597681"/>
                  </a:lnTo>
                  <a:lnTo>
                    <a:pt x="380120" y="587883"/>
                  </a:lnTo>
                  <a:lnTo>
                    <a:pt x="382301" y="578085"/>
                  </a:lnTo>
                  <a:lnTo>
                    <a:pt x="384420" y="568287"/>
                  </a:lnTo>
                  <a:lnTo>
                    <a:pt x="386497" y="558489"/>
                  </a:lnTo>
                  <a:lnTo>
                    <a:pt x="388484" y="548691"/>
                  </a:lnTo>
                  <a:lnTo>
                    <a:pt x="390423" y="538893"/>
                  </a:lnTo>
                  <a:lnTo>
                    <a:pt x="392314" y="529095"/>
                  </a:lnTo>
                  <a:lnTo>
                    <a:pt x="394116" y="519297"/>
                  </a:lnTo>
                  <a:lnTo>
                    <a:pt x="395878" y="509499"/>
                  </a:lnTo>
                  <a:lnTo>
                    <a:pt x="397579" y="499701"/>
                  </a:lnTo>
                  <a:lnTo>
                    <a:pt x="399207" y="489903"/>
                  </a:lnTo>
                  <a:lnTo>
                    <a:pt x="400795" y="480105"/>
                  </a:lnTo>
                  <a:lnTo>
                    <a:pt x="402312" y="470307"/>
                  </a:lnTo>
                  <a:lnTo>
                    <a:pt x="403771" y="460508"/>
                  </a:lnTo>
                  <a:lnTo>
                    <a:pt x="405193" y="450710"/>
                  </a:lnTo>
                  <a:lnTo>
                    <a:pt x="406535" y="440912"/>
                  </a:lnTo>
                  <a:lnTo>
                    <a:pt x="407834" y="431114"/>
                  </a:lnTo>
                  <a:lnTo>
                    <a:pt x="409093" y="421316"/>
                  </a:lnTo>
                  <a:lnTo>
                    <a:pt x="410274" y="411518"/>
                  </a:lnTo>
                  <a:lnTo>
                    <a:pt x="411421" y="401720"/>
                  </a:lnTo>
                  <a:lnTo>
                    <a:pt x="412521" y="391922"/>
                  </a:lnTo>
                  <a:lnTo>
                    <a:pt x="413559" y="382124"/>
                  </a:lnTo>
                  <a:lnTo>
                    <a:pt x="414566" y="372326"/>
                  </a:lnTo>
                  <a:lnTo>
                    <a:pt x="415519" y="362528"/>
                  </a:lnTo>
                  <a:lnTo>
                    <a:pt x="416425" y="352730"/>
                  </a:lnTo>
                  <a:lnTo>
                    <a:pt x="417301" y="342932"/>
                  </a:lnTo>
                  <a:lnTo>
                    <a:pt x="418120" y="333134"/>
                  </a:lnTo>
                  <a:lnTo>
                    <a:pt x="418905" y="323336"/>
                  </a:lnTo>
                  <a:lnTo>
                    <a:pt x="419661" y="313538"/>
                  </a:lnTo>
                  <a:lnTo>
                    <a:pt x="420360" y="303739"/>
                  </a:lnTo>
                  <a:lnTo>
                    <a:pt x="421036" y="293941"/>
                  </a:lnTo>
                  <a:lnTo>
                    <a:pt x="421678" y="284143"/>
                  </a:lnTo>
                  <a:lnTo>
                    <a:pt x="422276" y="274345"/>
                  </a:lnTo>
                  <a:lnTo>
                    <a:pt x="422853" y="264547"/>
                  </a:lnTo>
                  <a:lnTo>
                    <a:pt x="423393" y="254749"/>
                  </a:lnTo>
                  <a:lnTo>
                    <a:pt x="423902" y="244951"/>
                  </a:lnTo>
                  <a:lnTo>
                    <a:pt x="424391" y="235153"/>
                  </a:lnTo>
                  <a:lnTo>
                    <a:pt x="424842" y="225355"/>
                  </a:lnTo>
                  <a:lnTo>
                    <a:pt x="425271" y="215557"/>
                  </a:lnTo>
                  <a:lnTo>
                    <a:pt x="425683" y="205759"/>
                  </a:lnTo>
                  <a:lnTo>
                    <a:pt x="426057" y="195961"/>
                  </a:lnTo>
                  <a:lnTo>
                    <a:pt x="426417" y="186163"/>
                  </a:lnTo>
                  <a:lnTo>
                    <a:pt x="426756" y="176365"/>
                  </a:lnTo>
                  <a:lnTo>
                    <a:pt x="427069" y="166567"/>
                  </a:lnTo>
                  <a:lnTo>
                    <a:pt x="427368" y="156769"/>
                  </a:lnTo>
                  <a:lnTo>
                    <a:pt x="427646" y="146970"/>
                  </a:lnTo>
                  <a:lnTo>
                    <a:pt x="427904" y="137172"/>
                  </a:lnTo>
                  <a:lnTo>
                    <a:pt x="428151" y="127374"/>
                  </a:lnTo>
                  <a:lnTo>
                    <a:pt x="428377" y="117576"/>
                  </a:lnTo>
                  <a:lnTo>
                    <a:pt x="428589" y="107778"/>
                  </a:lnTo>
                  <a:lnTo>
                    <a:pt x="428792" y="97980"/>
                  </a:lnTo>
                  <a:lnTo>
                    <a:pt x="428974" y="88182"/>
                  </a:lnTo>
                  <a:lnTo>
                    <a:pt x="429147" y="78384"/>
                  </a:lnTo>
                  <a:lnTo>
                    <a:pt x="429310" y="68586"/>
                  </a:lnTo>
                  <a:lnTo>
                    <a:pt x="429458" y="58788"/>
                  </a:lnTo>
                  <a:lnTo>
                    <a:pt x="429599" y="48990"/>
                  </a:lnTo>
                  <a:lnTo>
                    <a:pt x="429728" y="39192"/>
                  </a:lnTo>
                  <a:lnTo>
                    <a:pt x="429847" y="29394"/>
                  </a:lnTo>
                  <a:lnTo>
                    <a:pt x="429961" y="19596"/>
                  </a:lnTo>
                  <a:lnTo>
                    <a:pt x="430063" y="9798"/>
                  </a:lnTo>
                  <a:lnTo>
                    <a:pt x="430159" y="0"/>
                  </a:lnTo>
                  <a:lnTo>
                    <a:pt x="432305" y="0"/>
                  </a:lnTo>
                  <a:lnTo>
                    <a:pt x="432401" y="9798"/>
                  </a:lnTo>
                  <a:lnTo>
                    <a:pt x="432503" y="19596"/>
                  </a:lnTo>
                  <a:lnTo>
                    <a:pt x="432616" y="29394"/>
                  </a:lnTo>
                  <a:lnTo>
                    <a:pt x="432736" y="39192"/>
                  </a:lnTo>
                  <a:lnTo>
                    <a:pt x="432865" y="48990"/>
                  </a:lnTo>
                  <a:lnTo>
                    <a:pt x="433006" y="58788"/>
                  </a:lnTo>
                  <a:lnTo>
                    <a:pt x="433154" y="68586"/>
                  </a:lnTo>
                  <a:lnTo>
                    <a:pt x="433316" y="78384"/>
                  </a:lnTo>
                  <a:lnTo>
                    <a:pt x="433490" y="88182"/>
                  </a:lnTo>
                  <a:lnTo>
                    <a:pt x="433672" y="97980"/>
                  </a:lnTo>
                  <a:lnTo>
                    <a:pt x="433875" y="107778"/>
                  </a:lnTo>
                  <a:lnTo>
                    <a:pt x="434087" y="117576"/>
                  </a:lnTo>
                  <a:lnTo>
                    <a:pt x="434313" y="127374"/>
                  </a:lnTo>
                  <a:lnTo>
                    <a:pt x="434560" y="137172"/>
                  </a:lnTo>
                  <a:lnTo>
                    <a:pt x="434818" y="146970"/>
                  </a:lnTo>
                  <a:lnTo>
                    <a:pt x="435096" y="156769"/>
                  </a:lnTo>
                  <a:lnTo>
                    <a:pt x="435395" y="166567"/>
                  </a:lnTo>
                  <a:lnTo>
                    <a:pt x="435708" y="176365"/>
                  </a:lnTo>
                  <a:lnTo>
                    <a:pt x="436047" y="186163"/>
                  </a:lnTo>
                  <a:lnTo>
                    <a:pt x="436407" y="195961"/>
                  </a:lnTo>
                  <a:lnTo>
                    <a:pt x="436781" y="205759"/>
                  </a:lnTo>
                  <a:lnTo>
                    <a:pt x="437193" y="215557"/>
                  </a:lnTo>
                  <a:lnTo>
                    <a:pt x="437622" y="225355"/>
                  </a:lnTo>
                  <a:lnTo>
                    <a:pt x="438073" y="235153"/>
                  </a:lnTo>
                  <a:lnTo>
                    <a:pt x="438562" y="244951"/>
                  </a:lnTo>
                  <a:lnTo>
                    <a:pt x="439071" y="254749"/>
                  </a:lnTo>
                  <a:lnTo>
                    <a:pt x="439611" y="264547"/>
                  </a:lnTo>
                  <a:lnTo>
                    <a:pt x="440188" y="274345"/>
                  </a:lnTo>
                  <a:lnTo>
                    <a:pt x="440786" y="284143"/>
                  </a:lnTo>
                  <a:lnTo>
                    <a:pt x="441428" y="293941"/>
                  </a:lnTo>
                  <a:lnTo>
                    <a:pt x="442104" y="303739"/>
                  </a:lnTo>
                  <a:lnTo>
                    <a:pt x="442803" y="313538"/>
                  </a:lnTo>
                  <a:lnTo>
                    <a:pt x="443559" y="323336"/>
                  </a:lnTo>
                  <a:lnTo>
                    <a:pt x="444344" y="333134"/>
                  </a:lnTo>
                  <a:lnTo>
                    <a:pt x="445163" y="342932"/>
                  </a:lnTo>
                  <a:lnTo>
                    <a:pt x="446039" y="352730"/>
                  </a:lnTo>
                  <a:lnTo>
                    <a:pt x="446945" y="362528"/>
                  </a:lnTo>
                  <a:lnTo>
                    <a:pt x="447898" y="372326"/>
                  </a:lnTo>
                  <a:lnTo>
                    <a:pt x="448905" y="382124"/>
                  </a:lnTo>
                  <a:lnTo>
                    <a:pt x="449943" y="391922"/>
                  </a:lnTo>
                  <a:lnTo>
                    <a:pt x="451042" y="401720"/>
                  </a:lnTo>
                  <a:lnTo>
                    <a:pt x="452190" y="411518"/>
                  </a:lnTo>
                  <a:lnTo>
                    <a:pt x="453371" y="421316"/>
                  </a:lnTo>
                  <a:lnTo>
                    <a:pt x="454630" y="431114"/>
                  </a:lnTo>
                  <a:lnTo>
                    <a:pt x="455929" y="440912"/>
                  </a:lnTo>
                  <a:lnTo>
                    <a:pt x="457271" y="450710"/>
                  </a:lnTo>
                  <a:lnTo>
                    <a:pt x="458692" y="460508"/>
                  </a:lnTo>
                  <a:lnTo>
                    <a:pt x="460152" y="470307"/>
                  </a:lnTo>
                  <a:lnTo>
                    <a:pt x="461669" y="480105"/>
                  </a:lnTo>
                  <a:lnTo>
                    <a:pt x="463257" y="489903"/>
                  </a:lnTo>
                  <a:lnTo>
                    <a:pt x="464885" y="499701"/>
                  </a:lnTo>
                  <a:lnTo>
                    <a:pt x="466586" y="509499"/>
                  </a:lnTo>
                  <a:lnTo>
                    <a:pt x="468348" y="519297"/>
                  </a:lnTo>
                  <a:lnTo>
                    <a:pt x="470150" y="529095"/>
                  </a:lnTo>
                  <a:lnTo>
                    <a:pt x="472041" y="538893"/>
                  </a:lnTo>
                  <a:lnTo>
                    <a:pt x="473980" y="548691"/>
                  </a:lnTo>
                  <a:lnTo>
                    <a:pt x="475967" y="558489"/>
                  </a:lnTo>
                  <a:lnTo>
                    <a:pt x="478044" y="568287"/>
                  </a:lnTo>
                  <a:lnTo>
                    <a:pt x="480163" y="578085"/>
                  </a:lnTo>
                  <a:lnTo>
                    <a:pt x="482344" y="587883"/>
                  </a:lnTo>
                  <a:lnTo>
                    <a:pt x="484601" y="597681"/>
                  </a:lnTo>
                  <a:lnTo>
                    <a:pt x="486899" y="607479"/>
                  </a:lnTo>
                  <a:lnTo>
                    <a:pt x="489270" y="617277"/>
                  </a:lnTo>
                  <a:lnTo>
                    <a:pt x="491703" y="627076"/>
                  </a:lnTo>
                  <a:lnTo>
                    <a:pt x="494176" y="636874"/>
                  </a:lnTo>
                  <a:lnTo>
                    <a:pt x="496733" y="646672"/>
                  </a:lnTo>
                  <a:lnTo>
                    <a:pt x="499336" y="656470"/>
                  </a:lnTo>
                  <a:lnTo>
                    <a:pt x="501982" y="666268"/>
                  </a:lnTo>
                  <a:lnTo>
                    <a:pt x="504709" y="676066"/>
                  </a:lnTo>
                  <a:lnTo>
                    <a:pt x="507471" y="685864"/>
                  </a:lnTo>
                  <a:lnTo>
                    <a:pt x="510285" y="695662"/>
                  </a:lnTo>
                  <a:lnTo>
                    <a:pt x="513161" y="705460"/>
                  </a:lnTo>
                  <a:lnTo>
                    <a:pt x="516070" y="715258"/>
                  </a:lnTo>
                  <a:lnTo>
                    <a:pt x="519035" y="725056"/>
                  </a:lnTo>
                  <a:lnTo>
                    <a:pt x="522044" y="734854"/>
                  </a:lnTo>
                  <a:lnTo>
                    <a:pt x="525083" y="744652"/>
                  </a:lnTo>
                  <a:lnTo>
                    <a:pt x="528176" y="754450"/>
                  </a:lnTo>
                  <a:lnTo>
                    <a:pt x="531299" y="764248"/>
                  </a:lnTo>
                  <a:lnTo>
                    <a:pt x="534447" y="774046"/>
                  </a:lnTo>
                  <a:lnTo>
                    <a:pt x="537643" y="783845"/>
                  </a:lnTo>
                  <a:lnTo>
                    <a:pt x="540855" y="793643"/>
                  </a:lnTo>
                  <a:lnTo>
                    <a:pt x="544093" y="803441"/>
                  </a:lnTo>
                  <a:lnTo>
                    <a:pt x="547358" y="813239"/>
                  </a:lnTo>
                  <a:lnTo>
                    <a:pt x="550634" y="823037"/>
                  </a:lnTo>
                  <a:lnTo>
                    <a:pt x="553929" y="832835"/>
                  </a:lnTo>
                  <a:lnTo>
                    <a:pt x="557235" y="842633"/>
                  </a:lnTo>
                  <a:lnTo>
                    <a:pt x="560547" y="852431"/>
                  </a:lnTo>
                  <a:lnTo>
                    <a:pt x="563865" y="862229"/>
                  </a:lnTo>
                  <a:lnTo>
                    <a:pt x="567181" y="872027"/>
                  </a:lnTo>
                  <a:lnTo>
                    <a:pt x="570497" y="881825"/>
                  </a:lnTo>
                  <a:lnTo>
                    <a:pt x="573801" y="891623"/>
                  </a:lnTo>
                  <a:lnTo>
                    <a:pt x="577096" y="901421"/>
                  </a:lnTo>
                  <a:lnTo>
                    <a:pt x="580378" y="911219"/>
                  </a:lnTo>
                  <a:lnTo>
                    <a:pt x="583634" y="921017"/>
                  </a:lnTo>
                  <a:lnTo>
                    <a:pt x="586873" y="930816"/>
                  </a:lnTo>
                  <a:lnTo>
                    <a:pt x="590084" y="940614"/>
                  </a:lnTo>
                  <a:lnTo>
                    <a:pt x="593258" y="950412"/>
                  </a:lnTo>
                  <a:lnTo>
                    <a:pt x="596409" y="960210"/>
                  </a:lnTo>
                  <a:lnTo>
                    <a:pt x="599508" y="970008"/>
                  </a:lnTo>
                  <a:lnTo>
                    <a:pt x="602567" y="979806"/>
                  </a:lnTo>
                  <a:lnTo>
                    <a:pt x="605596" y="989604"/>
                  </a:lnTo>
                  <a:lnTo>
                    <a:pt x="608547" y="999402"/>
                  </a:lnTo>
                  <a:lnTo>
                    <a:pt x="611458" y="1009200"/>
                  </a:lnTo>
                  <a:lnTo>
                    <a:pt x="614320" y="1018998"/>
                  </a:lnTo>
                  <a:lnTo>
                    <a:pt x="617097" y="1028796"/>
                  </a:lnTo>
                  <a:lnTo>
                    <a:pt x="619830" y="1038594"/>
                  </a:lnTo>
                  <a:lnTo>
                    <a:pt x="622490" y="1048392"/>
                  </a:lnTo>
                  <a:lnTo>
                    <a:pt x="625066" y="1058190"/>
                  </a:lnTo>
                  <a:lnTo>
                    <a:pt x="627592" y="1067988"/>
                  </a:lnTo>
                  <a:lnTo>
                    <a:pt x="630018" y="1077786"/>
                  </a:lnTo>
                  <a:lnTo>
                    <a:pt x="632367" y="1087585"/>
                  </a:lnTo>
                  <a:lnTo>
                    <a:pt x="634661" y="1097383"/>
                  </a:lnTo>
                  <a:lnTo>
                    <a:pt x="636824" y="1107181"/>
                  </a:lnTo>
                  <a:lnTo>
                    <a:pt x="638923" y="1116979"/>
                  </a:lnTo>
                  <a:lnTo>
                    <a:pt x="640947" y="1126777"/>
                  </a:lnTo>
                  <a:lnTo>
                    <a:pt x="642841" y="1136575"/>
                  </a:lnTo>
                  <a:lnTo>
                    <a:pt x="644671" y="1146373"/>
                  </a:lnTo>
                  <a:lnTo>
                    <a:pt x="646400" y="1156171"/>
                  </a:lnTo>
                  <a:lnTo>
                    <a:pt x="648014" y="1165969"/>
                  </a:lnTo>
                  <a:lnTo>
                    <a:pt x="649561" y="1175767"/>
                  </a:lnTo>
                  <a:lnTo>
                    <a:pt x="650980" y="1185565"/>
                  </a:lnTo>
                  <a:lnTo>
                    <a:pt x="652302" y="1195363"/>
                  </a:lnTo>
                  <a:lnTo>
                    <a:pt x="653555" y="1205161"/>
                  </a:lnTo>
                  <a:lnTo>
                    <a:pt x="654656" y="1214959"/>
                  </a:lnTo>
                  <a:lnTo>
                    <a:pt x="655679" y="1224757"/>
                  </a:lnTo>
                  <a:lnTo>
                    <a:pt x="656619" y="1234555"/>
                  </a:lnTo>
                  <a:lnTo>
                    <a:pt x="657411" y="1244354"/>
                  </a:lnTo>
                  <a:lnTo>
                    <a:pt x="658134" y="1254152"/>
                  </a:lnTo>
                  <a:lnTo>
                    <a:pt x="658751" y="1263950"/>
                  </a:lnTo>
                  <a:lnTo>
                    <a:pt x="659245" y="1273748"/>
                  </a:lnTo>
                  <a:lnTo>
                    <a:pt x="659670" y="1283546"/>
                  </a:lnTo>
                  <a:lnTo>
                    <a:pt x="659970" y="1293344"/>
                  </a:lnTo>
                  <a:lnTo>
                    <a:pt x="660170" y="1303142"/>
                  </a:lnTo>
                  <a:lnTo>
                    <a:pt x="660304" y="1312940"/>
                  </a:lnTo>
                  <a:lnTo>
                    <a:pt x="660296" y="1322738"/>
                  </a:lnTo>
                  <a:lnTo>
                    <a:pt x="660213" y="1332536"/>
                  </a:lnTo>
                  <a:lnTo>
                    <a:pt x="660056" y="1342334"/>
                  </a:lnTo>
                  <a:lnTo>
                    <a:pt x="659764" y="1352132"/>
                  </a:lnTo>
                  <a:lnTo>
                    <a:pt x="659412" y="1361930"/>
                  </a:lnTo>
                  <a:lnTo>
                    <a:pt x="658970" y="1371728"/>
                  </a:lnTo>
                  <a:lnTo>
                    <a:pt x="658422" y="1381526"/>
                  </a:lnTo>
                  <a:lnTo>
                    <a:pt x="657816" y="1391324"/>
                  </a:lnTo>
                  <a:lnTo>
                    <a:pt x="657110" y="1401123"/>
                  </a:lnTo>
                  <a:lnTo>
                    <a:pt x="656323" y="1410921"/>
                  </a:lnTo>
                  <a:lnTo>
                    <a:pt x="655483" y="1420719"/>
                  </a:lnTo>
                  <a:lnTo>
                    <a:pt x="654535" y="1430517"/>
                  </a:lnTo>
                  <a:lnTo>
                    <a:pt x="653531" y="1440315"/>
                  </a:lnTo>
                  <a:lnTo>
                    <a:pt x="652472" y="1450113"/>
                  </a:lnTo>
                  <a:lnTo>
                    <a:pt x="651315" y="1459911"/>
                  </a:lnTo>
                  <a:lnTo>
                    <a:pt x="650116" y="1469709"/>
                  </a:lnTo>
                  <a:lnTo>
                    <a:pt x="648856" y="1479507"/>
                  </a:lnTo>
                  <a:lnTo>
                    <a:pt x="647522" y="1489305"/>
                  </a:lnTo>
                  <a:lnTo>
                    <a:pt x="646151" y="1499103"/>
                  </a:lnTo>
                  <a:lnTo>
                    <a:pt x="644717" y="1508901"/>
                  </a:lnTo>
                  <a:lnTo>
                    <a:pt x="643232" y="1518699"/>
                  </a:lnTo>
                  <a:lnTo>
                    <a:pt x="641714" y="1528497"/>
                  </a:lnTo>
                  <a:lnTo>
                    <a:pt x="640135" y="1538295"/>
                  </a:lnTo>
                  <a:lnTo>
                    <a:pt x="638522" y="1548093"/>
                  </a:lnTo>
                  <a:lnTo>
                    <a:pt x="636881" y="1557892"/>
                  </a:lnTo>
                  <a:lnTo>
                    <a:pt x="635186" y="1567690"/>
                  </a:lnTo>
                  <a:lnTo>
                    <a:pt x="633471" y="1577488"/>
                  </a:lnTo>
                  <a:lnTo>
                    <a:pt x="631727" y="1587286"/>
                  </a:lnTo>
                  <a:lnTo>
                    <a:pt x="629949" y="1597084"/>
                  </a:lnTo>
                  <a:lnTo>
                    <a:pt x="628155" y="1606882"/>
                  </a:lnTo>
                  <a:lnTo>
                    <a:pt x="626336" y="1616680"/>
                  </a:lnTo>
                  <a:lnTo>
                    <a:pt x="624497" y="1626478"/>
                  </a:lnTo>
                  <a:lnTo>
                    <a:pt x="622648" y="1636276"/>
                  </a:lnTo>
                  <a:lnTo>
                    <a:pt x="620780" y="1646074"/>
                  </a:lnTo>
                  <a:lnTo>
                    <a:pt x="618904" y="1655872"/>
                  </a:lnTo>
                  <a:lnTo>
                    <a:pt x="617022" y="1665670"/>
                  </a:lnTo>
                  <a:lnTo>
                    <a:pt x="615131" y="1675468"/>
                  </a:lnTo>
                  <a:lnTo>
                    <a:pt x="613238" y="1685266"/>
                  </a:lnTo>
                  <a:lnTo>
                    <a:pt x="611344" y="1695064"/>
                  </a:lnTo>
                  <a:lnTo>
                    <a:pt x="609453" y="1704863"/>
                  </a:lnTo>
                  <a:lnTo>
                    <a:pt x="607564" y="1714661"/>
                  </a:lnTo>
                  <a:lnTo>
                    <a:pt x="605682" y="1724459"/>
                  </a:lnTo>
                  <a:lnTo>
                    <a:pt x="603809" y="1734257"/>
                  </a:lnTo>
                  <a:lnTo>
                    <a:pt x="601942" y="1744055"/>
                  </a:lnTo>
                  <a:lnTo>
                    <a:pt x="600091" y="1753853"/>
                  </a:lnTo>
                  <a:lnTo>
                    <a:pt x="598254" y="1763651"/>
                  </a:lnTo>
                  <a:lnTo>
                    <a:pt x="596427" y="1773449"/>
                  </a:lnTo>
                  <a:lnTo>
                    <a:pt x="594627" y="1783247"/>
                  </a:lnTo>
                  <a:lnTo>
                    <a:pt x="592842" y="1793045"/>
                  </a:lnTo>
                  <a:lnTo>
                    <a:pt x="591074" y="1802843"/>
                  </a:lnTo>
                  <a:lnTo>
                    <a:pt x="589338" y="1812641"/>
                  </a:lnTo>
                  <a:lnTo>
                    <a:pt x="587618" y="1822439"/>
                  </a:lnTo>
                  <a:lnTo>
                    <a:pt x="585926" y="1832237"/>
                  </a:lnTo>
                  <a:lnTo>
                    <a:pt x="584267" y="1842035"/>
                  </a:lnTo>
                  <a:lnTo>
                    <a:pt x="582626" y="1851833"/>
                  </a:lnTo>
                  <a:lnTo>
                    <a:pt x="581025" y="1861632"/>
                  </a:lnTo>
                  <a:lnTo>
                    <a:pt x="579453" y="1871430"/>
                  </a:lnTo>
                  <a:lnTo>
                    <a:pt x="577903" y="1881228"/>
                  </a:lnTo>
                  <a:lnTo>
                    <a:pt x="576405" y="1891026"/>
                  </a:lnTo>
                  <a:lnTo>
                    <a:pt x="574932" y="1900824"/>
                  </a:lnTo>
                  <a:lnTo>
                    <a:pt x="573489" y="1910622"/>
                  </a:lnTo>
                  <a:lnTo>
                    <a:pt x="572098" y="1920420"/>
                  </a:lnTo>
                  <a:lnTo>
                    <a:pt x="570733" y="1930218"/>
                  </a:lnTo>
                  <a:lnTo>
                    <a:pt x="569409" y="1940016"/>
                  </a:lnTo>
                  <a:lnTo>
                    <a:pt x="568133" y="1949814"/>
                  </a:lnTo>
                  <a:lnTo>
                    <a:pt x="566883" y="1959612"/>
                  </a:lnTo>
                  <a:lnTo>
                    <a:pt x="565686" y="1969410"/>
                  </a:lnTo>
                  <a:lnTo>
                    <a:pt x="564531" y="1979208"/>
                  </a:lnTo>
                  <a:lnTo>
                    <a:pt x="563403" y="1989006"/>
                  </a:lnTo>
                  <a:lnTo>
                    <a:pt x="562340" y="1998804"/>
                  </a:lnTo>
                  <a:lnTo>
                    <a:pt x="561311" y="2008602"/>
                  </a:lnTo>
                  <a:lnTo>
                    <a:pt x="560317" y="2018401"/>
                  </a:lnTo>
                  <a:lnTo>
                    <a:pt x="559387" y="2028199"/>
                  </a:lnTo>
                  <a:lnTo>
                    <a:pt x="558488" y="2037997"/>
                  </a:lnTo>
                  <a:lnTo>
                    <a:pt x="557636" y="2047795"/>
                  </a:lnTo>
                  <a:lnTo>
                    <a:pt x="556839" y="2057593"/>
                  </a:lnTo>
                  <a:lnTo>
                    <a:pt x="556073" y="2067391"/>
                  </a:lnTo>
                  <a:lnTo>
                    <a:pt x="555364" y="2077189"/>
                  </a:lnTo>
                  <a:lnTo>
                    <a:pt x="554702" y="2086987"/>
                  </a:lnTo>
                  <a:lnTo>
                    <a:pt x="554071" y="2096785"/>
                  </a:lnTo>
                  <a:lnTo>
                    <a:pt x="553508" y="2106583"/>
                  </a:lnTo>
                  <a:lnTo>
                    <a:pt x="552981" y="2116381"/>
                  </a:lnTo>
                  <a:lnTo>
                    <a:pt x="552490" y="2126179"/>
                  </a:lnTo>
                  <a:lnTo>
                    <a:pt x="552066" y="2135977"/>
                  </a:lnTo>
                  <a:lnTo>
                    <a:pt x="551673" y="2145775"/>
                  </a:lnTo>
                  <a:lnTo>
                    <a:pt x="551326" y="2155573"/>
                  </a:lnTo>
                  <a:lnTo>
                    <a:pt x="551034" y="2165371"/>
                  </a:lnTo>
                  <a:lnTo>
                    <a:pt x="550773" y="2175170"/>
                  </a:lnTo>
                  <a:lnTo>
                    <a:pt x="550566" y="2184968"/>
                  </a:lnTo>
                  <a:lnTo>
                    <a:pt x="550404" y="2194766"/>
                  </a:lnTo>
                  <a:lnTo>
                    <a:pt x="550272" y="2204564"/>
                  </a:lnTo>
                  <a:lnTo>
                    <a:pt x="550200" y="2214362"/>
                  </a:lnTo>
                  <a:lnTo>
                    <a:pt x="550162" y="2224160"/>
                  </a:lnTo>
                  <a:lnTo>
                    <a:pt x="550156" y="2233958"/>
                  </a:lnTo>
                  <a:lnTo>
                    <a:pt x="550210" y="2243756"/>
                  </a:lnTo>
                  <a:lnTo>
                    <a:pt x="550291" y="2253554"/>
                  </a:lnTo>
                  <a:lnTo>
                    <a:pt x="550410" y="2263352"/>
                  </a:lnTo>
                  <a:lnTo>
                    <a:pt x="550577" y="2273150"/>
                  </a:lnTo>
                  <a:lnTo>
                    <a:pt x="550769" y="2282948"/>
                  </a:lnTo>
                  <a:lnTo>
                    <a:pt x="551004" y="2292746"/>
                  </a:lnTo>
                  <a:lnTo>
                    <a:pt x="551276" y="2302544"/>
                  </a:lnTo>
                  <a:lnTo>
                    <a:pt x="551571" y="2312342"/>
                  </a:lnTo>
                  <a:lnTo>
                    <a:pt x="551912" y="2322140"/>
                  </a:lnTo>
                  <a:lnTo>
                    <a:pt x="552279" y="2331939"/>
                  </a:lnTo>
                  <a:lnTo>
                    <a:pt x="552669" y="2341737"/>
                  </a:lnTo>
                  <a:lnTo>
                    <a:pt x="553104" y="2351535"/>
                  </a:lnTo>
                  <a:lnTo>
                    <a:pt x="553558" y="2361333"/>
                  </a:lnTo>
                  <a:lnTo>
                    <a:pt x="554037" y="2371131"/>
                  </a:lnTo>
                  <a:lnTo>
                    <a:pt x="554549" y="2380929"/>
                  </a:lnTo>
                  <a:lnTo>
                    <a:pt x="555078" y="2390727"/>
                  </a:lnTo>
                  <a:lnTo>
                    <a:pt x="555635" y="2400525"/>
                  </a:lnTo>
                  <a:lnTo>
                    <a:pt x="556215" y="2410323"/>
                  </a:lnTo>
                  <a:lnTo>
                    <a:pt x="556809" y="2420121"/>
                  </a:lnTo>
                  <a:lnTo>
                    <a:pt x="557430" y="2429919"/>
                  </a:lnTo>
                  <a:lnTo>
                    <a:pt x="558066" y="2439717"/>
                  </a:lnTo>
                  <a:lnTo>
                    <a:pt x="558715" y="2449515"/>
                  </a:lnTo>
                  <a:lnTo>
                    <a:pt x="559389" y="2459313"/>
                  </a:lnTo>
                  <a:lnTo>
                    <a:pt x="560072" y="2469111"/>
                  </a:lnTo>
                  <a:lnTo>
                    <a:pt x="560768" y="2478910"/>
                  </a:lnTo>
                  <a:lnTo>
                    <a:pt x="561480" y="2488708"/>
                  </a:lnTo>
                  <a:lnTo>
                    <a:pt x="562200" y="2498506"/>
                  </a:lnTo>
                  <a:lnTo>
                    <a:pt x="562932" y="2508304"/>
                  </a:lnTo>
                  <a:lnTo>
                    <a:pt x="563674" y="2518102"/>
                  </a:lnTo>
                  <a:lnTo>
                    <a:pt x="564423" y="2527900"/>
                  </a:lnTo>
                  <a:lnTo>
                    <a:pt x="565181" y="2537698"/>
                  </a:lnTo>
                  <a:lnTo>
                    <a:pt x="565946" y="2547496"/>
                  </a:lnTo>
                  <a:lnTo>
                    <a:pt x="566715" y="2557294"/>
                  </a:lnTo>
                  <a:lnTo>
                    <a:pt x="567492" y="2567092"/>
                  </a:lnTo>
                  <a:lnTo>
                    <a:pt x="568273" y="2576890"/>
                  </a:lnTo>
                  <a:lnTo>
                    <a:pt x="569058" y="2586688"/>
                  </a:lnTo>
                  <a:lnTo>
                    <a:pt x="569848" y="2596486"/>
                  </a:lnTo>
                  <a:lnTo>
                    <a:pt x="570640" y="2606284"/>
                  </a:lnTo>
                  <a:lnTo>
                    <a:pt x="571436" y="2616082"/>
                  </a:lnTo>
                  <a:lnTo>
                    <a:pt x="572235" y="2625880"/>
                  </a:lnTo>
                  <a:lnTo>
                    <a:pt x="573037" y="2635679"/>
                  </a:lnTo>
                  <a:lnTo>
                    <a:pt x="573842" y="2645477"/>
                  </a:lnTo>
                  <a:lnTo>
                    <a:pt x="574651" y="2655275"/>
                  </a:lnTo>
                  <a:lnTo>
                    <a:pt x="575461" y="2665073"/>
                  </a:lnTo>
                  <a:lnTo>
                    <a:pt x="576277" y="2674871"/>
                  </a:lnTo>
                  <a:lnTo>
                    <a:pt x="577096" y="2684669"/>
                  </a:lnTo>
                  <a:lnTo>
                    <a:pt x="577918" y="2694467"/>
                  </a:lnTo>
                  <a:lnTo>
                    <a:pt x="578748" y="2704265"/>
                  </a:lnTo>
                  <a:lnTo>
                    <a:pt x="579581" y="2714063"/>
                  </a:lnTo>
                  <a:lnTo>
                    <a:pt x="580421" y="2723861"/>
                  </a:lnTo>
                  <a:lnTo>
                    <a:pt x="581270" y="2733659"/>
                  </a:lnTo>
                  <a:lnTo>
                    <a:pt x="582124" y="2743457"/>
                  </a:lnTo>
                  <a:lnTo>
                    <a:pt x="582989" y="2753255"/>
                  </a:lnTo>
                  <a:lnTo>
                    <a:pt x="583866" y="2763053"/>
                  </a:lnTo>
                  <a:lnTo>
                    <a:pt x="584749" y="2772851"/>
                  </a:lnTo>
                  <a:lnTo>
                    <a:pt x="585652" y="2782649"/>
                  </a:lnTo>
                  <a:lnTo>
                    <a:pt x="586566" y="2792448"/>
                  </a:lnTo>
                  <a:lnTo>
                    <a:pt x="587493" y="2802246"/>
                  </a:lnTo>
                  <a:lnTo>
                    <a:pt x="588444" y="2812044"/>
                  </a:lnTo>
                  <a:lnTo>
                    <a:pt x="589409" y="2821842"/>
                  </a:lnTo>
                  <a:lnTo>
                    <a:pt x="590395" y="2831640"/>
                  </a:lnTo>
                  <a:lnTo>
                    <a:pt x="591408" y="2841438"/>
                  </a:lnTo>
                  <a:lnTo>
                    <a:pt x="592438" y="2851236"/>
                  </a:lnTo>
                  <a:lnTo>
                    <a:pt x="593501" y="2861034"/>
                  </a:lnTo>
                  <a:lnTo>
                    <a:pt x="594592" y="2870832"/>
                  </a:lnTo>
                  <a:lnTo>
                    <a:pt x="595704" y="2880630"/>
                  </a:lnTo>
                  <a:lnTo>
                    <a:pt x="596862" y="2890428"/>
                  </a:lnTo>
                  <a:lnTo>
                    <a:pt x="598049" y="2900226"/>
                  </a:lnTo>
                  <a:lnTo>
                    <a:pt x="599263" y="2910024"/>
                  </a:lnTo>
                  <a:lnTo>
                    <a:pt x="600534" y="2919822"/>
                  </a:lnTo>
                  <a:lnTo>
                    <a:pt x="601834" y="2929620"/>
                  </a:lnTo>
                  <a:lnTo>
                    <a:pt x="603176" y="2939418"/>
                  </a:lnTo>
                  <a:lnTo>
                    <a:pt x="604576" y="2949217"/>
                  </a:lnTo>
                  <a:lnTo>
                    <a:pt x="606008" y="2959015"/>
                  </a:lnTo>
                  <a:lnTo>
                    <a:pt x="607500" y="2968813"/>
                  </a:lnTo>
                  <a:lnTo>
                    <a:pt x="609046" y="2978611"/>
                  </a:lnTo>
                  <a:lnTo>
                    <a:pt x="610629" y="2988409"/>
                  </a:lnTo>
                  <a:lnTo>
                    <a:pt x="612293" y="2998207"/>
                  </a:lnTo>
                  <a:lnTo>
                    <a:pt x="614005" y="3008005"/>
                  </a:lnTo>
                  <a:lnTo>
                    <a:pt x="615763" y="3017803"/>
                  </a:lnTo>
                  <a:lnTo>
                    <a:pt x="617614" y="3027601"/>
                  </a:lnTo>
                  <a:lnTo>
                    <a:pt x="619511" y="3037399"/>
                  </a:lnTo>
                  <a:lnTo>
                    <a:pt x="621471" y="3047197"/>
                  </a:lnTo>
                  <a:lnTo>
                    <a:pt x="623519" y="3056995"/>
                  </a:lnTo>
                  <a:lnTo>
                    <a:pt x="625616" y="3066793"/>
                  </a:lnTo>
                  <a:lnTo>
                    <a:pt x="627797" y="3076591"/>
                  </a:lnTo>
                  <a:lnTo>
                    <a:pt x="630057" y="3086389"/>
                  </a:lnTo>
                  <a:lnTo>
                    <a:pt x="632369" y="3096187"/>
                  </a:lnTo>
                  <a:lnTo>
                    <a:pt x="634787" y="3105986"/>
                  </a:lnTo>
                  <a:lnTo>
                    <a:pt x="637272" y="3115784"/>
                  </a:lnTo>
                  <a:lnTo>
                    <a:pt x="639814" y="3125582"/>
                  </a:lnTo>
                  <a:lnTo>
                    <a:pt x="642478" y="3135380"/>
                  </a:lnTo>
                  <a:lnTo>
                    <a:pt x="645197" y="3145178"/>
                  </a:lnTo>
                  <a:lnTo>
                    <a:pt x="647992" y="3154976"/>
                  </a:lnTo>
                  <a:lnTo>
                    <a:pt x="650895" y="3164774"/>
                  </a:lnTo>
                  <a:lnTo>
                    <a:pt x="653854" y="3174572"/>
                  </a:lnTo>
                  <a:lnTo>
                    <a:pt x="656908" y="3184370"/>
                  </a:lnTo>
                  <a:lnTo>
                    <a:pt x="660053" y="3194168"/>
                  </a:lnTo>
                  <a:lnTo>
                    <a:pt x="663253" y="3203966"/>
                  </a:lnTo>
                  <a:lnTo>
                    <a:pt x="666565" y="3213764"/>
                  </a:lnTo>
                  <a:lnTo>
                    <a:pt x="669949" y="3223562"/>
                  </a:lnTo>
                  <a:lnTo>
                    <a:pt x="673388" y="3233360"/>
                  </a:lnTo>
                  <a:lnTo>
                    <a:pt x="676951" y="3243158"/>
                  </a:lnTo>
                  <a:lnTo>
                    <a:pt x="680566" y="3252957"/>
                  </a:lnTo>
                  <a:lnTo>
                    <a:pt x="684251" y="3262755"/>
                  </a:lnTo>
                  <a:lnTo>
                    <a:pt x="688035" y="3272553"/>
                  </a:lnTo>
                  <a:lnTo>
                    <a:pt x="691868" y="3282351"/>
                  </a:lnTo>
                  <a:lnTo>
                    <a:pt x="695780" y="3292149"/>
                  </a:lnTo>
                  <a:lnTo>
                    <a:pt x="699768" y="3301947"/>
                  </a:lnTo>
                  <a:lnTo>
                    <a:pt x="703799" y="3311745"/>
                  </a:lnTo>
                  <a:lnTo>
                    <a:pt x="707912" y="3321543"/>
                  </a:lnTo>
                  <a:lnTo>
                    <a:pt x="712078" y="3331341"/>
                  </a:lnTo>
                  <a:lnTo>
                    <a:pt x="716281" y="3341139"/>
                  </a:lnTo>
                  <a:lnTo>
                    <a:pt x="720562" y="3350937"/>
                  </a:lnTo>
                  <a:lnTo>
                    <a:pt x="724873" y="3360735"/>
                  </a:lnTo>
                  <a:lnTo>
                    <a:pt x="729223" y="3370533"/>
                  </a:lnTo>
                  <a:lnTo>
                    <a:pt x="733622" y="3380331"/>
                  </a:lnTo>
                  <a:lnTo>
                    <a:pt x="738042" y="3390129"/>
                  </a:lnTo>
                  <a:lnTo>
                    <a:pt x="742492" y="3399927"/>
                  </a:lnTo>
                  <a:lnTo>
                    <a:pt x="746964" y="3409726"/>
                  </a:lnTo>
                  <a:lnTo>
                    <a:pt x="751448" y="3419524"/>
                  </a:lnTo>
                  <a:lnTo>
                    <a:pt x="755944" y="3429322"/>
                  </a:lnTo>
                  <a:lnTo>
                    <a:pt x="760441" y="3439120"/>
                  </a:lnTo>
                  <a:lnTo>
                    <a:pt x="764937" y="3448918"/>
                  </a:lnTo>
                  <a:lnTo>
                    <a:pt x="769417" y="3458716"/>
                  </a:lnTo>
                  <a:lnTo>
                    <a:pt x="773883" y="3468514"/>
                  </a:lnTo>
                  <a:lnTo>
                    <a:pt x="778330" y="3478312"/>
                  </a:lnTo>
                  <a:lnTo>
                    <a:pt x="782732" y="3488110"/>
                  </a:lnTo>
                  <a:lnTo>
                    <a:pt x="787107" y="3497908"/>
                  </a:lnTo>
                  <a:lnTo>
                    <a:pt x="791434" y="3507706"/>
                  </a:lnTo>
                  <a:lnTo>
                    <a:pt x="795695" y="3517504"/>
                  </a:lnTo>
                  <a:lnTo>
                    <a:pt x="799914" y="3527302"/>
                  </a:lnTo>
                  <a:lnTo>
                    <a:pt x="804045" y="3537100"/>
                  </a:lnTo>
                  <a:lnTo>
                    <a:pt x="808099" y="3546898"/>
                  </a:lnTo>
                  <a:lnTo>
                    <a:pt x="812096" y="3556696"/>
                  </a:lnTo>
                  <a:lnTo>
                    <a:pt x="815954" y="3566495"/>
                  </a:lnTo>
                  <a:lnTo>
                    <a:pt x="819732" y="3576293"/>
                  </a:lnTo>
                  <a:lnTo>
                    <a:pt x="823423" y="3586091"/>
                  </a:lnTo>
                  <a:lnTo>
                    <a:pt x="826945" y="3595889"/>
                  </a:lnTo>
                  <a:lnTo>
                    <a:pt x="830379" y="3605687"/>
                  </a:lnTo>
                  <a:lnTo>
                    <a:pt x="833679" y="3615485"/>
                  </a:lnTo>
                  <a:lnTo>
                    <a:pt x="836805" y="3625283"/>
                  </a:lnTo>
                  <a:lnTo>
                    <a:pt x="839830" y="3635081"/>
                  </a:lnTo>
                  <a:lnTo>
                    <a:pt x="842662" y="3644879"/>
                  </a:lnTo>
                  <a:lnTo>
                    <a:pt x="845327" y="3654677"/>
                  </a:lnTo>
                  <a:lnTo>
                    <a:pt x="847879" y="3664475"/>
                  </a:lnTo>
                  <a:lnTo>
                    <a:pt x="850173" y="3674273"/>
                  </a:lnTo>
                  <a:lnTo>
                    <a:pt x="852319" y="3684071"/>
                  </a:lnTo>
                  <a:lnTo>
                    <a:pt x="854318" y="3693869"/>
                  </a:lnTo>
                  <a:lnTo>
                    <a:pt x="856029" y="3703667"/>
                  </a:lnTo>
                  <a:lnTo>
                    <a:pt x="857602" y="3713465"/>
                  </a:lnTo>
                  <a:lnTo>
                    <a:pt x="858970" y="3723264"/>
                  </a:lnTo>
                  <a:lnTo>
                    <a:pt x="860072" y="3733062"/>
                  </a:lnTo>
                  <a:lnTo>
                    <a:pt x="861026" y="3742860"/>
                  </a:lnTo>
                  <a:lnTo>
                    <a:pt x="861713" y="3752658"/>
                  </a:lnTo>
                  <a:lnTo>
                    <a:pt x="862166" y="3762456"/>
                  </a:lnTo>
                  <a:lnTo>
                    <a:pt x="862464" y="3772254"/>
                  </a:lnTo>
                  <a:lnTo>
                    <a:pt x="862433" y="3782052"/>
                  </a:lnTo>
                  <a:lnTo>
                    <a:pt x="862209" y="3791850"/>
                  </a:lnTo>
                  <a:lnTo>
                    <a:pt x="861808" y="3801648"/>
                  </a:lnTo>
                  <a:lnTo>
                    <a:pt x="861052" y="3811446"/>
                  </a:lnTo>
                  <a:lnTo>
                    <a:pt x="860134" y="3821244"/>
                  </a:lnTo>
                  <a:lnTo>
                    <a:pt x="858984" y="3831042"/>
                  </a:lnTo>
                  <a:lnTo>
                    <a:pt x="857528" y="3840840"/>
                  </a:lnTo>
                  <a:lnTo>
                    <a:pt x="855910" y="3850638"/>
                  </a:lnTo>
                  <a:lnTo>
                    <a:pt x="854010" y="3860436"/>
                  </a:lnTo>
                  <a:lnTo>
                    <a:pt x="851858" y="3870234"/>
                  </a:lnTo>
                  <a:lnTo>
                    <a:pt x="849546" y="3880033"/>
                  </a:lnTo>
                  <a:lnTo>
                    <a:pt x="846909" y="3889831"/>
                  </a:lnTo>
                  <a:lnTo>
                    <a:pt x="844078" y="3899629"/>
                  </a:lnTo>
                  <a:lnTo>
                    <a:pt x="841082" y="3909427"/>
                  </a:lnTo>
                  <a:lnTo>
                    <a:pt x="837745" y="3919225"/>
                  </a:lnTo>
                  <a:lnTo>
                    <a:pt x="834262" y="3929023"/>
                  </a:lnTo>
                  <a:lnTo>
                    <a:pt x="830577" y="3938821"/>
                  </a:lnTo>
                  <a:lnTo>
                    <a:pt x="826619" y="3948619"/>
                  </a:lnTo>
                  <a:lnTo>
                    <a:pt x="822524" y="3958417"/>
                  </a:lnTo>
                  <a:lnTo>
                    <a:pt x="818200" y="3968215"/>
                  </a:lnTo>
                  <a:lnTo>
                    <a:pt x="813668" y="3978013"/>
                  </a:lnTo>
                  <a:lnTo>
                    <a:pt x="809010" y="3987811"/>
                  </a:lnTo>
                  <a:lnTo>
                    <a:pt x="804108" y="3997609"/>
                  </a:lnTo>
                  <a:lnTo>
                    <a:pt x="799059" y="4007407"/>
                  </a:lnTo>
                  <a:lnTo>
                    <a:pt x="793896" y="4017205"/>
                  </a:lnTo>
                  <a:lnTo>
                    <a:pt x="788491" y="4027004"/>
                  </a:lnTo>
                  <a:lnTo>
                    <a:pt x="782990" y="4036802"/>
                  </a:lnTo>
                  <a:lnTo>
                    <a:pt x="777361" y="4046600"/>
                  </a:lnTo>
                  <a:lnTo>
                    <a:pt x="771559" y="4056398"/>
                  </a:lnTo>
                  <a:lnTo>
                    <a:pt x="765677" y="4066196"/>
                  </a:lnTo>
                  <a:lnTo>
                    <a:pt x="759667" y="4075994"/>
                  </a:lnTo>
                  <a:lnTo>
                    <a:pt x="753543" y="4085792"/>
                  </a:lnTo>
                  <a:lnTo>
                    <a:pt x="747355" y="4095590"/>
                  </a:lnTo>
                  <a:lnTo>
                    <a:pt x="741052" y="4105388"/>
                  </a:lnTo>
                  <a:lnTo>
                    <a:pt x="734684" y="4115186"/>
                  </a:lnTo>
                  <a:lnTo>
                    <a:pt x="728268" y="4124984"/>
                  </a:lnTo>
                  <a:lnTo>
                    <a:pt x="721763" y="4134782"/>
                  </a:lnTo>
                  <a:lnTo>
                    <a:pt x="715229" y="4144580"/>
                  </a:lnTo>
                  <a:lnTo>
                    <a:pt x="708658" y="4154378"/>
                  </a:lnTo>
                  <a:lnTo>
                    <a:pt x="702048" y="4164176"/>
                  </a:lnTo>
                  <a:lnTo>
                    <a:pt x="695426" y="4173974"/>
                  </a:lnTo>
                  <a:lnTo>
                    <a:pt x="688788" y="4183773"/>
                  </a:lnTo>
                  <a:lnTo>
                    <a:pt x="682149" y="4193571"/>
                  </a:lnTo>
                  <a:lnTo>
                    <a:pt x="675514" y="4203369"/>
                  </a:lnTo>
                  <a:lnTo>
                    <a:pt x="668895" y="4213167"/>
                  </a:lnTo>
                  <a:lnTo>
                    <a:pt x="662300" y="4222965"/>
                  </a:lnTo>
                  <a:lnTo>
                    <a:pt x="655723" y="4232763"/>
                  </a:lnTo>
                  <a:lnTo>
                    <a:pt x="649202" y="4242561"/>
                  </a:lnTo>
                  <a:lnTo>
                    <a:pt x="642717" y="4252359"/>
                  </a:lnTo>
                  <a:lnTo>
                    <a:pt x="636274" y="4262157"/>
                  </a:lnTo>
                  <a:lnTo>
                    <a:pt x="629914" y="4271955"/>
                  </a:lnTo>
                  <a:lnTo>
                    <a:pt x="623600" y="4281753"/>
                  </a:lnTo>
                  <a:lnTo>
                    <a:pt x="617359" y="4291551"/>
                  </a:lnTo>
                  <a:lnTo>
                    <a:pt x="611213" y="4301349"/>
                  </a:lnTo>
                  <a:lnTo>
                    <a:pt x="605123" y="4311147"/>
                  </a:lnTo>
                  <a:lnTo>
                    <a:pt x="599144" y="4320945"/>
                  </a:lnTo>
                  <a:lnTo>
                    <a:pt x="593258" y="4330743"/>
                  </a:lnTo>
                  <a:lnTo>
                    <a:pt x="587437" y="4340542"/>
                  </a:lnTo>
                  <a:lnTo>
                    <a:pt x="581768" y="4350340"/>
                  </a:lnTo>
                  <a:lnTo>
                    <a:pt x="576181" y="4360138"/>
                  </a:lnTo>
                  <a:lnTo>
                    <a:pt x="570681" y="4369936"/>
                  </a:lnTo>
                  <a:lnTo>
                    <a:pt x="565344" y="4379734"/>
                  </a:lnTo>
                  <a:lnTo>
                    <a:pt x="560087" y="4389532"/>
                  </a:lnTo>
                  <a:lnTo>
                    <a:pt x="554949" y="4399330"/>
                  </a:lnTo>
                  <a:lnTo>
                    <a:pt x="549960" y="4409128"/>
                  </a:lnTo>
                  <a:lnTo>
                    <a:pt x="545053" y="4418926"/>
                  </a:lnTo>
                  <a:lnTo>
                    <a:pt x="540301" y="4428724"/>
                  </a:lnTo>
                  <a:lnTo>
                    <a:pt x="535674" y="4438522"/>
                  </a:lnTo>
                  <a:lnTo>
                    <a:pt x="531133" y="4448320"/>
                  </a:lnTo>
                  <a:lnTo>
                    <a:pt x="526777" y="4458118"/>
                  </a:lnTo>
                  <a:lnTo>
                    <a:pt x="522522" y="4467916"/>
                  </a:lnTo>
                  <a:lnTo>
                    <a:pt x="518367" y="4477714"/>
                  </a:lnTo>
                  <a:lnTo>
                    <a:pt x="514398" y="4487512"/>
                  </a:lnTo>
                  <a:lnTo>
                    <a:pt x="510516" y="4497311"/>
                  </a:lnTo>
                  <a:lnTo>
                    <a:pt x="506759" y="4507109"/>
                  </a:lnTo>
                  <a:lnTo>
                    <a:pt x="503160" y="4516907"/>
                  </a:lnTo>
                  <a:lnTo>
                    <a:pt x="499645" y="4526705"/>
                  </a:lnTo>
                  <a:lnTo>
                    <a:pt x="496280" y="4536503"/>
                  </a:lnTo>
                  <a:lnTo>
                    <a:pt x="493040" y="4546301"/>
                  </a:lnTo>
                  <a:lnTo>
                    <a:pt x="489883" y="4556099"/>
                  </a:lnTo>
                  <a:lnTo>
                    <a:pt x="486895" y="4565897"/>
                  </a:lnTo>
                  <a:lnTo>
                    <a:pt x="484001" y="4575695"/>
                  </a:lnTo>
                  <a:lnTo>
                    <a:pt x="481195" y="4585493"/>
                  </a:lnTo>
                  <a:lnTo>
                    <a:pt x="478557" y="4595291"/>
                  </a:lnTo>
                  <a:lnTo>
                    <a:pt x="475992" y="4605089"/>
                  </a:lnTo>
                  <a:lnTo>
                    <a:pt x="473532" y="4614887"/>
                  </a:lnTo>
                  <a:lnTo>
                    <a:pt x="471207" y="4624685"/>
                  </a:lnTo>
                  <a:lnTo>
                    <a:pt x="468951" y="4634483"/>
                  </a:lnTo>
                  <a:lnTo>
                    <a:pt x="466814" y="4644281"/>
                  </a:lnTo>
                  <a:lnTo>
                    <a:pt x="464779" y="4654080"/>
                  </a:lnTo>
                  <a:lnTo>
                    <a:pt x="462809" y="4663878"/>
                  </a:lnTo>
                  <a:lnTo>
                    <a:pt x="460968" y="4673676"/>
                  </a:lnTo>
                  <a:lnTo>
                    <a:pt x="459201" y="4683474"/>
                  </a:lnTo>
                  <a:lnTo>
                    <a:pt x="457497" y="4693272"/>
                  </a:lnTo>
                  <a:lnTo>
                    <a:pt x="455921" y="4703070"/>
                  </a:lnTo>
                  <a:lnTo>
                    <a:pt x="454398" y="4712868"/>
                  </a:lnTo>
                  <a:lnTo>
                    <a:pt x="452948" y="4722666"/>
                  </a:lnTo>
                  <a:lnTo>
                    <a:pt x="451596" y="4732464"/>
                  </a:lnTo>
                  <a:lnTo>
                    <a:pt x="450293" y="4742262"/>
                  </a:lnTo>
                  <a:lnTo>
                    <a:pt x="449069" y="4752060"/>
                  </a:lnTo>
                  <a:lnTo>
                    <a:pt x="447918" y="4761858"/>
                  </a:lnTo>
                  <a:lnTo>
                    <a:pt x="446811" y="4771656"/>
                  </a:lnTo>
                  <a:lnTo>
                    <a:pt x="445788" y="4781454"/>
                  </a:lnTo>
                  <a:lnTo>
                    <a:pt x="444815" y="4791252"/>
                  </a:lnTo>
                  <a:lnTo>
                    <a:pt x="443882" y="4801051"/>
                  </a:lnTo>
                  <a:lnTo>
                    <a:pt x="443032" y="4810849"/>
                  </a:lnTo>
                  <a:lnTo>
                    <a:pt x="442215" y="4820647"/>
                  </a:lnTo>
                  <a:lnTo>
                    <a:pt x="441444" y="4830445"/>
                  </a:lnTo>
                  <a:lnTo>
                    <a:pt x="440734" y="4840243"/>
                  </a:lnTo>
                  <a:lnTo>
                    <a:pt x="440054" y="4850041"/>
                  </a:lnTo>
                  <a:lnTo>
                    <a:pt x="439422" y="4859839"/>
                  </a:lnTo>
                  <a:lnTo>
                    <a:pt x="438833" y="4869637"/>
                  </a:lnTo>
                  <a:lnTo>
                    <a:pt x="438271" y="4879435"/>
                  </a:lnTo>
                  <a:lnTo>
                    <a:pt x="437757" y="4889233"/>
                  </a:lnTo>
                  <a:lnTo>
                    <a:pt x="437272" y="4899031"/>
                  </a:lnTo>
                  <a:lnTo>
                    <a:pt x="436810" y="4908829"/>
                  </a:lnTo>
                  <a:lnTo>
                    <a:pt x="436395" y="4918627"/>
                  </a:lnTo>
                  <a:lnTo>
                    <a:pt x="436000" y="4928425"/>
                  </a:lnTo>
                  <a:lnTo>
                    <a:pt x="435628" y="4938223"/>
                  </a:lnTo>
                  <a:lnTo>
                    <a:pt x="435291" y="4948021"/>
                  </a:lnTo>
                  <a:lnTo>
                    <a:pt x="434970" y="4957820"/>
                  </a:lnTo>
                  <a:lnTo>
                    <a:pt x="434674" y="4967618"/>
                  </a:lnTo>
                  <a:lnTo>
                    <a:pt x="434402" y="4977416"/>
                  </a:lnTo>
                  <a:lnTo>
                    <a:pt x="434143" y="4987214"/>
                  </a:lnTo>
                  <a:lnTo>
                    <a:pt x="433909" y="4997012"/>
                  </a:lnTo>
                  <a:lnTo>
                    <a:pt x="433691" y="50068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661737" y="409730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61737" y="409730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596426" y="4097306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596426" y="4097306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967965" y="3458520"/>
              <a:ext cx="0" cy="520811"/>
            </a:xfrm>
            <a:custGeom>
              <a:avLst/>
              <a:pathLst>
                <a:path w="0" h="520811">
                  <a:moveTo>
                    <a:pt x="0" y="52081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67965" y="4606608"/>
              <a:ext cx="0" cy="517934"/>
            </a:xfrm>
            <a:custGeom>
              <a:avLst/>
              <a:pathLst>
                <a:path w="0" h="517934">
                  <a:moveTo>
                    <a:pt x="0" y="0"/>
                  </a:moveTo>
                  <a:lnTo>
                    <a:pt x="0" y="51793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4902654" y="3979332"/>
              <a:ext cx="130622" cy="627275"/>
            </a:xfrm>
            <a:custGeom>
              <a:avLst/>
              <a:pathLst>
                <a:path w="130622" h="627275">
                  <a:moveTo>
                    <a:pt x="0" y="0"/>
                  </a:moveTo>
                  <a:lnTo>
                    <a:pt x="0" y="627275"/>
                  </a:lnTo>
                  <a:lnTo>
                    <a:pt x="130622" y="627275"/>
                  </a:ln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902654" y="4428208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274193" y="2267272"/>
              <a:ext cx="0" cy="572605"/>
            </a:xfrm>
            <a:custGeom>
              <a:avLst/>
              <a:pathLst>
                <a:path w="0" h="572605">
                  <a:moveTo>
                    <a:pt x="0" y="5726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274193" y="5046852"/>
              <a:ext cx="0" cy="92077"/>
            </a:xfrm>
            <a:custGeom>
              <a:avLst/>
              <a:pathLst>
                <a:path w="0" h="92077">
                  <a:moveTo>
                    <a:pt x="0" y="0"/>
                  </a:moveTo>
                  <a:lnTo>
                    <a:pt x="0" y="9207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6208882" y="2839877"/>
              <a:ext cx="130622" cy="2206975"/>
            </a:xfrm>
            <a:custGeom>
              <a:avLst/>
              <a:pathLst>
                <a:path w="130622" h="2206975">
                  <a:moveTo>
                    <a:pt x="0" y="0"/>
                  </a:moveTo>
                  <a:lnTo>
                    <a:pt x="0" y="2206975"/>
                  </a:lnTo>
                  <a:lnTo>
                    <a:pt x="130622" y="2206975"/>
                  </a:ln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208882" y="4459860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4940904" y="5104667"/>
              <a:ext cx="39750" cy="39750"/>
            </a:xfrm>
            <a:custGeom>
              <a:avLst/>
              <a:pathLst>
                <a:path w="39750" h="39750">
                  <a:moveTo>
                    <a:pt x="0" y="19875"/>
                  </a:moveTo>
                  <a:lnTo>
                    <a:pt x="19875" y="0"/>
                  </a:lnTo>
                  <a:lnTo>
                    <a:pt x="39750" y="19875"/>
                  </a:lnTo>
                  <a:lnTo>
                    <a:pt x="19875" y="3975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005077" y="2878706"/>
              <a:ext cx="37438" cy="374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137390" y="4909266"/>
              <a:ext cx="39223" cy="392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333521" y="2721726"/>
              <a:ext cx="23372" cy="233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275270" y="5114789"/>
              <a:ext cx="25261" cy="252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153856" y="4562318"/>
              <a:ext cx="42540" cy="425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183249" y="3668546"/>
              <a:ext cx="51843" cy="518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265269" y="4988127"/>
              <a:ext cx="100185" cy="1001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038814" y="5082824"/>
              <a:ext cx="100700" cy="1007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067389" y="5066178"/>
              <a:ext cx="70690" cy="706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105950" y="3246853"/>
              <a:ext cx="101064" cy="10106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077726" y="4616673"/>
              <a:ext cx="100721" cy="1007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447149" y="4020565"/>
              <a:ext cx="153481" cy="1534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341244" y="2770107"/>
              <a:ext cx="93499" cy="934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418262" y="4796413"/>
              <a:ext cx="40491" cy="404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347756" y="2735448"/>
              <a:ext cx="139800" cy="1398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024039" y="3688725"/>
              <a:ext cx="40260" cy="402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223263" y="5083114"/>
              <a:ext cx="100120" cy="1001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483661" y="4784373"/>
              <a:ext cx="53061" cy="530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220383" y="4325188"/>
              <a:ext cx="90945" cy="909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225820" y="3336105"/>
              <a:ext cx="100960" cy="1009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218334" y="2572771"/>
              <a:ext cx="131373" cy="13137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440389" y="2378020"/>
              <a:ext cx="100773" cy="10077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6203293" y="2216989"/>
              <a:ext cx="100565" cy="100565"/>
            </a:xfrm>
            <a:custGeom>
              <a:avLst/>
              <a:pathLst>
                <a:path w="100565" h="100565">
                  <a:moveTo>
                    <a:pt x="0" y="50282"/>
                  </a:moveTo>
                  <a:lnTo>
                    <a:pt x="50282" y="0"/>
                  </a:lnTo>
                  <a:lnTo>
                    <a:pt x="100565" y="50282"/>
                  </a:lnTo>
                  <a:lnTo>
                    <a:pt x="50282" y="10056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107405" y="4889674"/>
              <a:ext cx="101427" cy="1014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6154695" y="2247159"/>
              <a:ext cx="40225" cy="40225"/>
            </a:xfrm>
            <a:custGeom>
              <a:avLst/>
              <a:pathLst>
                <a:path w="40225" h="40225">
                  <a:moveTo>
                    <a:pt x="0" y="20112"/>
                  </a:moveTo>
                  <a:lnTo>
                    <a:pt x="20112" y="0"/>
                  </a:lnTo>
                  <a:lnTo>
                    <a:pt x="40225" y="20112"/>
                  </a:lnTo>
                  <a:lnTo>
                    <a:pt x="20112" y="4022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004474" y="4922188"/>
              <a:ext cx="47908" cy="479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104807" y="5051434"/>
              <a:ext cx="100177" cy="1001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378165" y="4965016"/>
              <a:ext cx="100369" cy="1003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503146" y="2377481"/>
              <a:ext cx="61568" cy="6156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096305" y="2479223"/>
              <a:ext cx="99787" cy="997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488962" y="4958443"/>
              <a:ext cx="73230" cy="732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372164" y="5093774"/>
              <a:ext cx="44272" cy="442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190083" y="5066859"/>
              <a:ext cx="121121" cy="1211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233894" y="4947952"/>
              <a:ext cx="99967" cy="999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349584" y="5073952"/>
              <a:ext cx="101181" cy="10118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997884" y="5056496"/>
              <a:ext cx="55525" cy="555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022627" y="2499920"/>
              <a:ext cx="64147" cy="641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086745" y="4415911"/>
              <a:ext cx="93652" cy="936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472458" y="5025614"/>
              <a:ext cx="100024" cy="1000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959923" y="4995727"/>
              <a:ext cx="142534" cy="1425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218782" y="4931445"/>
              <a:ext cx="121472" cy="1214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306981" y="4380266"/>
              <a:ext cx="67110" cy="671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991159" y="4774653"/>
              <a:ext cx="147315" cy="1473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6392867" y="2234397"/>
              <a:ext cx="100277" cy="100277"/>
            </a:xfrm>
            <a:custGeom>
              <a:avLst/>
              <a:pathLst>
                <a:path w="100277" h="100277">
                  <a:moveTo>
                    <a:pt x="0" y="50138"/>
                  </a:moveTo>
                  <a:lnTo>
                    <a:pt x="50138" y="0"/>
                  </a:lnTo>
                  <a:lnTo>
                    <a:pt x="100277" y="50138"/>
                  </a:lnTo>
                  <a:lnTo>
                    <a:pt x="50138" y="10027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372700" y="2245583"/>
              <a:ext cx="100925" cy="1009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437592" y="5093413"/>
              <a:ext cx="62257" cy="622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402722" y="5038619"/>
              <a:ext cx="102788" cy="1027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358487" y="5082675"/>
              <a:ext cx="100999" cy="1009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986513" y="4964696"/>
              <a:ext cx="101008" cy="1010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203941" y="5082631"/>
              <a:ext cx="101085" cy="1010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354474" y="3885769"/>
              <a:ext cx="100804" cy="1008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474637" y="4991044"/>
              <a:ext cx="100107" cy="1001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443279" y="4409627"/>
              <a:ext cx="100465" cy="1004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470905" y="5084761"/>
              <a:ext cx="56542" cy="56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187673" y="2803024"/>
              <a:ext cx="119744" cy="1197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434480" y="4867792"/>
              <a:ext cx="47358" cy="473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387406" y="2824389"/>
              <a:ext cx="100032" cy="10003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316402" y="5002150"/>
              <a:ext cx="100912" cy="1009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113780" y="5104323"/>
              <a:ext cx="40437" cy="404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171285" y="5086171"/>
              <a:ext cx="47967" cy="479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412482" y="4620430"/>
              <a:ext cx="58677" cy="586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035497" y="5042647"/>
              <a:ext cx="100486" cy="1004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092713" y="5054042"/>
              <a:ext cx="100717" cy="1007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062298" y="5104070"/>
              <a:ext cx="35188" cy="3518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492933" y="5110037"/>
              <a:ext cx="46274" cy="462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4821606" y="3372717"/>
              <a:ext cx="171607" cy="171607"/>
            </a:xfrm>
            <a:custGeom>
              <a:avLst/>
              <a:pathLst>
                <a:path w="171607" h="171607">
                  <a:moveTo>
                    <a:pt x="0" y="85803"/>
                  </a:moveTo>
                  <a:lnTo>
                    <a:pt x="85803" y="0"/>
                  </a:lnTo>
                  <a:lnTo>
                    <a:pt x="171607" y="85803"/>
                  </a:lnTo>
                  <a:lnTo>
                    <a:pt x="85803" y="171607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434816" y="5077405"/>
              <a:ext cx="100028" cy="1000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321299" y="2353356"/>
              <a:ext cx="155855" cy="1558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243161" y="3156432"/>
              <a:ext cx="91996" cy="9199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366942" y="4768937"/>
              <a:ext cx="37894" cy="378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093914" y="4330150"/>
              <a:ext cx="63756" cy="637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078808" y="3138367"/>
              <a:ext cx="53314" cy="5331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987286" y="3842872"/>
              <a:ext cx="94521" cy="945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327870" y="4841024"/>
              <a:ext cx="100895" cy="1008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122191" y="4339861"/>
              <a:ext cx="38579" cy="385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167859" y="3741792"/>
              <a:ext cx="101016" cy="10101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177031" y="4942198"/>
              <a:ext cx="99967" cy="999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369819" y="5082590"/>
              <a:ext cx="101168" cy="1011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114294" y="5005071"/>
              <a:ext cx="100826" cy="1008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283366" y="4458376"/>
              <a:ext cx="100799" cy="1007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358202" y="5086773"/>
              <a:ext cx="69783" cy="697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189547" y="3785164"/>
              <a:ext cx="100595" cy="10059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966577" y="4791937"/>
              <a:ext cx="101237" cy="1012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970854" y="2254385"/>
              <a:ext cx="100587" cy="10058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289677" y="2556400"/>
              <a:ext cx="100812" cy="1008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186808" y="2737821"/>
              <a:ext cx="60240" cy="602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252735" y="2334907"/>
              <a:ext cx="31620" cy="316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052752" y="4791493"/>
              <a:ext cx="56086" cy="560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389335" y="4759991"/>
              <a:ext cx="67297" cy="672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6131285" y="2257691"/>
              <a:ext cx="59444" cy="59444"/>
            </a:xfrm>
            <a:custGeom>
              <a:avLst/>
              <a:pathLst>
                <a:path w="59444" h="59444">
                  <a:moveTo>
                    <a:pt x="0" y="29722"/>
                  </a:moveTo>
                  <a:lnTo>
                    <a:pt x="29722" y="0"/>
                  </a:lnTo>
                  <a:lnTo>
                    <a:pt x="59444" y="29722"/>
                  </a:lnTo>
                  <a:lnTo>
                    <a:pt x="29722" y="5944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044100" y="4869968"/>
              <a:ext cx="100556" cy="1005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409281" y="4256886"/>
              <a:ext cx="77922" cy="779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6074246" y="2595862"/>
              <a:ext cx="102456" cy="1024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191675" y="2349538"/>
              <a:ext cx="100190" cy="10019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089926" y="4976167"/>
              <a:ext cx="101085" cy="1010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324323" y="2657885"/>
              <a:ext cx="122280" cy="1222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6405671" y="2444366"/>
              <a:ext cx="37138" cy="371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471433" y="4881137"/>
              <a:ext cx="101237" cy="10123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154690" y="5039136"/>
              <a:ext cx="101754" cy="1017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5069445" y="3616333"/>
              <a:ext cx="162026" cy="162026"/>
            </a:xfrm>
            <a:custGeom>
              <a:avLst/>
              <a:pathLst>
                <a:path w="162026" h="162026">
                  <a:moveTo>
                    <a:pt x="0" y="81013"/>
                  </a:moveTo>
                  <a:lnTo>
                    <a:pt x="81013" y="0"/>
                  </a:lnTo>
                  <a:lnTo>
                    <a:pt x="162026" y="81013"/>
                  </a:lnTo>
                  <a:lnTo>
                    <a:pt x="81013" y="162026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403472" y="5088681"/>
              <a:ext cx="100495" cy="100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294242" y="5054213"/>
              <a:ext cx="100373" cy="1003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316507" y="2960679"/>
              <a:ext cx="92174" cy="921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096619" y="3579870"/>
              <a:ext cx="79570" cy="795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982141" y="4658094"/>
              <a:ext cx="150240" cy="1502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331774" y="3127514"/>
              <a:ext cx="69265" cy="6926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020037" y="4590726"/>
              <a:ext cx="100821" cy="1008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039466" y="2366575"/>
              <a:ext cx="100643" cy="1006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463172" y="3729856"/>
              <a:ext cx="21301" cy="2130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278773" y="4703129"/>
              <a:ext cx="31395" cy="313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440999" y="3785618"/>
              <a:ext cx="99686" cy="996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6021490" y="2253843"/>
              <a:ext cx="67141" cy="67141"/>
            </a:xfrm>
            <a:custGeom>
              <a:avLst/>
              <a:pathLst>
                <a:path w="67141" h="67141">
                  <a:moveTo>
                    <a:pt x="0" y="33570"/>
                  </a:moveTo>
                  <a:lnTo>
                    <a:pt x="33570" y="0"/>
                  </a:lnTo>
                  <a:lnTo>
                    <a:pt x="67141" y="33570"/>
                  </a:lnTo>
                  <a:lnTo>
                    <a:pt x="33570" y="6714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029610" y="2501962"/>
              <a:ext cx="100347" cy="1003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384124" y="4731094"/>
              <a:ext cx="130845" cy="1308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228163" y="3871202"/>
              <a:ext cx="101163" cy="1011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995735" y="2572218"/>
              <a:ext cx="51912" cy="519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6138232" y="2732209"/>
              <a:ext cx="100238" cy="10023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6313315" y="2251788"/>
              <a:ext cx="36722" cy="36722"/>
            </a:xfrm>
            <a:custGeom>
              <a:avLst/>
              <a:pathLst>
                <a:path w="36722" h="36722">
                  <a:moveTo>
                    <a:pt x="0" y="18361"/>
                  </a:moveTo>
                  <a:lnTo>
                    <a:pt x="18361" y="0"/>
                  </a:lnTo>
                  <a:lnTo>
                    <a:pt x="36722" y="18361"/>
                  </a:lnTo>
                  <a:lnTo>
                    <a:pt x="18361" y="36722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237483" y="4127032"/>
              <a:ext cx="72908" cy="729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262649" y="4113780"/>
              <a:ext cx="99413" cy="994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6422881" y="2482135"/>
              <a:ext cx="42168" cy="4216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358257" y="5120375"/>
              <a:ext cx="25599" cy="255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257498" y="5098059"/>
              <a:ext cx="35701" cy="357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6140128" y="5089954"/>
              <a:ext cx="51912" cy="519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4799061" y="4180619"/>
              <a:ext cx="161399" cy="1613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6198752" y="2219853"/>
              <a:ext cx="100591" cy="100591"/>
            </a:xfrm>
            <a:custGeom>
              <a:avLst/>
              <a:pathLst>
                <a:path w="100591" h="100591">
                  <a:moveTo>
                    <a:pt x="0" y="50295"/>
                  </a:moveTo>
                  <a:lnTo>
                    <a:pt x="50295" y="0"/>
                  </a:lnTo>
                  <a:lnTo>
                    <a:pt x="100591" y="50295"/>
                  </a:lnTo>
                  <a:lnTo>
                    <a:pt x="50295" y="10059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211695" y="4781190"/>
              <a:ext cx="99712" cy="997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293976" y="2737504"/>
              <a:ext cx="101159" cy="1011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187322" y="4061569"/>
              <a:ext cx="100247" cy="1002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125224" y="5111905"/>
              <a:ext cx="54048" cy="540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339823" y="3149438"/>
              <a:ext cx="100229" cy="1002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130518" y="4482349"/>
              <a:ext cx="150685" cy="1506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073448" y="3785594"/>
              <a:ext cx="99734" cy="9973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259877" y="4338536"/>
              <a:ext cx="46983" cy="469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228332" y="4950769"/>
              <a:ext cx="100089" cy="1000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6036739" y="2236687"/>
              <a:ext cx="101453" cy="101453"/>
            </a:xfrm>
            <a:custGeom>
              <a:avLst/>
              <a:pathLst>
                <a:path w="101453" h="101453">
                  <a:moveTo>
                    <a:pt x="0" y="50726"/>
                  </a:moveTo>
                  <a:lnTo>
                    <a:pt x="50726" y="0"/>
                  </a:lnTo>
                  <a:lnTo>
                    <a:pt x="101453" y="50726"/>
                  </a:lnTo>
                  <a:lnTo>
                    <a:pt x="50726" y="10145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171925" y="3828068"/>
              <a:ext cx="43560" cy="435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157707" y="3997843"/>
              <a:ext cx="101094" cy="1010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034181" y="4901867"/>
              <a:ext cx="77041" cy="770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015553" y="5056302"/>
              <a:ext cx="84686" cy="846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137302" y="4879154"/>
              <a:ext cx="41899" cy="418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472400" y="4726396"/>
              <a:ext cx="99958" cy="999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6022612" y="2257152"/>
              <a:ext cx="54767" cy="54767"/>
            </a:xfrm>
            <a:custGeom>
              <a:avLst/>
              <a:pathLst>
                <a:path w="54767" h="54767">
                  <a:moveTo>
                    <a:pt x="0" y="27383"/>
                  </a:moveTo>
                  <a:lnTo>
                    <a:pt x="27383" y="0"/>
                  </a:lnTo>
                  <a:lnTo>
                    <a:pt x="54767" y="27383"/>
                  </a:lnTo>
                  <a:lnTo>
                    <a:pt x="27383" y="5476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079893" y="2240048"/>
              <a:ext cx="100486" cy="10048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357822" y="5062065"/>
              <a:ext cx="142217" cy="1422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093761" y="2904671"/>
              <a:ext cx="100604" cy="1006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205508" y="3716600"/>
              <a:ext cx="99607" cy="996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186149" y="4002874"/>
              <a:ext cx="85278" cy="852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474873" y="5085681"/>
              <a:ext cx="25928" cy="259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466956" y="2330054"/>
              <a:ext cx="47080" cy="470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264887" y="2470374"/>
              <a:ext cx="100220" cy="10022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008087" y="2300929"/>
              <a:ext cx="76556" cy="7655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6265143" y="2237107"/>
              <a:ext cx="100613" cy="100613"/>
            </a:xfrm>
            <a:custGeom>
              <a:avLst/>
              <a:pathLst>
                <a:path w="100613" h="100613">
                  <a:moveTo>
                    <a:pt x="0" y="50306"/>
                  </a:moveTo>
                  <a:lnTo>
                    <a:pt x="50306" y="0"/>
                  </a:lnTo>
                  <a:lnTo>
                    <a:pt x="100613" y="50306"/>
                  </a:lnTo>
                  <a:lnTo>
                    <a:pt x="50306" y="100613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834553" y="4374799"/>
              <a:ext cx="106818" cy="1068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4774545" y="4394888"/>
              <a:ext cx="170226" cy="1702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281552" y="5002553"/>
              <a:ext cx="100107" cy="1001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5979075" y="3120479"/>
              <a:ext cx="100600" cy="1006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6253900" y="3957309"/>
              <a:ext cx="101595" cy="1015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6398665" y="4455645"/>
              <a:ext cx="14185" cy="141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6446369" y="3362009"/>
              <a:ext cx="14623" cy="1462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6125830" y="5101577"/>
              <a:ext cx="22910" cy="229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6119568" y="2285662"/>
              <a:ext cx="20766" cy="2076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6110231" y="2008394"/>
              <a:ext cx="157121" cy="248076"/>
            </a:xfrm>
            <a:custGeom>
              <a:avLst/>
              <a:pathLst>
                <a:path w="157121" h="248076">
                  <a:moveTo>
                    <a:pt x="0" y="0"/>
                  </a:moveTo>
                  <a:lnTo>
                    <a:pt x="157121" y="2480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6106221" y="2295280"/>
              <a:ext cx="161079" cy="251067"/>
            </a:xfrm>
            <a:custGeom>
              <a:avLst/>
              <a:pathLst>
                <a:path w="161079" h="251067">
                  <a:moveTo>
                    <a:pt x="0" y="251067"/>
                  </a:moveTo>
                  <a:lnTo>
                    <a:pt x="161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5705377" y="2154739"/>
              <a:ext cx="558263" cy="113269"/>
            </a:xfrm>
            <a:custGeom>
              <a:avLst/>
              <a:pathLst>
                <a:path w="558263" h="113269">
                  <a:moveTo>
                    <a:pt x="0" y="0"/>
                  </a:moveTo>
                  <a:lnTo>
                    <a:pt x="558263" y="1132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tx184"/>
            <p:cNvSpPr/>
            <p:nvPr/>
          </p:nvSpPr>
          <p:spPr>
            <a:xfrm>
              <a:off x="4219603" y="5181126"/>
              <a:ext cx="1306012" cy="133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chr17:43070958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5323606" y="1851969"/>
              <a:ext cx="1306012" cy="133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chr17:43070962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5706198" y="2072985"/>
              <a:ext cx="1306012" cy="1334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chr17:43071004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5306763" y="2565149"/>
              <a:ext cx="1306012" cy="133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chr17:43082515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4409814" y="3264357"/>
              <a:ext cx="1306012" cy="133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chr17:43092173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4220162" y="3753918"/>
              <a:ext cx="1306012" cy="133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chr17:43093348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4376505" y="2084997"/>
              <a:ext cx="1306012" cy="133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chr17:43093997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5706198" y="2346024"/>
              <a:ext cx="1306012" cy="133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chr17:43094147</a:t>
              </a:r>
            </a:p>
          </p:txBody>
        </p:sp>
        <p:sp>
          <p:nvSpPr>
            <p:cNvPr id="192" name="pl192"/>
            <p:cNvSpPr/>
            <p:nvPr/>
          </p:nvSpPr>
          <p:spPr>
            <a:xfrm>
              <a:off x="2878000" y="949355"/>
              <a:ext cx="0" cy="5507491"/>
            </a:xfrm>
            <a:custGeom>
              <a:avLst/>
              <a:pathLst>
                <a:path w="0" h="5507491">
                  <a:moveTo>
                    <a:pt x="0" y="5507491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tx193"/>
            <p:cNvSpPr/>
            <p:nvPr/>
          </p:nvSpPr>
          <p:spPr>
            <a:xfrm>
              <a:off x="2448394" y="5805982"/>
              <a:ext cx="347364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-0.25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2499144" y="5087001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2499144" y="4367276"/>
              <a:ext cx="296614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2499144" y="3648294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2499144" y="2928941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2499144" y="2209588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199" name="pl199"/>
            <p:cNvSpPr/>
            <p:nvPr/>
          </p:nvSpPr>
          <p:spPr>
            <a:xfrm>
              <a:off x="2833716" y="586116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2833716" y="514180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2833716" y="442245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2833716" y="370310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2833716" y="298374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2833716" y="226439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2878000" y="6456846"/>
              <a:ext cx="4179929" cy="0"/>
            </a:xfrm>
            <a:custGeom>
              <a:avLst/>
              <a:pathLst>
                <a:path w="4179929" h="0">
                  <a:moveTo>
                    <a:pt x="0" y="0"/>
                  </a:moveTo>
                  <a:lnTo>
                    <a:pt x="417992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3661737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4967965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6274193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tx209"/>
            <p:cNvSpPr/>
            <p:nvPr/>
          </p:nvSpPr>
          <p:spPr>
            <a:xfrm>
              <a:off x="3386368" y="6508355"/>
              <a:ext cx="550738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[0, 0.01]</a:t>
              </a:r>
            </a:p>
          </p:txBody>
        </p:sp>
        <p:sp>
          <p:nvSpPr>
            <p:cNvPr id="210" name="tx210"/>
            <p:cNvSpPr/>
            <p:nvPr/>
          </p:nvSpPr>
          <p:spPr>
            <a:xfrm>
              <a:off x="4629046" y="6508355"/>
              <a:ext cx="677837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[0.01, 0.1[</a:t>
              </a:r>
            </a:p>
          </p:txBody>
        </p:sp>
        <p:sp>
          <p:nvSpPr>
            <p:cNvPr id="211" name="tx211"/>
            <p:cNvSpPr/>
            <p:nvPr/>
          </p:nvSpPr>
          <p:spPr>
            <a:xfrm>
              <a:off x="6041203" y="6508355"/>
              <a:ext cx="465980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[0.1, 1[</a:t>
              </a:r>
            </a:p>
          </p:txBody>
        </p:sp>
        <p:sp>
          <p:nvSpPr>
            <p:cNvPr id="212" name="tx212"/>
            <p:cNvSpPr/>
            <p:nvPr/>
          </p:nvSpPr>
          <p:spPr>
            <a:xfrm>
              <a:off x="4271177" y="6683595"/>
              <a:ext cx="1393576" cy="1703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 Value Category</a:t>
              </a:r>
            </a:p>
          </p:txBody>
        </p:sp>
        <p:sp>
          <p:nvSpPr>
            <p:cNvPr id="213" name="tx213"/>
            <p:cNvSpPr/>
            <p:nvPr/>
          </p:nvSpPr>
          <p:spPr>
            <a:xfrm rot="-5400000">
              <a:off x="1652584" y="3618541"/>
              <a:ext cx="1255278" cy="16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Polyphen Score</a:t>
              </a:r>
            </a:p>
          </p:txBody>
        </p:sp>
        <p:sp>
          <p:nvSpPr>
            <p:cNvPr id="214" name="tx214"/>
            <p:cNvSpPr/>
            <p:nvPr/>
          </p:nvSpPr>
          <p:spPr>
            <a:xfrm>
              <a:off x="7235065" y="2144422"/>
              <a:ext cx="1225847" cy="1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Polyphen Label</a:t>
              </a:r>
            </a:p>
          </p:txBody>
        </p:sp>
        <p:sp>
          <p:nvSpPr>
            <p:cNvPr id="215" name="pt215"/>
            <p:cNvSpPr/>
            <p:nvPr/>
          </p:nvSpPr>
          <p:spPr>
            <a:xfrm>
              <a:off x="7307664" y="249133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7307664" y="2686182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7307664" y="2881031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tx218"/>
            <p:cNvSpPr/>
            <p:nvPr/>
          </p:nvSpPr>
          <p:spPr>
            <a:xfrm>
              <a:off x="7518483" y="2427420"/>
              <a:ext cx="457646" cy="143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benign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7518483" y="2623311"/>
              <a:ext cx="550589" cy="1423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possibly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7518483" y="2818160"/>
              <a:ext cx="584596" cy="1423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probably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7235065" y="3200082"/>
              <a:ext cx="464380" cy="1275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BETA</a:t>
              </a:r>
            </a:p>
          </p:txBody>
        </p:sp>
        <p:sp>
          <p:nvSpPr>
            <p:cNvPr id="222" name="pt222"/>
            <p:cNvSpPr/>
            <p:nvPr/>
          </p:nvSpPr>
          <p:spPr>
            <a:xfrm>
              <a:off x="7288625" y="3484137"/>
              <a:ext cx="98269" cy="9826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7333260" y="3723621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7288625" y="3873835"/>
              <a:ext cx="98269" cy="9826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7270137" y="4050196"/>
              <a:ext cx="135245" cy="13524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7255950" y="4236129"/>
              <a:ext cx="163619" cy="1636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tx227"/>
            <p:cNvSpPr/>
            <p:nvPr/>
          </p:nvSpPr>
          <p:spPr>
            <a:xfrm>
              <a:off x="7529022" y="3481814"/>
              <a:ext cx="135508" cy="106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7529022" y="3673315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7529022" y="3871513"/>
              <a:ext cx="84757" cy="106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7529022" y="4065543"/>
              <a:ext cx="84757" cy="106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231" name="tx231"/>
            <p:cNvSpPr/>
            <p:nvPr/>
          </p:nvSpPr>
          <p:spPr>
            <a:xfrm>
              <a:off x="7529022" y="4262983"/>
              <a:ext cx="84757" cy="109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232" name="tx232"/>
            <p:cNvSpPr/>
            <p:nvPr/>
          </p:nvSpPr>
          <p:spPr>
            <a:xfrm>
              <a:off x="7235065" y="4610226"/>
              <a:ext cx="958453" cy="1347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Inlier/Outlier</a:t>
              </a:r>
            </a:p>
          </p:txBody>
        </p:sp>
        <p:sp>
          <p:nvSpPr>
            <p:cNvPr id="233" name="pt233"/>
            <p:cNvSpPr/>
            <p:nvPr/>
          </p:nvSpPr>
          <p:spPr>
            <a:xfrm>
              <a:off x="7307664" y="49257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7307664" y="5120645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tx235"/>
            <p:cNvSpPr/>
            <p:nvPr/>
          </p:nvSpPr>
          <p:spPr>
            <a:xfrm>
              <a:off x="7518483" y="4893137"/>
              <a:ext cx="330324" cy="112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7518483" y="5084638"/>
              <a:ext cx="448865" cy="115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Outlier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2878000" y="621074"/>
              <a:ext cx="6572547" cy="194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BRCA1,Breast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073935" y="3801374"/>
              <a:ext cx="1175605" cy="1364014"/>
            </a:xfrm>
            <a:custGeom>
              <a:avLst/>
              <a:pathLst>
                <a:path w="1175605" h="1364014">
                  <a:moveTo>
                    <a:pt x="581219" y="1364014"/>
                  </a:moveTo>
                  <a:lnTo>
                    <a:pt x="580850" y="1361345"/>
                  </a:lnTo>
                  <a:lnTo>
                    <a:pt x="580455" y="1358675"/>
                  </a:lnTo>
                  <a:lnTo>
                    <a:pt x="580052" y="1356006"/>
                  </a:lnTo>
                  <a:lnTo>
                    <a:pt x="579615" y="1353337"/>
                  </a:lnTo>
                  <a:lnTo>
                    <a:pt x="579172" y="1350667"/>
                  </a:lnTo>
                  <a:lnTo>
                    <a:pt x="578691" y="1347998"/>
                  </a:lnTo>
                  <a:lnTo>
                    <a:pt x="578201" y="1345329"/>
                  </a:lnTo>
                  <a:lnTo>
                    <a:pt x="577677" y="1342659"/>
                  </a:lnTo>
                  <a:lnTo>
                    <a:pt x="577136" y="1339990"/>
                  </a:lnTo>
                  <a:lnTo>
                    <a:pt x="576566" y="1337321"/>
                  </a:lnTo>
                  <a:lnTo>
                    <a:pt x="575970" y="1334651"/>
                  </a:lnTo>
                  <a:lnTo>
                    <a:pt x="575351" y="1331982"/>
                  </a:lnTo>
                  <a:lnTo>
                    <a:pt x="574696" y="1329313"/>
                  </a:lnTo>
                  <a:lnTo>
                    <a:pt x="574023" y="1326644"/>
                  </a:lnTo>
                  <a:lnTo>
                    <a:pt x="573304" y="1323974"/>
                  </a:lnTo>
                  <a:lnTo>
                    <a:pt x="572575" y="1321305"/>
                  </a:lnTo>
                  <a:lnTo>
                    <a:pt x="571788" y="1318636"/>
                  </a:lnTo>
                  <a:lnTo>
                    <a:pt x="570990" y="1315966"/>
                  </a:lnTo>
                  <a:lnTo>
                    <a:pt x="570137" y="1313297"/>
                  </a:lnTo>
                  <a:lnTo>
                    <a:pt x="569265" y="1310628"/>
                  </a:lnTo>
                  <a:lnTo>
                    <a:pt x="568344" y="1307958"/>
                  </a:lnTo>
                  <a:lnTo>
                    <a:pt x="567392" y="1305289"/>
                  </a:lnTo>
                  <a:lnTo>
                    <a:pt x="566398" y="1302620"/>
                  </a:lnTo>
                  <a:lnTo>
                    <a:pt x="565360" y="1299951"/>
                  </a:lnTo>
                  <a:lnTo>
                    <a:pt x="564290" y="1297281"/>
                  </a:lnTo>
                  <a:lnTo>
                    <a:pt x="563162" y="1294612"/>
                  </a:lnTo>
                  <a:lnTo>
                    <a:pt x="562011" y="1291943"/>
                  </a:lnTo>
                  <a:lnTo>
                    <a:pt x="560786" y="1289273"/>
                  </a:lnTo>
                  <a:lnTo>
                    <a:pt x="559547" y="1286604"/>
                  </a:lnTo>
                  <a:lnTo>
                    <a:pt x="558222" y="1283935"/>
                  </a:lnTo>
                  <a:lnTo>
                    <a:pt x="556879" y="1281265"/>
                  </a:lnTo>
                  <a:lnTo>
                    <a:pt x="555460" y="1278596"/>
                  </a:lnTo>
                  <a:lnTo>
                    <a:pt x="554007" y="1275927"/>
                  </a:lnTo>
                  <a:lnTo>
                    <a:pt x="552489" y="1273257"/>
                  </a:lnTo>
                  <a:lnTo>
                    <a:pt x="550920" y="1270588"/>
                  </a:lnTo>
                  <a:lnTo>
                    <a:pt x="549298" y="1267919"/>
                  </a:lnTo>
                  <a:lnTo>
                    <a:pt x="547607" y="1265250"/>
                  </a:lnTo>
                  <a:lnTo>
                    <a:pt x="545877" y="1262580"/>
                  </a:lnTo>
                  <a:lnTo>
                    <a:pt x="544058" y="1259911"/>
                  </a:lnTo>
                  <a:lnTo>
                    <a:pt x="542215" y="1257242"/>
                  </a:lnTo>
                  <a:lnTo>
                    <a:pt x="540262" y="1254572"/>
                  </a:lnTo>
                  <a:lnTo>
                    <a:pt x="538290" y="1251903"/>
                  </a:lnTo>
                  <a:lnTo>
                    <a:pt x="536207" y="1249234"/>
                  </a:lnTo>
                  <a:lnTo>
                    <a:pt x="534094" y="1246564"/>
                  </a:lnTo>
                  <a:lnTo>
                    <a:pt x="531884" y="1243895"/>
                  </a:lnTo>
                  <a:lnTo>
                    <a:pt x="529624" y="1241226"/>
                  </a:lnTo>
                  <a:lnTo>
                    <a:pt x="527283" y="1238557"/>
                  </a:lnTo>
                  <a:lnTo>
                    <a:pt x="524869" y="1235887"/>
                  </a:lnTo>
                  <a:lnTo>
                    <a:pt x="522393" y="1233218"/>
                  </a:lnTo>
                  <a:lnTo>
                    <a:pt x="519820" y="1230549"/>
                  </a:lnTo>
                  <a:lnTo>
                    <a:pt x="517204" y="1227879"/>
                  </a:lnTo>
                  <a:lnTo>
                    <a:pt x="514468" y="1225210"/>
                  </a:lnTo>
                  <a:lnTo>
                    <a:pt x="511709" y="1222541"/>
                  </a:lnTo>
                  <a:lnTo>
                    <a:pt x="508804" y="1219871"/>
                  </a:lnTo>
                  <a:lnTo>
                    <a:pt x="505876" y="1217202"/>
                  </a:lnTo>
                  <a:lnTo>
                    <a:pt x="502819" y="1214533"/>
                  </a:lnTo>
                  <a:lnTo>
                    <a:pt x="499717" y="1211863"/>
                  </a:lnTo>
                  <a:lnTo>
                    <a:pt x="496506" y="1209194"/>
                  </a:lnTo>
                  <a:lnTo>
                    <a:pt x="493227" y="1206525"/>
                  </a:lnTo>
                  <a:lnTo>
                    <a:pt x="489860" y="1203856"/>
                  </a:lnTo>
                  <a:lnTo>
                    <a:pt x="486398" y="1201186"/>
                  </a:lnTo>
                  <a:lnTo>
                    <a:pt x="482872" y="1198517"/>
                  </a:lnTo>
                  <a:lnTo>
                    <a:pt x="479227" y="1195848"/>
                  </a:lnTo>
                  <a:lnTo>
                    <a:pt x="475540" y="1193178"/>
                  </a:lnTo>
                  <a:lnTo>
                    <a:pt x="471708" y="1190509"/>
                  </a:lnTo>
                  <a:lnTo>
                    <a:pt x="467852" y="1187840"/>
                  </a:lnTo>
                  <a:lnTo>
                    <a:pt x="463839" y="1185170"/>
                  </a:lnTo>
                  <a:lnTo>
                    <a:pt x="459795" y="1182501"/>
                  </a:lnTo>
                  <a:lnTo>
                    <a:pt x="455618" y="1179832"/>
                  </a:lnTo>
                  <a:lnTo>
                    <a:pt x="451385" y="1177163"/>
                  </a:lnTo>
                  <a:lnTo>
                    <a:pt x="447045" y="1174493"/>
                  </a:lnTo>
                  <a:lnTo>
                    <a:pt x="442624" y="1171824"/>
                  </a:lnTo>
                  <a:lnTo>
                    <a:pt x="438120" y="1169155"/>
                  </a:lnTo>
                  <a:lnTo>
                    <a:pt x="433511" y="1166485"/>
                  </a:lnTo>
                  <a:lnTo>
                    <a:pt x="428845" y="1163816"/>
                  </a:lnTo>
                  <a:lnTo>
                    <a:pt x="424052" y="1161147"/>
                  </a:lnTo>
                  <a:lnTo>
                    <a:pt x="419226" y="1158477"/>
                  </a:lnTo>
                  <a:lnTo>
                    <a:pt x="414250" y="1155808"/>
                  </a:lnTo>
                  <a:lnTo>
                    <a:pt x="409251" y="1153139"/>
                  </a:lnTo>
                  <a:lnTo>
                    <a:pt x="404113" y="1150470"/>
                  </a:lnTo>
                  <a:lnTo>
                    <a:pt x="398937" y="1147800"/>
                  </a:lnTo>
                  <a:lnTo>
                    <a:pt x="393649" y="1145131"/>
                  </a:lnTo>
                  <a:lnTo>
                    <a:pt x="388302" y="1142462"/>
                  </a:lnTo>
                  <a:lnTo>
                    <a:pt x="382868" y="1139792"/>
                  </a:lnTo>
                  <a:lnTo>
                    <a:pt x="377357" y="1137123"/>
                  </a:lnTo>
                  <a:lnTo>
                    <a:pt x="371782" y="1134454"/>
                  </a:lnTo>
                  <a:lnTo>
                    <a:pt x="366114" y="1131784"/>
                  </a:lnTo>
                  <a:lnTo>
                    <a:pt x="360405" y="1129115"/>
                  </a:lnTo>
                  <a:lnTo>
                    <a:pt x="354589" y="1126446"/>
                  </a:lnTo>
                  <a:lnTo>
                    <a:pt x="348753" y="1123776"/>
                  </a:lnTo>
                  <a:lnTo>
                    <a:pt x="342799" y="1121107"/>
                  </a:lnTo>
                  <a:lnTo>
                    <a:pt x="336828" y="1118438"/>
                  </a:lnTo>
                  <a:lnTo>
                    <a:pt x="330763" y="1115769"/>
                  </a:lnTo>
                  <a:lnTo>
                    <a:pt x="324668" y="1113099"/>
                  </a:lnTo>
                  <a:lnTo>
                    <a:pt x="318502" y="1110430"/>
                  </a:lnTo>
                  <a:lnTo>
                    <a:pt x="312295" y="1107761"/>
                  </a:lnTo>
                  <a:lnTo>
                    <a:pt x="306039" y="1105091"/>
                  </a:lnTo>
                  <a:lnTo>
                    <a:pt x="299734" y="1102422"/>
                  </a:lnTo>
                  <a:lnTo>
                    <a:pt x="293398" y="1099753"/>
                  </a:lnTo>
                  <a:lnTo>
                    <a:pt x="287010" y="1097083"/>
                  </a:lnTo>
                  <a:lnTo>
                    <a:pt x="280605" y="1094414"/>
                  </a:lnTo>
                  <a:lnTo>
                    <a:pt x="274150" y="1091745"/>
                  </a:lnTo>
                  <a:lnTo>
                    <a:pt x="267687" y="1089076"/>
                  </a:lnTo>
                  <a:lnTo>
                    <a:pt x="261184" y="1086406"/>
                  </a:lnTo>
                  <a:lnTo>
                    <a:pt x="254674" y="1083737"/>
                  </a:lnTo>
                  <a:lnTo>
                    <a:pt x="248142" y="1081068"/>
                  </a:lnTo>
                  <a:lnTo>
                    <a:pt x="241605" y="1078398"/>
                  </a:lnTo>
                  <a:lnTo>
                    <a:pt x="235058" y="1075729"/>
                  </a:lnTo>
                  <a:lnTo>
                    <a:pt x="228511" y="1073060"/>
                  </a:lnTo>
                  <a:lnTo>
                    <a:pt x="221964" y="1070390"/>
                  </a:lnTo>
                  <a:lnTo>
                    <a:pt x="215428" y="1067721"/>
                  </a:lnTo>
                  <a:lnTo>
                    <a:pt x="208897" y="1065052"/>
                  </a:lnTo>
                  <a:lnTo>
                    <a:pt x="202391" y="1062382"/>
                  </a:lnTo>
                  <a:lnTo>
                    <a:pt x="195891" y="1059713"/>
                  </a:lnTo>
                  <a:lnTo>
                    <a:pt x="189437" y="1057044"/>
                  </a:lnTo>
                  <a:lnTo>
                    <a:pt x="182993" y="1054375"/>
                  </a:lnTo>
                  <a:lnTo>
                    <a:pt x="176604" y="1051705"/>
                  </a:lnTo>
                  <a:lnTo>
                    <a:pt x="170238" y="1049036"/>
                  </a:lnTo>
                  <a:lnTo>
                    <a:pt x="163931" y="1046367"/>
                  </a:lnTo>
                  <a:lnTo>
                    <a:pt x="157665" y="1043697"/>
                  </a:lnTo>
                  <a:lnTo>
                    <a:pt x="151456" y="1041028"/>
                  </a:lnTo>
                  <a:lnTo>
                    <a:pt x="145312" y="1038359"/>
                  </a:lnTo>
                  <a:lnTo>
                    <a:pt x="139218" y="1035689"/>
                  </a:lnTo>
                  <a:lnTo>
                    <a:pt x="133219" y="1033020"/>
                  </a:lnTo>
                  <a:lnTo>
                    <a:pt x="127257" y="1030351"/>
                  </a:lnTo>
                  <a:lnTo>
                    <a:pt x="121425" y="1027682"/>
                  </a:lnTo>
                  <a:lnTo>
                    <a:pt x="115616" y="1025012"/>
                  </a:lnTo>
                  <a:lnTo>
                    <a:pt x="109970" y="1022343"/>
                  </a:lnTo>
                  <a:lnTo>
                    <a:pt x="104355" y="1019674"/>
                  </a:lnTo>
                  <a:lnTo>
                    <a:pt x="98892" y="1017004"/>
                  </a:lnTo>
                  <a:lnTo>
                    <a:pt x="93493" y="1014335"/>
                  </a:lnTo>
                  <a:lnTo>
                    <a:pt x="88229" y="1011666"/>
                  </a:lnTo>
                  <a:lnTo>
                    <a:pt x="83067" y="1008996"/>
                  </a:lnTo>
                  <a:lnTo>
                    <a:pt x="78018" y="1006327"/>
                  </a:lnTo>
                  <a:lnTo>
                    <a:pt x="73114" y="1003658"/>
                  </a:lnTo>
                  <a:lnTo>
                    <a:pt x="68296" y="1000988"/>
                  </a:lnTo>
                  <a:lnTo>
                    <a:pt x="63669" y="998319"/>
                  </a:lnTo>
                  <a:lnTo>
                    <a:pt x="59098" y="995650"/>
                  </a:lnTo>
                  <a:lnTo>
                    <a:pt x="54767" y="992981"/>
                  </a:lnTo>
                  <a:lnTo>
                    <a:pt x="50476" y="990311"/>
                  </a:lnTo>
                  <a:lnTo>
                    <a:pt x="46439" y="987642"/>
                  </a:lnTo>
                  <a:lnTo>
                    <a:pt x="42467" y="984973"/>
                  </a:lnTo>
                  <a:lnTo>
                    <a:pt x="38716" y="982303"/>
                  </a:lnTo>
                  <a:lnTo>
                    <a:pt x="35078" y="979634"/>
                  </a:lnTo>
                  <a:lnTo>
                    <a:pt x="31626" y="976965"/>
                  </a:lnTo>
                  <a:lnTo>
                    <a:pt x="28338" y="974295"/>
                  </a:lnTo>
                  <a:lnTo>
                    <a:pt x="25195" y="971626"/>
                  </a:lnTo>
                  <a:lnTo>
                    <a:pt x="22270" y="968957"/>
                  </a:lnTo>
                  <a:lnTo>
                    <a:pt x="19447" y="966288"/>
                  </a:lnTo>
                  <a:lnTo>
                    <a:pt x="16897" y="963618"/>
                  </a:lnTo>
                  <a:lnTo>
                    <a:pt x="14403" y="960949"/>
                  </a:lnTo>
                  <a:lnTo>
                    <a:pt x="12238" y="958280"/>
                  </a:lnTo>
                  <a:lnTo>
                    <a:pt x="10125" y="955610"/>
                  </a:lnTo>
                  <a:lnTo>
                    <a:pt x="8309" y="952941"/>
                  </a:lnTo>
                  <a:lnTo>
                    <a:pt x="6592" y="950272"/>
                  </a:lnTo>
                  <a:lnTo>
                    <a:pt x="5125" y="947602"/>
                  </a:lnTo>
                  <a:lnTo>
                    <a:pt x="3810" y="944933"/>
                  </a:lnTo>
                  <a:lnTo>
                    <a:pt x="2695" y="942264"/>
                  </a:lnTo>
                  <a:lnTo>
                    <a:pt x="1787" y="939594"/>
                  </a:lnTo>
                  <a:lnTo>
                    <a:pt x="1026" y="936925"/>
                  </a:lnTo>
                  <a:lnTo>
                    <a:pt x="528" y="934256"/>
                  </a:lnTo>
                  <a:lnTo>
                    <a:pt x="123" y="931587"/>
                  </a:lnTo>
                  <a:lnTo>
                    <a:pt x="35" y="928917"/>
                  </a:lnTo>
                  <a:lnTo>
                    <a:pt x="0" y="926248"/>
                  </a:lnTo>
                  <a:lnTo>
                    <a:pt x="307" y="923579"/>
                  </a:lnTo>
                  <a:lnTo>
                    <a:pt x="680" y="920909"/>
                  </a:lnTo>
                  <a:lnTo>
                    <a:pt x="1339" y="918240"/>
                  </a:lnTo>
                  <a:lnTo>
                    <a:pt x="2116" y="915571"/>
                  </a:lnTo>
                  <a:lnTo>
                    <a:pt x="3124" y="912901"/>
                  </a:lnTo>
                  <a:lnTo>
                    <a:pt x="4299" y="910232"/>
                  </a:lnTo>
                  <a:lnTo>
                    <a:pt x="5649" y="907563"/>
                  </a:lnTo>
                  <a:lnTo>
                    <a:pt x="7215" y="904894"/>
                  </a:lnTo>
                  <a:lnTo>
                    <a:pt x="8901" y="902224"/>
                  </a:lnTo>
                  <a:lnTo>
                    <a:pt x="10847" y="899555"/>
                  </a:lnTo>
                  <a:lnTo>
                    <a:pt x="12862" y="896886"/>
                  </a:lnTo>
                  <a:lnTo>
                    <a:pt x="15177" y="894216"/>
                  </a:lnTo>
                  <a:lnTo>
                    <a:pt x="17538" y="891547"/>
                  </a:lnTo>
                  <a:lnTo>
                    <a:pt x="20180" y="888878"/>
                  </a:lnTo>
                  <a:lnTo>
                    <a:pt x="22894" y="886208"/>
                  </a:lnTo>
                  <a:lnTo>
                    <a:pt x="25832" y="883539"/>
                  </a:lnTo>
                  <a:lnTo>
                    <a:pt x="28882" y="880870"/>
                  </a:lnTo>
                  <a:lnTo>
                    <a:pt x="32104" y="878200"/>
                  </a:lnTo>
                  <a:lnTo>
                    <a:pt x="35473" y="875531"/>
                  </a:lnTo>
                  <a:lnTo>
                    <a:pt x="38964" y="872862"/>
                  </a:lnTo>
                  <a:lnTo>
                    <a:pt x="42633" y="870193"/>
                  </a:lnTo>
                  <a:lnTo>
                    <a:pt x="46379" y="867523"/>
                  </a:lnTo>
                  <a:lnTo>
                    <a:pt x="50328" y="864854"/>
                  </a:lnTo>
                  <a:lnTo>
                    <a:pt x="54313" y="862185"/>
                  </a:lnTo>
                  <a:lnTo>
                    <a:pt x="58519" y="859515"/>
                  </a:lnTo>
                  <a:lnTo>
                    <a:pt x="62756" y="856846"/>
                  </a:lnTo>
                  <a:lnTo>
                    <a:pt x="67167" y="854177"/>
                  </a:lnTo>
                  <a:lnTo>
                    <a:pt x="71634" y="851507"/>
                  </a:lnTo>
                  <a:lnTo>
                    <a:pt x="76231" y="848838"/>
                  </a:lnTo>
                  <a:lnTo>
                    <a:pt x="80903" y="846169"/>
                  </a:lnTo>
                  <a:lnTo>
                    <a:pt x="85667" y="843500"/>
                  </a:lnTo>
                  <a:lnTo>
                    <a:pt x="90520" y="840830"/>
                  </a:lnTo>
                  <a:lnTo>
                    <a:pt x="95431" y="838161"/>
                  </a:lnTo>
                  <a:lnTo>
                    <a:pt x="100438" y="835492"/>
                  </a:lnTo>
                  <a:lnTo>
                    <a:pt x="105476" y="832822"/>
                  </a:lnTo>
                  <a:lnTo>
                    <a:pt x="110611" y="830153"/>
                  </a:lnTo>
                  <a:lnTo>
                    <a:pt x="115760" y="827484"/>
                  </a:lnTo>
                  <a:lnTo>
                    <a:pt x="120991" y="824814"/>
                  </a:lnTo>
                  <a:lnTo>
                    <a:pt x="126235" y="822145"/>
                  </a:lnTo>
                  <a:lnTo>
                    <a:pt x="131531" y="819476"/>
                  </a:lnTo>
                  <a:lnTo>
                    <a:pt x="136842" y="816807"/>
                  </a:lnTo>
                  <a:lnTo>
                    <a:pt x="142181" y="814137"/>
                  </a:lnTo>
                  <a:lnTo>
                    <a:pt x="147532" y="811468"/>
                  </a:lnTo>
                  <a:lnTo>
                    <a:pt x="152893" y="808799"/>
                  </a:lnTo>
                  <a:lnTo>
                    <a:pt x="158255" y="806129"/>
                  </a:lnTo>
                  <a:lnTo>
                    <a:pt x="163618" y="803460"/>
                  </a:lnTo>
                  <a:lnTo>
                    <a:pt x="168964" y="800791"/>
                  </a:lnTo>
                  <a:lnTo>
                    <a:pt x="174307" y="798121"/>
                  </a:lnTo>
                  <a:lnTo>
                    <a:pt x="179610" y="795452"/>
                  </a:lnTo>
                  <a:lnTo>
                    <a:pt x="184905" y="792783"/>
                  </a:lnTo>
                  <a:lnTo>
                    <a:pt x="190145" y="790113"/>
                  </a:lnTo>
                  <a:lnTo>
                    <a:pt x="195364" y="787444"/>
                  </a:lnTo>
                  <a:lnTo>
                    <a:pt x="200522" y="784775"/>
                  </a:lnTo>
                  <a:lnTo>
                    <a:pt x="205638" y="782106"/>
                  </a:lnTo>
                  <a:lnTo>
                    <a:pt x="210695" y="779436"/>
                  </a:lnTo>
                  <a:lnTo>
                    <a:pt x="215683" y="776767"/>
                  </a:lnTo>
                  <a:lnTo>
                    <a:pt x="220618" y="774098"/>
                  </a:lnTo>
                  <a:lnTo>
                    <a:pt x="225453" y="771428"/>
                  </a:lnTo>
                  <a:lnTo>
                    <a:pt x="230248" y="768759"/>
                  </a:lnTo>
                  <a:lnTo>
                    <a:pt x="234906" y="766090"/>
                  </a:lnTo>
                  <a:lnTo>
                    <a:pt x="239541" y="763420"/>
                  </a:lnTo>
                  <a:lnTo>
                    <a:pt x="244001" y="760751"/>
                  </a:lnTo>
                  <a:lnTo>
                    <a:pt x="248431" y="758082"/>
                  </a:lnTo>
                  <a:lnTo>
                    <a:pt x="252698" y="755413"/>
                  </a:lnTo>
                  <a:lnTo>
                    <a:pt x="256901" y="752743"/>
                  </a:lnTo>
                  <a:lnTo>
                    <a:pt x="260960" y="750074"/>
                  </a:lnTo>
                  <a:lnTo>
                    <a:pt x="264915" y="747405"/>
                  </a:lnTo>
                  <a:lnTo>
                    <a:pt x="268751" y="744735"/>
                  </a:lnTo>
                  <a:lnTo>
                    <a:pt x="272439" y="742066"/>
                  </a:lnTo>
                  <a:lnTo>
                    <a:pt x="276037" y="739397"/>
                  </a:lnTo>
                  <a:lnTo>
                    <a:pt x="279441" y="736727"/>
                  </a:lnTo>
                  <a:lnTo>
                    <a:pt x="282787" y="734058"/>
                  </a:lnTo>
                  <a:lnTo>
                    <a:pt x="285891" y="731389"/>
                  </a:lnTo>
                  <a:lnTo>
                    <a:pt x="288954" y="728719"/>
                  </a:lnTo>
                  <a:lnTo>
                    <a:pt x="291761" y="726050"/>
                  </a:lnTo>
                  <a:lnTo>
                    <a:pt x="294506" y="723381"/>
                  </a:lnTo>
                  <a:lnTo>
                    <a:pt x="297027" y="720712"/>
                  </a:lnTo>
                  <a:lnTo>
                    <a:pt x="299439" y="718042"/>
                  </a:lnTo>
                  <a:lnTo>
                    <a:pt x="301666" y="715373"/>
                  </a:lnTo>
                  <a:lnTo>
                    <a:pt x="303735" y="712704"/>
                  </a:lnTo>
                  <a:lnTo>
                    <a:pt x="305659" y="710034"/>
                  </a:lnTo>
                  <a:lnTo>
                    <a:pt x="307375" y="707365"/>
                  </a:lnTo>
                  <a:lnTo>
                    <a:pt x="308989" y="704696"/>
                  </a:lnTo>
                  <a:lnTo>
                    <a:pt x="310344" y="702026"/>
                  </a:lnTo>
                  <a:lnTo>
                    <a:pt x="311642" y="699357"/>
                  </a:lnTo>
                  <a:lnTo>
                    <a:pt x="312629" y="696688"/>
                  </a:lnTo>
                  <a:lnTo>
                    <a:pt x="313566" y="694019"/>
                  </a:lnTo>
                  <a:lnTo>
                    <a:pt x="314220" y="691349"/>
                  </a:lnTo>
                  <a:lnTo>
                    <a:pt x="314785" y="688680"/>
                  </a:lnTo>
                  <a:lnTo>
                    <a:pt x="315112" y="686011"/>
                  </a:lnTo>
                  <a:lnTo>
                    <a:pt x="315301" y="683341"/>
                  </a:lnTo>
                  <a:lnTo>
                    <a:pt x="315301" y="680672"/>
                  </a:lnTo>
                  <a:lnTo>
                    <a:pt x="315112" y="678003"/>
                  </a:lnTo>
                  <a:lnTo>
                    <a:pt x="314785" y="675333"/>
                  </a:lnTo>
                  <a:lnTo>
                    <a:pt x="314220" y="672664"/>
                  </a:lnTo>
                  <a:lnTo>
                    <a:pt x="313566" y="669995"/>
                  </a:lnTo>
                  <a:lnTo>
                    <a:pt x="312629" y="667325"/>
                  </a:lnTo>
                  <a:lnTo>
                    <a:pt x="311642" y="664656"/>
                  </a:lnTo>
                  <a:lnTo>
                    <a:pt x="310344" y="661987"/>
                  </a:lnTo>
                  <a:lnTo>
                    <a:pt x="308989" y="659318"/>
                  </a:lnTo>
                  <a:lnTo>
                    <a:pt x="307375" y="656648"/>
                  </a:lnTo>
                  <a:lnTo>
                    <a:pt x="305659" y="653979"/>
                  </a:lnTo>
                  <a:lnTo>
                    <a:pt x="303735" y="651310"/>
                  </a:lnTo>
                  <a:lnTo>
                    <a:pt x="301666" y="648640"/>
                  </a:lnTo>
                  <a:lnTo>
                    <a:pt x="299439" y="645971"/>
                  </a:lnTo>
                  <a:lnTo>
                    <a:pt x="297027" y="643302"/>
                  </a:lnTo>
                  <a:lnTo>
                    <a:pt x="294506" y="640632"/>
                  </a:lnTo>
                  <a:lnTo>
                    <a:pt x="291761" y="637963"/>
                  </a:lnTo>
                  <a:lnTo>
                    <a:pt x="288954" y="635294"/>
                  </a:lnTo>
                  <a:lnTo>
                    <a:pt x="285891" y="632625"/>
                  </a:lnTo>
                  <a:lnTo>
                    <a:pt x="282787" y="629955"/>
                  </a:lnTo>
                  <a:lnTo>
                    <a:pt x="279441" y="627286"/>
                  </a:lnTo>
                  <a:lnTo>
                    <a:pt x="276037" y="624617"/>
                  </a:lnTo>
                  <a:lnTo>
                    <a:pt x="272439" y="621947"/>
                  </a:lnTo>
                  <a:lnTo>
                    <a:pt x="268751" y="619278"/>
                  </a:lnTo>
                  <a:lnTo>
                    <a:pt x="264915" y="616609"/>
                  </a:lnTo>
                  <a:lnTo>
                    <a:pt x="260960" y="613939"/>
                  </a:lnTo>
                  <a:lnTo>
                    <a:pt x="256901" y="611270"/>
                  </a:lnTo>
                  <a:lnTo>
                    <a:pt x="252698" y="608601"/>
                  </a:lnTo>
                  <a:lnTo>
                    <a:pt x="248431" y="605931"/>
                  </a:lnTo>
                  <a:lnTo>
                    <a:pt x="244001" y="603262"/>
                  </a:lnTo>
                  <a:lnTo>
                    <a:pt x="239541" y="600593"/>
                  </a:lnTo>
                  <a:lnTo>
                    <a:pt x="234906" y="597924"/>
                  </a:lnTo>
                  <a:lnTo>
                    <a:pt x="230248" y="595254"/>
                  </a:lnTo>
                  <a:lnTo>
                    <a:pt x="225453" y="592585"/>
                  </a:lnTo>
                  <a:lnTo>
                    <a:pt x="220618" y="589916"/>
                  </a:lnTo>
                  <a:lnTo>
                    <a:pt x="215683" y="587246"/>
                  </a:lnTo>
                  <a:lnTo>
                    <a:pt x="210695" y="584577"/>
                  </a:lnTo>
                  <a:lnTo>
                    <a:pt x="205638" y="581908"/>
                  </a:lnTo>
                  <a:lnTo>
                    <a:pt x="200522" y="579238"/>
                  </a:lnTo>
                  <a:lnTo>
                    <a:pt x="195364" y="576569"/>
                  </a:lnTo>
                  <a:lnTo>
                    <a:pt x="190145" y="573900"/>
                  </a:lnTo>
                  <a:lnTo>
                    <a:pt x="184905" y="571231"/>
                  </a:lnTo>
                  <a:lnTo>
                    <a:pt x="179610" y="568561"/>
                  </a:lnTo>
                  <a:lnTo>
                    <a:pt x="174307" y="565892"/>
                  </a:lnTo>
                  <a:lnTo>
                    <a:pt x="168964" y="563223"/>
                  </a:lnTo>
                  <a:lnTo>
                    <a:pt x="163618" y="560553"/>
                  </a:lnTo>
                  <a:lnTo>
                    <a:pt x="158255" y="557884"/>
                  </a:lnTo>
                  <a:lnTo>
                    <a:pt x="152893" y="555215"/>
                  </a:lnTo>
                  <a:lnTo>
                    <a:pt x="147532" y="552545"/>
                  </a:lnTo>
                  <a:lnTo>
                    <a:pt x="142181" y="549876"/>
                  </a:lnTo>
                  <a:lnTo>
                    <a:pt x="136842" y="547207"/>
                  </a:lnTo>
                  <a:lnTo>
                    <a:pt x="131531" y="544538"/>
                  </a:lnTo>
                  <a:lnTo>
                    <a:pt x="126235" y="541868"/>
                  </a:lnTo>
                  <a:lnTo>
                    <a:pt x="120991" y="539199"/>
                  </a:lnTo>
                  <a:lnTo>
                    <a:pt x="115760" y="536530"/>
                  </a:lnTo>
                  <a:lnTo>
                    <a:pt x="110611" y="533860"/>
                  </a:lnTo>
                  <a:lnTo>
                    <a:pt x="105476" y="531191"/>
                  </a:lnTo>
                  <a:lnTo>
                    <a:pt x="100438" y="528522"/>
                  </a:lnTo>
                  <a:lnTo>
                    <a:pt x="95431" y="525852"/>
                  </a:lnTo>
                  <a:lnTo>
                    <a:pt x="90520" y="523183"/>
                  </a:lnTo>
                  <a:lnTo>
                    <a:pt x="85667" y="520514"/>
                  </a:lnTo>
                  <a:lnTo>
                    <a:pt x="80903" y="517844"/>
                  </a:lnTo>
                  <a:lnTo>
                    <a:pt x="76231" y="515175"/>
                  </a:lnTo>
                  <a:lnTo>
                    <a:pt x="71634" y="512506"/>
                  </a:lnTo>
                  <a:lnTo>
                    <a:pt x="67167" y="509837"/>
                  </a:lnTo>
                  <a:lnTo>
                    <a:pt x="62756" y="507167"/>
                  </a:lnTo>
                  <a:lnTo>
                    <a:pt x="58519" y="504498"/>
                  </a:lnTo>
                  <a:lnTo>
                    <a:pt x="54313" y="501829"/>
                  </a:lnTo>
                  <a:lnTo>
                    <a:pt x="50328" y="499159"/>
                  </a:lnTo>
                  <a:lnTo>
                    <a:pt x="46379" y="496490"/>
                  </a:lnTo>
                  <a:lnTo>
                    <a:pt x="42633" y="493821"/>
                  </a:lnTo>
                  <a:lnTo>
                    <a:pt x="38964" y="491151"/>
                  </a:lnTo>
                  <a:lnTo>
                    <a:pt x="35473" y="488482"/>
                  </a:lnTo>
                  <a:lnTo>
                    <a:pt x="32104" y="485813"/>
                  </a:lnTo>
                  <a:lnTo>
                    <a:pt x="28882" y="483144"/>
                  </a:lnTo>
                  <a:lnTo>
                    <a:pt x="25832" y="480474"/>
                  </a:lnTo>
                  <a:lnTo>
                    <a:pt x="22894" y="477805"/>
                  </a:lnTo>
                  <a:lnTo>
                    <a:pt x="20180" y="475136"/>
                  </a:lnTo>
                  <a:lnTo>
                    <a:pt x="17538" y="472466"/>
                  </a:lnTo>
                  <a:lnTo>
                    <a:pt x="15177" y="469797"/>
                  </a:lnTo>
                  <a:lnTo>
                    <a:pt x="12862" y="467128"/>
                  </a:lnTo>
                  <a:lnTo>
                    <a:pt x="10847" y="464458"/>
                  </a:lnTo>
                  <a:lnTo>
                    <a:pt x="8901" y="461789"/>
                  </a:lnTo>
                  <a:lnTo>
                    <a:pt x="7215" y="459120"/>
                  </a:lnTo>
                  <a:lnTo>
                    <a:pt x="5649" y="456450"/>
                  </a:lnTo>
                  <a:lnTo>
                    <a:pt x="4299" y="453781"/>
                  </a:lnTo>
                  <a:lnTo>
                    <a:pt x="3124" y="451112"/>
                  </a:lnTo>
                  <a:lnTo>
                    <a:pt x="2116" y="448443"/>
                  </a:lnTo>
                  <a:lnTo>
                    <a:pt x="1339" y="445773"/>
                  </a:lnTo>
                  <a:lnTo>
                    <a:pt x="680" y="443104"/>
                  </a:lnTo>
                  <a:lnTo>
                    <a:pt x="307" y="440435"/>
                  </a:lnTo>
                  <a:lnTo>
                    <a:pt x="0" y="437765"/>
                  </a:lnTo>
                  <a:lnTo>
                    <a:pt x="35" y="435096"/>
                  </a:lnTo>
                  <a:lnTo>
                    <a:pt x="123" y="432427"/>
                  </a:lnTo>
                  <a:lnTo>
                    <a:pt x="528" y="429757"/>
                  </a:lnTo>
                  <a:lnTo>
                    <a:pt x="1026" y="427088"/>
                  </a:lnTo>
                  <a:lnTo>
                    <a:pt x="1787" y="424419"/>
                  </a:lnTo>
                  <a:lnTo>
                    <a:pt x="2695" y="421750"/>
                  </a:lnTo>
                  <a:lnTo>
                    <a:pt x="3810" y="419080"/>
                  </a:lnTo>
                  <a:lnTo>
                    <a:pt x="5125" y="416411"/>
                  </a:lnTo>
                  <a:lnTo>
                    <a:pt x="6592" y="413742"/>
                  </a:lnTo>
                  <a:lnTo>
                    <a:pt x="8309" y="411072"/>
                  </a:lnTo>
                  <a:lnTo>
                    <a:pt x="10125" y="408403"/>
                  </a:lnTo>
                  <a:lnTo>
                    <a:pt x="12238" y="405734"/>
                  </a:lnTo>
                  <a:lnTo>
                    <a:pt x="14403" y="403064"/>
                  </a:lnTo>
                  <a:lnTo>
                    <a:pt x="16897" y="400395"/>
                  </a:lnTo>
                  <a:lnTo>
                    <a:pt x="19447" y="397726"/>
                  </a:lnTo>
                  <a:lnTo>
                    <a:pt x="22270" y="395056"/>
                  </a:lnTo>
                  <a:lnTo>
                    <a:pt x="25195" y="392387"/>
                  </a:lnTo>
                  <a:lnTo>
                    <a:pt x="28338" y="389718"/>
                  </a:lnTo>
                  <a:lnTo>
                    <a:pt x="31626" y="387049"/>
                  </a:lnTo>
                  <a:lnTo>
                    <a:pt x="35078" y="384379"/>
                  </a:lnTo>
                  <a:lnTo>
                    <a:pt x="38716" y="381710"/>
                  </a:lnTo>
                  <a:lnTo>
                    <a:pt x="42467" y="379041"/>
                  </a:lnTo>
                  <a:lnTo>
                    <a:pt x="46439" y="376371"/>
                  </a:lnTo>
                  <a:lnTo>
                    <a:pt x="50476" y="373702"/>
                  </a:lnTo>
                  <a:lnTo>
                    <a:pt x="54767" y="371033"/>
                  </a:lnTo>
                  <a:lnTo>
                    <a:pt x="59098" y="368363"/>
                  </a:lnTo>
                  <a:lnTo>
                    <a:pt x="63669" y="365694"/>
                  </a:lnTo>
                  <a:lnTo>
                    <a:pt x="68296" y="363025"/>
                  </a:lnTo>
                  <a:lnTo>
                    <a:pt x="73114" y="360356"/>
                  </a:lnTo>
                  <a:lnTo>
                    <a:pt x="78018" y="357686"/>
                  </a:lnTo>
                  <a:lnTo>
                    <a:pt x="83067" y="355017"/>
                  </a:lnTo>
                  <a:lnTo>
                    <a:pt x="88229" y="352348"/>
                  </a:lnTo>
                  <a:lnTo>
                    <a:pt x="93493" y="349678"/>
                  </a:lnTo>
                  <a:lnTo>
                    <a:pt x="98892" y="347009"/>
                  </a:lnTo>
                  <a:lnTo>
                    <a:pt x="104355" y="344340"/>
                  </a:lnTo>
                  <a:lnTo>
                    <a:pt x="109970" y="341670"/>
                  </a:lnTo>
                  <a:lnTo>
                    <a:pt x="115616" y="339001"/>
                  </a:lnTo>
                  <a:lnTo>
                    <a:pt x="121425" y="336332"/>
                  </a:lnTo>
                  <a:lnTo>
                    <a:pt x="127257" y="333662"/>
                  </a:lnTo>
                  <a:lnTo>
                    <a:pt x="133219" y="330993"/>
                  </a:lnTo>
                  <a:lnTo>
                    <a:pt x="139218" y="328324"/>
                  </a:lnTo>
                  <a:lnTo>
                    <a:pt x="145312" y="325655"/>
                  </a:lnTo>
                  <a:lnTo>
                    <a:pt x="151456" y="322985"/>
                  </a:lnTo>
                  <a:lnTo>
                    <a:pt x="157665" y="320316"/>
                  </a:lnTo>
                  <a:lnTo>
                    <a:pt x="163931" y="317647"/>
                  </a:lnTo>
                  <a:lnTo>
                    <a:pt x="170238" y="314977"/>
                  </a:lnTo>
                  <a:lnTo>
                    <a:pt x="176604" y="312308"/>
                  </a:lnTo>
                  <a:lnTo>
                    <a:pt x="182993" y="309639"/>
                  </a:lnTo>
                  <a:lnTo>
                    <a:pt x="189437" y="306969"/>
                  </a:lnTo>
                  <a:lnTo>
                    <a:pt x="195891" y="304300"/>
                  </a:lnTo>
                  <a:lnTo>
                    <a:pt x="202391" y="301631"/>
                  </a:lnTo>
                  <a:lnTo>
                    <a:pt x="208897" y="298962"/>
                  </a:lnTo>
                  <a:lnTo>
                    <a:pt x="215428" y="296292"/>
                  </a:lnTo>
                  <a:lnTo>
                    <a:pt x="221964" y="293623"/>
                  </a:lnTo>
                  <a:lnTo>
                    <a:pt x="228511" y="290954"/>
                  </a:lnTo>
                  <a:lnTo>
                    <a:pt x="235058" y="288284"/>
                  </a:lnTo>
                  <a:lnTo>
                    <a:pt x="241605" y="285615"/>
                  </a:lnTo>
                  <a:lnTo>
                    <a:pt x="248142" y="282946"/>
                  </a:lnTo>
                  <a:lnTo>
                    <a:pt x="254674" y="280276"/>
                  </a:lnTo>
                  <a:lnTo>
                    <a:pt x="261184" y="277607"/>
                  </a:lnTo>
                  <a:lnTo>
                    <a:pt x="267687" y="274938"/>
                  </a:lnTo>
                  <a:lnTo>
                    <a:pt x="274150" y="272269"/>
                  </a:lnTo>
                  <a:lnTo>
                    <a:pt x="280605" y="269599"/>
                  </a:lnTo>
                  <a:lnTo>
                    <a:pt x="287010" y="266930"/>
                  </a:lnTo>
                  <a:lnTo>
                    <a:pt x="293398" y="264261"/>
                  </a:lnTo>
                  <a:lnTo>
                    <a:pt x="299734" y="261591"/>
                  </a:lnTo>
                  <a:lnTo>
                    <a:pt x="306039" y="258922"/>
                  </a:lnTo>
                  <a:lnTo>
                    <a:pt x="312295" y="256253"/>
                  </a:lnTo>
                  <a:lnTo>
                    <a:pt x="318502" y="253583"/>
                  </a:lnTo>
                  <a:lnTo>
                    <a:pt x="324668" y="250914"/>
                  </a:lnTo>
                  <a:lnTo>
                    <a:pt x="330763" y="248245"/>
                  </a:lnTo>
                  <a:lnTo>
                    <a:pt x="336828" y="245575"/>
                  </a:lnTo>
                  <a:lnTo>
                    <a:pt x="342799" y="242906"/>
                  </a:lnTo>
                  <a:lnTo>
                    <a:pt x="348753" y="240237"/>
                  </a:lnTo>
                  <a:lnTo>
                    <a:pt x="354589" y="237568"/>
                  </a:lnTo>
                  <a:lnTo>
                    <a:pt x="360405" y="234898"/>
                  </a:lnTo>
                  <a:lnTo>
                    <a:pt x="366114" y="232229"/>
                  </a:lnTo>
                  <a:lnTo>
                    <a:pt x="371782" y="229560"/>
                  </a:lnTo>
                  <a:lnTo>
                    <a:pt x="377357" y="226890"/>
                  </a:lnTo>
                  <a:lnTo>
                    <a:pt x="382868" y="224221"/>
                  </a:lnTo>
                  <a:lnTo>
                    <a:pt x="388302" y="221552"/>
                  </a:lnTo>
                  <a:lnTo>
                    <a:pt x="393649" y="218882"/>
                  </a:lnTo>
                  <a:lnTo>
                    <a:pt x="398937" y="216213"/>
                  </a:lnTo>
                  <a:lnTo>
                    <a:pt x="404113" y="213544"/>
                  </a:lnTo>
                  <a:lnTo>
                    <a:pt x="409251" y="210875"/>
                  </a:lnTo>
                  <a:lnTo>
                    <a:pt x="414250" y="208205"/>
                  </a:lnTo>
                  <a:lnTo>
                    <a:pt x="419226" y="205536"/>
                  </a:lnTo>
                  <a:lnTo>
                    <a:pt x="424052" y="202867"/>
                  </a:lnTo>
                  <a:lnTo>
                    <a:pt x="428845" y="200197"/>
                  </a:lnTo>
                  <a:lnTo>
                    <a:pt x="433511" y="197528"/>
                  </a:lnTo>
                  <a:lnTo>
                    <a:pt x="438120" y="194859"/>
                  </a:lnTo>
                  <a:lnTo>
                    <a:pt x="442624" y="192189"/>
                  </a:lnTo>
                  <a:lnTo>
                    <a:pt x="447045" y="189520"/>
                  </a:lnTo>
                  <a:lnTo>
                    <a:pt x="451385" y="186851"/>
                  </a:lnTo>
                  <a:lnTo>
                    <a:pt x="455618" y="184181"/>
                  </a:lnTo>
                  <a:lnTo>
                    <a:pt x="459795" y="181512"/>
                  </a:lnTo>
                  <a:lnTo>
                    <a:pt x="463839" y="178843"/>
                  </a:lnTo>
                  <a:lnTo>
                    <a:pt x="467852" y="176174"/>
                  </a:lnTo>
                  <a:lnTo>
                    <a:pt x="471708" y="173504"/>
                  </a:lnTo>
                  <a:lnTo>
                    <a:pt x="475540" y="170835"/>
                  </a:lnTo>
                  <a:lnTo>
                    <a:pt x="479227" y="168166"/>
                  </a:lnTo>
                  <a:lnTo>
                    <a:pt x="482872" y="165496"/>
                  </a:lnTo>
                  <a:lnTo>
                    <a:pt x="486398" y="162827"/>
                  </a:lnTo>
                  <a:lnTo>
                    <a:pt x="489860" y="160158"/>
                  </a:lnTo>
                  <a:lnTo>
                    <a:pt x="493227" y="157488"/>
                  </a:lnTo>
                  <a:lnTo>
                    <a:pt x="496506" y="154819"/>
                  </a:lnTo>
                  <a:lnTo>
                    <a:pt x="499717" y="152150"/>
                  </a:lnTo>
                  <a:lnTo>
                    <a:pt x="502819" y="149481"/>
                  </a:lnTo>
                  <a:lnTo>
                    <a:pt x="505876" y="146811"/>
                  </a:lnTo>
                  <a:lnTo>
                    <a:pt x="508804" y="144142"/>
                  </a:lnTo>
                  <a:lnTo>
                    <a:pt x="511709" y="141473"/>
                  </a:lnTo>
                  <a:lnTo>
                    <a:pt x="514468" y="138803"/>
                  </a:lnTo>
                  <a:lnTo>
                    <a:pt x="517204" y="136134"/>
                  </a:lnTo>
                  <a:lnTo>
                    <a:pt x="519820" y="133465"/>
                  </a:lnTo>
                  <a:lnTo>
                    <a:pt x="522393" y="130795"/>
                  </a:lnTo>
                  <a:lnTo>
                    <a:pt x="524869" y="128126"/>
                  </a:lnTo>
                  <a:lnTo>
                    <a:pt x="527283" y="125457"/>
                  </a:lnTo>
                  <a:lnTo>
                    <a:pt x="529624" y="122787"/>
                  </a:lnTo>
                  <a:lnTo>
                    <a:pt x="531884" y="120118"/>
                  </a:lnTo>
                  <a:lnTo>
                    <a:pt x="534094" y="117449"/>
                  </a:lnTo>
                  <a:lnTo>
                    <a:pt x="536207" y="114780"/>
                  </a:lnTo>
                  <a:lnTo>
                    <a:pt x="538290" y="112110"/>
                  </a:lnTo>
                  <a:lnTo>
                    <a:pt x="540262" y="109441"/>
                  </a:lnTo>
                  <a:lnTo>
                    <a:pt x="542215" y="106772"/>
                  </a:lnTo>
                  <a:lnTo>
                    <a:pt x="544058" y="104102"/>
                  </a:lnTo>
                  <a:lnTo>
                    <a:pt x="545877" y="101433"/>
                  </a:lnTo>
                  <a:lnTo>
                    <a:pt x="547607" y="98764"/>
                  </a:lnTo>
                  <a:lnTo>
                    <a:pt x="549298" y="96094"/>
                  </a:lnTo>
                  <a:lnTo>
                    <a:pt x="550920" y="93425"/>
                  </a:lnTo>
                  <a:lnTo>
                    <a:pt x="552489" y="90756"/>
                  </a:lnTo>
                  <a:lnTo>
                    <a:pt x="554007" y="88087"/>
                  </a:lnTo>
                  <a:lnTo>
                    <a:pt x="555460" y="85417"/>
                  </a:lnTo>
                  <a:lnTo>
                    <a:pt x="556879" y="82748"/>
                  </a:lnTo>
                  <a:lnTo>
                    <a:pt x="558222" y="80079"/>
                  </a:lnTo>
                  <a:lnTo>
                    <a:pt x="559547" y="77409"/>
                  </a:lnTo>
                  <a:lnTo>
                    <a:pt x="560786" y="74740"/>
                  </a:lnTo>
                  <a:lnTo>
                    <a:pt x="562011" y="72071"/>
                  </a:lnTo>
                  <a:lnTo>
                    <a:pt x="563162" y="69401"/>
                  </a:lnTo>
                  <a:lnTo>
                    <a:pt x="564290" y="66732"/>
                  </a:lnTo>
                  <a:lnTo>
                    <a:pt x="565360" y="64063"/>
                  </a:lnTo>
                  <a:lnTo>
                    <a:pt x="566398" y="61393"/>
                  </a:lnTo>
                  <a:lnTo>
                    <a:pt x="567392" y="58724"/>
                  </a:lnTo>
                  <a:lnTo>
                    <a:pt x="568344" y="56055"/>
                  </a:lnTo>
                  <a:lnTo>
                    <a:pt x="569265" y="53386"/>
                  </a:lnTo>
                  <a:lnTo>
                    <a:pt x="570137" y="50716"/>
                  </a:lnTo>
                  <a:lnTo>
                    <a:pt x="570990" y="48047"/>
                  </a:lnTo>
                  <a:lnTo>
                    <a:pt x="571788" y="45378"/>
                  </a:lnTo>
                  <a:lnTo>
                    <a:pt x="572575" y="42708"/>
                  </a:lnTo>
                  <a:lnTo>
                    <a:pt x="573304" y="40039"/>
                  </a:lnTo>
                  <a:lnTo>
                    <a:pt x="574023" y="37370"/>
                  </a:lnTo>
                  <a:lnTo>
                    <a:pt x="574696" y="34700"/>
                  </a:lnTo>
                  <a:lnTo>
                    <a:pt x="575351" y="32031"/>
                  </a:lnTo>
                  <a:lnTo>
                    <a:pt x="575970" y="29362"/>
                  </a:lnTo>
                  <a:lnTo>
                    <a:pt x="576566" y="26693"/>
                  </a:lnTo>
                  <a:lnTo>
                    <a:pt x="577136" y="24023"/>
                  </a:lnTo>
                  <a:lnTo>
                    <a:pt x="577677" y="21354"/>
                  </a:lnTo>
                  <a:lnTo>
                    <a:pt x="578201" y="18685"/>
                  </a:lnTo>
                  <a:lnTo>
                    <a:pt x="578691" y="16015"/>
                  </a:lnTo>
                  <a:lnTo>
                    <a:pt x="579172" y="13346"/>
                  </a:lnTo>
                  <a:lnTo>
                    <a:pt x="579615" y="10677"/>
                  </a:lnTo>
                  <a:lnTo>
                    <a:pt x="580052" y="8007"/>
                  </a:lnTo>
                  <a:lnTo>
                    <a:pt x="580455" y="5338"/>
                  </a:lnTo>
                  <a:lnTo>
                    <a:pt x="580850" y="2669"/>
                  </a:lnTo>
                  <a:lnTo>
                    <a:pt x="581219" y="0"/>
                  </a:lnTo>
                  <a:lnTo>
                    <a:pt x="594385" y="0"/>
                  </a:lnTo>
                  <a:lnTo>
                    <a:pt x="594754" y="2669"/>
                  </a:lnTo>
                  <a:lnTo>
                    <a:pt x="595149" y="5338"/>
                  </a:lnTo>
                  <a:lnTo>
                    <a:pt x="595552" y="8007"/>
                  </a:lnTo>
                  <a:lnTo>
                    <a:pt x="595989" y="10677"/>
                  </a:lnTo>
                  <a:lnTo>
                    <a:pt x="596433" y="13346"/>
                  </a:lnTo>
                  <a:lnTo>
                    <a:pt x="596913" y="16015"/>
                  </a:lnTo>
                  <a:lnTo>
                    <a:pt x="597403" y="18685"/>
                  </a:lnTo>
                  <a:lnTo>
                    <a:pt x="597927" y="21354"/>
                  </a:lnTo>
                  <a:lnTo>
                    <a:pt x="598468" y="24023"/>
                  </a:lnTo>
                  <a:lnTo>
                    <a:pt x="599038" y="26693"/>
                  </a:lnTo>
                  <a:lnTo>
                    <a:pt x="599634" y="29362"/>
                  </a:lnTo>
                  <a:lnTo>
                    <a:pt x="600253" y="32031"/>
                  </a:lnTo>
                  <a:lnTo>
                    <a:pt x="600908" y="34700"/>
                  </a:lnTo>
                  <a:lnTo>
                    <a:pt x="601581" y="37370"/>
                  </a:lnTo>
                  <a:lnTo>
                    <a:pt x="602300" y="40039"/>
                  </a:lnTo>
                  <a:lnTo>
                    <a:pt x="603029" y="42708"/>
                  </a:lnTo>
                  <a:lnTo>
                    <a:pt x="603817" y="45378"/>
                  </a:lnTo>
                  <a:lnTo>
                    <a:pt x="604614" y="48047"/>
                  </a:lnTo>
                  <a:lnTo>
                    <a:pt x="605467" y="50716"/>
                  </a:lnTo>
                  <a:lnTo>
                    <a:pt x="606339" y="53386"/>
                  </a:lnTo>
                  <a:lnTo>
                    <a:pt x="607260" y="56055"/>
                  </a:lnTo>
                  <a:lnTo>
                    <a:pt x="608213" y="58724"/>
                  </a:lnTo>
                  <a:lnTo>
                    <a:pt x="609206" y="61393"/>
                  </a:lnTo>
                  <a:lnTo>
                    <a:pt x="610244" y="64063"/>
                  </a:lnTo>
                  <a:lnTo>
                    <a:pt x="611314" y="66732"/>
                  </a:lnTo>
                  <a:lnTo>
                    <a:pt x="612442" y="69401"/>
                  </a:lnTo>
                  <a:lnTo>
                    <a:pt x="613593" y="72071"/>
                  </a:lnTo>
                  <a:lnTo>
                    <a:pt x="614818" y="74740"/>
                  </a:lnTo>
                  <a:lnTo>
                    <a:pt x="616057" y="77409"/>
                  </a:lnTo>
                  <a:lnTo>
                    <a:pt x="617382" y="80079"/>
                  </a:lnTo>
                  <a:lnTo>
                    <a:pt x="618725" y="82748"/>
                  </a:lnTo>
                  <a:lnTo>
                    <a:pt x="620144" y="85417"/>
                  </a:lnTo>
                  <a:lnTo>
                    <a:pt x="621597" y="88087"/>
                  </a:lnTo>
                  <a:lnTo>
                    <a:pt x="623116" y="90756"/>
                  </a:lnTo>
                  <a:lnTo>
                    <a:pt x="624684" y="93425"/>
                  </a:lnTo>
                  <a:lnTo>
                    <a:pt x="626306" y="96094"/>
                  </a:lnTo>
                  <a:lnTo>
                    <a:pt x="627997" y="98764"/>
                  </a:lnTo>
                  <a:lnTo>
                    <a:pt x="629727" y="101433"/>
                  </a:lnTo>
                  <a:lnTo>
                    <a:pt x="631546" y="104102"/>
                  </a:lnTo>
                  <a:lnTo>
                    <a:pt x="633389" y="106772"/>
                  </a:lnTo>
                  <a:lnTo>
                    <a:pt x="635343" y="109441"/>
                  </a:lnTo>
                  <a:lnTo>
                    <a:pt x="637314" y="112110"/>
                  </a:lnTo>
                  <a:lnTo>
                    <a:pt x="639397" y="114780"/>
                  </a:lnTo>
                  <a:lnTo>
                    <a:pt x="641510" y="117449"/>
                  </a:lnTo>
                  <a:lnTo>
                    <a:pt x="643720" y="120118"/>
                  </a:lnTo>
                  <a:lnTo>
                    <a:pt x="645980" y="122787"/>
                  </a:lnTo>
                  <a:lnTo>
                    <a:pt x="648321" y="125457"/>
                  </a:lnTo>
                  <a:lnTo>
                    <a:pt x="650735" y="128126"/>
                  </a:lnTo>
                  <a:lnTo>
                    <a:pt x="653212" y="130795"/>
                  </a:lnTo>
                  <a:lnTo>
                    <a:pt x="655784" y="133465"/>
                  </a:lnTo>
                  <a:lnTo>
                    <a:pt x="658400" y="136134"/>
                  </a:lnTo>
                  <a:lnTo>
                    <a:pt x="661136" y="138803"/>
                  </a:lnTo>
                  <a:lnTo>
                    <a:pt x="663896" y="141473"/>
                  </a:lnTo>
                  <a:lnTo>
                    <a:pt x="666800" y="144142"/>
                  </a:lnTo>
                  <a:lnTo>
                    <a:pt x="669728" y="146811"/>
                  </a:lnTo>
                  <a:lnTo>
                    <a:pt x="672785" y="149481"/>
                  </a:lnTo>
                  <a:lnTo>
                    <a:pt x="675887" y="152150"/>
                  </a:lnTo>
                  <a:lnTo>
                    <a:pt x="679098" y="154819"/>
                  </a:lnTo>
                  <a:lnTo>
                    <a:pt x="682377" y="157488"/>
                  </a:lnTo>
                  <a:lnTo>
                    <a:pt x="685745" y="160158"/>
                  </a:lnTo>
                  <a:lnTo>
                    <a:pt x="689206" y="162827"/>
                  </a:lnTo>
                  <a:lnTo>
                    <a:pt x="692732" y="165496"/>
                  </a:lnTo>
                  <a:lnTo>
                    <a:pt x="696377" y="168166"/>
                  </a:lnTo>
                  <a:lnTo>
                    <a:pt x="700064" y="170835"/>
                  </a:lnTo>
                  <a:lnTo>
                    <a:pt x="703896" y="173504"/>
                  </a:lnTo>
                  <a:lnTo>
                    <a:pt x="707752" y="176174"/>
                  </a:lnTo>
                  <a:lnTo>
                    <a:pt x="711765" y="178843"/>
                  </a:lnTo>
                  <a:lnTo>
                    <a:pt x="715809" y="181512"/>
                  </a:lnTo>
                  <a:lnTo>
                    <a:pt x="719986" y="184181"/>
                  </a:lnTo>
                  <a:lnTo>
                    <a:pt x="724219" y="186851"/>
                  </a:lnTo>
                  <a:lnTo>
                    <a:pt x="728559" y="189520"/>
                  </a:lnTo>
                  <a:lnTo>
                    <a:pt x="732981" y="192189"/>
                  </a:lnTo>
                  <a:lnTo>
                    <a:pt x="737484" y="194859"/>
                  </a:lnTo>
                  <a:lnTo>
                    <a:pt x="742093" y="197528"/>
                  </a:lnTo>
                  <a:lnTo>
                    <a:pt x="746759" y="200197"/>
                  </a:lnTo>
                  <a:lnTo>
                    <a:pt x="751552" y="202867"/>
                  </a:lnTo>
                  <a:lnTo>
                    <a:pt x="756378" y="205536"/>
                  </a:lnTo>
                  <a:lnTo>
                    <a:pt x="761354" y="208205"/>
                  </a:lnTo>
                  <a:lnTo>
                    <a:pt x="766353" y="210875"/>
                  </a:lnTo>
                  <a:lnTo>
                    <a:pt x="771491" y="213544"/>
                  </a:lnTo>
                  <a:lnTo>
                    <a:pt x="776667" y="216213"/>
                  </a:lnTo>
                  <a:lnTo>
                    <a:pt x="781955" y="218882"/>
                  </a:lnTo>
                  <a:lnTo>
                    <a:pt x="787302" y="221552"/>
                  </a:lnTo>
                  <a:lnTo>
                    <a:pt x="792736" y="224221"/>
                  </a:lnTo>
                  <a:lnTo>
                    <a:pt x="798248" y="226890"/>
                  </a:lnTo>
                  <a:lnTo>
                    <a:pt x="803822" y="229560"/>
                  </a:lnTo>
                  <a:lnTo>
                    <a:pt x="809490" y="232229"/>
                  </a:lnTo>
                  <a:lnTo>
                    <a:pt x="815199" y="234898"/>
                  </a:lnTo>
                  <a:lnTo>
                    <a:pt x="821015" y="237568"/>
                  </a:lnTo>
                  <a:lnTo>
                    <a:pt x="826851" y="240237"/>
                  </a:lnTo>
                  <a:lnTo>
                    <a:pt x="832805" y="242906"/>
                  </a:lnTo>
                  <a:lnTo>
                    <a:pt x="838776" y="245575"/>
                  </a:lnTo>
                  <a:lnTo>
                    <a:pt x="844841" y="248245"/>
                  </a:lnTo>
                  <a:lnTo>
                    <a:pt x="850936" y="250914"/>
                  </a:lnTo>
                  <a:lnTo>
                    <a:pt x="857102" y="253583"/>
                  </a:lnTo>
                  <a:lnTo>
                    <a:pt x="863309" y="256253"/>
                  </a:lnTo>
                  <a:lnTo>
                    <a:pt x="869565" y="258922"/>
                  </a:lnTo>
                  <a:lnTo>
                    <a:pt x="875870" y="261591"/>
                  </a:lnTo>
                  <a:lnTo>
                    <a:pt x="882207" y="264261"/>
                  </a:lnTo>
                  <a:lnTo>
                    <a:pt x="888595" y="266930"/>
                  </a:lnTo>
                  <a:lnTo>
                    <a:pt x="894999" y="269599"/>
                  </a:lnTo>
                  <a:lnTo>
                    <a:pt x="901454" y="272269"/>
                  </a:lnTo>
                  <a:lnTo>
                    <a:pt x="907917" y="274938"/>
                  </a:lnTo>
                  <a:lnTo>
                    <a:pt x="914420" y="277607"/>
                  </a:lnTo>
                  <a:lnTo>
                    <a:pt x="920930" y="280276"/>
                  </a:lnTo>
                  <a:lnTo>
                    <a:pt x="927462" y="282946"/>
                  </a:lnTo>
                  <a:lnTo>
                    <a:pt x="933999" y="285615"/>
                  </a:lnTo>
                  <a:lnTo>
                    <a:pt x="940546" y="288284"/>
                  </a:lnTo>
                  <a:lnTo>
                    <a:pt x="947093" y="290954"/>
                  </a:lnTo>
                  <a:lnTo>
                    <a:pt x="953640" y="293623"/>
                  </a:lnTo>
                  <a:lnTo>
                    <a:pt x="960176" y="296292"/>
                  </a:lnTo>
                  <a:lnTo>
                    <a:pt x="966707" y="298962"/>
                  </a:lnTo>
                  <a:lnTo>
                    <a:pt x="973213" y="301631"/>
                  </a:lnTo>
                  <a:lnTo>
                    <a:pt x="979713" y="304300"/>
                  </a:lnTo>
                  <a:lnTo>
                    <a:pt x="986167" y="306969"/>
                  </a:lnTo>
                  <a:lnTo>
                    <a:pt x="992612" y="309639"/>
                  </a:lnTo>
                  <a:lnTo>
                    <a:pt x="999000" y="312308"/>
                  </a:lnTo>
                  <a:lnTo>
                    <a:pt x="1005366" y="314977"/>
                  </a:lnTo>
                  <a:lnTo>
                    <a:pt x="1011673" y="317647"/>
                  </a:lnTo>
                  <a:lnTo>
                    <a:pt x="1017939" y="320316"/>
                  </a:lnTo>
                  <a:lnTo>
                    <a:pt x="1024148" y="322985"/>
                  </a:lnTo>
                  <a:lnTo>
                    <a:pt x="1030292" y="325655"/>
                  </a:lnTo>
                  <a:lnTo>
                    <a:pt x="1036386" y="328324"/>
                  </a:lnTo>
                  <a:lnTo>
                    <a:pt x="1042385" y="330993"/>
                  </a:lnTo>
                  <a:lnTo>
                    <a:pt x="1048347" y="333662"/>
                  </a:lnTo>
                  <a:lnTo>
                    <a:pt x="1054179" y="336332"/>
                  </a:lnTo>
                  <a:lnTo>
                    <a:pt x="1059988" y="339001"/>
                  </a:lnTo>
                  <a:lnTo>
                    <a:pt x="1065634" y="341670"/>
                  </a:lnTo>
                  <a:lnTo>
                    <a:pt x="1071249" y="344340"/>
                  </a:lnTo>
                  <a:lnTo>
                    <a:pt x="1076712" y="347009"/>
                  </a:lnTo>
                  <a:lnTo>
                    <a:pt x="1082112" y="349678"/>
                  </a:lnTo>
                  <a:lnTo>
                    <a:pt x="1087375" y="352348"/>
                  </a:lnTo>
                  <a:lnTo>
                    <a:pt x="1092537" y="355017"/>
                  </a:lnTo>
                  <a:lnTo>
                    <a:pt x="1097586" y="357686"/>
                  </a:lnTo>
                  <a:lnTo>
                    <a:pt x="1102490" y="360356"/>
                  </a:lnTo>
                  <a:lnTo>
                    <a:pt x="1107308" y="363025"/>
                  </a:lnTo>
                  <a:lnTo>
                    <a:pt x="1111935" y="365694"/>
                  </a:lnTo>
                  <a:lnTo>
                    <a:pt x="1116506" y="368363"/>
                  </a:lnTo>
                  <a:lnTo>
                    <a:pt x="1120837" y="371033"/>
                  </a:lnTo>
                  <a:lnTo>
                    <a:pt x="1125128" y="373702"/>
                  </a:lnTo>
                  <a:lnTo>
                    <a:pt x="1129165" y="376371"/>
                  </a:lnTo>
                  <a:lnTo>
                    <a:pt x="1133138" y="379041"/>
                  </a:lnTo>
                  <a:lnTo>
                    <a:pt x="1136888" y="381710"/>
                  </a:lnTo>
                  <a:lnTo>
                    <a:pt x="1140526" y="384379"/>
                  </a:lnTo>
                  <a:lnTo>
                    <a:pt x="1143978" y="387049"/>
                  </a:lnTo>
                  <a:lnTo>
                    <a:pt x="1147267" y="389718"/>
                  </a:lnTo>
                  <a:lnTo>
                    <a:pt x="1150409" y="392387"/>
                  </a:lnTo>
                  <a:lnTo>
                    <a:pt x="1153334" y="395056"/>
                  </a:lnTo>
                  <a:lnTo>
                    <a:pt x="1156157" y="397726"/>
                  </a:lnTo>
                  <a:lnTo>
                    <a:pt x="1158707" y="400395"/>
                  </a:lnTo>
                  <a:lnTo>
                    <a:pt x="1161202" y="403064"/>
                  </a:lnTo>
                  <a:lnTo>
                    <a:pt x="1163366" y="405734"/>
                  </a:lnTo>
                  <a:lnTo>
                    <a:pt x="1165479" y="408403"/>
                  </a:lnTo>
                  <a:lnTo>
                    <a:pt x="1167295" y="411072"/>
                  </a:lnTo>
                  <a:lnTo>
                    <a:pt x="1169012" y="413742"/>
                  </a:lnTo>
                  <a:lnTo>
                    <a:pt x="1170479" y="416411"/>
                  </a:lnTo>
                  <a:lnTo>
                    <a:pt x="1171794" y="419080"/>
                  </a:lnTo>
                  <a:lnTo>
                    <a:pt x="1172909" y="421750"/>
                  </a:lnTo>
                  <a:lnTo>
                    <a:pt x="1173817" y="424419"/>
                  </a:lnTo>
                  <a:lnTo>
                    <a:pt x="1174578" y="427088"/>
                  </a:lnTo>
                  <a:lnTo>
                    <a:pt x="1175077" y="429757"/>
                  </a:lnTo>
                  <a:lnTo>
                    <a:pt x="1175481" y="432427"/>
                  </a:lnTo>
                  <a:lnTo>
                    <a:pt x="1175569" y="435096"/>
                  </a:lnTo>
                  <a:lnTo>
                    <a:pt x="1175605" y="437765"/>
                  </a:lnTo>
                  <a:lnTo>
                    <a:pt x="1175297" y="440435"/>
                  </a:lnTo>
                  <a:lnTo>
                    <a:pt x="1174925" y="443104"/>
                  </a:lnTo>
                  <a:lnTo>
                    <a:pt x="1174265" y="445773"/>
                  </a:lnTo>
                  <a:lnTo>
                    <a:pt x="1173488" y="448443"/>
                  </a:lnTo>
                  <a:lnTo>
                    <a:pt x="1172481" y="451112"/>
                  </a:lnTo>
                  <a:lnTo>
                    <a:pt x="1171305" y="453781"/>
                  </a:lnTo>
                  <a:lnTo>
                    <a:pt x="1169955" y="456450"/>
                  </a:lnTo>
                  <a:lnTo>
                    <a:pt x="1168390" y="459120"/>
                  </a:lnTo>
                  <a:lnTo>
                    <a:pt x="1166703" y="461789"/>
                  </a:lnTo>
                  <a:lnTo>
                    <a:pt x="1164757" y="464458"/>
                  </a:lnTo>
                  <a:lnTo>
                    <a:pt x="1162742" y="467128"/>
                  </a:lnTo>
                  <a:lnTo>
                    <a:pt x="1160428" y="469797"/>
                  </a:lnTo>
                  <a:lnTo>
                    <a:pt x="1158066" y="472466"/>
                  </a:lnTo>
                  <a:lnTo>
                    <a:pt x="1155424" y="475136"/>
                  </a:lnTo>
                  <a:lnTo>
                    <a:pt x="1152710" y="477805"/>
                  </a:lnTo>
                  <a:lnTo>
                    <a:pt x="1149772" y="480474"/>
                  </a:lnTo>
                  <a:lnTo>
                    <a:pt x="1146722" y="483144"/>
                  </a:lnTo>
                  <a:lnTo>
                    <a:pt x="1143500" y="485813"/>
                  </a:lnTo>
                  <a:lnTo>
                    <a:pt x="1140131" y="488482"/>
                  </a:lnTo>
                  <a:lnTo>
                    <a:pt x="1136640" y="491151"/>
                  </a:lnTo>
                  <a:lnTo>
                    <a:pt x="1132971" y="493821"/>
                  </a:lnTo>
                  <a:lnTo>
                    <a:pt x="1129225" y="496490"/>
                  </a:lnTo>
                  <a:lnTo>
                    <a:pt x="1125276" y="499159"/>
                  </a:lnTo>
                  <a:lnTo>
                    <a:pt x="1121291" y="501829"/>
                  </a:lnTo>
                  <a:lnTo>
                    <a:pt x="1117085" y="504498"/>
                  </a:lnTo>
                  <a:lnTo>
                    <a:pt x="1112848" y="507167"/>
                  </a:lnTo>
                  <a:lnTo>
                    <a:pt x="1108437" y="509837"/>
                  </a:lnTo>
                  <a:lnTo>
                    <a:pt x="1103970" y="512506"/>
                  </a:lnTo>
                  <a:lnTo>
                    <a:pt x="1099373" y="515175"/>
                  </a:lnTo>
                  <a:lnTo>
                    <a:pt x="1094701" y="517844"/>
                  </a:lnTo>
                  <a:lnTo>
                    <a:pt x="1089937" y="520514"/>
                  </a:lnTo>
                  <a:lnTo>
                    <a:pt x="1085084" y="523183"/>
                  </a:lnTo>
                  <a:lnTo>
                    <a:pt x="1080173" y="525852"/>
                  </a:lnTo>
                  <a:lnTo>
                    <a:pt x="1075166" y="528522"/>
                  </a:lnTo>
                  <a:lnTo>
                    <a:pt x="1070128" y="531191"/>
                  </a:lnTo>
                  <a:lnTo>
                    <a:pt x="1064993" y="533860"/>
                  </a:lnTo>
                  <a:lnTo>
                    <a:pt x="1059844" y="536530"/>
                  </a:lnTo>
                  <a:lnTo>
                    <a:pt x="1054613" y="539199"/>
                  </a:lnTo>
                  <a:lnTo>
                    <a:pt x="1049369" y="541868"/>
                  </a:lnTo>
                  <a:lnTo>
                    <a:pt x="1044073" y="544538"/>
                  </a:lnTo>
                  <a:lnTo>
                    <a:pt x="1038762" y="547207"/>
                  </a:lnTo>
                  <a:lnTo>
                    <a:pt x="1033423" y="549876"/>
                  </a:lnTo>
                  <a:lnTo>
                    <a:pt x="1028073" y="552545"/>
                  </a:lnTo>
                  <a:lnTo>
                    <a:pt x="1022711" y="555215"/>
                  </a:lnTo>
                  <a:lnTo>
                    <a:pt x="1017349" y="557884"/>
                  </a:lnTo>
                  <a:lnTo>
                    <a:pt x="1011986" y="560553"/>
                  </a:lnTo>
                  <a:lnTo>
                    <a:pt x="1006640" y="563223"/>
                  </a:lnTo>
                  <a:lnTo>
                    <a:pt x="1001297" y="565892"/>
                  </a:lnTo>
                  <a:lnTo>
                    <a:pt x="995994" y="568561"/>
                  </a:lnTo>
                  <a:lnTo>
                    <a:pt x="990699" y="571231"/>
                  </a:lnTo>
                  <a:lnTo>
                    <a:pt x="985459" y="573900"/>
                  </a:lnTo>
                  <a:lnTo>
                    <a:pt x="980240" y="576569"/>
                  </a:lnTo>
                  <a:lnTo>
                    <a:pt x="975082" y="579238"/>
                  </a:lnTo>
                  <a:lnTo>
                    <a:pt x="969966" y="581908"/>
                  </a:lnTo>
                  <a:lnTo>
                    <a:pt x="964910" y="584577"/>
                  </a:lnTo>
                  <a:lnTo>
                    <a:pt x="959921" y="587246"/>
                  </a:lnTo>
                  <a:lnTo>
                    <a:pt x="954986" y="589916"/>
                  </a:lnTo>
                  <a:lnTo>
                    <a:pt x="950151" y="592585"/>
                  </a:lnTo>
                  <a:lnTo>
                    <a:pt x="945356" y="595254"/>
                  </a:lnTo>
                  <a:lnTo>
                    <a:pt x="940698" y="597924"/>
                  </a:lnTo>
                  <a:lnTo>
                    <a:pt x="936063" y="600593"/>
                  </a:lnTo>
                  <a:lnTo>
                    <a:pt x="931603" y="603262"/>
                  </a:lnTo>
                  <a:lnTo>
                    <a:pt x="927174" y="605931"/>
                  </a:lnTo>
                  <a:lnTo>
                    <a:pt x="922906" y="608601"/>
                  </a:lnTo>
                  <a:lnTo>
                    <a:pt x="918703" y="611270"/>
                  </a:lnTo>
                  <a:lnTo>
                    <a:pt x="914644" y="613939"/>
                  </a:lnTo>
                  <a:lnTo>
                    <a:pt x="910689" y="616609"/>
                  </a:lnTo>
                  <a:lnTo>
                    <a:pt x="906854" y="619278"/>
                  </a:lnTo>
                  <a:lnTo>
                    <a:pt x="903165" y="621947"/>
                  </a:lnTo>
                  <a:lnTo>
                    <a:pt x="899567" y="624617"/>
                  </a:lnTo>
                  <a:lnTo>
                    <a:pt x="896163" y="627286"/>
                  </a:lnTo>
                  <a:lnTo>
                    <a:pt x="892817" y="629955"/>
                  </a:lnTo>
                  <a:lnTo>
                    <a:pt x="889713" y="632625"/>
                  </a:lnTo>
                  <a:lnTo>
                    <a:pt x="886650" y="635294"/>
                  </a:lnTo>
                  <a:lnTo>
                    <a:pt x="883843" y="637963"/>
                  </a:lnTo>
                  <a:lnTo>
                    <a:pt x="881099" y="640632"/>
                  </a:lnTo>
                  <a:lnTo>
                    <a:pt x="878577" y="643302"/>
                  </a:lnTo>
                  <a:lnTo>
                    <a:pt x="876165" y="645971"/>
                  </a:lnTo>
                  <a:lnTo>
                    <a:pt x="873938" y="648640"/>
                  </a:lnTo>
                  <a:lnTo>
                    <a:pt x="871869" y="651310"/>
                  </a:lnTo>
                  <a:lnTo>
                    <a:pt x="869945" y="653979"/>
                  </a:lnTo>
                  <a:lnTo>
                    <a:pt x="868229" y="656648"/>
                  </a:lnTo>
                  <a:lnTo>
                    <a:pt x="866615" y="659318"/>
                  </a:lnTo>
                  <a:lnTo>
                    <a:pt x="865261" y="661987"/>
                  </a:lnTo>
                  <a:lnTo>
                    <a:pt x="863962" y="664656"/>
                  </a:lnTo>
                  <a:lnTo>
                    <a:pt x="862976" y="667325"/>
                  </a:lnTo>
                  <a:lnTo>
                    <a:pt x="862038" y="669995"/>
                  </a:lnTo>
                  <a:lnTo>
                    <a:pt x="861384" y="672664"/>
                  </a:lnTo>
                  <a:lnTo>
                    <a:pt x="860819" y="675333"/>
                  </a:lnTo>
                  <a:lnTo>
                    <a:pt x="860492" y="678003"/>
                  </a:lnTo>
                  <a:lnTo>
                    <a:pt x="860303" y="680672"/>
                  </a:lnTo>
                  <a:lnTo>
                    <a:pt x="860303" y="683341"/>
                  </a:lnTo>
                  <a:lnTo>
                    <a:pt x="860492" y="686011"/>
                  </a:lnTo>
                  <a:lnTo>
                    <a:pt x="860819" y="688680"/>
                  </a:lnTo>
                  <a:lnTo>
                    <a:pt x="861384" y="691349"/>
                  </a:lnTo>
                  <a:lnTo>
                    <a:pt x="862038" y="694019"/>
                  </a:lnTo>
                  <a:lnTo>
                    <a:pt x="862976" y="696688"/>
                  </a:lnTo>
                  <a:lnTo>
                    <a:pt x="863962" y="699357"/>
                  </a:lnTo>
                  <a:lnTo>
                    <a:pt x="865261" y="702026"/>
                  </a:lnTo>
                  <a:lnTo>
                    <a:pt x="866615" y="704696"/>
                  </a:lnTo>
                  <a:lnTo>
                    <a:pt x="868229" y="707365"/>
                  </a:lnTo>
                  <a:lnTo>
                    <a:pt x="869945" y="710034"/>
                  </a:lnTo>
                  <a:lnTo>
                    <a:pt x="871869" y="712704"/>
                  </a:lnTo>
                  <a:lnTo>
                    <a:pt x="873938" y="715373"/>
                  </a:lnTo>
                  <a:lnTo>
                    <a:pt x="876165" y="718042"/>
                  </a:lnTo>
                  <a:lnTo>
                    <a:pt x="878577" y="720712"/>
                  </a:lnTo>
                  <a:lnTo>
                    <a:pt x="881099" y="723381"/>
                  </a:lnTo>
                  <a:lnTo>
                    <a:pt x="883843" y="726050"/>
                  </a:lnTo>
                  <a:lnTo>
                    <a:pt x="886650" y="728719"/>
                  </a:lnTo>
                  <a:lnTo>
                    <a:pt x="889713" y="731389"/>
                  </a:lnTo>
                  <a:lnTo>
                    <a:pt x="892817" y="734058"/>
                  </a:lnTo>
                  <a:lnTo>
                    <a:pt x="896163" y="736727"/>
                  </a:lnTo>
                  <a:lnTo>
                    <a:pt x="899567" y="739397"/>
                  </a:lnTo>
                  <a:lnTo>
                    <a:pt x="903165" y="742066"/>
                  </a:lnTo>
                  <a:lnTo>
                    <a:pt x="906854" y="744735"/>
                  </a:lnTo>
                  <a:lnTo>
                    <a:pt x="910689" y="747405"/>
                  </a:lnTo>
                  <a:lnTo>
                    <a:pt x="914644" y="750074"/>
                  </a:lnTo>
                  <a:lnTo>
                    <a:pt x="918703" y="752743"/>
                  </a:lnTo>
                  <a:lnTo>
                    <a:pt x="922906" y="755413"/>
                  </a:lnTo>
                  <a:lnTo>
                    <a:pt x="927174" y="758082"/>
                  </a:lnTo>
                  <a:lnTo>
                    <a:pt x="931603" y="760751"/>
                  </a:lnTo>
                  <a:lnTo>
                    <a:pt x="936063" y="763420"/>
                  </a:lnTo>
                  <a:lnTo>
                    <a:pt x="940698" y="766090"/>
                  </a:lnTo>
                  <a:lnTo>
                    <a:pt x="945356" y="768759"/>
                  </a:lnTo>
                  <a:lnTo>
                    <a:pt x="950151" y="771428"/>
                  </a:lnTo>
                  <a:lnTo>
                    <a:pt x="954986" y="774098"/>
                  </a:lnTo>
                  <a:lnTo>
                    <a:pt x="959921" y="776767"/>
                  </a:lnTo>
                  <a:lnTo>
                    <a:pt x="964910" y="779436"/>
                  </a:lnTo>
                  <a:lnTo>
                    <a:pt x="969966" y="782106"/>
                  </a:lnTo>
                  <a:lnTo>
                    <a:pt x="975082" y="784775"/>
                  </a:lnTo>
                  <a:lnTo>
                    <a:pt x="980240" y="787444"/>
                  </a:lnTo>
                  <a:lnTo>
                    <a:pt x="985459" y="790113"/>
                  </a:lnTo>
                  <a:lnTo>
                    <a:pt x="990699" y="792783"/>
                  </a:lnTo>
                  <a:lnTo>
                    <a:pt x="995994" y="795452"/>
                  </a:lnTo>
                  <a:lnTo>
                    <a:pt x="1001297" y="798121"/>
                  </a:lnTo>
                  <a:lnTo>
                    <a:pt x="1006640" y="800791"/>
                  </a:lnTo>
                  <a:lnTo>
                    <a:pt x="1011986" y="803460"/>
                  </a:lnTo>
                  <a:lnTo>
                    <a:pt x="1017349" y="806129"/>
                  </a:lnTo>
                  <a:lnTo>
                    <a:pt x="1022711" y="808799"/>
                  </a:lnTo>
                  <a:lnTo>
                    <a:pt x="1028073" y="811468"/>
                  </a:lnTo>
                  <a:lnTo>
                    <a:pt x="1033423" y="814137"/>
                  </a:lnTo>
                  <a:lnTo>
                    <a:pt x="1038762" y="816807"/>
                  </a:lnTo>
                  <a:lnTo>
                    <a:pt x="1044073" y="819476"/>
                  </a:lnTo>
                  <a:lnTo>
                    <a:pt x="1049369" y="822145"/>
                  </a:lnTo>
                  <a:lnTo>
                    <a:pt x="1054613" y="824814"/>
                  </a:lnTo>
                  <a:lnTo>
                    <a:pt x="1059844" y="827484"/>
                  </a:lnTo>
                  <a:lnTo>
                    <a:pt x="1064993" y="830153"/>
                  </a:lnTo>
                  <a:lnTo>
                    <a:pt x="1070128" y="832822"/>
                  </a:lnTo>
                  <a:lnTo>
                    <a:pt x="1075166" y="835492"/>
                  </a:lnTo>
                  <a:lnTo>
                    <a:pt x="1080173" y="838161"/>
                  </a:lnTo>
                  <a:lnTo>
                    <a:pt x="1085084" y="840830"/>
                  </a:lnTo>
                  <a:lnTo>
                    <a:pt x="1089937" y="843500"/>
                  </a:lnTo>
                  <a:lnTo>
                    <a:pt x="1094701" y="846169"/>
                  </a:lnTo>
                  <a:lnTo>
                    <a:pt x="1099373" y="848838"/>
                  </a:lnTo>
                  <a:lnTo>
                    <a:pt x="1103970" y="851507"/>
                  </a:lnTo>
                  <a:lnTo>
                    <a:pt x="1108437" y="854177"/>
                  </a:lnTo>
                  <a:lnTo>
                    <a:pt x="1112848" y="856846"/>
                  </a:lnTo>
                  <a:lnTo>
                    <a:pt x="1117085" y="859515"/>
                  </a:lnTo>
                  <a:lnTo>
                    <a:pt x="1121291" y="862185"/>
                  </a:lnTo>
                  <a:lnTo>
                    <a:pt x="1125276" y="864854"/>
                  </a:lnTo>
                  <a:lnTo>
                    <a:pt x="1129225" y="867523"/>
                  </a:lnTo>
                  <a:lnTo>
                    <a:pt x="1132971" y="870193"/>
                  </a:lnTo>
                  <a:lnTo>
                    <a:pt x="1136640" y="872862"/>
                  </a:lnTo>
                  <a:lnTo>
                    <a:pt x="1140131" y="875531"/>
                  </a:lnTo>
                  <a:lnTo>
                    <a:pt x="1143500" y="878200"/>
                  </a:lnTo>
                  <a:lnTo>
                    <a:pt x="1146722" y="880870"/>
                  </a:lnTo>
                  <a:lnTo>
                    <a:pt x="1149772" y="883539"/>
                  </a:lnTo>
                  <a:lnTo>
                    <a:pt x="1152710" y="886208"/>
                  </a:lnTo>
                  <a:lnTo>
                    <a:pt x="1155424" y="888878"/>
                  </a:lnTo>
                  <a:lnTo>
                    <a:pt x="1158066" y="891547"/>
                  </a:lnTo>
                  <a:lnTo>
                    <a:pt x="1160428" y="894216"/>
                  </a:lnTo>
                  <a:lnTo>
                    <a:pt x="1162742" y="896886"/>
                  </a:lnTo>
                  <a:lnTo>
                    <a:pt x="1164757" y="899555"/>
                  </a:lnTo>
                  <a:lnTo>
                    <a:pt x="1166703" y="902224"/>
                  </a:lnTo>
                  <a:lnTo>
                    <a:pt x="1168390" y="904894"/>
                  </a:lnTo>
                  <a:lnTo>
                    <a:pt x="1169955" y="907563"/>
                  </a:lnTo>
                  <a:lnTo>
                    <a:pt x="1171305" y="910232"/>
                  </a:lnTo>
                  <a:lnTo>
                    <a:pt x="1172481" y="912901"/>
                  </a:lnTo>
                  <a:lnTo>
                    <a:pt x="1173488" y="915571"/>
                  </a:lnTo>
                  <a:lnTo>
                    <a:pt x="1174265" y="918240"/>
                  </a:lnTo>
                  <a:lnTo>
                    <a:pt x="1174925" y="920909"/>
                  </a:lnTo>
                  <a:lnTo>
                    <a:pt x="1175297" y="923579"/>
                  </a:lnTo>
                  <a:lnTo>
                    <a:pt x="1175605" y="926248"/>
                  </a:lnTo>
                  <a:lnTo>
                    <a:pt x="1175569" y="928917"/>
                  </a:lnTo>
                  <a:lnTo>
                    <a:pt x="1175481" y="931587"/>
                  </a:lnTo>
                  <a:lnTo>
                    <a:pt x="1175077" y="934256"/>
                  </a:lnTo>
                  <a:lnTo>
                    <a:pt x="1174578" y="936925"/>
                  </a:lnTo>
                  <a:lnTo>
                    <a:pt x="1173817" y="939594"/>
                  </a:lnTo>
                  <a:lnTo>
                    <a:pt x="1172909" y="942264"/>
                  </a:lnTo>
                  <a:lnTo>
                    <a:pt x="1171794" y="944933"/>
                  </a:lnTo>
                  <a:lnTo>
                    <a:pt x="1170479" y="947602"/>
                  </a:lnTo>
                  <a:lnTo>
                    <a:pt x="1169012" y="950272"/>
                  </a:lnTo>
                  <a:lnTo>
                    <a:pt x="1167295" y="952941"/>
                  </a:lnTo>
                  <a:lnTo>
                    <a:pt x="1165479" y="955610"/>
                  </a:lnTo>
                  <a:lnTo>
                    <a:pt x="1163366" y="958280"/>
                  </a:lnTo>
                  <a:lnTo>
                    <a:pt x="1161202" y="960949"/>
                  </a:lnTo>
                  <a:lnTo>
                    <a:pt x="1158707" y="963618"/>
                  </a:lnTo>
                  <a:lnTo>
                    <a:pt x="1156157" y="966288"/>
                  </a:lnTo>
                  <a:lnTo>
                    <a:pt x="1153334" y="968957"/>
                  </a:lnTo>
                  <a:lnTo>
                    <a:pt x="1150409" y="971626"/>
                  </a:lnTo>
                  <a:lnTo>
                    <a:pt x="1147267" y="974295"/>
                  </a:lnTo>
                  <a:lnTo>
                    <a:pt x="1143978" y="976965"/>
                  </a:lnTo>
                  <a:lnTo>
                    <a:pt x="1140526" y="979634"/>
                  </a:lnTo>
                  <a:lnTo>
                    <a:pt x="1136888" y="982303"/>
                  </a:lnTo>
                  <a:lnTo>
                    <a:pt x="1133138" y="984973"/>
                  </a:lnTo>
                  <a:lnTo>
                    <a:pt x="1129165" y="987642"/>
                  </a:lnTo>
                  <a:lnTo>
                    <a:pt x="1125128" y="990311"/>
                  </a:lnTo>
                  <a:lnTo>
                    <a:pt x="1120837" y="992981"/>
                  </a:lnTo>
                  <a:lnTo>
                    <a:pt x="1116506" y="995650"/>
                  </a:lnTo>
                  <a:lnTo>
                    <a:pt x="1111935" y="998319"/>
                  </a:lnTo>
                  <a:lnTo>
                    <a:pt x="1107308" y="1000988"/>
                  </a:lnTo>
                  <a:lnTo>
                    <a:pt x="1102490" y="1003658"/>
                  </a:lnTo>
                  <a:lnTo>
                    <a:pt x="1097586" y="1006327"/>
                  </a:lnTo>
                  <a:lnTo>
                    <a:pt x="1092537" y="1008996"/>
                  </a:lnTo>
                  <a:lnTo>
                    <a:pt x="1087375" y="1011666"/>
                  </a:lnTo>
                  <a:lnTo>
                    <a:pt x="1082112" y="1014335"/>
                  </a:lnTo>
                  <a:lnTo>
                    <a:pt x="1076712" y="1017004"/>
                  </a:lnTo>
                  <a:lnTo>
                    <a:pt x="1071249" y="1019674"/>
                  </a:lnTo>
                  <a:lnTo>
                    <a:pt x="1065634" y="1022343"/>
                  </a:lnTo>
                  <a:lnTo>
                    <a:pt x="1059988" y="1025012"/>
                  </a:lnTo>
                  <a:lnTo>
                    <a:pt x="1054179" y="1027682"/>
                  </a:lnTo>
                  <a:lnTo>
                    <a:pt x="1048347" y="1030351"/>
                  </a:lnTo>
                  <a:lnTo>
                    <a:pt x="1042385" y="1033020"/>
                  </a:lnTo>
                  <a:lnTo>
                    <a:pt x="1036386" y="1035689"/>
                  </a:lnTo>
                  <a:lnTo>
                    <a:pt x="1030292" y="1038359"/>
                  </a:lnTo>
                  <a:lnTo>
                    <a:pt x="1024148" y="1041028"/>
                  </a:lnTo>
                  <a:lnTo>
                    <a:pt x="1017939" y="1043697"/>
                  </a:lnTo>
                  <a:lnTo>
                    <a:pt x="1011673" y="1046367"/>
                  </a:lnTo>
                  <a:lnTo>
                    <a:pt x="1005366" y="1049036"/>
                  </a:lnTo>
                  <a:lnTo>
                    <a:pt x="999000" y="1051705"/>
                  </a:lnTo>
                  <a:lnTo>
                    <a:pt x="992612" y="1054375"/>
                  </a:lnTo>
                  <a:lnTo>
                    <a:pt x="986167" y="1057044"/>
                  </a:lnTo>
                  <a:lnTo>
                    <a:pt x="979713" y="1059713"/>
                  </a:lnTo>
                  <a:lnTo>
                    <a:pt x="973213" y="1062382"/>
                  </a:lnTo>
                  <a:lnTo>
                    <a:pt x="966707" y="1065052"/>
                  </a:lnTo>
                  <a:lnTo>
                    <a:pt x="960176" y="1067721"/>
                  </a:lnTo>
                  <a:lnTo>
                    <a:pt x="953640" y="1070390"/>
                  </a:lnTo>
                  <a:lnTo>
                    <a:pt x="947093" y="1073060"/>
                  </a:lnTo>
                  <a:lnTo>
                    <a:pt x="940546" y="1075729"/>
                  </a:lnTo>
                  <a:lnTo>
                    <a:pt x="933999" y="1078398"/>
                  </a:lnTo>
                  <a:lnTo>
                    <a:pt x="927462" y="1081068"/>
                  </a:lnTo>
                  <a:lnTo>
                    <a:pt x="920930" y="1083737"/>
                  </a:lnTo>
                  <a:lnTo>
                    <a:pt x="914420" y="1086406"/>
                  </a:lnTo>
                  <a:lnTo>
                    <a:pt x="907917" y="1089076"/>
                  </a:lnTo>
                  <a:lnTo>
                    <a:pt x="901454" y="1091745"/>
                  </a:lnTo>
                  <a:lnTo>
                    <a:pt x="894999" y="1094414"/>
                  </a:lnTo>
                  <a:lnTo>
                    <a:pt x="888595" y="1097083"/>
                  </a:lnTo>
                  <a:lnTo>
                    <a:pt x="882207" y="1099753"/>
                  </a:lnTo>
                  <a:lnTo>
                    <a:pt x="875870" y="1102422"/>
                  </a:lnTo>
                  <a:lnTo>
                    <a:pt x="869565" y="1105091"/>
                  </a:lnTo>
                  <a:lnTo>
                    <a:pt x="863309" y="1107761"/>
                  </a:lnTo>
                  <a:lnTo>
                    <a:pt x="857102" y="1110430"/>
                  </a:lnTo>
                  <a:lnTo>
                    <a:pt x="850936" y="1113099"/>
                  </a:lnTo>
                  <a:lnTo>
                    <a:pt x="844841" y="1115769"/>
                  </a:lnTo>
                  <a:lnTo>
                    <a:pt x="838776" y="1118438"/>
                  </a:lnTo>
                  <a:lnTo>
                    <a:pt x="832805" y="1121107"/>
                  </a:lnTo>
                  <a:lnTo>
                    <a:pt x="826851" y="1123776"/>
                  </a:lnTo>
                  <a:lnTo>
                    <a:pt x="821015" y="1126446"/>
                  </a:lnTo>
                  <a:lnTo>
                    <a:pt x="815199" y="1129115"/>
                  </a:lnTo>
                  <a:lnTo>
                    <a:pt x="809490" y="1131784"/>
                  </a:lnTo>
                  <a:lnTo>
                    <a:pt x="803822" y="1134454"/>
                  </a:lnTo>
                  <a:lnTo>
                    <a:pt x="798248" y="1137123"/>
                  </a:lnTo>
                  <a:lnTo>
                    <a:pt x="792736" y="1139792"/>
                  </a:lnTo>
                  <a:lnTo>
                    <a:pt x="787302" y="1142462"/>
                  </a:lnTo>
                  <a:lnTo>
                    <a:pt x="781955" y="1145131"/>
                  </a:lnTo>
                  <a:lnTo>
                    <a:pt x="776667" y="1147800"/>
                  </a:lnTo>
                  <a:lnTo>
                    <a:pt x="771491" y="1150470"/>
                  </a:lnTo>
                  <a:lnTo>
                    <a:pt x="766353" y="1153139"/>
                  </a:lnTo>
                  <a:lnTo>
                    <a:pt x="761354" y="1155808"/>
                  </a:lnTo>
                  <a:lnTo>
                    <a:pt x="756378" y="1158477"/>
                  </a:lnTo>
                  <a:lnTo>
                    <a:pt x="751552" y="1161147"/>
                  </a:lnTo>
                  <a:lnTo>
                    <a:pt x="746759" y="1163816"/>
                  </a:lnTo>
                  <a:lnTo>
                    <a:pt x="742093" y="1166485"/>
                  </a:lnTo>
                  <a:lnTo>
                    <a:pt x="737484" y="1169155"/>
                  </a:lnTo>
                  <a:lnTo>
                    <a:pt x="732981" y="1171824"/>
                  </a:lnTo>
                  <a:lnTo>
                    <a:pt x="728559" y="1174493"/>
                  </a:lnTo>
                  <a:lnTo>
                    <a:pt x="724219" y="1177163"/>
                  </a:lnTo>
                  <a:lnTo>
                    <a:pt x="719986" y="1179832"/>
                  </a:lnTo>
                  <a:lnTo>
                    <a:pt x="715809" y="1182501"/>
                  </a:lnTo>
                  <a:lnTo>
                    <a:pt x="711765" y="1185170"/>
                  </a:lnTo>
                  <a:lnTo>
                    <a:pt x="707752" y="1187840"/>
                  </a:lnTo>
                  <a:lnTo>
                    <a:pt x="703896" y="1190509"/>
                  </a:lnTo>
                  <a:lnTo>
                    <a:pt x="700064" y="1193178"/>
                  </a:lnTo>
                  <a:lnTo>
                    <a:pt x="696377" y="1195848"/>
                  </a:lnTo>
                  <a:lnTo>
                    <a:pt x="692732" y="1198517"/>
                  </a:lnTo>
                  <a:lnTo>
                    <a:pt x="689206" y="1201186"/>
                  </a:lnTo>
                  <a:lnTo>
                    <a:pt x="685745" y="1203856"/>
                  </a:lnTo>
                  <a:lnTo>
                    <a:pt x="682377" y="1206525"/>
                  </a:lnTo>
                  <a:lnTo>
                    <a:pt x="679098" y="1209194"/>
                  </a:lnTo>
                  <a:lnTo>
                    <a:pt x="675887" y="1211863"/>
                  </a:lnTo>
                  <a:lnTo>
                    <a:pt x="672785" y="1214533"/>
                  </a:lnTo>
                  <a:lnTo>
                    <a:pt x="669728" y="1217202"/>
                  </a:lnTo>
                  <a:lnTo>
                    <a:pt x="666800" y="1219871"/>
                  </a:lnTo>
                  <a:lnTo>
                    <a:pt x="663896" y="1222541"/>
                  </a:lnTo>
                  <a:lnTo>
                    <a:pt x="661136" y="1225210"/>
                  </a:lnTo>
                  <a:lnTo>
                    <a:pt x="658400" y="1227879"/>
                  </a:lnTo>
                  <a:lnTo>
                    <a:pt x="655784" y="1230549"/>
                  </a:lnTo>
                  <a:lnTo>
                    <a:pt x="653212" y="1233218"/>
                  </a:lnTo>
                  <a:lnTo>
                    <a:pt x="650735" y="1235887"/>
                  </a:lnTo>
                  <a:lnTo>
                    <a:pt x="648321" y="1238557"/>
                  </a:lnTo>
                  <a:lnTo>
                    <a:pt x="645980" y="1241226"/>
                  </a:lnTo>
                  <a:lnTo>
                    <a:pt x="643720" y="1243895"/>
                  </a:lnTo>
                  <a:lnTo>
                    <a:pt x="641510" y="1246564"/>
                  </a:lnTo>
                  <a:lnTo>
                    <a:pt x="639397" y="1249234"/>
                  </a:lnTo>
                  <a:lnTo>
                    <a:pt x="637314" y="1251903"/>
                  </a:lnTo>
                  <a:lnTo>
                    <a:pt x="635343" y="1254572"/>
                  </a:lnTo>
                  <a:lnTo>
                    <a:pt x="633389" y="1257242"/>
                  </a:lnTo>
                  <a:lnTo>
                    <a:pt x="631546" y="1259911"/>
                  </a:lnTo>
                  <a:lnTo>
                    <a:pt x="629727" y="1262580"/>
                  </a:lnTo>
                  <a:lnTo>
                    <a:pt x="627997" y="1265250"/>
                  </a:lnTo>
                  <a:lnTo>
                    <a:pt x="626306" y="1267919"/>
                  </a:lnTo>
                  <a:lnTo>
                    <a:pt x="624684" y="1270588"/>
                  </a:lnTo>
                  <a:lnTo>
                    <a:pt x="623116" y="1273257"/>
                  </a:lnTo>
                  <a:lnTo>
                    <a:pt x="621597" y="1275927"/>
                  </a:lnTo>
                  <a:lnTo>
                    <a:pt x="620144" y="1278596"/>
                  </a:lnTo>
                  <a:lnTo>
                    <a:pt x="618725" y="1281265"/>
                  </a:lnTo>
                  <a:lnTo>
                    <a:pt x="617382" y="1283935"/>
                  </a:lnTo>
                  <a:lnTo>
                    <a:pt x="616057" y="1286604"/>
                  </a:lnTo>
                  <a:lnTo>
                    <a:pt x="614818" y="1289273"/>
                  </a:lnTo>
                  <a:lnTo>
                    <a:pt x="613593" y="1291943"/>
                  </a:lnTo>
                  <a:lnTo>
                    <a:pt x="612442" y="1294612"/>
                  </a:lnTo>
                  <a:lnTo>
                    <a:pt x="611314" y="1297281"/>
                  </a:lnTo>
                  <a:lnTo>
                    <a:pt x="610244" y="1299951"/>
                  </a:lnTo>
                  <a:lnTo>
                    <a:pt x="609206" y="1302620"/>
                  </a:lnTo>
                  <a:lnTo>
                    <a:pt x="608213" y="1305289"/>
                  </a:lnTo>
                  <a:lnTo>
                    <a:pt x="607260" y="1307958"/>
                  </a:lnTo>
                  <a:lnTo>
                    <a:pt x="606339" y="1310628"/>
                  </a:lnTo>
                  <a:lnTo>
                    <a:pt x="605467" y="1313297"/>
                  </a:lnTo>
                  <a:lnTo>
                    <a:pt x="604614" y="1315966"/>
                  </a:lnTo>
                  <a:lnTo>
                    <a:pt x="603817" y="1318636"/>
                  </a:lnTo>
                  <a:lnTo>
                    <a:pt x="603029" y="1321305"/>
                  </a:lnTo>
                  <a:lnTo>
                    <a:pt x="602300" y="1323974"/>
                  </a:lnTo>
                  <a:lnTo>
                    <a:pt x="601581" y="1326644"/>
                  </a:lnTo>
                  <a:lnTo>
                    <a:pt x="600908" y="1329313"/>
                  </a:lnTo>
                  <a:lnTo>
                    <a:pt x="600253" y="1331982"/>
                  </a:lnTo>
                  <a:lnTo>
                    <a:pt x="599634" y="1334651"/>
                  </a:lnTo>
                  <a:lnTo>
                    <a:pt x="599038" y="1337321"/>
                  </a:lnTo>
                  <a:lnTo>
                    <a:pt x="598468" y="1339990"/>
                  </a:lnTo>
                  <a:lnTo>
                    <a:pt x="597927" y="1342659"/>
                  </a:lnTo>
                  <a:lnTo>
                    <a:pt x="597403" y="1345329"/>
                  </a:lnTo>
                  <a:lnTo>
                    <a:pt x="596913" y="1347998"/>
                  </a:lnTo>
                  <a:lnTo>
                    <a:pt x="596433" y="1350667"/>
                  </a:lnTo>
                  <a:lnTo>
                    <a:pt x="595989" y="1353337"/>
                  </a:lnTo>
                  <a:lnTo>
                    <a:pt x="595552" y="1356006"/>
                  </a:lnTo>
                  <a:lnTo>
                    <a:pt x="595149" y="1358675"/>
                  </a:lnTo>
                  <a:lnTo>
                    <a:pt x="594754" y="1361345"/>
                  </a:lnTo>
                  <a:lnTo>
                    <a:pt x="594385" y="13640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790635" y="1199695"/>
              <a:ext cx="354659" cy="5006810"/>
            </a:xfrm>
            <a:custGeom>
              <a:avLst/>
              <a:pathLst>
                <a:path w="354659" h="5006810">
                  <a:moveTo>
                    <a:pt x="176653" y="5006810"/>
                  </a:moveTo>
                  <a:lnTo>
                    <a:pt x="176606" y="4997012"/>
                  </a:lnTo>
                  <a:lnTo>
                    <a:pt x="176556" y="4987214"/>
                  </a:lnTo>
                  <a:lnTo>
                    <a:pt x="176503" y="4977416"/>
                  </a:lnTo>
                  <a:lnTo>
                    <a:pt x="176447" y="4967618"/>
                  </a:lnTo>
                  <a:lnTo>
                    <a:pt x="176386" y="4957820"/>
                  </a:lnTo>
                  <a:lnTo>
                    <a:pt x="176323" y="4948021"/>
                  </a:lnTo>
                  <a:lnTo>
                    <a:pt x="176256" y="4938223"/>
                  </a:lnTo>
                  <a:lnTo>
                    <a:pt x="176185" y="4928425"/>
                  </a:lnTo>
                  <a:lnTo>
                    <a:pt x="176111" y="4918627"/>
                  </a:lnTo>
                  <a:lnTo>
                    <a:pt x="176030" y="4908829"/>
                  </a:lnTo>
                  <a:lnTo>
                    <a:pt x="175947" y="4899031"/>
                  </a:lnTo>
                  <a:lnTo>
                    <a:pt x="175857" y="4889233"/>
                  </a:lnTo>
                  <a:lnTo>
                    <a:pt x="175763" y="4879435"/>
                  </a:lnTo>
                  <a:lnTo>
                    <a:pt x="175665" y="4869637"/>
                  </a:lnTo>
                  <a:lnTo>
                    <a:pt x="175559" y="4859839"/>
                  </a:lnTo>
                  <a:lnTo>
                    <a:pt x="175450" y="4850041"/>
                  </a:lnTo>
                  <a:lnTo>
                    <a:pt x="175332" y="4840243"/>
                  </a:lnTo>
                  <a:lnTo>
                    <a:pt x="175210" y="4830445"/>
                  </a:lnTo>
                  <a:lnTo>
                    <a:pt x="175081" y="4820647"/>
                  </a:lnTo>
                  <a:lnTo>
                    <a:pt x="174944" y="4810849"/>
                  </a:lnTo>
                  <a:lnTo>
                    <a:pt x="174803" y="4801051"/>
                  </a:lnTo>
                  <a:lnTo>
                    <a:pt x="174650" y="4791252"/>
                  </a:lnTo>
                  <a:lnTo>
                    <a:pt x="174494" y="4781454"/>
                  </a:lnTo>
                  <a:lnTo>
                    <a:pt x="174327" y="4771656"/>
                  </a:lnTo>
                  <a:lnTo>
                    <a:pt x="174152" y="4761858"/>
                  </a:lnTo>
                  <a:lnTo>
                    <a:pt x="173970" y="4752060"/>
                  </a:lnTo>
                  <a:lnTo>
                    <a:pt x="173776" y="4742262"/>
                  </a:lnTo>
                  <a:lnTo>
                    <a:pt x="173578" y="4732464"/>
                  </a:lnTo>
                  <a:lnTo>
                    <a:pt x="173364" y="4722666"/>
                  </a:lnTo>
                  <a:lnTo>
                    <a:pt x="173144" y="4712868"/>
                  </a:lnTo>
                  <a:lnTo>
                    <a:pt x="172913" y="4703070"/>
                  </a:lnTo>
                  <a:lnTo>
                    <a:pt x="172670" y="4693272"/>
                  </a:lnTo>
                  <a:lnTo>
                    <a:pt x="172420" y="4683474"/>
                  </a:lnTo>
                  <a:lnTo>
                    <a:pt x="172152" y="4673676"/>
                  </a:lnTo>
                  <a:lnTo>
                    <a:pt x="171878" y="4663878"/>
                  </a:lnTo>
                  <a:lnTo>
                    <a:pt x="171587" y="4654080"/>
                  </a:lnTo>
                  <a:lnTo>
                    <a:pt x="171286" y="4644281"/>
                  </a:lnTo>
                  <a:lnTo>
                    <a:pt x="170973" y="4634483"/>
                  </a:lnTo>
                  <a:lnTo>
                    <a:pt x="170643" y="4624685"/>
                  </a:lnTo>
                  <a:lnTo>
                    <a:pt x="170306" y="4614887"/>
                  </a:lnTo>
                  <a:lnTo>
                    <a:pt x="169945" y="4605089"/>
                  </a:lnTo>
                  <a:lnTo>
                    <a:pt x="169577" y="4595291"/>
                  </a:lnTo>
                  <a:lnTo>
                    <a:pt x="169191" y="4585493"/>
                  </a:lnTo>
                  <a:lnTo>
                    <a:pt x="168789" y="4575695"/>
                  </a:lnTo>
                  <a:lnTo>
                    <a:pt x="168376" y="4565897"/>
                  </a:lnTo>
                  <a:lnTo>
                    <a:pt x="167938" y="4556099"/>
                  </a:lnTo>
                  <a:lnTo>
                    <a:pt x="167493" y="4546301"/>
                  </a:lnTo>
                  <a:lnTo>
                    <a:pt x="167023" y="4536503"/>
                  </a:lnTo>
                  <a:lnTo>
                    <a:pt x="166539" y="4526705"/>
                  </a:lnTo>
                  <a:lnTo>
                    <a:pt x="166038" y="4516907"/>
                  </a:lnTo>
                  <a:lnTo>
                    <a:pt x="165515" y="4507109"/>
                  </a:lnTo>
                  <a:lnTo>
                    <a:pt x="164982" y="4497311"/>
                  </a:lnTo>
                  <a:lnTo>
                    <a:pt x="164417" y="4487512"/>
                  </a:lnTo>
                  <a:lnTo>
                    <a:pt x="163843" y="4477714"/>
                  </a:lnTo>
                  <a:lnTo>
                    <a:pt x="163244" y="4467916"/>
                  </a:lnTo>
                  <a:lnTo>
                    <a:pt x="162625" y="4458118"/>
                  </a:lnTo>
                  <a:lnTo>
                    <a:pt x="161991" y="4448320"/>
                  </a:lnTo>
                  <a:lnTo>
                    <a:pt x="161327" y="4438522"/>
                  </a:lnTo>
                  <a:lnTo>
                    <a:pt x="160652" y="4428724"/>
                  </a:lnTo>
                  <a:lnTo>
                    <a:pt x="159945" y="4418926"/>
                  </a:lnTo>
                  <a:lnTo>
                    <a:pt x="159222" y="4409128"/>
                  </a:lnTo>
                  <a:lnTo>
                    <a:pt x="158478" y="4399330"/>
                  </a:lnTo>
                  <a:lnTo>
                    <a:pt x="157705" y="4389532"/>
                  </a:lnTo>
                  <a:lnTo>
                    <a:pt x="156922" y="4379734"/>
                  </a:lnTo>
                  <a:lnTo>
                    <a:pt x="156099" y="4369936"/>
                  </a:lnTo>
                  <a:lnTo>
                    <a:pt x="155265" y="4360138"/>
                  </a:lnTo>
                  <a:lnTo>
                    <a:pt x="154402" y="4350340"/>
                  </a:lnTo>
                  <a:lnTo>
                    <a:pt x="153515" y="4340542"/>
                  </a:lnTo>
                  <a:lnTo>
                    <a:pt x="152611" y="4330743"/>
                  </a:lnTo>
                  <a:lnTo>
                    <a:pt x="151672" y="4320945"/>
                  </a:lnTo>
                  <a:lnTo>
                    <a:pt x="150720" y="4311147"/>
                  </a:lnTo>
                  <a:lnTo>
                    <a:pt x="149733" y="4301349"/>
                  </a:lnTo>
                  <a:lnTo>
                    <a:pt x="148728" y="4291551"/>
                  </a:lnTo>
                  <a:lnTo>
                    <a:pt x="147697" y="4281753"/>
                  </a:lnTo>
                  <a:lnTo>
                    <a:pt x="146638" y="4271955"/>
                  </a:lnTo>
                  <a:lnTo>
                    <a:pt x="145565" y="4262157"/>
                  </a:lnTo>
                  <a:lnTo>
                    <a:pt x="144451" y="4252359"/>
                  </a:lnTo>
                  <a:lnTo>
                    <a:pt x="143325" y="4242561"/>
                  </a:lnTo>
                  <a:lnTo>
                    <a:pt x="142167" y="4232763"/>
                  </a:lnTo>
                  <a:lnTo>
                    <a:pt x="140986" y="4222965"/>
                  </a:lnTo>
                  <a:lnTo>
                    <a:pt x="139785" y="4213167"/>
                  </a:lnTo>
                  <a:lnTo>
                    <a:pt x="138550" y="4203369"/>
                  </a:lnTo>
                  <a:lnTo>
                    <a:pt x="137303" y="4193571"/>
                  </a:lnTo>
                  <a:lnTo>
                    <a:pt x="136019" y="4183773"/>
                  </a:lnTo>
                  <a:lnTo>
                    <a:pt x="134719" y="4173974"/>
                  </a:lnTo>
                  <a:lnTo>
                    <a:pt x="133393" y="4164176"/>
                  </a:lnTo>
                  <a:lnTo>
                    <a:pt x="132040" y="4154378"/>
                  </a:lnTo>
                  <a:lnTo>
                    <a:pt x="130674" y="4144580"/>
                  </a:lnTo>
                  <a:lnTo>
                    <a:pt x="129270" y="4134782"/>
                  </a:lnTo>
                  <a:lnTo>
                    <a:pt x="127856" y="4124984"/>
                  </a:lnTo>
                  <a:lnTo>
                    <a:pt x="126411" y="4115186"/>
                  </a:lnTo>
                  <a:lnTo>
                    <a:pt x="124947" y="4105388"/>
                  </a:lnTo>
                  <a:lnTo>
                    <a:pt x="123465" y="4095590"/>
                  </a:lnTo>
                  <a:lnTo>
                    <a:pt x="121954" y="4085792"/>
                  </a:lnTo>
                  <a:lnTo>
                    <a:pt x="120433" y="4075994"/>
                  </a:lnTo>
                  <a:lnTo>
                    <a:pt x="118880" y="4066196"/>
                  </a:lnTo>
                  <a:lnTo>
                    <a:pt x="117315" y="4056398"/>
                  </a:lnTo>
                  <a:lnTo>
                    <a:pt x="115728" y="4046600"/>
                  </a:lnTo>
                  <a:lnTo>
                    <a:pt x="114122" y="4036802"/>
                  </a:lnTo>
                  <a:lnTo>
                    <a:pt x="112504" y="4027004"/>
                  </a:lnTo>
                  <a:lnTo>
                    <a:pt x="110858" y="4017205"/>
                  </a:lnTo>
                  <a:lnTo>
                    <a:pt x="109204" y="4007407"/>
                  </a:lnTo>
                  <a:lnTo>
                    <a:pt x="107529" y="3997609"/>
                  </a:lnTo>
                  <a:lnTo>
                    <a:pt x="105840" y="3987811"/>
                  </a:lnTo>
                  <a:lnTo>
                    <a:pt x="104139" y="3978013"/>
                  </a:lnTo>
                  <a:lnTo>
                    <a:pt x="102419" y="3968215"/>
                  </a:lnTo>
                  <a:lnTo>
                    <a:pt x="100693" y="3958417"/>
                  </a:lnTo>
                  <a:lnTo>
                    <a:pt x="98947" y="3948619"/>
                  </a:lnTo>
                  <a:lnTo>
                    <a:pt x="97195" y="3938821"/>
                  </a:lnTo>
                  <a:lnTo>
                    <a:pt x="95430" y="3929023"/>
                  </a:lnTo>
                  <a:lnTo>
                    <a:pt x="93655" y="3919225"/>
                  </a:lnTo>
                  <a:lnTo>
                    <a:pt x="91873" y="3909427"/>
                  </a:lnTo>
                  <a:lnTo>
                    <a:pt x="90080" y="3899629"/>
                  </a:lnTo>
                  <a:lnTo>
                    <a:pt x="88283" y="3889831"/>
                  </a:lnTo>
                  <a:lnTo>
                    <a:pt x="86477" y="3880033"/>
                  </a:lnTo>
                  <a:lnTo>
                    <a:pt x="84667" y="3870234"/>
                  </a:lnTo>
                  <a:lnTo>
                    <a:pt x="82852" y="3860436"/>
                  </a:lnTo>
                  <a:lnTo>
                    <a:pt x="81034" y="3850638"/>
                  </a:lnTo>
                  <a:lnTo>
                    <a:pt x="79214" y="3840840"/>
                  </a:lnTo>
                  <a:lnTo>
                    <a:pt x="77392" y="3831042"/>
                  </a:lnTo>
                  <a:lnTo>
                    <a:pt x="75569" y="3821244"/>
                  </a:lnTo>
                  <a:lnTo>
                    <a:pt x="73747" y="3811446"/>
                  </a:lnTo>
                  <a:lnTo>
                    <a:pt x="71927" y="3801648"/>
                  </a:lnTo>
                  <a:lnTo>
                    <a:pt x="70108" y="3791850"/>
                  </a:lnTo>
                  <a:lnTo>
                    <a:pt x="68295" y="3782052"/>
                  </a:lnTo>
                  <a:lnTo>
                    <a:pt x="66483" y="3772254"/>
                  </a:lnTo>
                  <a:lnTo>
                    <a:pt x="64680" y="3762456"/>
                  </a:lnTo>
                  <a:lnTo>
                    <a:pt x="62882" y="3752658"/>
                  </a:lnTo>
                  <a:lnTo>
                    <a:pt x="61090" y="3742860"/>
                  </a:lnTo>
                  <a:lnTo>
                    <a:pt x="59310" y="3733062"/>
                  </a:lnTo>
                  <a:lnTo>
                    <a:pt x="57534" y="3723264"/>
                  </a:lnTo>
                  <a:lnTo>
                    <a:pt x="55776" y="3713465"/>
                  </a:lnTo>
                  <a:lnTo>
                    <a:pt x="54024" y="3703667"/>
                  </a:lnTo>
                  <a:lnTo>
                    <a:pt x="52288" y="3693869"/>
                  </a:lnTo>
                  <a:lnTo>
                    <a:pt x="50565" y="3684071"/>
                  </a:lnTo>
                  <a:lnTo>
                    <a:pt x="48852" y="3674273"/>
                  </a:lnTo>
                  <a:lnTo>
                    <a:pt x="47162" y="3664475"/>
                  </a:lnTo>
                  <a:lnTo>
                    <a:pt x="45481" y="3654677"/>
                  </a:lnTo>
                  <a:lnTo>
                    <a:pt x="43825" y="3644879"/>
                  </a:lnTo>
                  <a:lnTo>
                    <a:pt x="42183" y="3635081"/>
                  </a:lnTo>
                  <a:lnTo>
                    <a:pt x="40560" y="3625283"/>
                  </a:lnTo>
                  <a:lnTo>
                    <a:pt x="38962" y="3615485"/>
                  </a:lnTo>
                  <a:lnTo>
                    <a:pt x="37375" y="3605687"/>
                  </a:lnTo>
                  <a:lnTo>
                    <a:pt x="35825" y="3595889"/>
                  </a:lnTo>
                  <a:lnTo>
                    <a:pt x="34287" y="3586091"/>
                  </a:lnTo>
                  <a:lnTo>
                    <a:pt x="32778" y="3576293"/>
                  </a:lnTo>
                  <a:lnTo>
                    <a:pt x="31294" y="3566495"/>
                  </a:lnTo>
                  <a:lnTo>
                    <a:pt x="29829" y="3556696"/>
                  </a:lnTo>
                  <a:lnTo>
                    <a:pt x="28403" y="3546898"/>
                  </a:lnTo>
                  <a:lnTo>
                    <a:pt x="26989" y="3537100"/>
                  </a:lnTo>
                  <a:lnTo>
                    <a:pt x="25619" y="3527302"/>
                  </a:lnTo>
                  <a:lnTo>
                    <a:pt x="24269" y="3517504"/>
                  </a:lnTo>
                  <a:lnTo>
                    <a:pt x="22949" y="3507706"/>
                  </a:lnTo>
                  <a:lnTo>
                    <a:pt x="21665" y="3497908"/>
                  </a:lnTo>
                  <a:lnTo>
                    <a:pt x="20399" y="3488110"/>
                  </a:lnTo>
                  <a:lnTo>
                    <a:pt x="19185" y="3478312"/>
                  </a:lnTo>
                  <a:lnTo>
                    <a:pt x="17988" y="3468514"/>
                  </a:lnTo>
                  <a:lnTo>
                    <a:pt x="16833" y="3458716"/>
                  </a:lnTo>
                  <a:lnTo>
                    <a:pt x="15710" y="3448918"/>
                  </a:lnTo>
                  <a:lnTo>
                    <a:pt x="14615" y="3439120"/>
                  </a:lnTo>
                  <a:lnTo>
                    <a:pt x="13569" y="3429322"/>
                  </a:lnTo>
                  <a:lnTo>
                    <a:pt x="12541" y="3419524"/>
                  </a:lnTo>
                  <a:lnTo>
                    <a:pt x="11570" y="3409726"/>
                  </a:lnTo>
                  <a:lnTo>
                    <a:pt x="10623" y="3399927"/>
                  </a:lnTo>
                  <a:lnTo>
                    <a:pt x="9715" y="3390129"/>
                  </a:lnTo>
                  <a:lnTo>
                    <a:pt x="8851" y="3380331"/>
                  </a:lnTo>
                  <a:lnTo>
                    <a:pt x="8010" y="3370533"/>
                  </a:lnTo>
                  <a:lnTo>
                    <a:pt x="7232" y="3360735"/>
                  </a:lnTo>
                  <a:lnTo>
                    <a:pt x="6473" y="3350937"/>
                  </a:lnTo>
                  <a:lnTo>
                    <a:pt x="5767" y="3341139"/>
                  </a:lnTo>
                  <a:lnTo>
                    <a:pt x="5096" y="3331341"/>
                  </a:lnTo>
                  <a:lnTo>
                    <a:pt x="4459" y="3321543"/>
                  </a:lnTo>
                  <a:lnTo>
                    <a:pt x="3878" y="3311745"/>
                  </a:lnTo>
                  <a:lnTo>
                    <a:pt x="3317" y="3301947"/>
                  </a:lnTo>
                  <a:lnTo>
                    <a:pt x="2822" y="3292149"/>
                  </a:lnTo>
                  <a:lnTo>
                    <a:pt x="2352" y="3282351"/>
                  </a:lnTo>
                  <a:lnTo>
                    <a:pt x="1928" y="3272553"/>
                  </a:lnTo>
                  <a:lnTo>
                    <a:pt x="1550" y="3262755"/>
                  </a:lnTo>
                  <a:lnTo>
                    <a:pt x="1199" y="3252957"/>
                  </a:lnTo>
                  <a:lnTo>
                    <a:pt x="914" y="3243158"/>
                  </a:lnTo>
                  <a:lnTo>
                    <a:pt x="650" y="3233360"/>
                  </a:lnTo>
                  <a:lnTo>
                    <a:pt x="443" y="3223562"/>
                  </a:lnTo>
                  <a:lnTo>
                    <a:pt x="271" y="3213764"/>
                  </a:lnTo>
                  <a:lnTo>
                    <a:pt x="137" y="3203966"/>
                  </a:lnTo>
                  <a:lnTo>
                    <a:pt x="58" y="3194168"/>
                  </a:lnTo>
                  <a:lnTo>
                    <a:pt x="0" y="3184370"/>
                  </a:lnTo>
                  <a:lnTo>
                    <a:pt x="9" y="3174572"/>
                  </a:lnTo>
                  <a:lnTo>
                    <a:pt x="42" y="3164774"/>
                  </a:lnTo>
                  <a:lnTo>
                    <a:pt x="123" y="3154976"/>
                  </a:lnTo>
                  <a:lnTo>
                    <a:pt x="247" y="3145178"/>
                  </a:lnTo>
                  <a:lnTo>
                    <a:pt x="397" y="3135380"/>
                  </a:lnTo>
                  <a:lnTo>
                    <a:pt x="610" y="3125582"/>
                  </a:lnTo>
                  <a:lnTo>
                    <a:pt x="843" y="3115784"/>
                  </a:lnTo>
                  <a:lnTo>
                    <a:pt x="1131" y="3105986"/>
                  </a:lnTo>
                  <a:lnTo>
                    <a:pt x="1450" y="3096187"/>
                  </a:lnTo>
                  <a:lnTo>
                    <a:pt x="1804" y="3086389"/>
                  </a:lnTo>
                  <a:lnTo>
                    <a:pt x="2207" y="3076591"/>
                  </a:lnTo>
                  <a:lnTo>
                    <a:pt x="2629" y="3066793"/>
                  </a:lnTo>
                  <a:lnTo>
                    <a:pt x="3111" y="3056995"/>
                  </a:lnTo>
                  <a:lnTo>
                    <a:pt x="3613" y="3047197"/>
                  </a:lnTo>
                  <a:lnTo>
                    <a:pt x="4156" y="3037399"/>
                  </a:lnTo>
                  <a:lnTo>
                    <a:pt x="4735" y="3027601"/>
                  </a:lnTo>
                  <a:lnTo>
                    <a:pt x="5337" y="3017803"/>
                  </a:lnTo>
                  <a:lnTo>
                    <a:pt x="5989" y="3008005"/>
                  </a:lnTo>
                  <a:lnTo>
                    <a:pt x="6657" y="2998207"/>
                  </a:lnTo>
                  <a:lnTo>
                    <a:pt x="7369" y="2988409"/>
                  </a:lnTo>
                  <a:lnTo>
                    <a:pt x="8104" y="2978611"/>
                  </a:lnTo>
                  <a:lnTo>
                    <a:pt x="8868" y="2968813"/>
                  </a:lnTo>
                  <a:lnTo>
                    <a:pt x="9666" y="2959015"/>
                  </a:lnTo>
                  <a:lnTo>
                    <a:pt x="10478" y="2949217"/>
                  </a:lnTo>
                  <a:lnTo>
                    <a:pt x="11335" y="2939418"/>
                  </a:lnTo>
                  <a:lnTo>
                    <a:pt x="12203" y="2929620"/>
                  </a:lnTo>
                  <a:lnTo>
                    <a:pt x="13101" y="2919822"/>
                  </a:lnTo>
                  <a:lnTo>
                    <a:pt x="14021" y="2910024"/>
                  </a:lnTo>
                  <a:lnTo>
                    <a:pt x="14957" y="2900226"/>
                  </a:lnTo>
                  <a:lnTo>
                    <a:pt x="15922" y="2890428"/>
                  </a:lnTo>
                  <a:lnTo>
                    <a:pt x="16897" y="2880630"/>
                  </a:lnTo>
                  <a:lnTo>
                    <a:pt x="17898" y="2870832"/>
                  </a:lnTo>
                  <a:lnTo>
                    <a:pt x="18910" y="2861034"/>
                  </a:lnTo>
                  <a:lnTo>
                    <a:pt x="19938" y="2851236"/>
                  </a:lnTo>
                  <a:lnTo>
                    <a:pt x="20982" y="2841438"/>
                  </a:lnTo>
                  <a:lnTo>
                    <a:pt x="22033" y="2831640"/>
                  </a:lnTo>
                  <a:lnTo>
                    <a:pt x="23103" y="2821842"/>
                  </a:lnTo>
                  <a:lnTo>
                    <a:pt x="24176" y="2812044"/>
                  </a:lnTo>
                  <a:lnTo>
                    <a:pt x="25261" y="2802246"/>
                  </a:lnTo>
                  <a:lnTo>
                    <a:pt x="26351" y="2792448"/>
                  </a:lnTo>
                  <a:lnTo>
                    <a:pt x="27446" y="2782649"/>
                  </a:lnTo>
                  <a:lnTo>
                    <a:pt x="28547" y="2772851"/>
                  </a:lnTo>
                  <a:lnTo>
                    <a:pt x="29649" y="2763053"/>
                  </a:lnTo>
                  <a:lnTo>
                    <a:pt x="30753" y="2753255"/>
                  </a:lnTo>
                  <a:lnTo>
                    <a:pt x="31856" y="2743457"/>
                  </a:lnTo>
                  <a:lnTo>
                    <a:pt x="32958" y="2733659"/>
                  </a:lnTo>
                  <a:lnTo>
                    <a:pt x="34056" y="2723861"/>
                  </a:lnTo>
                  <a:lnTo>
                    <a:pt x="35153" y="2714063"/>
                  </a:lnTo>
                  <a:lnTo>
                    <a:pt x="36239" y="2704265"/>
                  </a:lnTo>
                  <a:lnTo>
                    <a:pt x="37322" y="2694467"/>
                  </a:lnTo>
                  <a:lnTo>
                    <a:pt x="38393" y="2684669"/>
                  </a:lnTo>
                  <a:lnTo>
                    <a:pt x="39456" y="2674871"/>
                  </a:lnTo>
                  <a:lnTo>
                    <a:pt x="40510" y="2665073"/>
                  </a:lnTo>
                  <a:lnTo>
                    <a:pt x="41546" y="2655275"/>
                  </a:lnTo>
                  <a:lnTo>
                    <a:pt x="42575" y="2645477"/>
                  </a:lnTo>
                  <a:lnTo>
                    <a:pt x="43581" y="2635679"/>
                  </a:lnTo>
                  <a:lnTo>
                    <a:pt x="44577" y="2625880"/>
                  </a:lnTo>
                  <a:lnTo>
                    <a:pt x="45554" y="2616082"/>
                  </a:lnTo>
                  <a:lnTo>
                    <a:pt x="46510" y="2606284"/>
                  </a:lnTo>
                  <a:lnTo>
                    <a:pt x="47454" y="2596486"/>
                  </a:lnTo>
                  <a:lnTo>
                    <a:pt x="48365" y="2586688"/>
                  </a:lnTo>
                  <a:lnTo>
                    <a:pt x="49265" y="2576890"/>
                  </a:lnTo>
                  <a:lnTo>
                    <a:pt x="50135" y="2567092"/>
                  </a:lnTo>
                  <a:lnTo>
                    <a:pt x="50983" y="2557294"/>
                  </a:lnTo>
                  <a:lnTo>
                    <a:pt x="51812" y="2547496"/>
                  </a:lnTo>
                  <a:lnTo>
                    <a:pt x="52605" y="2537698"/>
                  </a:lnTo>
                  <a:lnTo>
                    <a:pt x="53385" y="2527900"/>
                  </a:lnTo>
                  <a:lnTo>
                    <a:pt x="54122" y="2518102"/>
                  </a:lnTo>
                  <a:lnTo>
                    <a:pt x="54842" y="2508304"/>
                  </a:lnTo>
                  <a:lnTo>
                    <a:pt x="55530" y="2498506"/>
                  </a:lnTo>
                  <a:lnTo>
                    <a:pt x="56186" y="2488708"/>
                  </a:lnTo>
                  <a:lnTo>
                    <a:pt x="56824" y="2478910"/>
                  </a:lnTo>
                  <a:lnTo>
                    <a:pt x="57413" y="2469111"/>
                  </a:lnTo>
                  <a:lnTo>
                    <a:pt x="57987" y="2459313"/>
                  </a:lnTo>
                  <a:lnTo>
                    <a:pt x="58519" y="2449515"/>
                  </a:lnTo>
                  <a:lnTo>
                    <a:pt x="59024" y="2439717"/>
                  </a:lnTo>
                  <a:lnTo>
                    <a:pt x="59501" y="2429919"/>
                  </a:lnTo>
                  <a:lnTo>
                    <a:pt x="59935" y="2420121"/>
                  </a:lnTo>
                  <a:lnTo>
                    <a:pt x="60353" y="2410323"/>
                  </a:lnTo>
                  <a:lnTo>
                    <a:pt x="60718" y="2400525"/>
                  </a:lnTo>
                  <a:lnTo>
                    <a:pt x="61064" y="2390727"/>
                  </a:lnTo>
                  <a:lnTo>
                    <a:pt x="61373" y="2380929"/>
                  </a:lnTo>
                  <a:lnTo>
                    <a:pt x="61647" y="2371131"/>
                  </a:lnTo>
                  <a:lnTo>
                    <a:pt x="61900" y="2361333"/>
                  </a:lnTo>
                  <a:lnTo>
                    <a:pt x="62101" y="2351535"/>
                  </a:lnTo>
                  <a:lnTo>
                    <a:pt x="62287" y="2341737"/>
                  </a:lnTo>
                  <a:lnTo>
                    <a:pt x="62428" y="2331939"/>
                  </a:lnTo>
                  <a:lnTo>
                    <a:pt x="62544" y="2322140"/>
                  </a:lnTo>
                  <a:lnTo>
                    <a:pt x="62630" y="2312342"/>
                  </a:lnTo>
                  <a:lnTo>
                    <a:pt x="62676" y="2302544"/>
                  </a:lnTo>
                  <a:lnTo>
                    <a:pt x="62707" y="2292746"/>
                  </a:lnTo>
                  <a:lnTo>
                    <a:pt x="62688" y="2282948"/>
                  </a:lnTo>
                  <a:lnTo>
                    <a:pt x="62652" y="2273150"/>
                  </a:lnTo>
                  <a:lnTo>
                    <a:pt x="62582" y="2263352"/>
                  </a:lnTo>
                  <a:lnTo>
                    <a:pt x="62483" y="2253554"/>
                  </a:lnTo>
                  <a:lnTo>
                    <a:pt x="62364" y="2243756"/>
                  </a:lnTo>
                  <a:lnTo>
                    <a:pt x="62204" y="2233958"/>
                  </a:lnTo>
                  <a:lnTo>
                    <a:pt x="62031" y="2224160"/>
                  </a:lnTo>
                  <a:lnTo>
                    <a:pt x="61821" y="2214362"/>
                  </a:lnTo>
                  <a:lnTo>
                    <a:pt x="61592" y="2204564"/>
                  </a:lnTo>
                  <a:lnTo>
                    <a:pt x="61340" y="2194766"/>
                  </a:lnTo>
                  <a:lnTo>
                    <a:pt x="61060" y="2184968"/>
                  </a:lnTo>
                  <a:lnTo>
                    <a:pt x="60768" y="2175170"/>
                  </a:lnTo>
                  <a:lnTo>
                    <a:pt x="60440" y="2165371"/>
                  </a:lnTo>
                  <a:lnTo>
                    <a:pt x="60103" y="2155573"/>
                  </a:lnTo>
                  <a:lnTo>
                    <a:pt x="59742" y="2145775"/>
                  </a:lnTo>
                  <a:lnTo>
                    <a:pt x="59363" y="2135977"/>
                  </a:lnTo>
                  <a:lnTo>
                    <a:pt x="58971" y="2126179"/>
                  </a:lnTo>
                  <a:lnTo>
                    <a:pt x="58557" y="2116381"/>
                  </a:lnTo>
                  <a:lnTo>
                    <a:pt x="58135" y="2106583"/>
                  </a:lnTo>
                  <a:lnTo>
                    <a:pt x="57692" y="2096785"/>
                  </a:lnTo>
                  <a:lnTo>
                    <a:pt x="57242" y="2086987"/>
                  </a:lnTo>
                  <a:lnTo>
                    <a:pt x="56779" y="2077189"/>
                  </a:lnTo>
                  <a:lnTo>
                    <a:pt x="56305" y="2067391"/>
                  </a:lnTo>
                  <a:lnTo>
                    <a:pt x="55826" y="2057593"/>
                  </a:lnTo>
                  <a:lnTo>
                    <a:pt x="55334" y="2047795"/>
                  </a:lnTo>
                  <a:lnTo>
                    <a:pt x="54840" y="2037997"/>
                  </a:lnTo>
                  <a:lnTo>
                    <a:pt x="54338" y="2028199"/>
                  </a:lnTo>
                  <a:lnTo>
                    <a:pt x="53834" y="2018401"/>
                  </a:lnTo>
                  <a:lnTo>
                    <a:pt x="53327" y="2008602"/>
                  </a:lnTo>
                  <a:lnTo>
                    <a:pt x="52819" y="1998804"/>
                  </a:lnTo>
                  <a:lnTo>
                    <a:pt x="52311" y="1989006"/>
                  </a:lnTo>
                  <a:lnTo>
                    <a:pt x="51805" y="1979208"/>
                  </a:lnTo>
                  <a:lnTo>
                    <a:pt x="51301" y="1969410"/>
                  </a:lnTo>
                  <a:lnTo>
                    <a:pt x="50800" y="1959612"/>
                  </a:lnTo>
                  <a:lnTo>
                    <a:pt x="50306" y="1949814"/>
                  </a:lnTo>
                  <a:lnTo>
                    <a:pt x="49815" y="1940016"/>
                  </a:lnTo>
                  <a:lnTo>
                    <a:pt x="49337" y="1930218"/>
                  </a:lnTo>
                  <a:lnTo>
                    <a:pt x="48864" y="1920420"/>
                  </a:lnTo>
                  <a:lnTo>
                    <a:pt x="48403" y="1910622"/>
                  </a:lnTo>
                  <a:lnTo>
                    <a:pt x="47954" y="1900824"/>
                  </a:lnTo>
                  <a:lnTo>
                    <a:pt x="47514" y="1891026"/>
                  </a:lnTo>
                  <a:lnTo>
                    <a:pt x="47093" y="1881228"/>
                  </a:lnTo>
                  <a:lnTo>
                    <a:pt x="46680" y="1871430"/>
                  </a:lnTo>
                  <a:lnTo>
                    <a:pt x="46291" y="1861632"/>
                  </a:lnTo>
                  <a:lnTo>
                    <a:pt x="45914" y="1851833"/>
                  </a:lnTo>
                  <a:lnTo>
                    <a:pt x="45557" y="1842035"/>
                  </a:lnTo>
                  <a:lnTo>
                    <a:pt x="45222" y="1832237"/>
                  </a:lnTo>
                  <a:lnTo>
                    <a:pt x="44898" y="1822439"/>
                  </a:lnTo>
                  <a:lnTo>
                    <a:pt x="44610" y="1812641"/>
                  </a:lnTo>
                  <a:lnTo>
                    <a:pt x="44332" y="1802843"/>
                  </a:lnTo>
                  <a:lnTo>
                    <a:pt x="44086" y="1793045"/>
                  </a:lnTo>
                  <a:lnTo>
                    <a:pt x="43862" y="1783247"/>
                  </a:lnTo>
                  <a:lnTo>
                    <a:pt x="43658" y="1773449"/>
                  </a:lnTo>
                  <a:lnTo>
                    <a:pt x="43491" y="1763651"/>
                  </a:lnTo>
                  <a:lnTo>
                    <a:pt x="43336" y="1753853"/>
                  </a:lnTo>
                  <a:lnTo>
                    <a:pt x="43226" y="1744055"/>
                  </a:lnTo>
                  <a:lnTo>
                    <a:pt x="43134" y="1734257"/>
                  </a:lnTo>
                  <a:lnTo>
                    <a:pt x="43074" y="1724459"/>
                  </a:lnTo>
                  <a:lnTo>
                    <a:pt x="43048" y="1714661"/>
                  </a:lnTo>
                  <a:lnTo>
                    <a:pt x="43040" y="1704863"/>
                  </a:lnTo>
                  <a:lnTo>
                    <a:pt x="43083" y="1695064"/>
                  </a:lnTo>
                  <a:lnTo>
                    <a:pt x="43141" y="1685266"/>
                  </a:lnTo>
                  <a:lnTo>
                    <a:pt x="43244" y="1675468"/>
                  </a:lnTo>
                  <a:lnTo>
                    <a:pt x="43374" y="1665670"/>
                  </a:lnTo>
                  <a:lnTo>
                    <a:pt x="43534" y="1655872"/>
                  </a:lnTo>
                  <a:lnTo>
                    <a:pt x="43739" y="1646074"/>
                  </a:lnTo>
                  <a:lnTo>
                    <a:pt x="43960" y="1636276"/>
                  </a:lnTo>
                  <a:lnTo>
                    <a:pt x="44238" y="1626478"/>
                  </a:lnTo>
                  <a:lnTo>
                    <a:pt x="44537" y="1616680"/>
                  </a:lnTo>
                  <a:lnTo>
                    <a:pt x="44875" y="1606882"/>
                  </a:lnTo>
                  <a:lnTo>
                    <a:pt x="45251" y="1597084"/>
                  </a:lnTo>
                  <a:lnTo>
                    <a:pt x="45650" y="1587286"/>
                  </a:lnTo>
                  <a:lnTo>
                    <a:pt x="46105" y="1577488"/>
                  </a:lnTo>
                  <a:lnTo>
                    <a:pt x="46577" y="1567690"/>
                  </a:lnTo>
                  <a:lnTo>
                    <a:pt x="47099" y="1557892"/>
                  </a:lnTo>
                  <a:lnTo>
                    <a:pt x="47650" y="1548093"/>
                  </a:lnTo>
                  <a:lnTo>
                    <a:pt x="48233" y="1538295"/>
                  </a:lnTo>
                  <a:lnTo>
                    <a:pt x="48862" y="1528497"/>
                  </a:lnTo>
                  <a:lnTo>
                    <a:pt x="49509" y="1518699"/>
                  </a:lnTo>
                  <a:lnTo>
                    <a:pt x="50213" y="1508901"/>
                  </a:lnTo>
                  <a:lnTo>
                    <a:pt x="50937" y="1499103"/>
                  </a:lnTo>
                  <a:lnTo>
                    <a:pt x="51701" y="1489305"/>
                  </a:lnTo>
                  <a:lnTo>
                    <a:pt x="52500" y="1479507"/>
                  </a:lnTo>
                  <a:lnTo>
                    <a:pt x="53323" y="1469709"/>
                  </a:lnTo>
                  <a:lnTo>
                    <a:pt x="54196" y="1459911"/>
                  </a:lnTo>
                  <a:lnTo>
                    <a:pt x="55086" y="1450113"/>
                  </a:lnTo>
                  <a:lnTo>
                    <a:pt x="56022" y="1440315"/>
                  </a:lnTo>
                  <a:lnTo>
                    <a:pt x="56982" y="1430517"/>
                  </a:lnTo>
                  <a:lnTo>
                    <a:pt x="57972" y="1420719"/>
                  </a:lnTo>
                  <a:lnTo>
                    <a:pt x="59000" y="1410921"/>
                  </a:lnTo>
                  <a:lnTo>
                    <a:pt x="60043" y="1401123"/>
                  </a:lnTo>
                  <a:lnTo>
                    <a:pt x="61136" y="1391324"/>
                  </a:lnTo>
                  <a:lnTo>
                    <a:pt x="62243" y="1381526"/>
                  </a:lnTo>
                  <a:lnTo>
                    <a:pt x="63384" y="1371728"/>
                  </a:lnTo>
                  <a:lnTo>
                    <a:pt x="64551" y="1361930"/>
                  </a:lnTo>
                  <a:lnTo>
                    <a:pt x="65738" y="1352132"/>
                  </a:lnTo>
                  <a:lnTo>
                    <a:pt x="66962" y="1342334"/>
                  </a:lnTo>
                  <a:lnTo>
                    <a:pt x="68197" y="1332536"/>
                  </a:lnTo>
                  <a:lnTo>
                    <a:pt x="69468" y="1322738"/>
                  </a:lnTo>
                  <a:lnTo>
                    <a:pt x="70754" y="1312940"/>
                  </a:lnTo>
                  <a:lnTo>
                    <a:pt x="72062" y="1303142"/>
                  </a:lnTo>
                  <a:lnTo>
                    <a:pt x="73395" y="1293344"/>
                  </a:lnTo>
                  <a:lnTo>
                    <a:pt x="74738" y="1283546"/>
                  </a:lnTo>
                  <a:lnTo>
                    <a:pt x="76113" y="1273748"/>
                  </a:lnTo>
                  <a:lnTo>
                    <a:pt x="77495" y="1263950"/>
                  </a:lnTo>
                  <a:lnTo>
                    <a:pt x="78899" y="1254152"/>
                  </a:lnTo>
                  <a:lnTo>
                    <a:pt x="80317" y="1244354"/>
                  </a:lnTo>
                  <a:lnTo>
                    <a:pt x="81747" y="1234555"/>
                  </a:lnTo>
                  <a:lnTo>
                    <a:pt x="83195" y="1224757"/>
                  </a:lnTo>
                  <a:lnTo>
                    <a:pt x="84649" y="1214959"/>
                  </a:lnTo>
                  <a:lnTo>
                    <a:pt x="86120" y="1205161"/>
                  </a:lnTo>
                  <a:lnTo>
                    <a:pt x="87597" y="1195363"/>
                  </a:lnTo>
                  <a:lnTo>
                    <a:pt x="89084" y="1185565"/>
                  </a:lnTo>
                  <a:lnTo>
                    <a:pt x="90580" y="1175767"/>
                  </a:lnTo>
                  <a:lnTo>
                    <a:pt x="92079" y="1165969"/>
                  </a:lnTo>
                  <a:lnTo>
                    <a:pt x="93588" y="1156171"/>
                  </a:lnTo>
                  <a:lnTo>
                    <a:pt x="95099" y="1146373"/>
                  </a:lnTo>
                  <a:lnTo>
                    <a:pt x="96614" y="1136575"/>
                  </a:lnTo>
                  <a:lnTo>
                    <a:pt x="98131" y="1126777"/>
                  </a:lnTo>
                  <a:lnTo>
                    <a:pt x="99649" y="1116979"/>
                  </a:lnTo>
                  <a:lnTo>
                    <a:pt x="101167" y="1107181"/>
                  </a:lnTo>
                  <a:lnTo>
                    <a:pt x="102685" y="1097383"/>
                  </a:lnTo>
                  <a:lnTo>
                    <a:pt x="104199" y="1087585"/>
                  </a:lnTo>
                  <a:lnTo>
                    <a:pt x="105712" y="1077786"/>
                  </a:lnTo>
                  <a:lnTo>
                    <a:pt x="107220" y="1067988"/>
                  </a:lnTo>
                  <a:lnTo>
                    <a:pt x="108723" y="1058190"/>
                  </a:lnTo>
                  <a:lnTo>
                    <a:pt x="110222" y="1048392"/>
                  </a:lnTo>
                  <a:lnTo>
                    <a:pt x="111710" y="1038594"/>
                  </a:lnTo>
                  <a:lnTo>
                    <a:pt x="113194" y="1028796"/>
                  </a:lnTo>
                  <a:lnTo>
                    <a:pt x="114667" y="1018998"/>
                  </a:lnTo>
                  <a:lnTo>
                    <a:pt x="116131" y="1009200"/>
                  </a:lnTo>
                  <a:lnTo>
                    <a:pt x="117586" y="999402"/>
                  </a:lnTo>
                  <a:lnTo>
                    <a:pt x="119026" y="989604"/>
                  </a:lnTo>
                  <a:lnTo>
                    <a:pt x="120460" y="979806"/>
                  </a:lnTo>
                  <a:lnTo>
                    <a:pt x="121874" y="970008"/>
                  </a:lnTo>
                  <a:lnTo>
                    <a:pt x="123279" y="960210"/>
                  </a:lnTo>
                  <a:lnTo>
                    <a:pt x="124669" y="950412"/>
                  </a:lnTo>
                  <a:lnTo>
                    <a:pt x="126042" y="940614"/>
                  </a:lnTo>
                  <a:lnTo>
                    <a:pt x="127405" y="930816"/>
                  </a:lnTo>
                  <a:lnTo>
                    <a:pt x="128743" y="921017"/>
                  </a:lnTo>
                  <a:lnTo>
                    <a:pt x="130072" y="911219"/>
                  </a:lnTo>
                  <a:lnTo>
                    <a:pt x="131378" y="901421"/>
                  </a:lnTo>
                  <a:lnTo>
                    <a:pt x="132668" y="891623"/>
                  </a:lnTo>
                  <a:lnTo>
                    <a:pt x="133943" y="881825"/>
                  </a:lnTo>
                  <a:lnTo>
                    <a:pt x="135192" y="872027"/>
                  </a:lnTo>
                  <a:lnTo>
                    <a:pt x="136432" y="862229"/>
                  </a:lnTo>
                  <a:lnTo>
                    <a:pt x="137640" y="852431"/>
                  </a:lnTo>
                  <a:lnTo>
                    <a:pt x="138836" y="842633"/>
                  </a:lnTo>
                  <a:lnTo>
                    <a:pt x="140009" y="832835"/>
                  </a:lnTo>
                  <a:lnTo>
                    <a:pt x="141160" y="823037"/>
                  </a:lnTo>
                  <a:lnTo>
                    <a:pt x="142298" y="813239"/>
                  </a:lnTo>
                  <a:lnTo>
                    <a:pt x="143402" y="803441"/>
                  </a:lnTo>
                  <a:lnTo>
                    <a:pt x="144496" y="793643"/>
                  </a:lnTo>
                  <a:lnTo>
                    <a:pt x="145560" y="783845"/>
                  </a:lnTo>
                  <a:lnTo>
                    <a:pt x="146606" y="774046"/>
                  </a:lnTo>
                  <a:lnTo>
                    <a:pt x="147632" y="764248"/>
                  </a:lnTo>
                  <a:lnTo>
                    <a:pt x="148630" y="754450"/>
                  </a:lnTo>
                  <a:lnTo>
                    <a:pt x="149617" y="744652"/>
                  </a:lnTo>
                  <a:lnTo>
                    <a:pt x="150567" y="734854"/>
                  </a:lnTo>
                  <a:lnTo>
                    <a:pt x="151505" y="725056"/>
                  </a:lnTo>
                  <a:lnTo>
                    <a:pt x="152417" y="715258"/>
                  </a:lnTo>
                  <a:lnTo>
                    <a:pt x="153307" y="705460"/>
                  </a:lnTo>
                  <a:lnTo>
                    <a:pt x="154181" y="695662"/>
                  </a:lnTo>
                  <a:lnTo>
                    <a:pt x="155023" y="685864"/>
                  </a:lnTo>
                  <a:lnTo>
                    <a:pt x="155854" y="676066"/>
                  </a:lnTo>
                  <a:lnTo>
                    <a:pt x="156653" y="666268"/>
                  </a:lnTo>
                  <a:lnTo>
                    <a:pt x="157436" y="656470"/>
                  </a:lnTo>
                  <a:lnTo>
                    <a:pt x="158199" y="646672"/>
                  </a:lnTo>
                  <a:lnTo>
                    <a:pt x="158935" y="636874"/>
                  </a:lnTo>
                  <a:lnTo>
                    <a:pt x="159661" y="627076"/>
                  </a:lnTo>
                  <a:lnTo>
                    <a:pt x="160352" y="617277"/>
                  </a:lnTo>
                  <a:lnTo>
                    <a:pt x="161032" y="607479"/>
                  </a:lnTo>
                  <a:lnTo>
                    <a:pt x="161688" y="597681"/>
                  </a:lnTo>
                  <a:lnTo>
                    <a:pt x="162324" y="587883"/>
                  </a:lnTo>
                  <a:lnTo>
                    <a:pt x="162945" y="578085"/>
                  </a:lnTo>
                  <a:lnTo>
                    <a:pt x="163539" y="568287"/>
                  </a:lnTo>
                  <a:lnTo>
                    <a:pt x="164122" y="558489"/>
                  </a:lnTo>
                  <a:lnTo>
                    <a:pt x="164678" y="548691"/>
                  </a:lnTo>
                  <a:lnTo>
                    <a:pt x="165221" y="538893"/>
                  </a:lnTo>
                  <a:lnTo>
                    <a:pt x="165746" y="529095"/>
                  </a:lnTo>
                  <a:lnTo>
                    <a:pt x="166249" y="519297"/>
                  </a:lnTo>
                  <a:lnTo>
                    <a:pt x="166743" y="509499"/>
                  </a:lnTo>
                  <a:lnTo>
                    <a:pt x="167208" y="499701"/>
                  </a:lnTo>
                  <a:lnTo>
                    <a:pt x="167666" y="489903"/>
                  </a:lnTo>
                  <a:lnTo>
                    <a:pt x="168102" y="480105"/>
                  </a:lnTo>
                  <a:lnTo>
                    <a:pt x="168524" y="470307"/>
                  </a:lnTo>
                  <a:lnTo>
                    <a:pt x="168933" y="460508"/>
                  </a:lnTo>
                  <a:lnTo>
                    <a:pt x="169321" y="450710"/>
                  </a:lnTo>
                  <a:lnTo>
                    <a:pt x="169701" y="440912"/>
                  </a:lnTo>
                  <a:lnTo>
                    <a:pt x="170060" y="431114"/>
                  </a:lnTo>
                  <a:lnTo>
                    <a:pt x="170409" y="421316"/>
                  </a:lnTo>
                  <a:lnTo>
                    <a:pt x="170743" y="411518"/>
                  </a:lnTo>
                  <a:lnTo>
                    <a:pt x="171062" y="401720"/>
                  </a:lnTo>
                  <a:lnTo>
                    <a:pt x="171374" y="391922"/>
                  </a:lnTo>
                  <a:lnTo>
                    <a:pt x="171665" y="382124"/>
                  </a:lnTo>
                  <a:lnTo>
                    <a:pt x="171950" y="372326"/>
                  </a:lnTo>
                  <a:lnTo>
                    <a:pt x="172220" y="362528"/>
                  </a:lnTo>
                  <a:lnTo>
                    <a:pt x="172479" y="352730"/>
                  </a:lnTo>
                  <a:lnTo>
                    <a:pt x="172730" y="342932"/>
                  </a:lnTo>
                  <a:lnTo>
                    <a:pt x="172965" y="333134"/>
                  </a:lnTo>
                  <a:lnTo>
                    <a:pt x="173195" y="323336"/>
                  </a:lnTo>
                  <a:lnTo>
                    <a:pt x="173410" y="313538"/>
                  </a:lnTo>
                  <a:lnTo>
                    <a:pt x="173618" y="303739"/>
                  </a:lnTo>
                  <a:lnTo>
                    <a:pt x="173816" y="293941"/>
                  </a:lnTo>
                  <a:lnTo>
                    <a:pt x="174004" y="284143"/>
                  </a:lnTo>
                  <a:lnTo>
                    <a:pt x="174187" y="274345"/>
                  </a:lnTo>
                  <a:lnTo>
                    <a:pt x="174356" y="264547"/>
                  </a:lnTo>
                  <a:lnTo>
                    <a:pt x="174521" y="254749"/>
                  </a:lnTo>
                  <a:lnTo>
                    <a:pt x="174676" y="244951"/>
                  </a:lnTo>
                  <a:lnTo>
                    <a:pt x="174824" y="235153"/>
                  </a:lnTo>
                  <a:lnTo>
                    <a:pt x="174966" y="225355"/>
                  </a:lnTo>
                  <a:lnTo>
                    <a:pt x="175099" y="215557"/>
                  </a:lnTo>
                  <a:lnTo>
                    <a:pt x="175228" y="205759"/>
                  </a:lnTo>
                  <a:lnTo>
                    <a:pt x="175347" y="195961"/>
                  </a:lnTo>
                  <a:lnTo>
                    <a:pt x="175463" y="186163"/>
                  </a:lnTo>
                  <a:lnTo>
                    <a:pt x="175572" y="176365"/>
                  </a:lnTo>
                  <a:lnTo>
                    <a:pt x="175675" y="166567"/>
                  </a:lnTo>
                  <a:lnTo>
                    <a:pt x="175774" y="156769"/>
                  </a:lnTo>
                  <a:lnTo>
                    <a:pt x="175866" y="146970"/>
                  </a:lnTo>
                  <a:lnTo>
                    <a:pt x="175955" y="137172"/>
                  </a:lnTo>
                  <a:lnTo>
                    <a:pt x="176037" y="127374"/>
                  </a:lnTo>
                  <a:lnTo>
                    <a:pt x="176116" y="117576"/>
                  </a:lnTo>
                  <a:lnTo>
                    <a:pt x="176191" y="107778"/>
                  </a:lnTo>
                  <a:lnTo>
                    <a:pt x="176261" y="97980"/>
                  </a:lnTo>
                  <a:lnTo>
                    <a:pt x="176328" y="88182"/>
                  </a:lnTo>
                  <a:lnTo>
                    <a:pt x="176390" y="78384"/>
                  </a:lnTo>
                  <a:lnTo>
                    <a:pt x="176450" y="68586"/>
                  </a:lnTo>
                  <a:lnTo>
                    <a:pt x="176506" y="58788"/>
                  </a:lnTo>
                  <a:lnTo>
                    <a:pt x="176558" y="48990"/>
                  </a:lnTo>
                  <a:lnTo>
                    <a:pt x="176608" y="39192"/>
                  </a:lnTo>
                  <a:lnTo>
                    <a:pt x="176654" y="29394"/>
                  </a:lnTo>
                  <a:lnTo>
                    <a:pt x="176699" y="19596"/>
                  </a:lnTo>
                  <a:lnTo>
                    <a:pt x="176740" y="9798"/>
                  </a:lnTo>
                  <a:lnTo>
                    <a:pt x="176779" y="0"/>
                  </a:lnTo>
                  <a:lnTo>
                    <a:pt x="177880" y="0"/>
                  </a:lnTo>
                  <a:lnTo>
                    <a:pt x="177919" y="9798"/>
                  </a:lnTo>
                  <a:lnTo>
                    <a:pt x="177960" y="19596"/>
                  </a:lnTo>
                  <a:lnTo>
                    <a:pt x="178004" y="29394"/>
                  </a:lnTo>
                  <a:lnTo>
                    <a:pt x="178050" y="39192"/>
                  </a:lnTo>
                  <a:lnTo>
                    <a:pt x="178101" y="48990"/>
                  </a:lnTo>
                  <a:lnTo>
                    <a:pt x="178153" y="58788"/>
                  </a:lnTo>
                  <a:lnTo>
                    <a:pt x="178209" y="68586"/>
                  </a:lnTo>
                  <a:lnTo>
                    <a:pt x="178269" y="78384"/>
                  </a:lnTo>
                  <a:lnTo>
                    <a:pt x="178330" y="88182"/>
                  </a:lnTo>
                  <a:lnTo>
                    <a:pt x="178398" y="97980"/>
                  </a:lnTo>
                  <a:lnTo>
                    <a:pt x="178468" y="107778"/>
                  </a:lnTo>
                  <a:lnTo>
                    <a:pt x="178543" y="117576"/>
                  </a:lnTo>
                  <a:lnTo>
                    <a:pt x="178621" y="127374"/>
                  </a:lnTo>
                  <a:lnTo>
                    <a:pt x="178704" y="137172"/>
                  </a:lnTo>
                  <a:lnTo>
                    <a:pt x="178793" y="146970"/>
                  </a:lnTo>
                  <a:lnTo>
                    <a:pt x="178884" y="156769"/>
                  </a:lnTo>
                  <a:lnTo>
                    <a:pt x="178984" y="166567"/>
                  </a:lnTo>
                  <a:lnTo>
                    <a:pt x="179087" y="176365"/>
                  </a:lnTo>
                  <a:lnTo>
                    <a:pt x="179196" y="186163"/>
                  </a:lnTo>
                  <a:lnTo>
                    <a:pt x="179311" y="195961"/>
                  </a:lnTo>
                  <a:lnTo>
                    <a:pt x="179431" y="205759"/>
                  </a:lnTo>
                  <a:lnTo>
                    <a:pt x="179560" y="215557"/>
                  </a:lnTo>
                  <a:lnTo>
                    <a:pt x="179693" y="225355"/>
                  </a:lnTo>
                  <a:lnTo>
                    <a:pt x="179835" y="235153"/>
                  </a:lnTo>
                  <a:lnTo>
                    <a:pt x="179983" y="244951"/>
                  </a:lnTo>
                  <a:lnTo>
                    <a:pt x="180138" y="254749"/>
                  </a:lnTo>
                  <a:lnTo>
                    <a:pt x="180303" y="264547"/>
                  </a:lnTo>
                  <a:lnTo>
                    <a:pt x="180472" y="274345"/>
                  </a:lnTo>
                  <a:lnTo>
                    <a:pt x="180655" y="284143"/>
                  </a:lnTo>
                  <a:lnTo>
                    <a:pt x="180843" y="293941"/>
                  </a:lnTo>
                  <a:lnTo>
                    <a:pt x="181041" y="303739"/>
                  </a:lnTo>
                  <a:lnTo>
                    <a:pt x="181249" y="313538"/>
                  </a:lnTo>
                  <a:lnTo>
                    <a:pt x="181464" y="323336"/>
                  </a:lnTo>
                  <a:lnTo>
                    <a:pt x="181694" y="333134"/>
                  </a:lnTo>
                  <a:lnTo>
                    <a:pt x="181929" y="342932"/>
                  </a:lnTo>
                  <a:lnTo>
                    <a:pt x="182179" y="352730"/>
                  </a:lnTo>
                  <a:lnTo>
                    <a:pt x="182439" y="362528"/>
                  </a:lnTo>
                  <a:lnTo>
                    <a:pt x="182708" y="372326"/>
                  </a:lnTo>
                  <a:lnTo>
                    <a:pt x="182994" y="382124"/>
                  </a:lnTo>
                  <a:lnTo>
                    <a:pt x="183285" y="391922"/>
                  </a:lnTo>
                  <a:lnTo>
                    <a:pt x="183596" y="401720"/>
                  </a:lnTo>
                  <a:lnTo>
                    <a:pt x="183916" y="411518"/>
                  </a:lnTo>
                  <a:lnTo>
                    <a:pt x="184250" y="421316"/>
                  </a:lnTo>
                  <a:lnTo>
                    <a:pt x="184599" y="431114"/>
                  </a:lnTo>
                  <a:lnTo>
                    <a:pt x="184957" y="440912"/>
                  </a:lnTo>
                  <a:lnTo>
                    <a:pt x="185338" y="450710"/>
                  </a:lnTo>
                  <a:lnTo>
                    <a:pt x="185726" y="460508"/>
                  </a:lnTo>
                  <a:lnTo>
                    <a:pt x="186135" y="470307"/>
                  </a:lnTo>
                  <a:lnTo>
                    <a:pt x="186557" y="480105"/>
                  </a:lnTo>
                  <a:lnTo>
                    <a:pt x="186993" y="489903"/>
                  </a:lnTo>
                  <a:lnTo>
                    <a:pt x="187450" y="499701"/>
                  </a:lnTo>
                  <a:lnTo>
                    <a:pt x="187916" y="509499"/>
                  </a:lnTo>
                  <a:lnTo>
                    <a:pt x="188410" y="519297"/>
                  </a:lnTo>
                  <a:lnTo>
                    <a:pt x="188913" y="529095"/>
                  </a:lnTo>
                  <a:lnTo>
                    <a:pt x="189438" y="538893"/>
                  </a:lnTo>
                  <a:lnTo>
                    <a:pt x="189980" y="548691"/>
                  </a:lnTo>
                  <a:lnTo>
                    <a:pt x="190536" y="558489"/>
                  </a:lnTo>
                  <a:lnTo>
                    <a:pt x="191120" y="568287"/>
                  </a:lnTo>
                  <a:lnTo>
                    <a:pt x="191713" y="578085"/>
                  </a:lnTo>
                  <a:lnTo>
                    <a:pt x="192335" y="587883"/>
                  </a:lnTo>
                  <a:lnTo>
                    <a:pt x="192971" y="597681"/>
                  </a:lnTo>
                  <a:lnTo>
                    <a:pt x="193627" y="607479"/>
                  </a:lnTo>
                  <a:lnTo>
                    <a:pt x="194307" y="617277"/>
                  </a:lnTo>
                  <a:lnTo>
                    <a:pt x="194998" y="627076"/>
                  </a:lnTo>
                  <a:lnTo>
                    <a:pt x="195724" y="636874"/>
                  </a:lnTo>
                  <a:lnTo>
                    <a:pt x="196460" y="646672"/>
                  </a:lnTo>
                  <a:lnTo>
                    <a:pt x="197223" y="656470"/>
                  </a:lnTo>
                  <a:lnTo>
                    <a:pt x="198006" y="666268"/>
                  </a:lnTo>
                  <a:lnTo>
                    <a:pt x="198805" y="676066"/>
                  </a:lnTo>
                  <a:lnTo>
                    <a:pt x="199636" y="685864"/>
                  </a:lnTo>
                  <a:lnTo>
                    <a:pt x="200477" y="695662"/>
                  </a:lnTo>
                  <a:lnTo>
                    <a:pt x="201352" y="705460"/>
                  </a:lnTo>
                  <a:lnTo>
                    <a:pt x="202241" y="715258"/>
                  </a:lnTo>
                  <a:lnTo>
                    <a:pt x="203153" y="725056"/>
                  </a:lnTo>
                  <a:lnTo>
                    <a:pt x="204092" y="734854"/>
                  </a:lnTo>
                  <a:lnTo>
                    <a:pt x="205042" y="744652"/>
                  </a:lnTo>
                  <a:lnTo>
                    <a:pt x="206029" y="754450"/>
                  </a:lnTo>
                  <a:lnTo>
                    <a:pt x="207027" y="764248"/>
                  </a:lnTo>
                  <a:lnTo>
                    <a:pt x="208053" y="774046"/>
                  </a:lnTo>
                  <a:lnTo>
                    <a:pt x="209099" y="783845"/>
                  </a:lnTo>
                  <a:lnTo>
                    <a:pt x="210163" y="793643"/>
                  </a:lnTo>
                  <a:lnTo>
                    <a:pt x="211257" y="803441"/>
                  </a:lnTo>
                  <a:lnTo>
                    <a:pt x="212361" y="813239"/>
                  </a:lnTo>
                  <a:lnTo>
                    <a:pt x="213498" y="823037"/>
                  </a:lnTo>
                  <a:lnTo>
                    <a:pt x="214649" y="832835"/>
                  </a:lnTo>
                  <a:lnTo>
                    <a:pt x="215822" y="842633"/>
                  </a:lnTo>
                  <a:lnTo>
                    <a:pt x="217019" y="852431"/>
                  </a:lnTo>
                  <a:lnTo>
                    <a:pt x="218227" y="862229"/>
                  </a:lnTo>
                  <a:lnTo>
                    <a:pt x="219467" y="872027"/>
                  </a:lnTo>
                  <a:lnTo>
                    <a:pt x="220716" y="881825"/>
                  </a:lnTo>
                  <a:lnTo>
                    <a:pt x="221990" y="891623"/>
                  </a:lnTo>
                  <a:lnTo>
                    <a:pt x="223281" y="901421"/>
                  </a:lnTo>
                  <a:lnTo>
                    <a:pt x="224587" y="911219"/>
                  </a:lnTo>
                  <a:lnTo>
                    <a:pt x="225916" y="921017"/>
                  </a:lnTo>
                  <a:lnTo>
                    <a:pt x="227254" y="930816"/>
                  </a:lnTo>
                  <a:lnTo>
                    <a:pt x="228617" y="940614"/>
                  </a:lnTo>
                  <a:lnTo>
                    <a:pt x="229990" y="950412"/>
                  </a:lnTo>
                  <a:lnTo>
                    <a:pt x="231380" y="960210"/>
                  </a:lnTo>
                  <a:lnTo>
                    <a:pt x="232785" y="970008"/>
                  </a:lnTo>
                  <a:lnTo>
                    <a:pt x="234198" y="979806"/>
                  </a:lnTo>
                  <a:lnTo>
                    <a:pt x="235633" y="989604"/>
                  </a:lnTo>
                  <a:lnTo>
                    <a:pt x="237072" y="999402"/>
                  </a:lnTo>
                  <a:lnTo>
                    <a:pt x="238528" y="1009200"/>
                  </a:lnTo>
                  <a:lnTo>
                    <a:pt x="239992" y="1018998"/>
                  </a:lnTo>
                  <a:lnTo>
                    <a:pt x="241465" y="1028796"/>
                  </a:lnTo>
                  <a:lnTo>
                    <a:pt x="242949" y="1038594"/>
                  </a:lnTo>
                  <a:lnTo>
                    <a:pt x="244437" y="1048392"/>
                  </a:lnTo>
                  <a:lnTo>
                    <a:pt x="245936" y="1058190"/>
                  </a:lnTo>
                  <a:lnTo>
                    <a:pt x="247438" y="1067988"/>
                  </a:lnTo>
                  <a:lnTo>
                    <a:pt x="248947" y="1077786"/>
                  </a:lnTo>
                  <a:lnTo>
                    <a:pt x="250459" y="1087585"/>
                  </a:lnTo>
                  <a:lnTo>
                    <a:pt x="251974" y="1097383"/>
                  </a:lnTo>
                  <a:lnTo>
                    <a:pt x="253492" y="1107181"/>
                  </a:lnTo>
                  <a:lnTo>
                    <a:pt x="255010" y="1116979"/>
                  </a:lnTo>
                  <a:lnTo>
                    <a:pt x="256528" y="1126777"/>
                  </a:lnTo>
                  <a:lnTo>
                    <a:pt x="258045" y="1136575"/>
                  </a:lnTo>
                  <a:lnTo>
                    <a:pt x="259560" y="1146373"/>
                  </a:lnTo>
                  <a:lnTo>
                    <a:pt x="261071" y="1156171"/>
                  </a:lnTo>
                  <a:lnTo>
                    <a:pt x="262579" y="1165969"/>
                  </a:lnTo>
                  <a:lnTo>
                    <a:pt x="264079" y="1175767"/>
                  </a:lnTo>
                  <a:lnTo>
                    <a:pt x="265575" y="1185565"/>
                  </a:lnTo>
                  <a:lnTo>
                    <a:pt x="267062" y="1195363"/>
                  </a:lnTo>
                  <a:lnTo>
                    <a:pt x="268539" y="1205161"/>
                  </a:lnTo>
                  <a:lnTo>
                    <a:pt x="270010" y="1214959"/>
                  </a:lnTo>
                  <a:lnTo>
                    <a:pt x="271464" y="1224757"/>
                  </a:lnTo>
                  <a:lnTo>
                    <a:pt x="272912" y="1234555"/>
                  </a:lnTo>
                  <a:lnTo>
                    <a:pt x="274342" y="1244354"/>
                  </a:lnTo>
                  <a:lnTo>
                    <a:pt x="275759" y="1254152"/>
                  </a:lnTo>
                  <a:lnTo>
                    <a:pt x="277163" y="1263950"/>
                  </a:lnTo>
                  <a:lnTo>
                    <a:pt x="278546" y="1273748"/>
                  </a:lnTo>
                  <a:lnTo>
                    <a:pt x="279921" y="1283546"/>
                  </a:lnTo>
                  <a:lnTo>
                    <a:pt x="281264" y="1293344"/>
                  </a:lnTo>
                  <a:lnTo>
                    <a:pt x="282596" y="1303142"/>
                  </a:lnTo>
                  <a:lnTo>
                    <a:pt x="283905" y="1312940"/>
                  </a:lnTo>
                  <a:lnTo>
                    <a:pt x="285191" y="1322738"/>
                  </a:lnTo>
                  <a:lnTo>
                    <a:pt x="286462" y="1332536"/>
                  </a:lnTo>
                  <a:lnTo>
                    <a:pt x="287697" y="1342334"/>
                  </a:lnTo>
                  <a:lnTo>
                    <a:pt x="288921" y="1352132"/>
                  </a:lnTo>
                  <a:lnTo>
                    <a:pt x="290108" y="1361930"/>
                  </a:lnTo>
                  <a:lnTo>
                    <a:pt x="291275" y="1371728"/>
                  </a:lnTo>
                  <a:lnTo>
                    <a:pt x="292416" y="1381526"/>
                  </a:lnTo>
                  <a:lnTo>
                    <a:pt x="293523" y="1391324"/>
                  </a:lnTo>
                  <a:lnTo>
                    <a:pt x="294616" y="1401123"/>
                  </a:lnTo>
                  <a:lnTo>
                    <a:pt x="295659" y="1410921"/>
                  </a:lnTo>
                  <a:lnTo>
                    <a:pt x="296687" y="1420719"/>
                  </a:lnTo>
                  <a:lnTo>
                    <a:pt x="297677" y="1430517"/>
                  </a:lnTo>
                  <a:lnTo>
                    <a:pt x="298637" y="1440315"/>
                  </a:lnTo>
                  <a:lnTo>
                    <a:pt x="299573" y="1450113"/>
                  </a:lnTo>
                  <a:lnTo>
                    <a:pt x="300462" y="1459911"/>
                  </a:lnTo>
                  <a:lnTo>
                    <a:pt x="301336" y="1469709"/>
                  </a:lnTo>
                  <a:lnTo>
                    <a:pt x="302158" y="1479507"/>
                  </a:lnTo>
                  <a:lnTo>
                    <a:pt x="302958" y="1489305"/>
                  </a:lnTo>
                  <a:lnTo>
                    <a:pt x="303722" y="1499103"/>
                  </a:lnTo>
                  <a:lnTo>
                    <a:pt x="304445" y="1508901"/>
                  </a:lnTo>
                  <a:lnTo>
                    <a:pt x="305150" y="1518699"/>
                  </a:lnTo>
                  <a:lnTo>
                    <a:pt x="305796" y="1528497"/>
                  </a:lnTo>
                  <a:lnTo>
                    <a:pt x="306425" y="1538295"/>
                  </a:lnTo>
                  <a:lnTo>
                    <a:pt x="307009" y="1548093"/>
                  </a:lnTo>
                  <a:lnTo>
                    <a:pt x="307560" y="1557892"/>
                  </a:lnTo>
                  <a:lnTo>
                    <a:pt x="308082" y="1567690"/>
                  </a:lnTo>
                  <a:lnTo>
                    <a:pt x="308554" y="1577488"/>
                  </a:lnTo>
                  <a:lnTo>
                    <a:pt x="309008" y="1587286"/>
                  </a:lnTo>
                  <a:lnTo>
                    <a:pt x="309408" y="1597084"/>
                  </a:lnTo>
                  <a:lnTo>
                    <a:pt x="309784" y="1606882"/>
                  </a:lnTo>
                  <a:lnTo>
                    <a:pt x="310122" y="1616680"/>
                  </a:lnTo>
                  <a:lnTo>
                    <a:pt x="310420" y="1626478"/>
                  </a:lnTo>
                  <a:lnTo>
                    <a:pt x="310698" y="1636276"/>
                  </a:lnTo>
                  <a:lnTo>
                    <a:pt x="310920" y="1646074"/>
                  </a:lnTo>
                  <a:lnTo>
                    <a:pt x="311125" y="1655872"/>
                  </a:lnTo>
                  <a:lnTo>
                    <a:pt x="311285" y="1665670"/>
                  </a:lnTo>
                  <a:lnTo>
                    <a:pt x="311415" y="1675468"/>
                  </a:lnTo>
                  <a:lnTo>
                    <a:pt x="311518" y="1685266"/>
                  </a:lnTo>
                  <a:lnTo>
                    <a:pt x="311576" y="1695064"/>
                  </a:lnTo>
                  <a:lnTo>
                    <a:pt x="311618" y="1704863"/>
                  </a:lnTo>
                  <a:lnTo>
                    <a:pt x="311611" y="1714661"/>
                  </a:lnTo>
                  <a:lnTo>
                    <a:pt x="311584" y="1724459"/>
                  </a:lnTo>
                  <a:lnTo>
                    <a:pt x="311525" y="1734257"/>
                  </a:lnTo>
                  <a:lnTo>
                    <a:pt x="311432" y="1744055"/>
                  </a:lnTo>
                  <a:lnTo>
                    <a:pt x="311322" y="1753853"/>
                  </a:lnTo>
                  <a:lnTo>
                    <a:pt x="311168" y="1763651"/>
                  </a:lnTo>
                  <a:lnTo>
                    <a:pt x="311001" y="1773449"/>
                  </a:lnTo>
                  <a:lnTo>
                    <a:pt x="310797" y="1783247"/>
                  </a:lnTo>
                  <a:lnTo>
                    <a:pt x="310573" y="1793045"/>
                  </a:lnTo>
                  <a:lnTo>
                    <a:pt x="310326" y="1802843"/>
                  </a:lnTo>
                  <a:lnTo>
                    <a:pt x="310049" y="1812641"/>
                  </a:lnTo>
                  <a:lnTo>
                    <a:pt x="309760" y="1822439"/>
                  </a:lnTo>
                  <a:lnTo>
                    <a:pt x="309437" y="1832237"/>
                  </a:lnTo>
                  <a:lnTo>
                    <a:pt x="309102" y="1842035"/>
                  </a:lnTo>
                  <a:lnTo>
                    <a:pt x="308744" y="1851833"/>
                  </a:lnTo>
                  <a:lnTo>
                    <a:pt x="308367" y="1861632"/>
                  </a:lnTo>
                  <a:lnTo>
                    <a:pt x="307979" y="1871430"/>
                  </a:lnTo>
                  <a:lnTo>
                    <a:pt x="307566" y="1881228"/>
                  </a:lnTo>
                  <a:lnTo>
                    <a:pt x="307145" y="1891026"/>
                  </a:lnTo>
                  <a:lnTo>
                    <a:pt x="306705" y="1900824"/>
                  </a:lnTo>
                  <a:lnTo>
                    <a:pt x="306255" y="1910622"/>
                  </a:lnTo>
                  <a:lnTo>
                    <a:pt x="305795" y="1920420"/>
                  </a:lnTo>
                  <a:lnTo>
                    <a:pt x="305321" y="1930218"/>
                  </a:lnTo>
                  <a:lnTo>
                    <a:pt x="304843" y="1940016"/>
                  </a:lnTo>
                  <a:lnTo>
                    <a:pt x="304352" y="1949814"/>
                  </a:lnTo>
                  <a:lnTo>
                    <a:pt x="303858" y="1959612"/>
                  </a:lnTo>
                  <a:lnTo>
                    <a:pt x="303358" y="1969410"/>
                  </a:lnTo>
                  <a:lnTo>
                    <a:pt x="302854" y="1979208"/>
                  </a:lnTo>
                  <a:lnTo>
                    <a:pt x="302348" y="1989006"/>
                  </a:lnTo>
                  <a:lnTo>
                    <a:pt x="301839" y="1998804"/>
                  </a:lnTo>
                  <a:lnTo>
                    <a:pt x="301331" y="2008602"/>
                  </a:lnTo>
                  <a:lnTo>
                    <a:pt x="300825" y="2018401"/>
                  </a:lnTo>
                  <a:lnTo>
                    <a:pt x="300320" y="2028199"/>
                  </a:lnTo>
                  <a:lnTo>
                    <a:pt x="299819" y="2037997"/>
                  </a:lnTo>
                  <a:lnTo>
                    <a:pt x="299325" y="2047795"/>
                  </a:lnTo>
                  <a:lnTo>
                    <a:pt x="298833" y="2057593"/>
                  </a:lnTo>
                  <a:lnTo>
                    <a:pt x="298354" y="2067391"/>
                  </a:lnTo>
                  <a:lnTo>
                    <a:pt x="297880" y="2077189"/>
                  </a:lnTo>
                  <a:lnTo>
                    <a:pt x="297417" y="2086987"/>
                  </a:lnTo>
                  <a:lnTo>
                    <a:pt x="296966" y="2096785"/>
                  </a:lnTo>
                  <a:lnTo>
                    <a:pt x="296524" y="2106583"/>
                  </a:lnTo>
                  <a:lnTo>
                    <a:pt x="296102" y="2116381"/>
                  </a:lnTo>
                  <a:lnTo>
                    <a:pt x="295687" y="2126179"/>
                  </a:lnTo>
                  <a:lnTo>
                    <a:pt x="295296" y="2135977"/>
                  </a:lnTo>
                  <a:lnTo>
                    <a:pt x="294917" y="2145775"/>
                  </a:lnTo>
                  <a:lnTo>
                    <a:pt x="294556" y="2155573"/>
                  </a:lnTo>
                  <a:lnTo>
                    <a:pt x="294218" y="2165371"/>
                  </a:lnTo>
                  <a:lnTo>
                    <a:pt x="293891" y="2175170"/>
                  </a:lnTo>
                  <a:lnTo>
                    <a:pt x="293599" y="2184968"/>
                  </a:lnTo>
                  <a:lnTo>
                    <a:pt x="293318" y="2194766"/>
                  </a:lnTo>
                  <a:lnTo>
                    <a:pt x="293066" y="2204564"/>
                  </a:lnTo>
                  <a:lnTo>
                    <a:pt x="292838" y="2214362"/>
                  </a:lnTo>
                  <a:lnTo>
                    <a:pt x="292628" y="2224160"/>
                  </a:lnTo>
                  <a:lnTo>
                    <a:pt x="292455" y="2233958"/>
                  </a:lnTo>
                  <a:lnTo>
                    <a:pt x="292295" y="2243756"/>
                  </a:lnTo>
                  <a:lnTo>
                    <a:pt x="292176" y="2253554"/>
                  </a:lnTo>
                  <a:lnTo>
                    <a:pt x="292077" y="2263352"/>
                  </a:lnTo>
                  <a:lnTo>
                    <a:pt x="292007" y="2273150"/>
                  </a:lnTo>
                  <a:lnTo>
                    <a:pt x="291971" y="2282948"/>
                  </a:lnTo>
                  <a:lnTo>
                    <a:pt x="291952" y="2292746"/>
                  </a:lnTo>
                  <a:lnTo>
                    <a:pt x="291983" y="2302544"/>
                  </a:lnTo>
                  <a:lnTo>
                    <a:pt x="292029" y="2312342"/>
                  </a:lnTo>
                  <a:lnTo>
                    <a:pt x="292115" y="2322140"/>
                  </a:lnTo>
                  <a:lnTo>
                    <a:pt x="292230" y="2331939"/>
                  </a:lnTo>
                  <a:lnTo>
                    <a:pt x="292371" y="2341737"/>
                  </a:lnTo>
                  <a:lnTo>
                    <a:pt x="292557" y="2351535"/>
                  </a:lnTo>
                  <a:lnTo>
                    <a:pt x="292759" y="2361333"/>
                  </a:lnTo>
                  <a:lnTo>
                    <a:pt x="293012" y="2371131"/>
                  </a:lnTo>
                  <a:lnTo>
                    <a:pt x="293286" y="2380929"/>
                  </a:lnTo>
                  <a:lnTo>
                    <a:pt x="293594" y="2390727"/>
                  </a:lnTo>
                  <a:lnTo>
                    <a:pt x="293940" y="2400525"/>
                  </a:lnTo>
                  <a:lnTo>
                    <a:pt x="294306" y="2410323"/>
                  </a:lnTo>
                  <a:lnTo>
                    <a:pt x="294724" y="2420121"/>
                  </a:lnTo>
                  <a:lnTo>
                    <a:pt x="295158" y="2429919"/>
                  </a:lnTo>
                  <a:lnTo>
                    <a:pt x="295635" y="2439717"/>
                  </a:lnTo>
                  <a:lnTo>
                    <a:pt x="296140" y="2449515"/>
                  </a:lnTo>
                  <a:lnTo>
                    <a:pt x="296671" y="2459313"/>
                  </a:lnTo>
                  <a:lnTo>
                    <a:pt x="297245" y="2469111"/>
                  </a:lnTo>
                  <a:lnTo>
                    <a:pt x="297835" y="2478910"/>
                  </a:lnTo>
                  <a:lnTo>
                    <a:pt x="298473" y="2488708"/>
                  </a:lnTo>
                  <a:lnTo>
                    <a:pt x="299128" y="2498506"/>
                  </a:lnTo>
                  <a:lnTo>
                    <a:pt x="299817" y="2508304"/>
                  </a:lnTo>
                  <a:lnTo>
                    <a:pt x="300537" y="2518102"/>
                  </a:lnTo>
                  <a:lnTo>
                    <a:pt x="301274" y="2527900"/>
                  </a:lnTo>
                  <a:lnTo>
                    <a:pt x="302054" y="2537698"/>
                  </a:lnTo>
                  <a:lnTo>
                    <a:pt x="302847" y="2547496"/>
                  </a:lnTo>
                  <a:lnTo>
                    <a:pt x="303675" y="2557294"/>
                  </a:lnTo>
                  <a:lnTo>
                    <a:pt x="304524" y="2567092"/>
                  </a:lnTo>
                  <a:lnTo>
                    <a:pt x="305394" y="2576890"/>
                  </a:lnTo>
                  <a:lnTo>
                    <a:pt x="306294" y="2586688"/>
                  </a:lnTo>
                  <a:lnTo>
                    <a:pt x="307205" y="2596486"/>
                  </a:lnTo>
                  <a:lnTo>
                    <a:pt x="308149" y="2606284"/>
                  </a:lnTo>
                  <a:lnTo>
                    <a:pt x="309105" y="2616082"/>
                  </a:lnTo>
                  <a:lnTo>
                    <a:pt x="310082" y="2625880"/>
                  </a:lnTo>
                  <a:lnTo>
                    <a:pt x="311077" y="2635679"/>
                  </a:lnTo>
                  <a:lnTo>
                    <a:pt x="312084" y="2645477"/>
                  </a:lnTo>
                  <a:lnTo>
                    <a:pt x="313113" y="2655275"/>
                  </a:lnTo>
                  <a:lnTo>
                    <a:pt x="314149" y="2665073"/>
                  </a:lnTo>
                  <a:lnTo>
                    <a:pt x="315203" y="2674871"/>
                  </a:lnTo>
                  <a:lnTo>
                    <a:pt x="316265" y="2684669"/>
                  </a:lnTo>
                  <a:lnTo>
                    <a:pt x="317337" y="2694467"/>
                  </a:lnTo>
                  <a:lnTo>
                    <a:pt x="318420" y="2704265"/>
                  </a:lnTo>
                  <a:lnTo>
                    <a:pt x="319506" y="2714063"/>
                  </a:lnTo>
                  <a:lnTo>
                    <a:pt x="320602" y="2723861"/>
                  </a:lnTo>
                  <a:lnTo>
                    <a:pt x="321700" y="2733659"/>
                  </a:lnTo>
                  <a:lnTo>
                    <a:pt x="322802" y="2743457"/>
                  </a:lnTo>
                  <a:lnTo>
                    <a:pt x="323906" y="2753255"/>
                  </a:lnTo>
                  <a:lnTo>
                    <a:pt x="325010" y="2763053"/>
                  </a:lnTo>
                  <a:lnTo>
                    <a:pt x="326112" y="2772851"/>
                  </a:lnTo>
                  <a:lnTo>
                    <a:pt x="327212" y="2782649"/>
                  </a:lnTo>
                  <a:lnTo>
                    <a:pt x="328307" y="2792448"/>
                  </a:lnTo>
                  <a:lnTo>
                    <a:pt x="329398" y="2802246"/>
                  </a:lnTo>
                  <a:lnTo>
                    <a:pt x="330482" y="2812044"/>
                  </a:lnTo>
                  <a:lnTo>
                    <a:pt x="331556" y="2821842"/>
                  </a:lnTo>
                  <a:lnTo>
                    <a:pt x="332626" y="2831640"/>
                  </a:lnTo>
                  <a:lnTo>
                    <a:pt x="333677" y="2841438"/>
                  </a:lnTo>
                  <a:lnTo>
                    <a:pt x="334721" y="2851236"/>
                  </a:lnTo>
                  <a:lnTo>
                    <a:pt x="335749" y="2861034"/>
                  </a:lnTo>
                  <a:lnTo>
                    <a:pt x="336761" y="2870832"/>
                  </a:lnTo>
                  <a:lnTo>
                    <a:pt x="337762" y="2880630"/>
                  </a:lnTo>
                  <a:lnTo>
                    <a:pt x="338737" y="2890428"/>
                  </a:lnTo>
                  <a:lnTo>
                    <a:pt x="339702" y="2900226"/>
                  </a:lnTo>
                  <a:lnTo>
                    <a:pt x="340638" y="2910024"/>
                  </a:lnTo>
                  <a:lnTo>
                    <a:pt x="341558" y="2919822"/>
                  </a:lnTo>
                  <a:lnTo>
                    <a:pt x="342456" y="2929620"/>
                  </a:lnTo>
                  <a:lnTo>
                    <a:pt x="343324" y="2939418"/>
                  </a:lnTo>
                  <a:lnTo>
                    <a:pt x="344180" y="2949217"/>
                  </a:lnTo>
                  <a:lnTo>
                    <a:pt x="344992" y="2959015"/>
                  </a:lnTo>
                  <a:lnTo>
                    <a:pt x="345791" y="2968813"/>
                  </a:lnTo>
                  <a:lnTo>
                    <a:pt x="346554" y="2978611"/>
                  </a:lnTo>
                  <a:lnTo>
                    <a:pt x="347290" y="2988409"/>
                  </a:lnTo>
                  <a:lnTo>
                    <a:pt x="348002" y="2998207"/>
                  </a:lnTo>
                  <a:lnTo>
                    <a:pt x="348670" y="3008005"/>
                  </a:lnTo>
                  <a:lnTo>
                    <a:pt x="349322" y="3017803"/>
                  </a:lnTo>
                  <a:lnTo>
                    <a:pt x="349924" y="3027601"/>
                  </a:lnTo>
                  <a:lnTo>
                    <a:pt x="350503" y="3037399"/>
                  </a:lnTo>
                  <a:lnTo>
                    <a:pt x="351046" y="3047197"/>
                  </a:lnTo>
                  <a:lnTo>
                    <a:pt x="351548" y="3056995"/>
                  </a:lnTo>
                  <a:lnTo>
                    <a:pt x="352030" y="3066793"/>
                  </a:lnTo>
                  <a:lnTo>
                    <a:pt x="352452" y="3076591"/>
                  </a:lnTo>
                  <a:lnTo>
                    <a:pt x="352855" y="3086389"/>
                  </a:lnTo>
                  <a:lnTo>
                    <a:pt x="353209" y="3096187"/>
                  </a:lnTo>
                  <a:lnTo>
                    <a:pt x="353528" y="3105986"/>
                  </a:lnTo>
                  <a:lnTo>
                    <a:pt x="353816" y="3115784"/>
                  </a:lnTo>
                  <a:lnTo>
                    <a:pt x="354048" y="3125582"/>
                  </a:lnTo>
                  <a:lnTo>
                    <a:pt x="354262" y="3135380"/>
                  </a:lnTo>
                  <a:lnTo>
                    <a:pt x="354412" y="3145178"/>
                  </a:lnTo>
                  <a:lnTo>
                    <a:pt x="354536" y="3154976"/>
                  </a:lnTo>
                  <a:lnTo>
                    <a:pt x="354617" y="3164774"/>
                  </a:lnTo>
                  <a:lnTo>
                    <a:pt x="354650" y="3174572"/>
                  </a:lnTo>
                  <a:lnTo>
                    <a:pt x="354659" y="3184370"/>
                  </a:lnTo>
                  <a:lnTo>
                    <a:pt x="354601" y="3194168"/>
                  </a:lnTo>
                  <a:lnTo>
                    <a:pt x="354522" y="3203966"/>
                  </a:lnTo>
                  <a:lnTo>
                    <a:pt x="354388" y="3213764"/>
                  </a:lnTo>
                  <a:lnTo>
                    <a:pt x="354216" y="3223562"/>
                  </a:lnTo>
                  <a:lnTo>
                    <a:pt x="354009" y="3233360"/>
                  </a:lnTo>
                  <a:lnTo>
                    <a:pt x="353745" y="3243158"/>
                  </a:lnTo>
                  <a:lnTo>
                    <a:pt x="353460" y="3252957"/>
                  </a:lnTo>
                  <a:lnTo>
                    <a:pt x="353108" y="3262755"/>
                  </a:lnTo>
                  <a:lnTo>
                    <a:pt x="352731" y="3272553"/>
                  </a:lnTo>
                  <a:lnTo>
                    <a:pt x="352307" y="3282351"/>
                  </a:lnTo>
                  <a:lnTo>
                    <a:pt x="351837" y="3292149"/>
                  </a:lnTo>
                  <a:lnTo>
                    <a:pt x="351342" y="3301947"/>
                  </a:lnTo>
                  <a:lnTo>
                    <a:pt x="350780" y="3311745"/>
                  </a:lnTo>
                  <a:lnTo>
                    <a:pt x="350200" y="3321543"/>
                  </a:lnTo>
                  <a:lnTo>
                    <a:pt x="349563" y="3331341"/>
                  </a:lnTo>
                  <a:lnTo>
                    <a:pt x="348892" y="3341139"/>
                  </a:lnTo>
                  <a:lnTo>
                    <a:pt x="348186" y="3350937"/>
                  </a:lnTo>
                  <a:lnTo>
                    <a:pt x="347427" y="3360735"/>
                  </a:lnTo>
                  <a:lnTo>
                    <a:pt x="346649" y="3370533"/>
                  </a:lnTo>
                  <a:lnTo>
                    <a:pt x="345807" y="3380331"/>
                  </a:lnTo>
                  <a:lnTo>
                    <a:pt x="344944" y="3390129"/>
                  </a:lnTo>
                  <a:lnTo>
                    <a:pt x="344036" y="3399927"/>
                  </a:lnTo>
                  <a:lnTo>
                    <a:pt x="343089" y="3409726"/>
                  </a:lnTo>
                  <a:lnTo>
                    <a:pt x="342117" y="3419524"/>
                  </a:lnTo>
                  <a:lnTo>
                    <a:pt x="341089" y="3429322"/>
                  </a:lnTo>
                  <a:lnTo>
                    <a:pt x="340044" y="3439120"/>
                  </a:lnTo>
                  <a:lnTo>
                    <a:pt x="338948" y="3448918"/>
                  </a:lnTo>
                  <a:lnTo>
                    <a:pt x="337825" y="3458716"/>
                  </a:lnTo>
                  <a:lnTo>
                    <a:pt x="336671" y="3468514"/>
                  </a:lnTo>
                  <a:lnTo>
                    <a:pt x="335474" y="3478312"/>
                  </a:lnTo>
                  <a:lnTo>
                    <a:pt x="334260" y="3488110"/>
                  </a:lnTo>
                  <a:lnTo>
                    <a:pt x="332993" y="3497908"/>
                  </a:lnTo>
                  <a:lnTo>
                    <a:pt x="331710" y="3507706"/>
                  </a:lnTo>
                  <a:lnTo>
                    <a:pt x="330390" y="3517504"/>
                  </a:lnTo>
                  <a:lnTo>
                    <a:pt x="329040" y="3527302"/>
                  </a:lnTo>
                  <a:lnTo>
                    <a:pt x="327669" y="3537100"/>
                  </a:lnTo>
                  <a:lnTo>
                    <a:pt x="326256" y="3546898"/>
                  </a:lnTo>
                  <a:lnTo>
                    <a:pt x="324830" y="3556696"/>
                  </a:lnTo>
                  <a:lnTo>
                    <a:pt x="323365" y="3566495"/>
                  </a:lnTo>
                  <a:lnTo>
                    <a:pt x="321880" y="3576293"/>
                  </a:lnTo>
                  <a:lnTo>
                    <a:pt x="320372" y="3586091"/>
                  </a:lnTo>
                  <a:lnTo>
                    <a:pt x="318834" y="3595889"/>
                  </a:lnTo>
                  <a:lnTo>
                    <a:pt x="317284" y="3605687"/>
                  </a:lnTo>
                  <a:lnTo>
                    <a:pt x="315696" y="3615485"/>
                  </a:lnTo>
                  <a:lnTo>
                    <a:pt x="314098" y="3625283"/>
                  </a:lnTo>
                  <a:lnTo>
                    <a:pt x="312475" y="3635081"/>
                  </a:lnTo>
                  <a:lnTo>
                    <a:pt x="310833" y="3644879"/>
                  </a:lnTo>
                  <a:lnTo>
                    <a:pt x="309178" y="3654677"/>
                  </a:lnTo>
                  <a:lnTo>
                    <a:pt x="307496" y="3664475"/>
                  </a:lnTo>
                  <a:lnTo>
                    <a:pt x="305807" y="3674273"/>
                  </a:lnTo>
                  <a:lnTo>
                    <a:pt x="304094" y="3684071"/>
                  </a:lnTo>
                  <a:lnTo>
                    <a:pt x="302371" y="3693869"/>
                  </a:lnTo>
                  <a:lnTo>
                    <a:pt x="300634" y="3703667"/>
                  </a:lnTo>
                  <a:lnTo>
                    <a:pt x="298882" y="3713465"/>
                  </a:lnTo>
                  <a:lnTo>
                    <a:pt x="297124" y="3723264"/>
                  </a:lnTo>
                  <a:lnTo>
                    <a:pt x="295349" y="3733062"/>
                  </a:lnTo>
                  <a:lnTo>
                    <a:pt x="293568" y="3742860"/>
                  </a:lnTo>
                  <a:lnTo>
                    <a:pt x="291777" y="3752658"/>
                  </a:lnTo>
                  <a:lnTo>
                    <a:pt x="289979" y="3762456"/>
                  </a:lnTo>
                  <a:lnTo>
                    <a:pt x="288175" y="3772254"/>
                  </a:lnTo>
                  <a:lnTo>
                    <a:pt x="286364" y="3782052"/>
                  </a:lnTo>
                  <a:lnTo>
                    <a:pt x="284551" y="3791850"/>
                  </a:lnTo>
                  <a:lnTo>
                    <a:pt x="282732" y="3801648"/>
                  </a:lnTo>
                  <a:lnTo>
                    <a:pt x="280912" y="3811446"/>
                  </a:lnTo>
                  <a:lnTo>
                    <a:pt x="279089" y="3821244"/>
                  </a:lnTo>
                  <a:lnTo>
                    <a:pt x="277267" y="3831042"/>
                  </a:lnTo>
                  <a:lnTo>
                    <a:pt x="275445" y="3840840"/>
                  </a:lnTo>
                  <a:lnTo>
                    <a:pt x="273625" y="3850638"/>
                  </a:lnTo>
                  <a:lnTo>
                    <a:pt x="271806" y="3860436"/>
                  </a:lnTo>
                  <a:lnTo>
                    <a:pt x="269992" y="3870234"/>
                  </a:lnTo>
                  <a:lnTo>
                    <a:pt x="268182" y="3880033"/>
                  </a:lnTo>
                  <a:lnTo>
                    <a:pt x="266376" y="3889831"/>
                  </a:lnTo>
                  <a:lnTo>
                    <a:pt x="264579" y="3899629"/>
                  </a:lnTo>
                  <a:lnTo>
                    <a:pt x="262785" y="3909427"/>
                  </a:lnTo>
                  <a:lnTo>
                    <a:pt x="261004" y="3919225"/>
                  </a:lnTo>
                  <a:lnTo>
                    <a:pt x="259229" y="3929023"/>
                  </a:lnTo>
                  <a:lnTo>
                    <a:pt x="257464" y="3938821"/>
                  </a:lnTo>
                  <a:lnTo>
                    <a:pt x="255712" y="3948619"/>
                  </a:lnTo>
                  <a:lnTo>
                    <a:pt x="253965" y="3958417"/>
                  </a:lnTo>
                  <a:lnTo>
                    <a:pt x="252239" y="3968215"/>
                  </a:lnTo>
                  <a:lnTo>
                    <a:pt x="250520" y="3978013"/>
                  </a:lnTo>
                  <a:lnTo>
                    <a:pt x="248818" y="3987811"/>
                  </a:lnTo>
                  <a:lnTo>
                    <a:pt x="247130" y="3997609"/>
                  </a:lnTo>
                  <a:lnTo>
                    <a:pt x="245454" y="4007407"/>
                  </a:lnTo>
                  <a:lnTo>
                    <a:pt x="243801" y="4017205"/>
                  </a:lnTo>
                  <a:lnTo>
                    <a:pt x="242155" y="4027004"/>
                  </a:lnTo>
                  <a:lnTo>
                    <a:pt x="240537" y="4036802"/>
                  </a:lnTo>
                  <a:lnTo>
                    <a:pt x="238930" y="4046600"/>
                  </a:lnTo>
                  <a:lnTo>
                    <a:pt x="237344" y="4056398"/>
                  </a:lnTo>
                  <a:lnTo>
                    <a:pt x="235779" y="4066196"/>
                  </a:lnTo>
                  <a:lnTo>
                    <a:pt x="234225" y="4075994"/>
                  </a:lnTo>
                  <a:lnTo>
                    <a:pt x="232704" y="4085792"/>
                  </a:lnTo>
                  <a:lnTo>
                    <a:pt x="231193" y="4095590"/>
                  </a:lnTo>
                  <a:lnTo>
                    <a:pt x="229711" y="4105388"/>
                  </a:lnTo>
                  <a:lnTo>
                    <a:pt x="228248" y="4115186"/>
                  </a:lnTo>
                  <a:lnTo>
                    <a:pt x="226803" y="4124984"/>
                  </a:lnTo>
                  <a:lnTo>
                    <a:pt x="225388" y="4134782"/>
                  </a:lnTo>
                  <a:lnTo>
                    <a:pt x="223985" y="4144580"/>
                  </a:lnTo>
                  <a:lnTo>
                    <a:pt x="222618" y="4154378"/>
                  </a:lnTo>
                  <a:lnTo>
                    <a:pt x="221266" y="4164176"/>
                  </a:lnTo>
                  <a:lnTo>
                    <a:pt x="219940" y="4173974"/>
                  </a:lnTo>
                  <a:lnTo>
                    <a:pt x="218640" y="4183773"/>
                  </a:lnTo>
                  <a:lnTo>
                    <a:pt x="217355" y="4193571"/>
                  </a:lnTo>
                  <a:lnTo>
                    <a:pt x="216108" y="4203369"/>
                  </a:lnTo>
                  <a:lnTo>
                    <a:pt x="214873" y="4213167"/>
                  </a:lnTo>
                  <a:lnTo>
                    <a:pt x="213673" y="4222965"/>
                  </a:lnTo>
                  <a:lnTo>
                    <a:pt x="212492" y="4232763"/>
                  </a:lnTo>
                  <a:lnTo>
                    <a:pt x="211334" y="4242561"/>
                  </a:lnTo>
                  <a:lnTo>
                    <a:pt x="210208" y="4252359"/>
                  </a:lnTo>
                  <a:lnTo>
                    <a:pt x="209094" y="4262157"/>
                  </a:lnTo>
                  <a:lnTo>
                    <a:pt x="208021" y="4271955"/>
                  </a:lnTo>
                  <a:lnTo>
                    <a:pt x="206961" y="4281753"/>
                  </a:lnTo>
                  <a:lnTo>
                    <a:pt x="205931" y="4291551"/>
                  </a:lnTo>
                  <a:lnTo>
                    <a:pt x="204926" y="4301349"/>
                  </a:lnTo>
                  <a:lnTo>
                    <a:pt x="203938" y="4311147"/>
                  </a:lnTo>
                  <a:lnTo>
                    <a:pt x="202987" y="4320945"/>
                  </a:lnTo>
                  <a:lnTo>
                    <a:pt x="202048" y="4330743"/>
                  </a:lnTo>
                  <a:lnTo>
                    <a:pt x="201143" y="4340542"/>
                  </a:lnTo>
                  <a:lnTo>
                    <a:pt x="200257" y="4350340"/>
                  </a:lnTo>
                  <a:lnTo>
                    <a:pt x="199394" y="4360138"/>
                  </a:lnTo>
                  <a:lnTo>
                    <a:pt x="198560" y="4369936"/>
                  </a:lnTo>
                  <a:lnTo>
                    <a:pt x="197737" y="4379734"/>
                  </a:lnTo>
                  <a:lnTo>
                    <a:pt x="196953" y="4389532"/>
                  </a:lnTo>
                  <a:lnTo>
                    <a:pt x="196181" y="4399330"/>
                  </a:lnTo>
                  <a:lnTo>
                    <a:pt x="195437" y="4409128"/>
                  </a:lnTo>
                  <a:lnTo>
                    <a:pt x="194714" y="4418926"/>
                  </a:lnTo>
                  <a:lnTo>
                    <a:pt x="194007" y="4428724"/>
                  </a:lnTo>
                  <a:lnTo>
                    <a:pt x="193332" y="4438522"/>
                  </a:lnTo>
                  <a:lnTo>
                    <a:pt x="192667" y="4448320"/>
                  </a:lnTo>
                  <a:lnTo>
                    <a:pt x="192034" y="4458118"/>
                  </a:lnTo>
                  <a:lnTo>
                    <a:pt x="191415" y="4467916"/>
                  </a:lnTo>
                  <a:lnTo>
                    <a:pt x="190816" y="4477714"/>
                  </a:lnTo>
                  <a:lnTo>
                    <a:pt x="190241" y="4487512"/>
                  </a:lnTo>
                  <a:lnTo>
                    <a:pt x="189677" y="4497311"/>
                  </a:lnTo>
                  <a:lnTo>
                    <a:pt x="189144" y="4507109"/>
                  </a:lnTo>
                  <a:lnTo>
                    <a:pt x="188620" y="4516907"/>
                  </a:lnTo>
                  <a:lnTo>
                    <a:pt x="188120" y="4526705"/>
                  </a:lnTo>
                  <a:lnTo>
                    <a:pt x="187636" y="4536503"/>
                  </a:lnTo>
                  <a:lnTo>
                    <a:pt x="187166" y="4546301"/>
                  </a:lnTo>
                  <a:lnTo>
                    <a:pt x="186720" y="4556099"/>
                  </a:lnTo>
                  <a:lnTo>
                    <a:pt x="186283" y="4565897"/>
                  </a:lnTo>
                  <a:lnTo>
                    <a:pt x="185870" y="4575695"/>
                  </a:lnTo>
                  <a:lnTo>
                    <a:pt x="185468" y="4585493"/>
                  </a:lnTo>
                  <a:lnTo>
                    <a:pt x="185082" y="4595291"/>
                  </a:lnTo>
                  <a:lnTo>
                    <a:pt x="184713" y="4605089"/>
                  </a:lnTo>
                  <a:lnTo>
                    <a:pt x="184353" y="4614887"/>
                  </a:lnTo>
                  <a:lnTo>
                    <a:pt x="184016" y="4624685"/>
                  </a:lnTo>
                  <a:lnTo>
                    <a:pt x="183686" y="4634483"/>
                  </a:lnTo>
                  <a:lnTo>
                    <a:pt x="183373" y="4644281"/>
                  </a:lnTo>
                  <a:lnTo>
                    <a:pt x="183072" y="4654080"/>
                  </a:lnTo>
                  <a:lnTo>
                    <a:pt x="182781" y="4663878"/>
                  </a:lnTo>
                  <a:lnTo>
                    <a:pt x="182507" y="4673676"/>
                  </a:lnTo>
                  <a:lnTo>
                    <a:pt x="182239" y="4683474"/>
                  </a:lnTo>
                  <a:lnTo>
                    <a:pt x="181989" y="4693272"/>
                  </a:lnTo>
                  <a:lnTo>
                    <a:pt x="181746" y="4703070"/>
                  </a:lnTo>
                  <a:lnTo>
                    <a:pt x="181514" y="4712868"/>
                  </a:lnTo>
                  <a:lnTo>
                    <a:pt x="181294" y="4722666"/>
                  </a:lnTo>
                  <a:lnTo>
                    <a:pt x="181081" y="4732464"/>
                  </a:lnTo>
                  <a:lnTo>
                    <a:pt x="180882" y="4742262"/>
                  </a:lnTo>
                  <a:lnTo>
                    <a:pt x="180688" y="4752060"/>
                  </a:lnTo>
                  <a:lnTo>
                    <a:pt x="180507" y="4761858"/>
                  </a:lnTo>
                  <a:lnTo>
                    <a:pt x="180332" y="4771656"/>
                  </a:lnTo>
                  <a:lnTo>
                    <a:pt x="180165" y="4781454"/>
                  </a:lnTo>
                  <a:lnTo>
                    <a:pt x="180008" y="4791252"/>
                  </a:lnTo>
                  <a:lnTo>
                    <a:pt x="179855" y="4801051"/>
                  </a:lnTo>
                  <a:lnTo>
                    <a:pt x="179715" y="4810849"/>
                  </a:lnTo>
                  <a:lnTo>
                    <a:pt x="179578" y="4820647"/>
                  </a:lnTo>
                  <a:lnTo>
                    <a:pt x="179449" y="4830445"/>
                  </a:lnTo>
                  <a:lnTo>
                    <a:pt x="179327" y="4840243"/>
                  </a:lnTo>
                  <a:lnTo>
                    <a:pt x="179209" y="4850041"/>
                  </a:lnTo>
                  <a:lnTo>
                    <a:pt x="179100" y="4859839"/>
                  </a:lnTo>
                  <a:lnTo>
                    <a:pt x="178994" y="4869637"/>
                  </a:lnTo>
                  <a:lnTo>
                    <a:pt x="178896" y="4879435"/>
                  </a:lnTo>
                  <a:lnTo>
                    <a:pt x="178802" y="4889233"/>
                  </a:lnTo>
                  <a:lnTo>
                    <a:pt x="178712" y="4899031"/>
                  </a:lnTo>
                  <a:lnTo>
                    <a:pt x="178629" y="4908829"/>
                  </a:lnTo>
                  <a:lnTo>
                    <a:pt x="178548" y="4918627"/>
                  </a:lnTo>
                  <a:lnTo>
                    <a:pt x="178474" y="4928425"/>
                  </a:lnTo>
                  <a:lnTo>
                    <a:pt x="178402" y="4938223"/>
                  </a:lnTo>
                  <a:lnTo>
                    <a:pt x="178335" y="4948021"/>
                  </a:lnTo>
                  <a:lnTo>
                    <a:pt x="178272" y="4957820"/>
                  </a:lnTo>
                  <a:lnTo>
                    <a:pt x="178212" y="4967618"/>
                  </a:lnTo>
                  <a:lnTo>
                    <a:pt x="178156" y="4977416"/>
                  </a:lnTo>
                  <a:lnTo>
                    <a:pt x="178102" y="4987214"/>
                  </a:lnTo>
                  <a:lnTo>
                    <a:pt x="178053" y="4997012"/>
                  </a:lnTo>
                  <a:lnTo>
                    <a:pt x="178006" y="50068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6010902" y="1641620"/>
              <a:ext cx="526581" cy="4122960"/>
            </a:xfrm>
            <a:custGeom>
              <a:avLst/>
              <a:pathLst>
                <a:path w="526581" h="4122960">
                  <a:moveTo>
                    <a:pt x="261756" y="4122960"/>
                  </a:moveTo>
                  <a:lnTo>
                    <a:pt x="261622" y="4114892"/>
                  </a:lnTo>
                  <a:lnTo>
                    <a:pt x="261480" y="4106824"/>
                  </a:lnTo>
                  <a:lnTo>
                    <a:pt x="261322" y="4098755"/>
                  </a:lnTo>
                  <a:lnTo>
                    <a:pt x="261156" y="4090687"/>
                  </a:lnTo>
                  <a:lnTo>
                    <a:pt x="260978" y="4082618"/>
                  </a:lnTo>
                  <a:lnTo>
                    <a:pt x="260782" y="4074550"/>
                  </a:lnTo>
                  <a:lnTo>
                    <a:pt x="260577" y="4066481"/>
                  </a:lnTo>
                  <a:lnTo>
                    <a:pt x="260355" y="4058413"/>
                  </a:lnTo>
                  <a:lnTo>
                    <a:pt x="260115" y="4050345"/>
                  </a:lnTo>
                  <a:lnTo>
                    <a:pt x="259865" y="4042276"/>
                  </a:lnTo>
                  <a:lnTo>
                    <a:pt x="259588" y="4034208"/>
                  </a:lnTo>
                  <a:lnTo>
                    <a:pt x="259297" y="4026139"/>
                  </a:lnTo>
                  <a:lnTo>
                    <a:pt x="258990" y="4018071"/>
                  </a:lnTo>
                  <a:lnTo>
                    <a:pt x="258652" y="4010003"/>
                  </a:lnTo>
                  <a:lnTo>
                    <a:pt x="258299" y="4001934"/>
                  </a:lnTo>
                  <a:lnTo>
                    <a:pt x="257923" y="3993866"/>
                  </a:lnTo>
                  <a:lnTo>
                    <a:pt x="257517" y="3985797"/>
                  </a:lnTo>
                  <a:lnTo>
                    <a:pt x="257093" y="3977729"/>
                  </a:lnTo>
                  <a:lnTo>
                    <a:pt x="256635" y="3969660"/>
                  </a:lnTo>
                  <a:lnTo>
                    <a:pt x="256149" y="3961592"/>
                  </a:lnTo>
                  <a:lnTo>
                    <a:pt x="255644" y="3953524"/>
                  </a:lnTo>
                  <a:lnTo>
                    <a:pt x="255091" y="3945455"/>
                  </a:lnTo>
                  <a:lnTo>
                    <a:pt x="254514" y="3937387"/>
                  </a:lnTo>
                  <a:lnTo>
                    <a:pt x="253908" y="3929318"/>
                  </a:lnTo>
                  <a:lnTo>
                    <a:pt x="253253" y="3921250"/>
                  </a:lnTo>
                  <a:lnTo>
                    <a:pt x="252573" y="3913182"/>
                  </a:lnTo>
                  <a:lnTo>
                    <a:pt x="251850" y="3905113"/>
                  </a:lnTo>
                  <a:lnTo>
                    <a:pt x="251082" y="3897045"/>
                  </a:lnTo>
                  <a:lnTo>
                    <a:pt x="250286" y="3888976"/>
                  </a:lnTo>
                  <a:lnTo>
                    <a:pt x="249431" y="3880908"/>
                  </a:lnTo>
                  <a:lnTo>
                    <a:pt x="248535" y="3872839"/>
                  </a:lnTo>
                  <a:lnTo>
                    <a:pt x="247608" y="3864771"/>
                  </a:lnTo>
                  <a:lnTo>
                    <a:pt x="246606" y="3856703"/>
                  </a:lnTo>
                  <a:lnTo>
                    <a:pt x="245570" y="3848634"/>
                  </a:lnTo>
                  <a:lnTo>
                    <a:pt x="244486" y="3840566"/>
                  </a:lnTo>
                  <a:lnTo>
                    <a:pt x="243332" y="3832497"/>
                  </a:lnTo>
                  <a:lnTo>
                    <a:pt x="242143" y="3824429"/>
                  </a:lnTo>
                  <a:lnTo>
                    <a:pt x="240885" y="3816361"/>
                  </a:lnTo>
                  <a:lnTo>
                    <a:pt x="239567" y="3808292"/>
                  </a:lnTo>
                  <a:lnTo>
                    <a:pt x="238210" y="3800224"/>
                  </a:lnTo>
                  <a:lnTo>
                    <a:pt x="236764" y="3792155"/>
                  </a:lnTo>
                  <a:lnTo>
                    <a:pt x="235268" y="3784087"/>
                  </a:lnTo>
                  <a:lnTo>
                    <a:pt x="233723" y="3776018"/>
                  </a:lnTo>
                  <a:lnTo>
                    <a:pt x="232082" y="3767950"/>
                  </a:lnTo>
                  <a:lnTo>
                    <a:pt x="230397" y="3759882"/>
                  </a:lnTo>
                  <a:lnTo>
                    <a:pt x="228642" y="3751813"/>
                  </a:lnTo>
                  <a:lnTo>
                    <a:pt x="226804" y="3743745"/>
                  </a:lnTo>
                  <a:lnTo>
                    <a:pt x="224919" y="3735676"/>
                  </a:lnTo>
                  <a:lnTo>
                    <a:pt x="222942" y="3727608"/>
                  </a:lnTo>
                  <a:lnTo>
                    <a:pt x="220897" y="3719540"/>
                  </a:lnTo>
                  <a:lnTo>
                    <a:pt x="218804" y="3711471"/>
                  </a:lnTo>
                  <a:lnTo>
                    <a:pt x="216597" y="3703403"/>
                  </a:lnTo>
                  <a:lnTo>
                    <a:pt x="214339" y="3695334"/>
                  </a:lnTo>
                  <a:lnTo>
                    <a:pt x="212015" y="3687266"/>
                  </a:lnTo>
                  <a:lnTo>
                    <a:pt x="209589" y="3679197"/>
                  </a:lnTo>
                  <a:lnTo>
                    <a:pt x="207114" y="3671129"/>
                  </a:lnTo>
                  <a:lnTo>
                    <a:pt x="204554" y="3663061"/>
                  </a:lnTo>
                  <a:lnTo>
                    <a:pt x="201910" y="3654992"/>
                  </a:lnTo>
                  <a:lnTo>
                    <a:pt x="199217" y="3646924"/>
                  </a:lnTo>
                  <a:lnTo>
                    <a:pt x="196421" y="3638855"/>
                  </a:lnTo>
                  <a:lnTo>
                    <a:pt x="193562" y="3630787"/>
                  </a:lnTo>
                  <a:lnTo>
                    <a:pt x="190651" y="3622719"/>
                  </a:lnTo>
                  <a:lnTo>
                    <a:pt x="187629" y="3614650"/>
                  </a:lnTo>
                  <a:lnTo>
                    <a:pt x="184561" y="3606582"/>
                  </a:lnTo>
                  <a:lnTo>
                    <a:pt x="181425" y="3598513"/>
                  </a:lnTo>
                  <a:lnTo>
                    <a:pt x="178202" y="3590445"/>
                  </a:lnTo>
                  <a:lnTo>
                    <a:pt x="174936" y="3582376"/>
                  </a:lnTo>
                  <a:lnTo>
                    <a:pt x="171590" y="3574308"/>
                  </a:lnTo>
                  <a:lnTo>
                    <a:pt x="168181" y="3566240"/>
                  </a:lnTo>
                  <a:lnTo>
                    <a:pt x="164730" y="3558171"/>
                  </a:lnTo>
                  <a:lnTo>
                    <a:pt x="161195" y="3550103"/>
                  </a:lnTo>
                  <a:lnTo>
                    <a:pt x="157618" y="3542034"/>
                  </a:lnTo>
                  <a:lnTo>
                    <a:pt x="153997" y="3533966"/>
                  </a:lnTo>
                  <a:lnTo>
                    <a:pt x="150305" y="3525898"/>
                  </a:lnTo>
                  <a:lnTo>
                    <a:pt x="146583" y="3517829"/>
                  </a:lnTo>
                  <a:lnTo>
                    <a:pt x="142815" y="3509761"/>
                  </a:lnTo>
                  <a:lnTo>
                    <a:pt x="139001" y="3501692"/>
                  </a:lnTo>
                  <a:lnTo>
                    <a:pt x="135162" y="3493624"/>
                  </a:lnTo>
                  <a:lnTo>
                    <a:pt x="131281" y="3485555"/>
                  </a:lnTo>
                  <a:lnTo>
                    <a:pt x="127376" y="3477487"/>
                  </a:lnTo>
                  <a:lnTo>
                    <a:pt x="123453" y="3469419"/>
                  </a:lnTo>
                  <a:lnTo>
                    <a:pt x="119500" y="3461350"/>
                  </a:lnTo>
                  <a:lnTo>
                    <a:pt x="115538" y="3453282"/>
                  </a:lnTo>
                  <a:lnTo>
                    <a:pt x="111566" y="3445213"/>
                  </a:lnTo>
                  <a:lnTo>
                    <a:pt x="107587" y="3437145"/>
                  </a:lnTo>
                  <a:lnTo>
                    <a:pt x="103608" y="3429077"/>
                  </a:lnTo>
                  <a:lnTo>
                    <a:pt x="99633" y="3421008"/>
                  </a:lnTo>
                  <a:lnTo>
                    <a:pt x="95670" y="3412940"/>
                  </a:lnTo>
                  <a:lnTo>
                    <a:pt x="91716" y="3404871"/>
                  </a:lnTo>
                  <a:lnTo>
                    <a:pt x="87788" y="3396803"/>
                  </a:lnTo>
                  <a:lnTo>
                    <a:pt x="83884" y="3388734"/>
                  </a:lnTo>
                  <a:lnTo>
                    <a:pt x="79999" y="3380666"/>
                  </a:lnTo>
                  <a:lnTo>
                    <a:pt x="76170" y="3372598"/>
                  </a:lnTo>
                  <a:lnTo>
                    <a:pt x="72369" y="3364529"/>
                  </a:lnTo>
                  <a:lnTo>
                    <a:pt x="68611" y="3356461"/>
                  </a:lnTo>
                  <a:lnTo>
                    <a:pt x="64921" y="3348392"/>
                  </a:lnTo>
                  <a:lnTo>
                    <a:pt x="61269" y="3340324"/>
                  </a:lnTo>
                  <a:lnTo>
                    <a:pt x="57691" y="3332256"/>
                  </a:lnTo>
                  <a:lnTo>
                    <a:pt x="54184" y="3324187"/>
                  </a:lnTo>
                  <a:lnTo>
                    <a:pt x="50725" y="3316119"/>
                  </a:lnTo>
                  <a:lnTo>
                    <a:pt x="47379" y="3308050"/>
                  </a:lnTo>
                  <a:lnTo>
                    <a:pt x="44099" y="3299982"/>
                  </a:lnTo>
                  <a:lnTo>
                    <a:pt x="40889" y="3291913"/>
                  </a:lnTo>
                  <a:lnTo>
                    <a:pt x="37811" y="3283845"/>
                  </a:lnTo>
                  <a:lnTo>
                    <a:pt x="34798" y="3275777"/>
                  </a:lnTo>
                  <a:lnTo>
                    <a:pt x="31892" y="3267708"/>
                  </a:lnTo>
                  <a:lnTo>
                    <a:pt x="29112" y="3259640"/>
                  </a:lnTo>
                  <a:lnTo>
                    <a:pt x="26404" y="3251571"/>
                  </a:lnTo>
                  <a:lnTo>
                    <a:pt x="23844" y="3243503"/>
                  </a:lnTo>
                  <a:lnTo>
                    <a:pt x="21396" y="3235435"/>
                  </a:lnTo>
                  <a:lnTo>
                    <a:pt x="19026" y="3227366"/>
                  </a:lnTo>
                  <a:lnTo>
                    <a:pt x="16850" y="3219298"/>
                  </a:lnTo>
                  <a:lnTo>
                    <a:pt x="14761" y="3211229"/>
                  </a:lnTo>
                  <a:lnTo>
                    <a:pt x="12789" y="3203161"/>
                  </a:lnTo>
                  <a:lnTo>
                    <a:pt x="10994" y="3195092"/>
                  </a:lnTo>
                  <a:lnTo>
                    <a:pt x="9290" y="3187024"/>
                  </a:lnTo>
                  <a:lnTo>
                    <a:pt x="7742" y="3178956"/>
                  </a:lnTo>
                  <a:lnTo>
                    <a:pt x="6346" y="3170887"/>
                  </a:lnTo>
                  <a:lnTo>
                    <a:pt x="5042" y="3162819"/>
                  </a:lnTo>
                  <a:lnTo>
                    <a:pt x="3937" y="3154750"/>
                  </a:lnTo>
                  <a:lnTo>
                    <a:pt x="2951" y="3146682"/>
                  </a:lnTo>
                  <a:lnTo>
                    <a:pt x="2070" y="3138614"/>
                  </a:lnTo>
                  <a:lnTo>
                    <a:pt x="1405" y="3130545"/>
                  </a:lnTo>
                  <a:lnTo>
                    <a:pt x="834" y="3122477"/>
                  </a:lnTo>
                  <a:lnTo>
                    <a:pt x="405" y="3114408"/>
                  </a:lnTo>
                  <a:lnTo>
                    <a:pt x="155" y="3106340"/>
                  </a:lnTo>
                  <a:lnTo>
                    <a:pt x="0" y="3098271"/>
                  </a:lnTo>
                  <a:lnTo>
                    <a:pt x="18" y="3090203"/>
                  </a:lnTo>
                  <a:lnTo>
                    <a:pt x="176" y="3082135"/>
                  </a:lnTo>
                  <a:lnTo>
                    <a:pt x="427" y="3074066"/>
                  </a:lnTo>
                  <a:lnTo>
                    <a:pt x="880" y="3065998"/>
                  </a:lnTo>
                  <a:lnTo>
                    <a:pt x="1434" y="3057929"/>
                  </a:lnTo>
                  <a:lnTo>
                    <a:pt x="2097" y="3049861"/>
                  </a:lnTo>
                  <a:lnTo>
                    <a:pt x="2943" y="3041793"/>
                  </a:lnTo>
                  <a:lnTo>
                    <a:pt x="3873" y="3033724"/>
                  </a:lnTo>
                  <a:lnTo>
                    <a:pt x="4937" y="3025656"/>
                  </a:lnTo>
                  <a:lnTo>
                    <a:pt x="6141" y="3017587"/>
                  </a:lnTo>
                  <a:lnTo>
                    <a:pt x="7423" y="3009519"/>
                  </a:lnTo>
                  <a:lnTo>
                    <a:pt x="8856" y="3001450"/>
                  </a:lnTo>
                  <a:lnTo>
                    <a:pt x="10388" y="2993382"/>
                  </a:lnTo>
                  <a:lnTo>
                    <a:pt x="11993" y="2985314"/>
                  </a:lnTo>
                  <a:lnTo>
                    <a:pt x="13758" y="2977245"/>
                  </a:lnTo>
                  <a:lnTo>
                    <a:pt x="15587" y="2969177"/>
                  </a:lnTo>
                  <a:lnTo>
                    <a:pt x="17504" y="2961108"/>
                  </a:lnTo>
                  <a:lnTo>
                    <a:pt x="19538" y="2953040"/>
                  </a:lnTo>
                  <a:lnTo>
                    <a:pt x="21628" y="2944972"/>
                  </a:lnTo>
                  <a:lnTo>
                    <a:pt x="23813" y="2936903"/>
                  </a:lnTo>
                  <a:lnTo>
                    <a:pt x="26079" y="2928835"/>
                  </a:lnTo>
                  <a:lnTo>
                    <a:pt x="28392" y="2920766"/>
                  </a:lnTo>
                  <a:lnTo>
                    <a:pt x="30800" y="2912698"/>
                  </a:lnTo>
                  <a:lnTo>
                    <a:pt x="33257" y="2904629"/>
                  </a:lnTo>
                  <a:lnTo>
                    <a:pt x="35759" y="2896561"/>
                  </a:lnTo>
                  <a:lnTo>
                    <a:pt x="38338" y="2888493"/>
                  </a:lnTo>
                  <a:lnTo>
                    <a:pt x="40948" y="2880424"/>
                  </a:lnTo>
                  <a:lnTo>
                    <a:pt x="43602" y="2872356"/>
                  </a:lnTo>
                  <a:lnTo>
                    <a:pt x="46301" y="2864287"/>
                  </a:lnTo>
                  <a:lnTo>
                    <a:pt x="49023" y="2856219"/>
                  </a:lnTo>
                  <a:lnTo>
                    <a:pt x="51782" y="2848151"/>
                  </a:lnTo>
                  <a:lnTo>
                    <a:pt x="54563" y="2840082"/>
                  </a:lnTo>
                  <a:lnTo>
                    <a:pt x="57359" y="2832014"/>
                  </a:lnTo>
                  <a:lnTo>
                    <a:pt x="60178" y="2823945"/>
                  </a:lnTo>
                  <a:lnTo>
                    <a:pt x="63003" y="2815877"/>
                  </a:lnTo>
                  <a:lnTo>
                    <a:pt x="65835" y="2807808"/>
                  </a:lnTo>
                  <a:lnTo>
                    <a:pt x="68671" y="2799740"/>
                  </a:lnTo>
                  <a:lnTo>
                    <a:pt x="71505" y="2791672"/>
                  </a:lnTo>
                  <a:lnTo>
                    <a:pt x="74335" y="2783603"/>
                  </a:lnTo>
                  <a:lnTo>
                    <a:pt x="77153" y="2775535"/>
                  </a:lnTo>
                  <a:lnTo>
                    <a:pt x="79963" y="2767466"/>
                  </a:lnTo>
                  <a:lnTo>
                    <a:pt x="82752" y="2759398"/>
                  </a:lnTo>
                  <a:lnTo>
                    <a:pt x="85523" y="2751330"/>
                  </a:lnTo>
                  <a:lnTo>
                    <a:pt x="88279" y="2743261"/>
                  </a:lnTo>
                  <a:lnTo>
                    <a:pt x="90996" y="2735193"/>
                  </a:lnTo>
                  <a:lnTo>
                    <a:pt x="93692" y="2727124"/>
                  </a:lnTo>
                  <a:lnTo>
                    <a:pt x="96360" y="2719056"/>
                  </a:lnTo>
                  <a:lnTo>
                    <a:pt x="98984" y="2710987"/>
                  </a:lnTo>
                  <a:lnTo>
                    <a:pt x="101583" y="2702919"/>
                  </a:lnTo>
                  <a:lnTo>
                    <a:pt x="104138" y="2694851"/>
                  </a:lnTo>
                  <a:lnTo>
                    <a:pt x="106648" y="2686782"/>
                  </a:lnTo>
                  <a:lnTo>
                    <a:pt x="109131" y="2678714"/>
                  </a:lnTo>
                  <a:lnTo>
                    <a:pt x="111551" y="2670645"/>
                  </a:lnTo>
                  <a:lnTo>
                    <a:pt x="113932" y="2662577"/>
                  </a:lnTo>
                  <a:lnTo>
                    <a:pt x="116278" y="2654509"/>
                  </a:lnTo>
                  <a:lnTo>
                    <a:pt x="118552" y="2646440"/>
                  </a:lnTo>
                  <a:lnTo>
                    <a:pt x="120792" y="2638372"/>
                  </a:lnTo>
                  <a:lnTo>
                    <a:pt x="122982" y="2630303"/>
                  </a:lnTo>
                  <a:lnTo>
                    <a:pt x="125107" y="2622235"/>
                  </a:lnTo>
                  <a:lnTo>
                    <a:pt x="127197" y="2614166"/>
                  </a:lnTo>
                  <a:lnTo>
                    <a:pt x="129221" y="2606098"/>
                  </a:lnTo>
                  <a:lnTo>
                    <a:pt x="131192" y="2598030"/>
                  </a:lnTo>
                  <a:lnTo>
                    <a:pt x="133127" y="2589961"/>
                  </a:lnTo>
                  <a:lnTo>
                    <a:pt x="134980" y="2581893"/>
                  </a:lnTo>
                  <a:lnTo>
                    <a:pt x="136794" y="2573824"/>
                  </a:lnTo>
                  <a:lnTo>
                    <a:pt x="138563" y="2565756"/>
                  </a:lnTo>
                  <a:lnTo>
                    <a:pt x="140256" y="2557688"/>
                  </a:lnTo>
                  <a:lnTo>
                    <a:pt x="141913" y="2549619"/>
                  </a:lnTo>
                  <a:lnTo>
                    <a:pt x="143512" y="2541551"/>
                  </a:lnTo>
                  <a:lnTo>
                    <a:pt x="145051" y="2533482"/>
                  </a:lnTo>
                  <a:lnTo>
                    <a:pt x="146555" y="2525414"/>
                  </a:lnTo>
                  <a:lnTo>
                    <a:pt x="147990" y="2517345"/>
                  </a:lnTo>
                  <a:lnTo>
                    <a:pt x="149379" y="2509277"/>
                  </a:lnTo>
                  <a:lnTo>
                    <a:pt x="150734" y="2501209"/>
                  </a:lnTo>
                  <a:lnTo>
                    <a:pt x="152013" y="2493140"/>
                  </a:lnTo>
                  <a:lnTo>
                    <a:pt x="153261" y="2485072"/>
                  </a:lnTo>
                  <a:lnTo>
                    <a:pt x="154464" y="2477003"/>
                  </a:lnTo>
                  <a:lnTo>
                    <a:pt x="155608" y="2468935"/>
                  </a:lnTo>
                  <a:lnTo>
                    <a:pt x="156722" y="2460867"/>
                  </a:lnTo>
                  <a:lnTo>
                    <a:pt x="157784" y="2452798"/>
                  </a:lnTo>
                  <a:lnTo>
                    <a:pt x="158802" y="2444730"/>
                  </a:lnTo>
                  <a:lnTo>
                    <a:pt x="159792" y="2436661"/>
                  </a:lnTo>
                  <a:lnTo>
                    <a:pt x="160726" y="2428593"/>
                  </a:lnTo>
                  <a:lnTo>
                    <a:pt x="161629" y="2420524"/>
                  </a:lnTo>
                  <a:lnTo>
                    <a:pt x="162503" y="2412456"/>
                  </a:lnTo>
                  <a:lnTo>
                    <a:pt x="163325" y="2404388"/>
                  </a:lnTo>
                  <a:lnTo>
                    <a:pt x="164125" y="2396319"/>
                  </a:lnTo>
                  <a:lnTo>
                    <a:pt x="164891" y="2388251"/>
                  </a:lnTo>
                  <a:lnTo>
                    <a:pt x="165618" y="2380182"/>
                  </a:lnTo>
                  <a:lnTo>
                    <a:pt x="166326" y="2372114"/>
                  </a:lnTo>
                  <a:lnTo>
                    <a:pt x="166998" y="2364046"/>
                  </a:lnTo>
                  <a:lnTo>
                    <a:pt x="167643" y="2355977"/>
                  </a:lnTo>
                  <a:lnTo>
                    <a:pt x="168271" y="2347909"/>
                  </a:lnTo>
                  <a:lnTo>
                    <a:pt x="168862" y="2339840"/>
                  </a:lnTo>
                  <a:lnTo>
                    <a:pt x="169436" y="2331772"/>
                  </a:lnTo>
                  <a:lnTo>
                    <a:pt x="169991" y="2323703"/>
                  </a:lnTo>
                  <a:lnTo>
                    <a:pt x="170518" y="2315635"/>
                  </a:lnTo>
                  <a:lnTo>
                    <a:pt x="171033" y="2307567"/>
                  </a:lnTo>
                  <a:lnTo>
                    <a:pt x="171527" y="2299498"/>
                  </a:lnTo>
                  <a:lnTo>
                    <a:pt x="172002" y="2291430"/>
                  </a:lnTo>
                  <a:lnTo>
                    <a:pt x="172467" y="2283361"/>
                  </a:lnTo>
                  <a:lnTo>
                    <a:pt x="172911" y="2275293"/>
                  </a:lnTo>
                  <a:lnTo>
                    <a:pt x="173344" y="2267225"/>
                  </a:lnTo>
                  <a:lnTo>
                    <a:pt x="173768" y="2259156"/>
                  </a:lnTo>
                  <a:lnTo>
                    <a:pt x="174174" y="2251088"/>
                  </a:lnTo>
                  <a:lnTo>
                    <a:pt x="174572" y="2243019"/>
                  </a:lnTo>
                  <a:lnTo>
                    <a:pt x="174962" y="2234951"/>
                  </a:lnTo>
                  <a:lnTo>
                    <a:pt x="175339" y="2226882"/>
                  </a:lnTo>
                  <a:lnTo>
                    <a:pt x="175712" y="2218814"/>
                  </a:lnTo>
                  <a:lnTo>
                    <a:pt x="176075" y="2210746"/>
                  </a:lnTo>
                  <a:lnTo>
                    <a:pt x="176430" y="2202677"/>
                  </a:lnTo>
                  <a:lnTo>
                    <a:pt x="176782" y="2194609"/>
                  </a:lnTo>
                  <a:lnTo>
                    <a:pt x="177125" y="2186540"/>
                  </a:lnTo>
                  <a:lnTo>
                    <a:pt x="177464" y="2178472"/>
                  </a:lnTo>
                  <a:lnTo>
                    <a:pt x="177799" y="2170404"/>
                  </a:lnTo>
                  <a:lnTo>
                    <a:pt x="178127" y="2162335"/>
                  </a:lnTo>
                  <a:lnTo>
                    <a:pt x="178452" y="2154267"/>
                  </a:lnTo>
                  <a:lnTo>
                    <a:pt x="178773" y="2146198"/>
                  </a:lnTo>
                  <a:lnTo>
                    <a:pt x="179090" y="2138130"/>
                  </a:lnTo>
                  <a:lnTo>
                    <a:pt x="179404" y="2130061"/>
                  </a:lnTo>
                  <a:lnTo>
                    <a:pt x="179714" y="2121993"/>
                  </a:lnTo>
                  <a:lnTo>
                    <a:pt x="180020" y="2113925"/>
                  </a:lnTo>
                  <a:lnTo>
                    <a:pt x="180324" y="2105856"/>
                  </a:lnTo>
                  <a:lnTo>
                    <a:pt x="180623" y="2097788"/>
                  </a:lnTo>
                  <a:lnTo>
                    <a:pt x="180919" y="2089719"/>
                  </a:lnTo>
                  <a:lnTo>
                    <a:pt x="181212" y="2081651"/>
                  </a:lnTo>
                  <a:lnTo>
                    <a:pt x="181499" y="2073583"/>
                  </a:lnTo>
                  <a:lnTo>
                    <a:pt x="181784" y="2065514"/>
                  </a:lnTo>
                  <a:lnTo>
                    <a:pt x="182063" y="2057446"/>
                  </a:lnTo>
                  <a:lnTo>
                    <a:pt x="182337" y="2049377"/>
                  </a:lnTo>
                  <a:lnTo>
                    <a:pt x="182608" y="2041309"/>
                  </a:lnTo>
                  <a:lnTo>
                    <a:pt x="182872" y="2033240"/>
                  </a:lnTo>
                  <a:lnTo>
                    <a:pt x="183130" y="2025172"/>
                  </a:lnTo>
                  <a:lnTo>
                    <a:pt x="183385" y="2017104"/>
                  </a:lnTo>
                  <a:lnTo>
                    <a:pt x="183628" y="2009035"/>
                  </a:lnTo>
                  <a:lnTo>
                    <a:pt x="183867" y="2000967"/>
                  </a:lnTo>
                  <a:lnTo>
                    <a:pt x="184099" y="1992898"/>
                  </a:lnTo>
                  <a:lnTo>
                    <a:pt x="184320" y="1984830"/>
                  </a:lnTo>
                  <a:lnTo>
                    <a:pt x="184536" y="1976762"/>
                  </a:lnTo>
                  <a:lnTo>
                    <a:pt x="184740" y="1968693"/>
                  </a:lnTo>
                  <a:lnTo>
                    <a:pt x="184934" y="1960625"/>
                  </a:lnTo>
                  <a:lnTo>
                    <a:pt x="185122" y="1952556"/>
                  </a:lnTo>
                  <a:lnTo>
                    <a:pt x="185293" y="1944488"/>
                  </a:lnTo>
                  <a:lnTo>
                    <a:pt x="185455" y="1936419"/>
                  </a:lnTo>
                  <a:lnTo>
                    <a:pt x="185608" y="1928351"/>
                  </a:lnTo>
                  <a:lnTo>
                    <a:pt x="185742" y="1920283"/>
                  </a:lnTo>
                  <a:lnTo>
                    <a:pt x="185867" y="1912214"/>
                  </a:lnTo>
                  <a:lnTo>
                    <a:pt x="185977" y="1904146"/>
                  </a:lnTo>
                  <a:lnTo>
                    <a:pt x="186070" y="1896077"/>
                  </a:lnTo>
                  <a:lnTo>
                    <a:pt x="186153" y="1888009"/>
                  </a:lnTo>
                  <a:lnTo>
                    <a:pt x="186216" y="1879941"/>
                  </a:lnTo>
                  <a:lnTo>
                    <a:pt x="186263" y="1871872"/>
                  </a:lnTo>
                  <a:lnTo>
                    <a:pt x="186299" y="1863804"/>
                  </a:lnTo>
                  <a:lnTo>
                    <a:pt x="186308" y="1855735"/>
                  </a:lnTo>
                  <a:lnTo>
                    <a:pt x="186304" y="1847667"/>
                  </a:lnTo>
                  <a:lnTo>
                    <a:pt x="186284" y="1839598"/>
                  </a:lnTo>
                  <a:lnTo>
                    <a:pt x="186238" y="1831530"/>
                  </a:lnTo>
                  <a:lnTo>
                    <a:pt x="186179" y="1823462"/>
                  </a:lnTo>
                  <a:lnTo>
                    <a:pt x="186097" y="1815393"/>
                  </a:lnTo>
                  <a:lnTo>
                    <a:pt x="185991" y="1807325"/>
                  </a:lnTo>
                  <a:lnTo>
                    <a:pt x="185872" y="1799256"/>
                  </a:lnTo>
                  <a:lnTo>
                    <a:pt x="185724" y="1791188"/>
                  </a:lnTo>
                  <a:lnTo>
                    <a:pt x="185556" y="1783120"/>
                  </a:lnTo>
                  <a:lnTo>
                    <a:pt x="185372" y="1775051"/>
                  </a:lnTo>
                  <a:lnTo>
                    <a:pt x="185153" y="1766983"/>
                  </a:lnTo>
                  <a:lnTo>
                    <a:pt x="184919" y="1758914"/>
                  </a:lnTo>
                  <a:lnTo>
                    <a:pt x="184662" y="1750846"/>
                  </a:lnTo>
                  <a:lnTo>
                    <a:pt x="184374" y="1742777"/>
                  </a:lnTo>
                  <a:lnTo>
                    <a:pt x="184070" y="1734709"/>
                  </a:lnTo>
                  <a:lnTo>
                    <a:pt x="183737" y="1726641"/>
                  </a:lnTo>
                  <a:lnTo>
                    <a:pt x="183378" y="1718572"/>
                  </a:lnTo>
                  <a:lnTo>
                    <a:pt x="183003" y="1710504"/>
                  </a:lnTo>
                  <a:lnTo>
                    <a:pt x="182590" y="1702435"/>
                  </a:lnTo>
                  <a:lnTo>
                    <a:pt x="182158" y="1694367"/>
                  </a:lnTo>
                  <a:lnTo>
                    <a:pt x="181705" y="1686299"/>
                  </a:lnTo>
                  <a:lnTo>
                    <a:pt x="181216" y="1678230"/>
                  </a:lnTo>
                  <a:lnTo>
                    <a:pt x="180709" y="1670162"/>
                  </a:lnTo>
                  <a:lnTo>
                    <a:pt x="180175" y="1662093"/>
                  </a:lnTo>
                  <a:lnTo>
                    <a:pt x="179610" y="1654025"/>
                  </a:lnTo>
                  <a:lnTo>
                    <a:pt x="179028" y="1645956"/>
                  </a:lnTo>
                  <a:lnTo>
                    <a:pt x="178412" y="1637888"/>
                  </a:lnTo>
                  <a:lnTo>
                    <a:pt x="177772" y="1629820"/>
                  </a:lnTo>
                  <a:lnTo>
                    <a:pt x="177115" y="1621751"/>
                  </a:lnTo>
                  <a:lnTo>
                    <a:pt x="176417" y="1613683"/>
                  </a:lnTo>
                  <a:lnTo>
                    <a:pt x="175703" y="1605614"/>
                  </a:lnTo>
                  <a:lnTo>
                    <a:pt x="174966" y="1597546"/>
                  </a:lnTo>
                  <a:lnTo>
                    <a:pt x="174195" y="1589478"/>
                  </a:lnTo>
                  <a:lnTo>
                    <a:pt x="173408" y="1581409"/>
                  </a:lnTo>
                  <a:lnTo>
                    <a:pt x="172593" y="1573341"/>
                  </a:lnTo>
                  <a:lnTo>
                    <a:pt x="171751" y="1565272"/>
                  </a:lnTo>
                  <a:lnTo>
                    <a:pt x="170894" y="1557204"/>
                  </a:lnTo>
                  <a:lnTo>
                    <a:pt x="170004" y="1549135"/>
                  </a:lnTo>
                  <a:lnTo>
                    <a:pt x="169095" y="1541067"/>
                  </a:lnTo>
                  <a:lnTo>
                    <a:pt x="168170" y="1532999"/>
                  </a:lnTo>
                  <a:lnTo>
                    <a:pt x="167212" y="1524930"/>
                  </a:lnTo>
                  <a:lnTo>
                    <a:pt x="166241" y="1516862"/>
                  </a:lnTo>
                  <a:lnTo>
                    <a:pt x="165249" y="1508793"/>
                  </a:lnTo>
                  <a:lnTo>
                    <a:pt x="164233" y="1500725"/>
                  </a:lnTo>
                  <a:lnTo>
                    <a:pt x="163205" y="1492657"/>
                  </a:lnTo>
                  <a:lnTo>
                    <a:pt x="162154" y="1484588"/>
                  </a:lnTo>
                  <a:lnTo>
                    <a:pt x="161087" y="1476520"/>
                  </a:lnTo>
                  <a:lnTo>
                    <a:pt x="160008" y="1468451"/>
                  </a:lnTo>
                  <a:lnTo>
                    <a:pt x="158908" y="1460383"/>
                  </a:lnTo>
                  <a:lnTo>
                    <a:pt x="157797" y="1452314"/>
                  </a:lnTo>
                  <a:lnTo>
                    <a:pt x="156675" y="1444246"/>
                  </a:lnTo>
                  <a:lnTo>
                    <a:pt x="155536" y="1436178"/>
                  </a:lnTo>
                  <a:lnTo>
                    <a:pt x="154391" y="1428109"/>
                  </a:lnTo>
                  <a:lnTo>
                    <a:pt x="153235" y="1420041"/>
                  </a:lnTo>
                  <a:lnTo>
                    <a:pt x="152071" y="1411972"/>
                  </a:lnTo>
                  <a:lnTo>
                    <a:pt x="150902" y="1403904"/>
                  </a:lnTo>
                  <a:lnTo>
                    <a:pt x="149726" y="1395836"/>
                  </a:lnTo>
                  <a:lnTo>
                    <a:pt x="148548" y="1387767"/>
                  </a:lnTo>
                  <a:lnTo>
                    <a:pt x="147367" y="1379699"/>
                  </a:lnTo>
                  <a:lnTo>
                    <a:pt x="146186" y="1371630"/>
                  </a:lnTo>
                  <a:lnTo>
                    <a:pt x="145005" y="1363562"/>
                  </a:lnTo>
                  <a:lnTo>
                    <a:pt x="143827" y="1355493"/>
                  </a:lnTo>
                  <a:lnTo>
                    <a:pt x="142655" y="1347425"/>
                  </a:lnTo>
                  <a:lnTo>
                    <a:pt x="141488" y="1339357"/>
                  </a:lnTo>
                  <a:lnTo>
                    <a:pt x="140329" y="1331288"/>
                  </a:lnTo>
                  <a:lnTo>
                    <a:pt x="139182" y="1323220"/>
                  </a:lnTo>
                  <a:lnTo>
                    <a:pt x="138042" y="1315151"/>
                  </a:lnTo>
                  <a:lnTo>
                    <a:pt x="136920" y="1307083"/>
                  </a:lnTo>
                  <a:lnTo>
                    <a:pt x="135813" y="1299015"/>
                  </a:lnTo>
                  <a:lnTo>
                    <a:pt x="134718" y="1290946"/>
                  </a:lnTo>
                  <a:lnTo>
                    <a:pt x="133652" y="1282878"/>
                  </a:lnTo>
                  <a:lnTo>
                    <a:pt x="132601" y="1274809"/>
                  </a:lnTo>
                  <a:lnTo>
                    <a:pt x="131572" y="1266741"/>
                  </a:lnTo>
                  <a:lnTo>
                    <a:pt x="130576" y="1258672"/>
                  </a:lnTo>
                  <a:lnTo>
                    <a:pt x="129598" y="1250604"/>
                  </a:lnTo>
                  <a:lnTo>
                    <a:pt x="128656" y="1242536"/>
                  </a:lnTo>
                  <a:lnTo>
                    <a:pt x="127746" y="1234467"/>
                  </a:lnTo>
                  <a:lnTo>
                    <a:pt x="126857" y="1226399"/>
                  </a:lnTo>
                  <a:lnTo>
                    <a:pt x="126022" y="1218330"/>
                  </a:lnTo>
                  <a:lnTo>
                    <a:pt x="125214" y="1210262"/>
                  </a:lnTo>
                  <a:lnTo>
                    <a:pt x="124439" y="1202194"/>
                  </a:lnTo>
                  <a:lnTo>
                    <a:pt x="123723" y="1194125"/>
                  </a:lnTo>
                  <a:lnTo>
                    <a:pt x="123035" y="1186057"/>
                  </a:lnTo>
                  <a:lnTo>
                    <a:pt x="122395" y="1177988"/>
                  </a:lnTo>
                  <a:lnTo>
                    <a:pt x="121809" y="1169920"/>
                  </a:lnTo>
                  <a:lnTo>
                    <a:pt x="121256" y="1161851"/>
                  </a:lnTo>
                  <a:lnTo>
                    <a:pt x="120769" y="1153783"/>
                  </a:lnTo>
                  <a:lnTo>
                    <a:pt x="120329" y="1145715"/>
                  </a:lnTo>
                  <a:lnTo>
                    <a:pt x="119925" y="1137646"/>
                  </a:lnTo>
                  <a:lnTo>
                    <a:pt x="119606" y="1129578"/>
                  </a:lnTo>
                  <a:lnTo>
                    <a:pt x="119325" y="1121509"/>
                  </a:lnTo>
                  <a:lnTo>
                    <a:pt x="119097" y="1113441"/>
                  </a:lnTo>
                  <a:lnTo>
                    <a:pt x="118946" y="1105373"/>
                  </a:lnTo>
                  <a:lnTo>
                    <a:pt x="118836" y="1097304"/>
                  </a:lnTo>
                  <a:lnTo>
                    <a:pt x="118796" y="1089236"/>
                  </a:lnTo>
                  <a:lnTo>
                    <a:pt x="118822" y="1081167"/>
                  </a:lnTo>
                  <a:lnTo>
                    <a:pt x="118890" y="1073099"/>
                  </a:lnTo>
                  <a:lnTo>
                    <a:pt x="119048" y="1065030"/>
                  </a:lnTo>
                  <a:lnTo>
                    <a:pt x="119260" y="1056962"/>
                  </a:lnTo>
                  <a:lnTo>
                    <a:pt x="119519" y="1048894"/>
                  </a:lnTo>
                  <a:lnTo>
                    <a:pt x="119876" y="1040825"/>
                  </a:lnTo>
                  <a:lnTo>
                    <a:pt x="120276" y="1032757"/>
                  </a:lnTo>
                  <a:lnTo>
                    <a:pt x="120742" y="1024688"/>
                  </a:lnTo>
                  <a:lnTo>
                    <a:pt x="121290" y="1016620"/>
                  </a:lnTo>
                  <a:lnTo>
                    <a:pt x="121881" y="1008552"/>
                  </a:lnTo>
                  <a:lnTo>
                    <a:pt x="122554" y="1000483"/>
                  </a:lnTo>
                  <a:lnTo>
                    <a:pt x="123292" y="992415"/>
                  </a:lnTo>
                  <a:lnTo>
                    <a:pt x="124073" y="984346"/>
                  </a:lnTo>
                  <a:lnTo>
                    <a:pt x="124951" y="976278"/>
                  </a:lnTo>
                  <a:lnTo>
                    <a:pt x="125876" y="968209"/>
                  </a:lnTo>
                  <a:lnTo>
                    <a:pt x="126855" y="960141"/>
                  </a:lnTo>
                  <a:lnTo>
                    <a:pt x="127920" y="952073"/>
                  </a:lnTo>
                  <a:lnTo>
                    <a:pt x="129025" y="944004"/>
                  </a:lnTo>
                  <a:lnTo>
                    <a:pt x="130197" y="935936"/>
                  </a:lnTo>
                  <a:lnTo>
                    <a:pt x="131437" y="927867"/>
                  </a:lnTo>
                  <a:lnTo>
                    <a:pt x="132714" y="919799"/>
                  </a:lnTo>
                  <a:lnTo>
                    <a:pt x="134068" y="911731"/>
                  </a:lnTo>
                  <a:lnTo>
                    <a:pt x="135470" y="903662"/>
                  </a:lnTo>
                  <a:lnTo>
                    <a:pt x="136909" y="895594"/>
                  </a:lnTo>
                  <a:lnTo>
                    <a:pt x="138428" y="887525"/>
                  </a:lnTo>
                  <a:lnTo>
                    <a:pt x="139979" y="879457"/>
                  </a:lnTo>
                  <a:lnTo>
                    <a:pt x="141576" y="871388"/>
                  </a:lnTo>
                  <a:lnTo>
                    <a:pt x="143232" y="863320"/>
                  </a:lnTo>
                  <a:lnTo>
                    <a:pt x="144917" y="855252"/>
                  </a:lnTo>
                  <a:lnTo>
                    <a:pt x="146652" y="847183"/>
                  </a:lnTo>
                  <a:lnTo>
                    <a:pt x="148428" y="839115"/>
                  </a:lnTo>
                  <a:lnTo>
                    <a:pt x="150230" y="831046"/>
                  </a:lnTo>
                  <a:lnTo>
                    <a:pt x="152081" y="822978"/>
                  </a:lnTo>
                  <a:lnTo>
                    <a:pt x="153959" y="814910"/>
                  </a:lnTo>
                  <a:lnTo>
                    <a:pt x="155860" y="806841"/>
                  </a:lnTo>
                  <a:lnTo>
                    <a:pt x="157803" y="798773"/>
                  </a:lnTo>
                  <a:lnTo>
                    <a:pt x="159761" y="790704"/>
                  </a:lnTo>
                  <a:lnTo>
                    <a:pt x="161744" y="782636"/>
                  </a:lnTo>
                  <a:lnTo>
                    <a:pt x="163752" y="774567"/>
                  </a:lnTo>
                  <a:lnTo>
                    <a:pt x="165771" y="766499"/>
                  </a:lnTo>
                  <a:lnTo>
                    <a:pt x="167811" y="758431"/>
                  </a:lnTo>
                  <a:lnTo>
                    <a:pt x="169862" y="750362"/>
                  </a:lnTo>
                  <a:lnTo>
                    <a:pt x="171922" y="742294"/>
                  </a:lnTo>
                  <a:lnTo>
                    <a:pt x="173994" y="734225"/>
                  </a:lnTo>
                  <a:lnTo>
                    <a:pt x="176069" y="726157"/>
                  </a:lnTo>
                  <a:lnTo>
                    <a:pt x="178148" y="718089"/>
                  </a:lnTo>
                  <a:lnTo>
                    <a:pt x="180228" y="710020"/>
                  </a:lnTo>
                  <a:lnTo>
                    <a:pt x="182307" y="701952"/>
                  </a:lnTo>
                  <a:lnTo>
                    <a:pt x="184382" y="693883"/>
                  </a:lnTo>
                  <a:lnTo>
                    <a:pt x="186450" y="685815"/>
                  </a:lnTo>
                  <a:lnTo>
                    <a:pt x="188513" y="677746"/>
                  </a:lnTo>
                  <a:lnTo>
                    <a:pt x="190562" y="669678"/>
                  </a:lnTo>
                  <a:lnTo>
                    <a:pt x="192600" y="661610"/>
                  </a:lnTo>
                  <a:lnTo>
                    <a:pt x="194628" y="653541"/>
                  </a:lnTo>
                  <a:lnTo>
                    <a:pt x="196632" y="645473"/>
                  </a:lnTo>
                  <a:lnTo>
                    <a:pt x="198622" y="637404"/>
                  </a:lnTo>
                  <a:lnTo>
                    <a:pt x="200594" y="629336"/>
                  </a:lnTo>
                  <a:lnTo>
                    <a:pt x="202538" y="621268"/>
                  </a:lnTo>
                  <a:lnTo>
                    <a:pt x="204466" y="613199"/>
                  </a:lnTo>
                  <a:lnTo>
                    <a:pt x="206365" y="605131"/>
                  </a:lnTo>
                  <a:lnTo>
                    <a:pt x="208236" y="597062"/>
                  </a:lnTo>
                  <a:lnTo>
                    <a:pt x="210088" y="588994"/>
                  </a:lnTo>
                  <a:lnTo>
                    <a:pt x="211899" y="580925"/>
                  </a:lnTo>
                  <a:lnTo>
                    <a:pt x="213686" y="572857"/>
                  </a:lnTo>
                  <a:lnTo>
                    <a:pt x="215448" y="564789"/>
                  </a:lnTo>
                  <a:lnTo>
                    <a:pt x="217163" y="556720"/>
                  </a:lnTo>
                  <a:lnTo>
                    <a:pt x="218855" y="548652"/>
                  </a:lnTo>
                  <a:lnTo>
                    <a:pt x="220512" y="540583"/>
                  </a:lnTo>
                  <a:lnTo>
                    <a:pt x="222127" y="532515"/>
                  </a:lnTo>
                  <a:lnTo>
                    <a:pt x="223718" y="524447"/>
                  </a:lnTo>
                  <a:lnTo>
                    <a:pt x="225263" y="516378"/>
                  </a:lnTo>
                  <a:lnTo>
                    <a:pt x="226773" y="508310"/>
                  </a:lnTo>
                  <a:lnTo>
                    <a:pt x="228258" y="500241"/>
                  </a:lnTo>
                  <a:lnTo>
                    <a:pt x="229685" y="492173"/>
                  </a:lnTo>
                  <a:lnTo>
                    <a:pt x="231085" y="484104"/>
                  </a:lnTo>
                  <a:lnTo>
                    <a:pt x="232453" y="476036"/>
                  </a:lnTo>
                  <a:lnTo>
                    <a:pt x="233768" y="467968"/>
                  </a:lnTo>
                  <a:lnTo>
                    <a:pt x="235058" y="459899"/>
                  </a:lnTo>
                  <a:lnTo>
                    <a:pt x="236305" y="451831"/>
                  </a:lnTo>
                  <a:lnTo>
                    <a:pt x="237510" y="443762"/>
                  </a:lnTo>
                  <a:lnTo>
                    <a:pt x="238689" y="435694"/>
                  </a:lnTo>
                  <a:lnTo>
                    <a:pt x="239817" y="427626"/>
                  </a:lnTo>
                  <a:lnTo>
                    <a:pt x="240912" y="419557"/>
                  </a:lnTo>
                  <a:lnTo>
                    <a:pt x="241982" y="411489"/>
                  </a:lnTo>
                  <a:lnTo>
                    <a:pt x="242994" y="403420"/>
                  </a:lnTo>
                  <a:lnTo>
                    <a:pt x="243983" y="395352"/>
                  </a:lnTo>
                  <a:lnTo>
                    <a:pt x="244938" y="387283"/>
                  </a:lnTo>
                  <a:lnTo>
                    <a:pt x="245848" y="379215"/>
                  </a:lnTo>
                  <a:lnTo>
                    <a:pt x="246735" y="371147"/>
                  </a:lnTo>
                  <a:lnTo>
                    <a:pt x="247580" y="363078"/>
                  </a:lnTo>
                  <a:lnTo>
                    <a:pt x="248391" y="355010"/>
                  </a:lnTo>
                  <a:lnTo>
                    <a:pt x="249181" y="346941"/>
                  </a:lnTo>
                  <a:lnTo>
                    <a:pt x="249924" y="338873"/>
                  </a:lnTo>
                  <a:lnTo>
                    <a:pt x="250642" y="330805"/>
                  </a:lnTo>
                  <a:lnTo>
                    <a:pt x="251336" y="322736"/>
                  </a:lnTo>
                  <a:lnTo>
                    <a:pt x="251987" y="314668"/>
                  </a:lnTo>
                  <a:lnTo>
                    <a:pt x="252619" y="306599"/>
                  </a:lnTo>
                  <a:lnTo>
                    <a:pt x="253221" y="298531"/>
                  </a:lnTo>
                  <a:lnTo>
                    <a:pt x="253791" y="290462"/>
                  </a:lnTo>
                  <a:lnTo>
                    <a:pt x="254343" y="282394"/>
                  </a:lnTo>
                  <a:lnTo>
                    <a:pt x="254861" y="274326"/>
                  </a:lnTo>
                  <a:lnTo>
                    <a:pt x="255356" y="266257"/>
                  </a:lnTo>
                  <a:lnTo>
                    <a:pt x="255835" y="258189"/>
                  </a:lnTo>
                  <a:lnTo>
                    <a:pt x="256278" y="250120"/>
                  </a:lnTo>
                  <a:lnTo>
                    <a:pt x="256705" y="242052"/>
                  </a:lnTo>
                  <a:lnTo>
                    <a:pt x="257113" y="233984"/>
                  </a:lnTo>
                  <a:lnTo>
                    <a:pt x="257493" y="225915"/>
                  </a:lnTo>
                  <a:lnTo>
                    <a:pt x="257859" y="217847"/>
                  </a:lnTo>
                  <a:lnTo>
                    <a:pt x="258204" y="209778"/>
                  </a:lnTo>
                  <a:lnTo>
                    <a:pt x="258527" y="201710"/>
                  </a:lnTo>
                  <a:lnTo>
                    <a:pt x="258839" y="193641"/>
                  </a:lnTo>
                  <a:lnTo>
                    <a:pt x="259127" y="185573"/>
                  </a:lnTo>
                  <a:lnTo>
                    <a:pt x="259402" y="177505"/>
                  </a:lnTo>
                  <a:lnTo>
                    <a:pt x="259665" y="169436"/>
                  </a:lnTo>
                  <a:lnTo>
                    <a:pt x="259905" y="161368"/>
                  </a:lnTo>
                  <a:lnTo>
                    <a:pt x="260136" y="153299"/>
                  </a:lnTo>
                  <a:lnTo>
                    <a:pt x="260354" y="145231"/>
                  </a:lnTo>
                  <a:lnTo>
                    <a:pt x="260555" y="137163"/>
                  </a:lnTo>
                  <a:lnTo>
                    <a:pt x="260748" y="129094"/>
                  </a:lnTo>
                  <a:lnTo>
                    <a:pt x="260926" y="121026"/>
                  </a:lnTo>
                  <a:lnTo>
                    <a:pt x="261094" y="112957"/>
                  </a:lnTo>
                  <a:lnTo>
                    <a:pt x="261254" y="104889"/>
                  </a:lnTo>
                  <a:lnTo>
                    <a:pt x="261400" y="96820"/>
                  </a:lnTo>
                  <a:lnTo>
                    <a:pt x="261538" y="88752"/>
                  </a:lnTo>
                  <a:lnTo>
                    <a:pt x="261669" y="80684"/>
                  </a:lnTo>
                  <a:lnTo>
                    <a:pt x="261788" y="72615"/>
                  </a:lnTo>
                  <a:lnTo>
                    <a:pt x="261901" y="64547"/>
                  </a:lnTo>
                  <a:lnTo>
                    <a:pt x="262007" y="56478"/>
                  </a:lnTo>
                  <a:lnTo>
                    <a:pt x="262104" y="48410"/>
                  </a:lnTo>
                  <a:lnTo>
                    <a:pt x="262196" y="40342"/>
                  </a:lnTo>
                  <a:lnTo>
                    <a:pt x="262281" y="32273"/>
                  </a:lnTo>
                  <a:lnTo>
                    <a:pt x="262359" y="24205"/>
                  </a:lnTo>
                  <a:lnTo>
                    <a:pt x="262434" y="16136"/>
                  </a:lnTo>
                  <a:lnTo>
                    <a:pt x="262501" y="8068"/>
                  </a:lnTo>
                  <a:lnTo>
                    <a:pt x="262565" y="0"/>
                  </a:lnTo>
                  <a:lnTo>
                    <a:pt x="264016" y="0"/>
                  </a:lnTo>
                  <a:lnTo>
                    <a:pt x="264080" y="8068"/>
                  </a:lnTo>
                  <a:lnTo>
                    <a:pt x="264147" y="16136"/>
                  </a:lnTo>
                  <a:lnTo>
                    <a:pt x="264222" y="24205"/>
                  </a:lnTo>
                  <a:lnTo>
                    <a:pt x="264300" y="32273"/>
                  </a:lnTo>
                  <a:lnTo>
                    <a:pt x="264385" y="40342"/>
                  </a:lnTo>
                  <a:lnTo>
                    <a:pt x="264477" y="48410"/>
                  </a:lnTo>
                  <a:lnTo>
                    <a:pt x="264574" y="56478"/>
                  </a:lnTo>
                  <a:lnTo>
                    <a:pt x="264680" y="64547"/>
                  </a:lnTo>
                  <a:lnTo>
                    <a:pt x="264793" y="72615"/>
                  </a:lnTo>
                  <a:lnTo>
                    <a:pt x="264912" y="80684"/>
                  </a:lnTo>
                  <a:lnTo>
                    <a:pt x="265043" y="88752"/>
                  </a:lnTo>
                  <a:lnTo>
                    <a:pt x="265181" y="96820"/>
                  </a:lnTo>
                  <a:lnTo>
                    <a:pt x="265327" y="104889"/>
                  </a:lnTo>
                  <a:lnTo>
                    <a:pt x="265487" y="112957"/>
                  </a:lnTo>
                  <a:lnTo>
                    <a:pt x="265655" y="121026"/>
                  </a:lnTo>
                  <a:lnTo>
                    <a:pt x="265833" y="129094"/>
                  </a:lnTo>
                  <a:lnTo>
                    <a:pt x="266026" y="137163"/>
                  </a:lnTo>
                  <a:lnTo>
                    <a:pt x="266227" y="145231"/>
                  </a:lnTo>
                  <a:lnTo>
                    <a:pt x="266445" y="153299"/>
                  </a:lnTo>
                  <a:lnTo>
                    <a:pt x="266676" y="161368"/>
                  </a:lnTo>
                  <a:lnTo>
                    <a:pt x="266916" y="169436"/>
                  </a:lnTo>
                  <a:lnTo>
                    <a:pt x="267179" y="177505"/>
                  </a:lnTo>
                  <a:lnTo>
                    <a:pt x="267454" y="185573"/>
                  </a:lnTo>
                  <a:lnTo>
                    <a:pt x="267742" y="193641"/>
                  </a:lnTo>
                  <a:lnTo>
                    <a:pt x="268054" y="201710"/>
                  </a:lnTo>
                  <a:lnTo>
                    <a:pt x="268377" y="209778"/>
                  </a:lnTo>
                  <a:lnTo>
                    <a:pt x="268722" y="217847"/>
                  </a:lnTo>
                  <a:lnTo>
                    <a:pt x="269088" y="225915"/>
                  </a:lnTo>
                  <a:lnTo>
                    <a:pt x="269468" y="233984"/>
                  </a:lnTo>
                  <a:lnTo>
                    <a:pt x="269876" y="242052"/>
                  </a:lnTo>
                  <a:lnTo>
                    <a:pt x="270303" y="250120"/>
                  </a:lnTo>
                  <a:lnTo>
                    <a:pt x="270746" y="258189"/>
                  </a:lnTo>
                  <a:lnTo>
                    <a:pt x="271224" y="266257"/>
                  </a:lnTo>
                  <a:lnTo>
                    <a:pt x="271720" y="274326"/>
                  </a:lnTo>
                  <a:lnTo>
                    <a:pt x="272238" y="282394"/>
                  </a:lnTo>
                  <a:lnTo>
                    <a:pt x="272790" y="290462"/>
                  </a:lnTo>
                  <a:lnTo>
                    <a:pt x="273360" y="298531"/>
                  </a:lnTo>
                  <a:lnTo>
                    <a:pt x="273962" y="306599"/>
                  </a:lnTo>
                  <a:lnTo>
                    <a:pt x="274594" y="314668"/>
                  </a:lnTo>
                  <a:lnTo>
                    <a:pt x="275245" y="322736"/>
                  </a:lnTo>
                  <a:lnTo>
                    <a:pt x="275939" y="330805"/>
                  </a:lnTo>
                  <a:lnTo>
                    <a:pt x="276657" y="338873"/>
                  </a:lnTo>
                  <a:lnTo>
                    <a:pt x="277400" y="346941"/>
                  </a:lnTo>
                  <a:lnTo>
                    <a:pt x="278190" y="355010"/>
                  </a:lnTo>
                  <a:lnTo>
                    <a:pt x="279001" y="363078"/>
                  </a:lnTo>
                  <a:lnTo>
                    <a:pt x="279846" y="371147"/>
                  </a:lnTo>
                  <a:lnTo>
                    <a:pt x="280733" y="379215"/>
                  </a:lnTo>
                  <a:lnTo>
                    <a:pt x="281643" y="387283"/>
                  </a:lnTo>
                  <a:lnTo>
                    <a:pt x="282598" y="395352"/>
                  </a:lnTo>
                  <a:lnTo>
                    <a:pt x="283587" y="403420"/>
                  </a:lnTo>
                  <a:lnTo>
                    <a:pt x="284599" y="411489"/>
                  </a:lnTo>
                  <a:lnTo>
                    <a:pt x="285669" y="419557"/>
                  </a:lnTo>
                  <a:lnTo>
                    <a:pt x="286764" y="427626"/>
                  </a:lnTo>
                  <a:lnTo>
                    <a:pt x="287892" y="435694"/>
                  </a:lnTo>
                  <a:lnTo>
                    <a:pt x="289071" y="443762"/>
                  </a:lnTo>
                  <a:lnTo>
                    <a:pt x="290276" y="451831"/>
                  </a:lnTo>
                  <a:lnTo>
                    <a:pt x="291523" y="459899"/>
                  </a:lnTo>
                  <a:lnTo>
                    <a:pt x="292813" y="467968"/>
                  </a:lnTo>
                  <a:lnTo>
                    <a:pt x="294128" y="476036"/>
                  </a:lnTo>
                  <a:lnTo>
                    <a:pt x="295496" y="484104"/>
                  </a:lnTo>
                  <a:lnTo>
                    <a:pt x="296896" y="492173"/>
                  </a:lnTo>
                  <a:lnTo>
                    <a:pt x="298323" y="500241"/>
                  </a:lnTo>
                  <a:lnTo>
                    <a:pt x="299808" y="508310"/>
                  </a:lnTo>
                  <a:lnTo>
                    <a:pt x="301318" y="516378"/>
                  </a:lnTo>
                  <a:lnTo>
                    <a:pt x="302863" y="524447"/>
                  </a:lnTo>
                  <a:lnTo>
                    <a:pt x="304454" y="532515"/>
                  </a:lnTo>
                  <a:lnTo>
                    <a:pt x="306069" y="540583"/>
                  </a:lnTo>
                  <a:lnTo>
                    <a:pt x="307726" y="548652"/>
                  </a:lnTo>
                  <a:lnTo>
                    <a:pt x="309418" y="556720"/>
                  </a:lnTo>
                  <a:lnTo>
                    <a:pt x="311133" y="564789"/>
                  </a:lnTo>
                  <a:lnTo>
                    <a:pt x="312895" y="572857"/>
                  </a:lnTo>
                  <a:lnTo>
                    <a:pt x="314682" y="580925"/>
                  </a:lnTo>
                  <a:lnTo>
                    <a:pt x="316493" y="588994"/>
                  </a:lnTo>
                  <a:lnTo>
                    <a:pt x="318345" y="597062"/>
                  </a:lnTo>
                  <a:lnTo>
                    <a:pt x="320216" y="605131"/>
                  </a:lnTo>
                  <a:lnTo>
                    <a:pt x="322115" y="613199"/>
                  </a:lnTo>
                  <a:lnTo>
                    <a:pt x="324043" y="621268"/>
                  </a:lnTo>
                  <a:lnTo>
                    <a:pt x="325987" y="629336"/>
                  </a:lnTo>
                  <a:lnTo>
                    <a:pt x="327959" y="637404"/>
                  </a:lnTo>
                  <a:lnTo>
                    <a:pt x="329949" y="645473"/>
                  </a:lnTo>
                  <a:lnTo>
                    <a:pt x="331953" y="653541"/>
                  </a:lnTo>
                  <a:lnTo>
                    <a:pt x="333981" y="661610"/>
                  </a:lnTo>
                  <a:lnTo>
                    <a:pt x="336019" y="669678"/>
                  </a:lnTo>
                  <a:lnTo>
                    <a:pt x="338068" y="677746"/>
                  </a:lnTo>
                  <a:lnTo>
                    <a:pt x="340131" y="685815"/>
                  </a:lnTo>
                  <a:lnTo>
                    <a:pt x="342199" y="693883"/>
                  </a:lnTo>
                  <a:lnTo>
                    <a:pt x="344274" y="701952"/>
                  </a:lnTo>
                  <a:lnTo>
                    <a:pt x="346353" y="710020"/>
                  </a:lnTo>
                  <a:lnTo>
                    <a:pt x="348433" y="718089"/>
                  </a:lnTo>
                  <a:lnTo>
                    <a:pt x="350512" y="726157"/>
                  </a:lnTo>
                  <a:lnTo>
                    <a:pt x="352587" y="734225"/>
                  </a:lnTo>
                  <a:lnTo>
                    <a:pt x="354659" y="742294"/>
                  </a:lnTo>
                  <a:lnTo>
                    <a:pt x="356719" y="750362"/>
                  </a:lnTo>
                  <a:lnTo>
                    <a:pt x="358770" y="758431"/>
                  </a:lnTo>
                  <a:lnTo>
                    <a:pt x="360810" y="766499"/>
                  </a:lnTo>
                  <a:lnTo>
                    <a:pt x="362829" y="774567"/>
                  </a:lnTo>
                  <a:lnTo>
                    <a:pt x="364837" y="782636"/>
                  </a:lnTo>
                  <a:lnTo>
                    <a:pt x="366820" y="790704"/>
                  </a:lnTo>
                  <a:lnTo>
                    <a:pt x="368778" y="798773"/>
                  </a:lnTo>
                  <a:lnTo>
                    <a:pt x="370721" y="806841"/>
                  </a:lnTo>
                  <a:lnTo>
                    <a:pt x="372622" y="814910"/>
                  </a:lnTo>
                  <a:lnTo>
                    <a:pt x="374500" y="822978"/>
                  </a:lnTo>
                  <a:lnTo>
                    <a:pt x="376351" y="831046"/>
                  </a:lnTo>
                  <a:lnTo>
                    <a:pt x="378153" y="839115"/>
                  </a:lnTo>
                  <a:lnTo>
                    <a:pt x="379929" y="847183"/>
                  </a:lnTo>
                  <a:lnTo>
                    <a:pt x="381664" y="855252"/>
                  </a:lnTo>
                  <a:lnTo>
                    <a:pt x="383349" y="863320"/>
                  </a:lnTo>
                  <a:lnTo>
                    <a:pt x="385005" y="871388"/>
                  </a:lnTo>
                  <a:lnTo>
                    <a:pt x="386602" y="879457"/>
                  </a:lnTo>
                  <a:lnTo>
                    <a:pt x="388153" y="887525"/>
                  </a:lnTo>
                  <a:lnTo>
                    <a:pt x="389672" y="895594"/>
                  </a:lnTo>
                  <a:lnTo>
                    <a:pt x="391111" y="903662"/>
                  </a:lnTo>
                  <a:lnTo>
                    <a:pt x="392513" y="911731"/>
                  </a:lnTo>
                  <a:lnTo>
                    <a:pt x="393867" y="919799"/>
                  </a:lnTo>
                  <a:lnTo>
                    <a:pt x="395144" y="927867"/>
                  </a:lnTo>
                  <a:lnTo>
                    <a:pt x="396384" y="935936"/>
                  </a:lnTo>
                  <a:lnTo>
                    <a:pt x="397556" y="944004"/>
                  </a:lnTo>
                  <a:lnTo>
                    <a:pt x="398661" y="952073"/>
                  </a:lnTo>
                  <a:lnTo>
                    <a:pt x="399726" y="960141"/>
                  </a:lnTo>
                  <a:lnTo>
                    <a:pt x="400705" y="968209"/>
                  </a:lnTo>
                  <a:lnTo>
                    <a:pt x="401630" y="976278"/>
                  </a:lnTo>
                  <a:lnTo>
                    <a:pt x="402508" y="984346"/>
                  </a:lnTo>
                  <a:lnTo>
                    <a:pt x="403289" y="992415"/>
                  </a:lnTo>
                  <a:lnTo>
                    <a:pt x="404027" y="1000483"/>
                  </a:lnTo>
                  <a:lnTo>
                    <a:pt x="404700" y="1008552"/>
                  </a:lnTo>
                  <a:lnTo>
                    <a:pt x="405291" y="1016620"/>
                  </a:lnTo>
                  <a:lnTo>
                    <a:pt x="405839" y="1024688"/>
                  </a:lnTo>
                  <a:lnTo>
                    <a:pt x="406305" y="1032757"/>
                  </a:lnTo>
                  <a:lnTo>
                    <a:pt x="406705" y="1040825"/>
                  </a:lnTo>
                  <a:lnTo>
                    <a:pt x="407062" y="1048894"/>
                  </a:lnTo>
                  <a:lnTo>
                    <a:pt x="407321" y="1056962"/>
                  </a:lnTo>
                  <a:lnTo>
                    <a:pt x="407533" y="1065030"/>
                  </a:lnTo>
                  <a:lnTo>
                    <a:pt x="407691" y="1073099"/>
                  </a:lnTo>
                  <a:lnTo>
                    <a:pt x="407759" y="1081167"/>
                  </a:lnTo>
                  <a:lnTo>
                    <a:pt x="407785" y="1089236"/>
                  </a:lnTo>
                  <a:lnTo>
                    <a:pt x="407745" y="1097304"/>
                  </a:lnTo>
                  <a:lnTo>
                    <a:pt x="407635" y="1105373"/>
                  </a:lnTo>
                  <a:lnTo>
                    <a:pt x="407484" y="1113441"/>
                  </a:lnTo>
                  <a:lnTo>
                    <a:pt x="407255" y="1121509"/>
                  </a:lnTo>
                  <a:lnTo>
                    <a:pt x="406975" y="1129578"/>
                  </a:lnTo>
                  <a:lnTo>
                    <a:pt x="406656" y="1137646"/>
                  </a:lnTo>
                  <a:lnTo>
                    <a:pt x="406252" y="1145715"/>
                  </a:lnTo>
                  <a:lnTo>
                    <a:pt x="405812" y="1153783"/>
                  </a:lnTo>
                  <a:lnTo>
                    <a:pt x="405325" y="1161851"/>
                  </a:lnTo>
                  <a:lnTo>
                    <a:pt x="404772" y="1169920"/>
                  </a:lnTo>
                  <a:lnTo>
                    <a:pt x="404186" y="1177988"/>
                  </a:lnTo>
                  <a:lnTo>
                    <a:pt x="403546" y="1186057"/>
                  </a:lnTo>
                  <a:lnTo>
                    <a:pt x="402858" y="1194125"/>
                  </a:lnTo>
                  <a:lnTo>
                    <a:pt x="402142" y="1202194"/>
                  </a:lnTo>
                  <a:lnTo>
                    <a:pt x="401366" y="1210262"/>
                  </a:lnTo>
                  <a:lnTo>
                    <a:pt x="400559" y="1218330"/>
                  </a:lnTo>
                  <a:lnTo>
                    <a:pt x="399724" y="1226399"/>
                  </a:lnTo>
                  <a:lnTo>
                    <a:pt x="398835" y="1234467"/>
                  </a:lnTo>
                  <a:lnTo>
                    <a:pt x="397925" y="1242536"/>
                  </a:lnTo>
                  <a:lnTo>
                    <a:pt x="396983" y="1250604"/>
                  </a:lnTo>
                  <a:lnTo>
                    <a:pt x="396005" y="1258672"/>
                  </a:lnTo>
                  <a:lnTo>
                    <a:pt x="395009" y="1266741"/>
                  </a:lnTo>
                  <a:lnTo>
                    <a:pt x="393980" y="1274809"/>
                  </a:lnTo>
                  <a:lnTo>
                    <a:pt x="392929" y="1282878"/>
                  </a:lnTo>
                  <a:lnTo>
                    <a:pt x="391863" y="1290946"/>
                  </a:lnTo>
                  <a:lnTo>
                    <a:pt x="390768" y="1299015"/>
                  </a:lnTo>
                  <a:lnTo>
                    <a:pt x="389661" y="1307083"/>
                  </a:lnTo>
                  <a:lnTo>
                    <a:pt x="388539" y="1315151"/>
                  </a:lnTo>
                  <a:lnTo>
                    <a:pt x="387399" y="1323220"/>
                  </a:lnTo>
                  <a:lnTo>
                    <a:pt x="386252" y="1331288"/>
                  </a:lnTo>
                  <a:lnTo>
                    <a:pt x="385093" y="1339357"/>
                  </a:lnTo>
                  <a:lnTo>
                    <a:pt x="383926" y="1347425"/>
                  </a:lnTo>
                  <a:lnTo>
                    <a:pt x="382754" y="1355493"/>
                  </a:lnTo>
                  <a:lnTo>
                    <a:pt x="381576" y="1363562"/>
                  </a:lnTo>
                  <a:lnTo>
                    <a:pt x="380395" y="1371630"/>
                  </a:lnTo>
                  <a:lnTo>
                    <a:pt x="379214" y="1379699"/>
                  </a:lnTo>
                  <a:lnTo>
                    <a:pt x="378033" y="1387767"/>
                  </a:lnTo>
                  <a:lnTo>
                    <a:pt x="376855" y="1395836"/>
                  </a:lnTo>
                  <a:lnTo>
                    <a:pt x="375679" y="1403904"/>
                  </a:lnTo>
                  <a:lnTo>
                    <a:pt x="374510" y="1411972"/>
                  </a:lnTo>
                  <a:lnTo>
                    <a:pt x="373346" y="1420041"/>
                  </a:lnTo>
                  <a:lnTo>
                    <a:pt x="372190" y="1428109"/>
                  </a:lnTo>
                  <a:lnTo>
                    <a:pt x="371045" y="1436178"/>
                  </a:lnTo>
                  <a:lnTo>
                    <a:pt x="369906" y="1444246"/>
                  </a:lnTo>
                  <a:lnTo>
                    <a:pt x="368784" y="1452314"/>
                  </a:lnTo>
                  <a:lnTo>
                    <a:pt x="367673" y="1460383"/>
                  </a:lnTo>
                  <a:lnTo>
                    <a:pt x="366573" y="1468451"/>
                  </a:lnTo>
                  <a:lnTo>
                    <a:pt x="365494" y="1476520"/>
                  </a:lnTo>
                  <a:lnTo>
                    <a:pt x="364427" y="1484588"/>
                  </a:lnTo>
                  <a:lnTo>
                    <a:pt x="363376" y="1492657"/>
                  </a:lnTo>
                  <a:lnTo>
                    <a:pt x="362348" y="1500725"/>
                  </a:lnTo>
                  <a:lnTo>
                    <a:pt x="361332" y="1508793"/>
                  </a:lnTo>
                  <a:lnTo>
                    <a:pt x="360340" y="1516862"/>
                  </a:lnTo>
                  <a:lnTo>
                    <a:pt x="359369" y="1524930"/>
                  </a:lnTo>
                  <a:lnTo>
                    <a:pt x="358411" y="1532999"/>
                  </a:lnTo>
                  <a:lnTo>
                    <a:pt x="357486" y="1541067"/>
                  </a:lnTo>
                  <a:lnTo>
                    <a:pt x="356577" y="1549135"/>
                  </a:lnTo>
                  <a:lnTo>
                    <a:pt x="355687" y="1557204"/>
                  </a:lnTo>
                  <a:lnTo>
                    <a:pt x="354830" y="1565272"/>
                  </a:lnTo>
                  <a:lnTo>
                    <a:pt x="353988" y="1573341"/>
                  </a:lnTo>
                  <a:lnTo>
                    <a:pt x="353173" y="1581409"/>
                  </a:lnTo>
                  <a:lnTo>
                    <a:pt x="352386" y="1589478"/>
                  </a:lnTo>
                  <a:lnTo>
                    <a:pt x="351615" y="1597546"/>
                  </a:lnTo>
                  <a:lnTo>
                    <a:pt x="350878" y="1605614"/>
                  </a:lnTo>
                  <a:lnTo>
                    <a:pt x="350164" y="1613683"/>
                  </a:lnTo>
                  <a:lnTo>
                    <a:pt x="349466" y="1621751"/>
                  </a:lnTo>
                  <a:lnTo>
                    <a:pt x="348809" y="1629820"/>
                  </a:lnTo>
                  <a:lnTo>
                    <a:pt x="348169" y="1637888"/>
                  </a:lnTo>
                  <a:lnTo>
                    <a:pt x="347553" y="1645956"/>
                  </a:lnTo>
                  <a:lnTo>
                    <a:pt x="346971" y="1654025"/>
                  </a:lnTo>
                  <a:lnTo>
                    <a:pt x="346406" y="1662093"/>
                  </a:lnTo>
                  <a:lnTo>
                    <a:pt x="345872" y="1670162"/>
                  </a:lnTo>
                  <a:lnTo>
                    <a:pt x="345365" y="1678230"/>
                  </a:lnTo>
                  <a:lnTo>
                    <a:pt x="344876" y="1686299"/>
                  </a:lnTo>
                  <a:lnTo>
                    <a:pt x="344423" y="1694367"/>
                  </a:lnTo>
                  <a:lnTo>
                    <a:pt x="343991" y="1702435"/>
                  </a:lnTo>
                  <a:lnTo>
                    <a:pt x="343578" y="1710504"/>
                  </a:lnTo>
                  <a:lnTo>
                    <a:pt x="343203" y="1718572"/>
                  </a:lnTo>
                  <a:lnTo>
                    <a:pt x="342844" y="1726641"/>
                  </a:lnTo>
                  <a:lnTo>
                    <a:pt x="342510" y="1734709"/>
                  </a:lnTo>
                  <a:lnTo>
                    <a:pt x="342207" y="1742777"/>
                  </a:lnTo>
                  <a:lnTo>
                    <a:pt x="341919" y="1750846"/>
                  </a:lnTo>
                  <a:lnTo>
                    <a:pt x="341662" y="1758914"/>
                  </a:lnTo>
                  <a:lnTo>
                    <a:pt x="341428" y="1766983"/>
                  </a:lnTo>
                  <a:lnTo>
                    <a:pt x="341209" y="1775051"/>
                  </a:lnTo>
                  <a:lnTo>
                    <a:pt x="341025" y="1783120"/>
                  </a:lnTo>
                  <a:lnTo>
                    <a:pt x="340857" y="1791188"/>
                  </a:lnTo>
                  <a:lnTo>
                    <a:pt x="340709" y="1799256"/>
                  </a:lnTo>
                  <a:lnTo>
                    <a:pt x="340590" y="1807325"/>
                  </a:lnTo>
                  <a:lnTo>
                    <a:pt x="340484" y="1815393"/>
                  </a:lnTo>
                  <a:lnTo>
                    <a:pt x="340402" y="1823462"/>
                  </a:lnTo>
                  <a:lnTo>
                    <a:pt x="340343" y="1831530"/>
                  </a:lnTo>
                  <a:lnTo>
                    <a:pt x="340297" y="1839598"/>
                  </a:lnTo>
                  <a:lnTo>
                    <a:pt x="340277" y="1847667"/>
                  </a:lnTo>
                  <a:lnTo>
                    <a:pt x="340273" y="1855735"/>
                  </a:lnTo>
                  <a:lnTo>
                    <a:pt x="340282" y="1863804"/>
                  </a:lnTo>
                  <a:lnTo>
                    <a:pt x="340318" y="1871872"/>
                  </a:lnTo>
                  <a:lnTo>
                    <a:pt x="340365" y="1879941"/>
                  </a:lnTo>
                  <a:lnTo>
                    <a:pt x="340428" y="1888009"/>
                  </a:lnTo>
                  <a:lnTo>
                    <a:pt x="340511" y="1896077"/>
                  </a:lnTo>
                  <a:lnTo>
                    <a:pt x="340604" y="1904146"/>
                  </a:lnTo>
                  <a:lnTo>
                    <a:pt x="340714" y="1912214"/>
                  </a:lnTo>
                  <a:lnTo>
                    <a:pt x="340839" y="1920283"/>
                  </a:lnTo>
                  <a:lnTo>
                    <a:pt x="340973" y="1928351"/>
                  </a:lnTo>
                  <a:lnTo>
                    <a:pt x="341126" y="1936419"/>
                  </a:lnTo>
                  <a:lnTo>
                    <a:pt x="341288" y="1944488"/>
                  </a:lnTo>
                  <a:lnTo>
                    <a:pt x="341459" y="1952556"/>
                  </a:lnTo>
                  <a:lnTo>
                    <a:pt x="341647" y="1960625"/>
                  </a:lnTo>
                  <a:lnTo>
                    <a:pt x="341841" y="1968693"/>
                  </a:lnTo>
                  <a:lnTo>
                    <a:pt x="342045" y="1976762"/>
                  </a:lnTo>
                  <a:lnTo>
                    <a:pt x="342260" y="1984830"/>
                  </a:lnTo>
                  <a:lnTo>
                    <a:pt x="342482" y="1992898"/>
                  </a:lnTo>
                  <a:lnTo>
                    <a:pt x="342714" y="2000967"/>
                  </a:lnTo>
                  <a:lnTo>
                    <a:pt x="342953" y="2009035"/>
                  </a:lnTo>
                  <a:lnTo>
                    <a:pt x="343196" y="2017104"/>
                  </a:lnTo>
                  <a:lnTo>
                    <a:pt x="343451" y="2025172"/>
                  </a:lnTo>
                  <a:lnTo>
                    <a:pt x="343709" y="2033240"/>
                  </a:lnTo>
                  <a:lnTo>
                    <a:pt x="343973" y="2041309"/>
                  </a:lnTo>
                  <a:lnTo>
                    <a:pt x="344244" y="2049377"/>
                  </a:lnTo>
                  <a:lnTo>
                    <a:pt x="344518" y="2057446"/>
                  </a:lnTo>
                  <a:lnTo>
                    <a:pt x="344797" y="2065514"/>
                  </a:lnTo>
                  <a:lnTo>
                    <a:pt x="345082" y="2073583"/>
                  </a:lnTo>
                  <a:lnTo>
                    <a:pt x="345369" y="2081651"/>
                  </a:lnTo>
                  <a:lnTo>
                    <a:pt x="345662" y="2089719"/>
                  </a:lnTo>
                  <a:lnTo>
                    <a:pt x="345958" y="2097788"/>
                  </a:lnTo>
                  <a:lnTo>
                    <a:pt x="346257" y="2105856"/>
                  </a:lnTo>
                  <a:lnTo>
                    <a:pt x="346561" y="2113925"/>
                  </a:lnTo>
                  <a:lnTo>
                    <a:pt x="346867" y="2121993"/>
                  </a:lnTo>
                  <a:lnTo>
                    <a:pt x="347177" y="2130061"/>
                  </a:lnTo>
                  <a:lnTo>
                    <a:pt x="347491" y="2138130"/>
                  </a:lnTo>
                  <a:lnTo>
                    <a:pt x="347808" y="2146198"/>
                  </a:lnTo>
                  <a:lnTo>
                    <a:pt x="348129" y="2154267"/>
                  </a:lnTo>
                  <a:lnTo>
                    <a:pt x="348454" y="2162335"/>
                  </a:lnTo>
                  <a:lnTo>
                    <a:pt x="348782" y="2170404"/>
                  </a:lnTo>
                  <a:lnTo>
                    <a:pt x="349117" y="2178472"/>
                  </a:lnTo>
                  <a:lnTo>
                    <a:pt x="349456" y="2186540"/>
                  </a:lnTo>
                  <a:lnTo>
                    <a:pt x="349799" y="2194609"/>
                  </a:lnTo>
                  <a:lnTo>
                    <a:pt x="350151" y="2202677"/>
                  </a:lnTo>
                  <a:lnTo>
                    <a:pt x="350506" y="2210746"/>
                  </a:lnTo>
                  <a:lnTo>
                    <a:pt x="350869" y="2218814"/>
                  </a:lnTo>
                  <a:lnTo>
                    <a:pt x="351242" y="2226882"/>
                  </a:lnTo>
                  <a:lnTo>
                    <a:pt x="351619" y="2234951"/>
                  </a:lnTo>
                  <a:lnTo>
                    <a:pt x="352009" y="2243019"/>
                  </a:lnTo>
                  <a:lnTo>
                    <a:pt x="352407" y="2251088"/>
                  </a:lnTo>
                  <a:lnTo>
                    <a:pt x="352813" y="2259156"/>
                  </a:lnTo>
                  <a:lnTo>
                    <a:pt x="353237" y="2267225"/>
                  </a:lnTo>
                  <a:lnTo>
                    <a:pt x="353670" y="2275293"/>
                  </a:lnTo>
                  <a:lnTo>
                    <a:pt x="354114" y="2283361"/>
                  </a:lnTo>
                  <a:lnTo>
                    <a:pt x="354579" y="2291430"/>
                  </a:lnTo>
                  <a:lnTo>
                    <a:pt x="355054" y="2299498"/>
                  </a:lnTo>
                  <a:lnTo>
                    <a:pt x="355548" y="2307567"/>
                  </a:lnTo>
                  <a:lnTo>
                    <a:pt x="356063" y="2315635"/>
                  </a:lnTo>
                  <a:lnTo>
                    <a:pt x="356590" y="2323703"/>
                  </a:lnTo>
                  <a:lnTo>
                    <a:pt x="357145" y="2331772"/>
                  </a:lnTo>
                  <a:lnTo>
                    <a:pt x="357719" y="2339840"/>
                  </a:lnTo>
                  <a:lnTo>
                    <a:pt x="358310" y="2347909"/>
                  </a:lnTo>
                  <a:lnTo>
                    <a:pt x="358938" y="2355977"/>
                  </a:lnTo>
                  <a:lnTo>
                    <a:pt x="359583" y="2364046"/>
                  </a:lnTo>
                  <a:lnTo>
                    <a:pt x="360255" y="2372114"/>
                  </a:lnTo>
                  <a:lnTo>
                    <a:pt x="360963" y="2380182"/>
                  </a:lnTo>
                  <a:lnTo>
                    <a:pt x="361690" y="2388251"/>
                  </a:lnTo>
                  <a:lnTo>
                    <a:pt x="362456" y="2396319"/>
                  </a:lnTo>
                  <a:lnTo>
                    <a:pt x="363256" y="2404388"/>
                  </a:lnTo>
                  <a:lnTo>
                    <a:pt x="364078" y="2412456"/>
                  </a:lnTo>
                  <a:lnTo>
                    <a:pt x="364952" y="2420524"/>
                  </a:lnTo>
                  <a:lnTo>
                    <a:pt x="365855" y="2428593"/>
                  </a:lnTo>
                  <a:lnTo>
                    <a:pt x="366789" y="2436661"/>
                  </a:lnTo>
                  <a:lnTo>
                    <a:pt x="367779" y="2444730"/>
                  </a:lnTo>
                  <a:lnTo>
                    <a:pt x="368797" y="2452798"/>
                  </a:lnTo>
                  <a:lnTo>
                    <a:pt x="369859" y="2460867"/>
                  </a:lnTo>
                  <a:lnTo>
                    <a:pt x="370973" y="2468935"/>
                  </a:lnTo>
                  <a:lnTo>
                    <a:pt x="372117" y="2477003"/>
                  </a:lnTo>
                  <a:lnTo>
                    <a:pt x="373320" y="2485072"/>
                  </a:lnTo>
                  <a:lnTo>
                    <a:pt x="374568" y="2493140"/>
                  </a:lnTo>
                  <a:lnTo>
                    <a:pt x="375847" y="2501209"/>
                  </a:lnTo>
                  <a:lnTo>
                    <a:pt x="377202" y="2509277"/>
                  </a:lnTo>
                  <a:lnTo>
                    <a:pt x="378591" y="2517345"/>
                  </a:lnTo>
                  <a:lnTo>
                    <a:pt x="380026" y="2525414"/>
                  </a:lnTo>
                  <a:lnTo>
                    <a:pt x="381530" y="2533482"/>
                  </a:lnTo>
                  <a:lnTo>
                    <a:pt x="383069" y="2541551"/>
                  </a:lnTo>
                  <a:lnTo>
                    <a:pt x="384668" y="2549619"/>
                  </a:lnTo>
                  <a:lnTo>
                    <a:pt x="386325" y="2557688"/>
                  </a:lnTo>
                  <a:lnTo>
                    <a:pt x="388018" y="2565756"/>
                  </a:lnTo>
                  <a:lnTo>
                    <a:pt x="389787" y="2573824"/>
                  </a:lnTo>
                  <a:lnTo>
                    <a:pt x="391601" y="2581893"/>
                  </a:lnTo>
                  <a:lnTo>
                    <a:pt x="393454" y="2589961"/>
                  </a:lnTo>
                  <a:lnTo>
                    <a:pt x="395389" y="2598030"/>
                  </a:lnTo>
                  <a:lnTo>
                    <a:pt x="397360" y="2606098"/>
                  </a:lnTo>
                  <a:lnTo>
                    <a:pt x="399384" y="2614166"/>
                  </a:lnTo>
                  <a:lnTo>
                    <a:pt x="401474" y="2622235"/>
                  </a:lnTo>
                  <a:lnTo>
                    <a:pt x="403599" y="2630303"/>
                  </a:lnTo>
                  <a:lnTo>
                    <a:pt x="405789" y="2638372"/>
                  </a:lnTo>
                  <a:lnTo>
                    <a:pt x="408029" y="2646440"/>
                  </a:lnTo>
                  <a:lnTo>
                    <a:pt x="410303" y="2654509"/>
                  </a:lnTo>
                  <a:lnTo>
                    <a:pt x="412649" y="2662577"/>
                  </a:lnTo>
                  <a:lnTo>
                    <a:pt x="415030" y="2670645"/>
                  </a:lnTo>
                  <a:lnTo>
                    <a:pt x="417450" y="2678714"/>
                  </a:lnTo>
                  <a:lnTo>
                    <a:pt x="419933" y="2686782"/>
                  </a:lnTo>
                  <a:lnTo>
                    <a:pt x="422443" y="2694851"/>
                  </a:lnTo>
                  <a:lnTo>
                    <a:pt x="424998" y="2702919"/>
                  </a:lnTo>
                  <a:lnTo>
                    <a:pt x="427597" y="2710987"/>
                  </a:lnTo>
                  <a:lnTo>
                    <a:pt x="430221" y="2719056"/>
                  </a:lnTo>
                  <a:lnTo>
                    <a:pt x="432889" y="2727124"/>
                  </a:lnTo>
                  <a:lnTo>
                    <a:pt x="435585" y="2735193"/>
                  </a:lnTo>
                  <a:lnTo>
                    <a:pt x="438302" y="2743261"/>
                  </a:lnTo>
                  <a:lnTo>
                    <a:pt x="441058" y="2751330"/>
                  </a:lnTo>
                  <a:lnTo>
                    <a:pt x="443829" y="2759398"/>
                  </a:lnTo>
                  <a:lnTo>
                    <a:pt x="446618" y="2767466"/>
                  </a:lnTo>
                  <a:lnTo>
                    <a:pt x="449428" y="2775535"/>
                  </a:lnTo>
                  <a:lnTo>
                    <a:pt x="452246" y="2783603"/>
                  </a:lnTo>
                  <a:lnTo>
                    <a:pt x="455076" y="2791672"/>
                  </a:lnTo>
                  <a:lnTo>
                    <a:pt x="457910" y="2799740"/>
                  </a:lnTo>
                  <a:lnTo>
                    <a:pt x="460746" y="2807808"/>
                  </a:lnTo>
                  <a:lnTo>
                    <a:pt x="463578" y="2815877"/>
                  </a:lnTo>
                  <a:lnTo>
                    <a:pt x="466403" y="2823945"/>
                  </a:lnTo>
                  <a:lnTo>
                    <a:pt x="469222" y="2832014"/>
                  </a:lnTo>
                  <a:lnTo>
                    <a:pt x="472018" y="2840082"/>
                  </a:lnTo>
                  <a:lnTo>
                    <a:pt x="474799" y="2848151"/>
                  </a:lnTo>
                  <a:lnTo>
                    <a:pt x="477558" y="2856219"/>
                  </a:lnTo>
                  <a:lnTo>
                    <a:pt x="480280" y="2864287"/>
                  </a:lnTo>
                  <a:lnTo>
                    <a:pt x="482979" y="2872356"/>
                  </a:lnTo>
                  <a:lnTo>
                    <a:pt x="485633" y="2880424"/>
                  </a:lnTo>
                  <a:lnTo>
                    <a:pt x="488243" y="2888493"/>
                  </a:lnTo>
                  <a:lnTo>
                    <a:pt x="490822" y="2896561"/>
                  </a:lnTo>
                  <a:lnTo>
                    <a:pt x="493324" y="2904629"/>
                  </a:lnTo>
                  <a:lnTo>
                    <a:pt x="495781" y="2912698"/>
                  </a:lnTo>
                  <a:lnTo>
                    <a:pt x="498189" y="2920766"/>
                  </a:lnTo>
                  <a:lnTo>
                    <a:pt x="500502" y="2928835"/>
                  </a:lnTo>
                  <a:lnTo>
                    <a:pt x="502768" y="2936903"/>
                  </a:lnTo>
                  <a:lnTo>
                    <a:pt x="504953" y="2944972"/>
                  </a:lnTo>
                  <a:lnTo>
                    <a:pt x="507043" y="2953040"/>
                  </a:lnTo>
                  <a:lnTo>
                    <a:pt x="509077" y="2961108"/>
                  </a:lnTo>
                  <a:lnTo>
                    <a:pt x="510994" y="2969177"/>
                  </a:lnTo>
                  <a:lnTo>
                    <a:pt x="512823" y="2977245"/>
                  </a:lnTo>
                  <a:lnTo>
                    <a:pt x="514588" y="2985314"/>
                  </a:lnTo>
                  <a:lnTo>
                    <a:pt x="516193" y="2993382"/>
                  </a:lnTo>
                  <a:lnTo>
                    <a:pt x="517725" y="3001450"/>
                  </a:lnTo>
                  <a:lnTo>
                    <a:pt x="519158" y="3009519"/>
                  </a:lnTo>
                  <a:lnTo>
                    <a:pt x="520440" y="3017587"/>
                  </a:lnTo>
                  <a:lnTo>
                    <a:pt x="521644" y="3025656"/>
                  </a:lnTo>
                  <a:lnTo>
                    <a:pt x="522708" y="3033724"/>
                  </a:lnTo>
                  <a:lnTo>
                    <a:pt x="523638" y="3041793"/>
                  </a:lnTo>
                  <a:lnTo>
                    <a:pt x="524484" y="3049861"/>
                  </a:lnTo>
                  <a:lnTo>
                    <a:pt x="525147" y="3057929"/>
                  </a:lnTo>
                  <a:lnTo>
                    <a:pt x="525701" y="3065998"/>
                  </a:lnTo>
                  <a:lnTo>
                    <a:pt x="526154" y="3074066"/>
                  </a:lnTo>
                  <a:lnTo>
                    <a:pt x="526405" y="3082135"/>
                  </a:lnTo>
                  <a:lnTo>
                    <a:pt x="526563" y="3090203"/>
                  </a:lnTo>
                  <a:lnTo>
                    <a:pt x="526581" y="3098271"/>
                  </a:lnTo>
                  <a:lnTo>
                    <a:pt x="526426" y="3106340"/>
                  </a:lnTo>
                  <a:lnTo>
                    <a:pt x="526176" y="3114408"/>
                  </a:lnTo>
                  <a:lnTo>
                    <a:pt x="525747" y="3122477"/>
                  </a:lnTo>
                  <a:lnTo>
                    <a:pt x="525176" y="3130545"/>
                  </a:lnTo>
                  <a:lnTo>
                    <a:pt x="524511" y="3138614"/>
                  </a:lnTo>
                  <a:lnTo>
                    <a:pt x="523630" y="3146682"/>
                  </a:lnTo>
                  <a:lnTo>
                    <a:pt x="522644" y="3154750"/>
                  </a:lnTo>
                  <a:lnTo>
                    <a:pt x="521538" y="3162819"/>
                  </a:lnTo>
                  <a:lnTo>
                    <a:pt x="520235" y="3170887"/>
                  </a:lnTo>
                  <a:lnTo>
                    <a:pt x="518839" y="3178956"/>
                  </a:lnTo>
                  <a:lnTo>
                    <a:pt x="517291" y="3187024"/>
                  </a:lnTo>
                  <a:lnTo>
                    <a:pt x="515587" y="3195092"/>
                  </a:lnTo>
                  <a:lnTo>
                    <a:pt x="513792" y="3203161"/>
                  </a:lnTo>
                  <a:lnTo>
                    <a:pt x="511820" y="3211229"/>
                  </a:lnTo>
                  <a:lnTo>
                    <a:pt x="509731" y="3219298"/>
                  </a:lnTo>
                  <a:lnTo>
                    <a:pt x="507555" y="3227366"/>
                  </a:lnTo>
                  <a:lnTo>
                    <a:pt x="505185" y="3235435"/>
                  </a:lnTo>
                  <a:lnTo>
                    <a:pt x="502737" y="3243503"/>
                  </a:lnTo>
                  <a:lnTo>
                    <a:pt x="500177" y="3251571"/>
                  </a:lnTo>
                  <a:lnTo>
                    <a:pt x="497469" y="3259640"/>
                  </a:lnTo>
                  <a:lnTo>
                    <a:pt x="494689" y="3267708"/>
                  </a:lnTo>
                  <a:lnTo>
                    <a:pt x="491783" y="3275777"/>
                  </a:lnTo>
                  <a:lnTo>
                    <a:pt x="488770" y="3283845"/>
                  </a:lnTo>
                  <a:lnTo>
                    <a:pt x="485692" y="3291913"/>
                  </a:lnTo>
                  <a:lnTo>
                    <a:pt x="482482" y="3299982"/>
                  </a:lnTo>
                  <a:lnTo>
                    <a:pt x="479202" y="3308050"/>
                  </a:lnTo>
                  <a:lnTo>
                    <a:pt x="475856" y="3316119"/>
                  </a:lnTo>
                  <a:lnTo>
                    <a:pt x="472397" y="3324187"/>
                  </a:lnTo>
                  <a:lnTo>
                    <a:pt x="468890" y="3332256"/>
                  </a:lnTo>
                  <a:lnTo>
                    <a:pt x="465312" y="3340324"/>
                  </a:lnTo>
                  <a:lnTo>
                    <a:pt x="461660" y="3348392"/>
                  </a:lnTo>
                  <a:lnTo>
                    <a:pt x="457970" y="3356461"/>
                  </a:lnTo>
                  <a:lnTo>
                    <a:pt x="454212" y="3364529"/>
                  </a:lnTo>
                  <a:lnTo>
                    <a:pt x="450411" y="3372598"/>
                  </a:lnTo>
                  <a:lnTo>
                    <a:pt x="446582" y="3380666"/>
                  </a:lnTo>
                  <a:lnTo>
                    <a:pt x="442697" y="3388734"/>
                  </a:lnTo>
                  <a:lnTo>
                    <a:pt x="438793" y="3396803"/>
                  </a:lnTo>
                  <a:lnTo>
                    <a:pt x="434865" y="3404871"/>
                  </a:lnTo>
                  <a:lnTo>
                    <a:pt x="430911" y="3412940"/>
                  </a:lnTo>
                  <a:lnTo>
                    <a:pt x="426948" y="3421008"/>
                  </a:lnTo>
                  <a:lnTo>
                    <a:pt x="422973" y="3429077"/>
                  </a:lnTo>
                  <a:lnTo>
                    <a:pt x="418994" y="3437145"/>
                  </a:lnTo>
                  <a:lnTo>
                    <a:pt x="415015" y="3445213"/>
                  </a:lnTo>
                  <a:lnTo>
                    <a:pt x="411043" y="3453282"/>
                  </a:lnTo>
                  <a:lnTo>
                    <a:pt x="407081" y="3461350"/>
                  </a:lnTo>
                  <a:lnTo>
                    <a:pt x="403128" y="3469419"/>
                  </a:lnTo>
                  <a:lnTo>
                    <a:pt x="399205" y="3477487"/>
                  </a:lnTo>
                  <a:lnTo>
                    <a:pt x="395300" y="3485555"/>
                  </a:lnTo>
                  <a:lnTo>
                    <a:pt x="391419" y="3493624"/>
                  </a:lnTo>
                  <a:lnTo>
                    <a:pt x="387580" y="3501692"/>
                  </a:lnTo>
                  <a:lnTo>
                    <a:pt x="383766" y="3509761"/>
                  </a:lnTo>
                  <a:lnTo>
                    <a:pt x="379998" y="3517829"/>
                  </a:lnTo>
                  <a:lnTo>
                    <a:pt x="376276" y="3525898"/>
                  </a:lnTo>
                  <a:lnTo>
                    <a:pt x="372584" y="3533966"/>
                  </a:lnTo>
                  <a:lnTo>
                    <a:pt x="368963" y="3542034"/>
                  </a:lnTo>
                  <a:lnTo>
                    <a:pt x="365386" y="3550103"/>
                  </a:lnTo>
                  <a:lnTo>
                    <a:pt x="361851" y="3558171"/>
                  </a:lnTo>
                  <a:lnTo>
                    <a:pt x="358400" y="3566240"/>
                  </a:lnTo>
                  <a:lnTo>
                    <a:pt x="354991" y="3574308"/>
                  </a:lnTo>
                  <a:lnTo>
                    <a:pt x="351645" y="3582376"/>
                  </a:lnTo>
                  <a:lnTo>
                    <a:pt x="348379" y="3590445"/>
                  </a:lnTo>
                  <a:lnTo>
                    <a:pt x="345156" y="3598513"/>
                  </a:lnTo>
                  <a:lnTo>
                    <a:pt x="342020" y="3606582"/>
                  </a:lnTo>
                  <a:lnTo>
                    <a:pt x="338952" y="3614650"/>
                  </a:lnTo>
                  <a:lnTo>
                    <a:pt x="335930" y="3622719"/>
                  </a:lnTo>
                  <a:lnTo>
                    <a:pt x="333019" y="3630787"/>
                  </a:lnTo>
                  <a:lnTo>
                    <a:pt x="330160" y="3638855"/>
                  </a:lnTo>
                  <a:lnTo>
                    <a:pt x="327364" y="3646924"/>
                  </a:lnTo>
                  <a:lnTo>
                    <a:pt x="324671" y="3654992"/>
                  </a:lnTo>
                  <a:lnTo>
                    <a:pt x="322027" y="3663061"/>
                  </a:lnTo>
                  <a:lnTo>
                    <a:pt x="319467" y="3671129"/>
                  </a:lnTo>
                  <a:lnTo>
                    <a:pt x="316991" y="3679197"/>
                  </a:lnTo>
                  <a:lnTo>
                    <a:pt x="314566" y="3687266"/>
                  </a:lnTo>
                  <a:lnTo>
                    <a:pt x="312242" y="3695334"/>
                  </a:lnTo>
                  <a:lnTo>
                    <a:pt x="309984" y="3703403"/>
                  </a:lnTo>
                  <a:lnTo>
                    <a:pt x="307777" y="3711471"/>
                  </a:lnTo>
                  <a:lnTo>
                    <a:pt x="305684" y="3719540"/>
                  </a:lnTo>
                  <a:lnTo>
                    <a:pt x="303639" y="3727608"/>
                  </a:lnTo>
                  <a:lnTo>
                    <a:pt x="301662" y="3735676"/>
                  </a:lnTo>
                  <a:lnTo>
                    <a:pt x="299777" y="3743745"/>
                  </a:lnTo>
                  <a:lnTo>
                    <a:pt x="297939" y="3751813"/>
                  </a:lnTo>
                  <a:lnTo>
                    <a:pt x="296184" y="3759882"/>
                  </a:lnTo>
                  <a:lnTo>
                    <a:pt x="294499" y="3767950"/>
                  </a:lnTo>
                  <a:lnTo>
                    <a:pt x="292858" y="3776018"/>
                  </a:lnTo>
                  <a:lnTo>
                    <a:pt x="291313" y="3784087"/>
                  </a:lnTo>
                  <a:lnTo>
                    <a:pt x="289817" y="3792155"/>
                  </a:lnTo>
                  <a:lnTo>
                    <a:pt x="288371" y="3800224"/>
                  </a:lnTo>
                  <a:lnTo>
                    <a:pt x="287014" y="3808292"/>
                  </a:lnTo>
                  <a:lnTo>
                    <a:pt x="285696" y="3816361"/>
                  </a:lnTo>
                  <a:lnTo>
                    <a:pt x="284438" y="3824429"/>
                  </a:lnTo>
                  <a:lnTo>
                    <a:pt x="283249" y="3832497"/>
                  </a:lnTo>
                  <a:lnTo>
                    <a:pt x="282095" y="3840566"/>
                  </a:lnTo>
                  <a:lnTo>
                    <a:pt x="281011" y="3848634"/>
                  </a:lnTo>
                  <a:lnTo>
                    <a:pt x="279975" y="3856703"/>
                  </a:lnTo>
                  <a:lnTo>
                    <a:pt x="278973" y="3864771"/>
                  </a:lnTo>
                  <a:lnTo>
                    <a:pt x="278046" y="3872839"/>
                  </a:lnTo>
                  <a:lnTo>
                    <a:pt x="277150" y="3880908"/>
                  </a:lnTo>
                  <a:lnTo>
                    <a:pt x="276295" y="3888976"/>
                  </a:lnTo>
                  <a:lnTo>
                    <a:pt x="275499" y="3897045"/>
                  </a:lnTo>
                  <a:lnTo>
                    <a:pt x="274731" y="3905113"/>
                  </a:lnTo>
                  <a:lnTo>
                    <a:pt x="274008" y="3913182"/>
                  </a:lnTo>
                  <a:lnTo>
                    <a:pt x="273328" y="3921250"/>
                  </a:lnTo>
                  <a:lnTo>
                    <a:pt x="272673" y="3929318"/>
                  </a:lnTo>
                  <a:lnTo>
                    <a:pt x="272067" y="3937387"/>
                  </a:lnTo>
                  <a:lnTo>
                    <a:pt x="271490" y="3945455"/>
                  </a:lnTo>
                  <a:lnTo>
                    <a:pt x="270937" y="3953524"/>
                  </a:lnTo>
                  <a:lnTo>
                    <a:pt x="270432" y="3961592"/>
                  </a:lnTo>
                  <a:lnTo>
                    <a:pt x="269946" y="3969660"/>
                  </a:lnTo>
                  <a:lnTo>
                    <a:pt x="269488" y="3977729"/>
                  </a:lnTo>
                  <a:lnTo>
                    <a:pt x="269064" y="3985797"/>
                  </a:lnTo>
                  <a:lnTo>
                    <a:pt x="268658" y="3993866"/>
                  </a:lnTo>
                  <a:lnTo>
                    <a:pt x="268282" y="4001934"/>
                  </a:lnTo>
                  <a:lnTo>
                    <a:pt x="267929" y="4010003"/>
                  </a:lnTo>
                  <a:lnTo>
                    <a:pt x="267591" y="4018071"/>
                  </a:lnTo>
                  <a:lnTo>
                    <a:pt x="267284" y="4026139"/>
                  </a:lnTo>
                  <a:lnTo>
                    <a:pt x="266993" y="4034208"/>
                  </a:lnTo>
                  <a:lnTo>
                    <a:pt x="266716" y="4042276"/>
                  </a:lnTo>
                  <a:lnTo>
                    <a:pt x="266466" y="4050345"/>
                  </a:lnTo>
                  <a:lnTo>
                    <a:pt x="266226" y="4058413"/>
                  </a:lnTo>
                  <a:lnTo>
                    <a:pt x="266004" y="4066481"/>
                  </a:lnTo>
                  <a:lnTo>
                    <a:pt x="265799" y="4074550"/>
                  </a:lnTo>
                  <a:lnTo>
                    <a:pt x="265603" y="4082618"/>
                  </a:lnTo>
                  <a:lnTo>
                    <a:pt x="265425" y="4090687"/>
                  </a:lnTo>
                  <a:lnTo>
                    <a:pt x="265259" y="4098755"/>
                  </a:lnTo>
                  <a:lnTo>
                    <a:pt x="265101" y="4106824"/>
                  </a:lnTo>
                  <a:lnTo>
                    <a:pt x="264959" y="4114892"/>
                  </a:lnTo>
                  <a:lnTo>
                    <a:pt x="264825" y="41229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61737" y="4235747"/>
              <a:ext cx="0" cy="123816"/>
            </a:xfrm>
            <a:custGeom>
              <a:avLst/>
              <a:pathLst>
                <a:path w="0" h="123816">
                  <a:moveTo>
                    <a:pt x="0" y="12381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661737" y="4607198"/>
              <a:ext cx="0" cy="123816"/>
            </a:xfrm>
            <a:custGeom>
              <a:avLst/>
              <a:pathLst>
                <a:path w="0" h="123816">
                  <a:moveTo>
                    <a:pt x="0" y="0"/>
                  </a:moveTo>
                  <a:lnTo>
                    <a:pt x="0" y="12381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596426" y="4359564"/>
              <a:ext cx="130622" cy="247633"/>
            </a:xfrm>
            <a:custGeom>
              <a:avLst/>
              <a:pathLst>
                <a:path w="130622" h="247633">
                  <a:moveTo>
                    <a:pt x="0" y="0"/>
                  </a:moveTo>
                  <a:lnTo>
                    <a:pt x="0" y="247633"/>
                  </a:lnTo>
                  <a:lnTo>
                    <a:pt x="130622" y="247633"/>
                  </a:ln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596426" y="4483381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67965" y="2546697"/>
              <a:ext cx="0" cy="492931"/>
            </a:xfrm>
            <a:custGeom>
              <a:avLst/>
              <a:pathLst>
                <a:path w="0" h="492931">
                  <a:moveTo>
                    <a:pt x="0" y="49293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967965" y="4409208"/>
              <a:ext cx="0" cy="450296"/>
            </a:xfrm>
            <a:custGeom>
              <a:avLst/>
              <a:pathLst>
                <a:path w="0" h="450296">
                  <a:moveTo>
                    <a:pt x="0" y="0"/>
                  </a:moveTo>
                  <a:lnTo>
                    <a:pt x="0" y="45029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902654" y="3039628"/>
              <a:ext cx="130622" cy="1369579"/>
            </a:xfrm>
            <a:custGeom>
              <a:avLst/>
              <a:pathLst>
                <a:path w="130622" h="1369579">
                  <a:moveTo>
                    <a:pt x="0" y="0"/>
                  </a:moveTo>
                  <a:lnTo>
                    <a:pt x="0" y="1369579"/>
                  </a:lnTo>
                  <a:lnTo>
                    <a:pt x="130622" y="1369579"/>
                  </a:ln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902654" y="4080392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274193" y="2537352"/>
              <a:ext cx="0" cy="418174"/>
            </a:xfrm>
            <a:custGeom>
              <a:avLst/>
              <a:pathLst>
                <a:path w="0" h="418174">
                  <a:moveTo>
                    <a:pt x="0" y="41817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274193" y="4798764"/>
              <a:ext cx="0" cy="70085"/>
            </a:xfrm>
            <a:custGeom>
              <a:avLst/>
              <a:pathLst>
                <a:path w="0" h="70085">
                  <a:moveTo>
                    <a:pt x="0" y="0"/>
                  </a:moveTo>
                  <a:lnTo>
                    <a:pt x="0" y="7008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208882" y="2955526"/>
              <a:ext cx="130622" cy="1843237"/>
            </a:xfrm>
            <a:custGeom>
              <a:avLst/>
              <a:pathLst>
                <a:path w="130622" h="1843237">
                  <a:moveTo>
                    <a:pt x="0" y="0"/>
                  </a:moveTo>
                  <a:lnTo>
                    <a:pt x="0" y="1843237"/>
                  </a:lnTo>
                  <a:lnTo>
                    <a:pt x="130622" y="1843237"/>
                  </a:ln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208882" y="4291815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520115" y="4842351"/>
              <a:ext cx="29633" cy="296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153405" y="3026447"/>
              <a:ext cx="45051" cy="450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424502" y="4683296"/>
              <a:ext cx="30025" cy="300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293705" y="2907612"/>
              <a:ext cx="16398" cy="163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479416" y="4838066"/>
              <a:ext cx="42875" cy="428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466763" y="4391051"/>
              <a:ext cx="53834" cy="538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471944" y="3676977"/>
              <a:ext cx="38230" cy="382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374235" y="4821592"/>
              <a:ext cx="85169" cy="851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379257" y="4795876"/>
              <a:ext cx="85206" cy="852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080832" y="3331436"/>
              <a:ext cx="84529" cy="845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981744" y="4423868"/>
              <a:ext cx="123697" cy="1236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451675" y="3981096"/>
              <a:ext cx="84119" cy="841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279120" y="2941626"/>
              <a:ext cx="83869" cy="838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387062" y="4564702"/>
              <a:ext cx="84992" cy="849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003627" y="3675768"/>
              <a:ext cx="64009" cy="6400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341430" y="4822135"/>
              <a:ext cx="84082" cy="840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030045" y="4566804"/>
              <a:ext cx="71442" cy="714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266869" y="4202380"/>
              <a:ext cx="85422" cy="854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470035" y="3403978"/>
              <a:ext cx="84288" cy="842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352313" y="2796859"/>
              <a:ext cx="83718" cy="8371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4862453" y="2590307"/>
              <a:ext cx="155741" cy="155741"/>
            </a:xfrm>
            <a:custGeom>
              <a:avLst/>
              <a:pathLst>
                <a:path w="155741" h="155741">
                  <a:moveTo>
                    <a:pt x="0" y="77870"/>
                  </a:moveTo>
                  <a:lnTo>
                    <a:pt x="77870" y="0"/>
                  </a:lnTo>
                  <a:lnTo>
                    <a:pt x="155741" y="77870"/>
                  </a:lnTo>
                  <a:lnTo>
                    <a:pt x="77870" y="15574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217334" y="2495353"/>
              <a:ext cx="83998" cy="8399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990336" y="4631220"/>
              <a:ext cx="152865" cy="1528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163440" y="2502948"/>
              <a:ext cx="68809" cy="6880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137371" y="4669791"/>
              <a:ext cx="85068" cy="850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393564" y="4795905"/>
              <a:ext cx="85148" cy="851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061580" y="2609697"/>
              <a:ext cx="84255" cy="8425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053275" y="2707704"/>
              <a:ext cx="84478" cy="8447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169367" y="4709385"/>
              <a:ext cx="85310" cy="853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064915" y="4008714"/>
              <a:ext cx="150364" cy="1503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343791" y="4815474"/>
              <a:ext cx="69370" cy="693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4997862" y="4773700"/>
              <a:ext cx="171607" cy="171607"/>
            </a:xfrm>
            <a:custGeom>
              <a:avLst/>
              <a:pathLst>
                <a:path w="171607" h="171607">
                  <a:moveTo>
                    <a:pt x="0" y="85803"/>
                  </a:moveTo>
                  <a:lnTo>
                    <a:pt x="85803" y="0"/>
                  </a:lnTo>
                  <a:lnTo>
                    <a:pt x="171607" y="85803"/>
                  </a:lnTo>
                  <a:lnTo>
                    <a:pt x="85803" y="171607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242977" y="4711667"/>
              <a:ext cx="85419" cy="854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246845" y="4815191"/>
              <a:ext cx="83954" cy="839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114766" y="4798234"/>
              <a:ext cx="52454" cy="524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013530" y="2709554"/>
              <a:ext cx="85451" cy="854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472558" y="2502259"/>
              <a:ext cx="84204" cy="8420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177392" y="4812884"/>
              <a:ext cx="83895" cy="838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432210" y="4277826"/>
              <a:ext cx="84046" cy="840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041346" y="4775570"/>
              <a:ext cx="83766" cy="837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449236" y="4707421"/>
              <a:ext cx="84566" cy="845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387033" y="4261747"/>
              <a:ext cx="36774" cy="367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260212" y="4591088"/>
              <a:ext cx="83614" cy="836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189853" y="2803645"/>
              <a:ext cx="84163" cy="841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261893" y="2509319"/>
              <a:ext cx="84101" cy="8410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484075" y="2518834"/>
              <a:ext cx="83758" cy="837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028835" y="4831824"/>
              <a:ext cx="50686" cy="506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028789" y="4786509"/>
              <a:ext cx="85249" cy="8524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131328" y="2798840"/>
              <a:ext cx="84427" cy="844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458585" y="4797880"/>
              <a:ext cx="132592" cy="1325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048177" y="4822207"/>
              <a:ext cx="83939" cy="839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045221" y="3850263"/>
              <a:ext cx="84134" cy="841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072956" y="4721937"/>
              <a:ext cx="134963" cy="1349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087504" y="4805224"/>
              <a:ext cx="85198" cy="851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015573" y="2954440"/>
              <a:ext cx="132997" cy="1329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168675" y="4637018"/>
              <a:ext cx="61840" cy="618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117990" y="4756612"/>
              <a:ext cx="84303" cy="843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003259" y="4833856"/>
              <a:ext cx="46624" cy="466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324053" y="4798133"/>
              <a:ext cx="94708" cy="947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125751" y="4450691"/>
              <a:ext cx="42017" cy="420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4965102" y="4756054"/>
              <a:ext cx="150832" cy="150832"/>
            </a:xfrm>
            <a:custGeom>
              <a:avLst/>
              <a:pathLst>
                <a:path w="150832" h="150832">
                  <a:moveTo>
                    <a:pt x="0" y="75416"/>
                  </a:moveTo>
                  <a:lnTo>
                    <a:pt x="75416" y="0"/>
                  </a:lnTo>
                  <a:lnTo>
                    <a:pt x="150832" y="75416"/>
                  </a:lnTo>
                  <a:lnTo>
                    <a:pt x="75416" y="150832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4785522" y="4362045"/>
              <a:ext cx="153897" cy="1538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3600279" y="4653982"/>
              <a:ext cx="154064" cy="154064"/>
            </a:xfrm>
            <a:custGeom>
              <a:avLst/>
              <a:pathLst>
                <a:path w="154064" h="154064">
                  <a:moveTo>
                    <a:pt x="0" y="77032"/>
                  </a:moveTo>
                  <a:lnTo>
                    <a:pt x="77032" y="0"/>
                  </a:lnTo>
                  <a:lnTo>
                    <a:pt x="154064" y="77032"/>
                  </a:lnTo>
                  <a:lnTo>
                    <a:pt x="77032" y="154064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099080" y="4798335"/>
              <a:ext cx="84959" cy="849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973225" y="4810011"/>
              <a:ext cx="89641" cy="896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140857" y="4830192"/>
              <a:ext cx="67969" cy="6796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125255" y="3462591"/>
              <a:ext cx="83869" cy="838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431979" y="4817772"/>
              <a:ext cx="83463" cy="83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129416" y="3247861"/>
              <a:ext cx="97492" cy="9749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443843" y="4541358"/>
              <a:ext cx="84955" cy="849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327962" y="4207622"/>
              <a:ext cx="60921" cy="609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446653" y="3235985"/>
              <a:ext cx="60504" cy="605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989777" y="3812283"/>
              <a:ext cx="85336" cy="853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039693" y="3200630"/>
              <a:ext cx="84489" cy="8448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3788780" y="4166702"/>
              <a:ext cx="138089" cy="138089"/>
            </a:xfrm>
            <a:custGeom>
              <a:avLst/>
              <a:pathLst>
                <a:path w="138089" h="138089">
                  <a:moveTo>
                    <a:pt x="0" y="69044"/>
                  </a:moveTo>
                  <a:lnTo>
                    <a:pt x="69044" y="0"/>
                  </a:lnTo>
                  <a:lnTo>
                    <a:pt x="138089" y="69044"/>
                  </a:lnTo>
                  <a:lnTo>
                    <a:pt x="69044" y="138089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225594" y="3733609"/>
              <a:ext cx="83825" cy="8382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998420" y="4707827"/>
              <a:ext cx="83755" cy="837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404129" y="4822012"/>
              <a:ext cx="84328" cy="843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322141" y="4758239"/>
              <a:ext cx="85721" cy="857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468318" y="4812234"/>
              <a:ext cx="85195" cy="851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096217" y="3760658"/>
              <a:ext cx="99811" cy="9981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422412" y="4578267"/>
              <a:ext cx="99912" cy="999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412444" y="2525815"/>
              <a:ext cx="83814" cy="8381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989605" y="2770973"/>
              <a:ext cx="84093" cy="840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332613" y="2925105"/>
              <a:ext cx="37480" cy="37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516745" y="2593986"/>
              <a:ext cx="22229" cy="2222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095021" y="4567069"/>
              <a:ext cx="84930" cy="849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360061" y="4553640"/>
              <a:ext cx="69736" cy="697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024082" y="2526963"/>
              <a:ext cx="53484" cy="5348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092812" y="4649345"/>
              <a:ext cx="83910" cy="839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4752261" y="4121290"/>
              <a:ext cx="126122" cy="1261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102890" y="2803862"/>
              <a:ext cx="83729" cy="837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6260267" y="2602642"/>
              <a:ext cx="84346" cy="843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460699" y="4731567"/>
              <a:ext cx="92342" cy="923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4826406" y="2464293"/>
              <a:ext cx="164807" cy="164807"/>
            </a:xfrm>
            <a:custGeom>
              <a:avLst/>
              <a:pathLst>
                <a:path w="164807" h="164807">
                  <a:moveTo>
                    <a:pt x="0" y="82403"/>
                  </a:moveTo>
                  <a:lnTo>
                    <a:pt x="82403" y="0"/>
                  </a:lnTo>
                  <a:lnTo>
                    <a:pt x="164807" y="82403"/>
                  </a:lnTo>
                  <a:lnTo>
                    <a:pt x="82403" y="16480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173108" y="2862089"/>
              <a:ext cx="84082" cy="840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4692400" y="2659264"/>
              <a:ext cx="73894" cy="73894"/>
            </a:xfrm>
            <a:custGeom>
              <a:avLst/>
              <a:pathLst>
                <a:path w="73894" h="73894">
                  <a:moveTo>
                    <a:pt x="0" y="36947"/>
                  </a:moveTo>
                  <a:lnTo>
                    <a:pt x="36947" y="0"/>
                  </a:lnTo>
                  <a:lnTo>
                    <a:pt x="73894" y="36947"/>
                  </a:lnTo>
                  <a:lnTo>
                    <a:pt x="36947" y="73894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120109" y="4644473"/>
              <a:ext cx="112342" cy="1123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127115" y="4786898"/>
              <a:ext cx="84471" cy="844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176495" y="4827043"/>
              <a:ext cx="83611" cy="836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036977" y="4798935"/>
              <a:ext cx="83758" cy="837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370058" y="3094921"/>
              <a:ext cx="85653" cy="856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327402" y="3592752"/>
              <a:ext cx="85198" cy="851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054920" y="4497640"/>
              <a:ext cx="83618" cy="83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6456844" y="3221347"/>
              <a:ext cx="85108" cy="8510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105149" y="4422443"/>
              <a:ext cx="84496" cy="844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098368" y="2616564"/>
              <a:ext cx="84537" cy="845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189410" y="3691569"/>
              <a:ext cx="83803" cy="8380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341682" y="4506889"/>
              <a:ext cx="41758" cy="417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109151" y="2526497"/>
              <a:ext cx="54417" cy="5441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393622" y="2726855"/>
              <a:ext cx="83555" cy="8355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166797" y="4548732"/>
              <a:ext cx="84226" cy="842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245283" y="3838635"/>
              <a:ext cx="84027" cy="840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138077" y="2774008"/>
              <a:ext cx="64007" cy="640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120380" y="2912923"/>
              <a:ext cx="85206" cy="8520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303087" y="2497239"/>
              <a:ext cx="84897" cy="8489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748184" y="3999588"/>
              <a:ext cx="154599" cy="1545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266045" y="4034762"/>
              <a:ext cx="84251" cy="842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314003" y="2708721"/>
              <a:ext cx="40394" cy="403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340285" y="4849256"/>
              <a:ext cx="29840" cy="298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6014849" y="4820685"/>
              <a:ext cx="58948" cy="589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105025" y="4817841"/>
              <a:ext cx="64636" cy="646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276082" y="2497778"/>
              <a:ext cx="83821" cy="8382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6213206" y="4577175"/>
              <a:ext cx="83407" cy="834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6093822" y="2899353"/>
              <a:ext cx="121691" cy="1216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275286" y="3992625"/>
              <a:ext cx="84423" cy="844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066975" y="4826462"/>
              <a:ext cx="84774" cy="847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194898" y="2546379"/>
              <a:ext cx="84737" cy="8473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278840" y="3252404"/>
              <a:ext cx="83733" cy="837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000574" y="4354822"/>
              <a:ext cx="84240" cy="842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243783" y="3768642"/>
              <a:ext cx="83843" cy="838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357426" y="4195437"/>
              <a:ext cx="85292" cy="8529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473878" y="4048587"/>
              <a:ext cx="84635" cy="846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120406" y="4714933"/>
              <a:ext cx="83559" cy="835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092302" y="2511774"/>
              <a:ext cx="83862" cy="838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276514" y="3779744"/>
              <a:ext cx="85003" cy="8500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346283" y="4688593"/>
              <a:ext cx="38120" cy="381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228273" y="4793550"/>
              <a:ext cx="85184" cy="851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478141" y="4636935"/>
              <a:ext cx="76022" cy="760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141136" y="4532367"/>
              <a:ext cx="84248" cy="8424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018787" y="2519595"/>
              <a:ext cx="63547" cy="635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444804" y="2514063"/>
              <a:ext cx="83957" cy="839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4978036" y="3018808"/>
              <a:ext cx="153777" cy="1537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352350" y="3712659"/>
              <a:ext cx="83674" cy="836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241388" y="3921966"/>
              <a:ext cx="118276" cy="1182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411516" y="4578777"/>
              <a:ext cx="84875" cy="848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379053" y="4817983"/>
              <a:ext cx="36319" cy="363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023100" y="2547429"/>
              <a:ext cx="120016" cy="12001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153866" y="2700639"/>
              <a:ext cx="84591" cy="8459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429647" y="2561383"/>
              <a:ext cx="68746" cy="6874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5989200" y="4249399"/>
              <a:ext cx="84832" cy="848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049844" y="4756770"/>
              <a:ext cx="83987" cy="839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180424" y="3228590"/>
              <a:ext cx="84639" cy="846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797034" y="4307382"/>
              <a:ext cx="24934" cy="249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4901494" y="3419664"/>
              <a:ext cx="24881" cy="2488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522046" y="4835945"/>
              <a:ext cx="23756" cy="237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425839" y="2551118"/>
              <a:ext cx="19190" cy="1919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tx176"/>
            <p:cNvSpPr/>
            <p:nvPr/>
          </p:nvSpPr>
          <p:spPr>
            <a:xfrm>
              <a:off x="3585037" y="2531391"/>
              <a:ext cx="1306012" cy="133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chr17:43067683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4409612" y="4915893"/>
              <a:ext cx="1306012" cy="1334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chr17:43074371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4409410" y="4637378"/>
              <a:ext cx="1306012" cy="133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chr17:43091930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2924271" y="4537463"/>
              <a:ext cx="1306012" cy="133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chr17:43091950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2924271" y="4291776"/>
              <a:ext cx="1306012" cy="133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chr17:43092449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4563160" y="2311069"/>
              <a:ext cx="1306012" cy="133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chr17:43093192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4487674" y="2751768"/>
              <a:ext cx="1306012" cy="133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chr17:43093216</a:t>
              </a:r>
            </a:p>
          </p:txBody>
        </p:sp>
        <p:sp>
          <p:nvSpPr>
            <p:cNvPr id="183" name="pl183"/>
            <p:cNvSpPr/>
            <p:nvPr/>
          </p:nvSpPr>
          <p:spPr>
            <a:xfrm>
              <a:off x="2878000" y="949355"/>
              <a:ext cx="0" cy="5507491"/>
            </a:xfrm>
            <a:custGeom>
              <a:avLst/>
              <a:pathLst>
                <a:path w="0" h="5507491">
                  <a:moveTo>
                    <a:pt x="0" y="5507491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tx184"/>
            <p:cNvSpPr/>
            <p:nvPr/>
          </p:nvSpPr>
          <p:spPr>
            <a:xfrm>
              <a:off x="2448394" y="5984463"/>
              <a:ext cx="34736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-0.50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2448394" y="5400049"/>
              <a:ext cx="347364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-0.25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2499144" y="4816379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2499144" y="4231965"/>
              <a:ext cx="296614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2499144" y="3648294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2499144" y="3064252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2499144" y="2480210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191" name="pl191"/>
            <p:cNvSpPr/>
            <p:nvPr/>
          </p:nvSpPr>
          <p:spPr>
            <a:xfrm>
              <a:off x="2833716" y="603926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2833716" y="545522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2833716" y="487118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2833716" y="428714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2833716" y="370310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2833716" y="311905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2833716" y="25350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2878000" y="6456846"/>
              <a:ext cx="4179929" cy="0"/>
            </a:xfrm>
            <a:custGeom>
              <a:avLst/>
              <a:pathLst>
                <a:path w="4179929" h="0">
                  <a:moveTo>
                    <a:pt x="0" y="0"/>
                  </a:moveTo>
                  <a:lnTo>
                    <a:pt x="417992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3661737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4967965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6274193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tx202"/>
            <p:cNvSpPr/>
            <p:nvPr/>
          </p:nvSpPr>
          <p:spPr>
            <a:xfrm>
              <a:off x="3386368" y="6508355"/>
              <a:ext cx="550738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[0, 0.01]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4629046" y="6508355"/>
              <a:ext cx="677837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[0.01, 0.1[</a:t>
              </a:r>
            </a:p>
          </p:txBody>
        </p:sp>
        <p:sp>
          <p:nvSpPr>
            <p:cNvPr id="204" name="tx204"/>
            <p:cNvSpPr/>
            <p:nvPr/>
          </p:nvSpPr>
          <p:spPr>
            <a:xfrm>
              <a:off x="6041203" y="6508355"/>
              <a:ext cx="465980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[0.1, 1[</a:t>
              </a:r>
            </a:p>
          </p:txBody>
        </p:sp>
        <p:sp>
          <p:nvSpPr>
            <p:cNvPr id="205" name="tx205"/>
            <p:cNvSpPr/>
            <p:nvPr/>
          </p:nvSpPr>
          <p:spPr>
            <a:xfrm>
              <a:off x="4271177" y="6683595"/>
              <a:ext cx="1393576" cy="1703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 Value Category</a:t>
              </a:r>
            </a:p>
          </p:txBody>
        </p:sp>
        <p:sp>
          <p:nvSpPr>
            <p:cNvPr id="206" name="tx206"/>
            <p:cNvSpPr/>
            <p:nvPr/>
          </p:nvSpPr>
          <p:spPr>
            <a:xfrm rot="-5400000">
              <a:off x="1652584" y="3618541"/>
              <a:ext cx="1255278" cy="16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Polyphen Score</a:t>
              </a:r>
            </a:p>
          </p:txBody>
        </p:sp>
        <p:sp>
          <p:nvSpPr>
            <p:cNvPr id="207" name="tx207"/>
            <p:cNvSpPr/>
            <p:nvPr/>
          </p:nvSpPr>
          <p:spPr>
            <a:xfrm>
              <a:off x="7235065" y="2051030"/>
              <a:ext cx="1225847" cy="1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Polyphen Label</a:t>
              </a:r>
            </a:p>
          </p:txBody>
        </p:sp>
        <p:sp>
          <p:nvSpPr>
            <p:cNvPr id="208" name="pt208"/>
            <p:cNvSpPr/>
            <p:nvPr/>
          </p:nvSpPr>
          <p:spPr>
            <a:xfrm>
              <a:off x="7307664" y="239794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7307664" y="2592790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7307664" y="2787639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tx211"/>
            <p:cNvSpPr/>
            <p:nvPr/>
          </p:nvSpPr>
          <p:spPr>
            <a:xfrm>
              <a:off x="7518483" y="2334027"/>
              <a:ext cx="457646" cy="143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benign</a:t>
              </a:r>
            </a:p>
          </p:txBody>
        </p:sp>
        <p:sp>
          <p:nvSpPr>
            <p:cNvPr id="212" name="tx212"/>
            <p:cNvSpPr/>
            <p:nvPr/>
          </p:nvSpPr>
          <p:spPr>
            <a:xfrm>
              <a:off x="7518483" y="2529919"/>
              <a:ext cx="550589" cy="1423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possibly</a:t>
              </a:r>
            </a:p>
          </p:txBody>
        </p:sp>
        <p:sp>
          <p:nvSpPr>
            <p:cNvPr id="213" name="tx213"/>
            <p:cNvSpPr/>
            <p:nvPr/>
          </p:nvSpPr>
          <p:spPr>
            <a:xfrm>
              <a:off x="7518483" y="2724768"/>
              <a:ext cx="584596" cy="1423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probably</a:t>
              </a:r>
            </a:p>
          </p:txBody>
        </p:sp>
        <p:sp>
          <p:nvSpPr>
            <p:cNvPr id="214" name="tx214"/>
            <p:cNvSpPr/>
            <p:nvPr/>
          </p:nvSpPr>
          <p:spPr>
            <a:xfrm>
              <a:off x="7235065" y="3106689"/>
              <a:ext cx="464380" cy="1275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BETA</a:t>
              </a:r>
            </a:p>
          </p:txBody>
        </p:sp>
        <p:sp>
          <p:nvSpPr>
            <p:cNvPr id="215" name="pt215"/>
            <p:cNvSpPr/>
            <p:nvPr/>
          </p:nvSpPr>
          <p:spPr>
            <a:xfrm>
              <a:off x="7292090" y="3398242"/>
              <a:ext cx="83274" cy="8327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7329228" y="3630228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7292090" y="3787941"/>
              <a:ext cx="83274" cy="8327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7276708" y="3967407"/>
              <a:ext cx="114039" cy="11403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7264904" y="4150453"/>
              <a:ext cx="137646" cy="13764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7254953" y="4336589"/>
              <a:ext cx="157548" cy="15754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tx221"/>
            <p:cNvSpPr/>
            <p:nvPr/>
          </p:nvSpPr>
          <p:spPr>
            <a:xfrm>
              <a:off x="7520957" y="3388422"/>
              <a:ext cx="135508" cy="106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7520957" y="3579922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7520957" y="3778120"/>
              <a:ext cx="84757" cy="106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7520957" y="3972151"/>
              <a:ext cx="84757" cy="106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7520957" y="4164321"/>
              <a:ext cx="84757" cy="109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7520957" y="4363161"/>
              <a:ext cx="84757" cy="106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7235065" y="4703619"/>
              <a:ext cx="958453" cy="1347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Inlier/Outlier</a:t>
              </a:r>
            </a:p>
          </p:txBody>
        </p:sp>
        <p:sp>
          <p:nvSpPr>
            <p:cNvPr id="228" name="pt228"/>
            <p:cNvSpPr/>
            <p:nvPr/>
          </p:nvSpPr>
          <p:spPr>
            <a:xfrm>
              <a:off x="7307664" y="50191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7307664" y="5214038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tx230"/>
            <p:cNvSpPr/>
            <p:nvPr/>
          </p:nvSpPr>
          <p:spPr>
            <a:xfrm>
              <a:off x="7518483" y="4986529"/>
              <a:ext cx="330324" cy="112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</a:t>
              </a:r>
            </a:p>
          </p:txBody>
        </p:sp>
        <p:sp>
          <p:nvSpPr>
            <p:cNvPr id="231" name="tx231"/>
            <p:cNvSpPr/>
            <p:nvPr/>
          </p:nvSpPr>
          <p:spPr>
            <a:xfrm>
              <a:off x="7518483" y="5178030"/>
              <a:ext cx="448865" cy="115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Outlier</a:t>
              </a:r>
            </a:p>
          </p:txBody>
        </p:sp>
        <p:sp>
          <p:nvSpPr>
            <p:cNvPr id="232" name="tx232"/>
            <p:cNvSpPr/>
            <p:nvPr/>
          </p:nvSpPr>
          <p:spPr>
            <a:xfrm>
              <a:off x="2878000" y="621074"/>
              <a:ext cx="8728670" cy="194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BRCA1,Bowel cancer in the colon or rectum,Polyphen Score,Variants by P Value Category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073935" y="2635710"/>
              <a:ext cx="1175605" cy="204273"/>
            </a:xfrm>
            <a:custGeom>
              <a:avLst/>
              <a:pathLst>
                <a:path w="1175605" h="204273">
                  <a:moveTo>
                    <a:pt x="581219" y="204273"/>
                  </a:moveTo>
                  <a:lnTo>
                    <a:pt x="580850" y="203874"/>
                  </a:lnTo>
                  <a:lnTo>
                    <a:pt x="580455" y="203474"/>
                  </a:lnTo>
                  <a:lnTo>
                    <a:pt x="580052" y="203074"/>
                  </a:lnTo>
                  <a:lnTo>
                    <a:pt x="579615" y="202674"/>
                  </a:lnTo>
                  <a:lnTo>
                    <a:pt x="579172" y="202275"/>
                  </a:lnTo>
                  <a:lnTo>
                    <a:pt x="578691" y="201875"/>
                  </a:lnTo>
                  <a:lnTo>
                    <a:pt x="578201" y="201475"/>
                  </a:lnTo>
                  <a:lnTo>
                    <a:pt x="577677" y="201075"/>
                  </a:lnTo>
                  <a:lnTo>
                    <a:pt x="577136" y="200676"/>
                  </a:lnTo>
                  <a:lnTo>
                    <a:pt x="576566" y="200276"/>
                  </a:lnTo>
                  <a:lnTo>
                    <a:pt x="575970" y="199876"/>
                  </a:lnTo>
                  <a:lnTo>
                    <a:pt x="575351" y="199476"/>
                  </a:lnTo>
                  <a:lnTo>
                    <a:pt x="574696" y="199077"/>
                  </a:lnTo>
                  <a:lnTo>
                    <a:pt x="574023" y="198677"/>
                  </a:lnTo>
                  <a:lnTo>
                    <a:pt x="573304" y="198277"/>
                  </a:lnTo>
                  <a:lnTo>
                    <a:pt x="572575" y="197877"/>
                  </a:lnTo>
                  <a:lnTo>
                    <a:pt x="571788" y="197478"/>
                  </a:lnTo>
                  <a:lnTo>
                    <a:pt x="570990" y="197078"/>
                  </a:lnTo>
                  <a:lnTo>
                    <a:pt x="570137" y="196678"/>
                  </a:lnTo>
                  <a:lnTo>
                    <a:pt x="569265" y="196278"/>
                  </a:lnTo>
                  <a:lnTo>
                    <a:pt x="568344" y="195879"/>
                  </a:lnTo>
                  <a:lnTo>
                    <a:pt x="567392" y="195479"/>
                  </a:lnTo>
                  <a:lnTo>
                    <a:pt x="566398" y="195079"/>
                  </a:lnTo>
                  <a:lnTo>
                    <a:pt x="565360" y="194679"/>
                  </a:lnTo>
                  <a:lnTo>
                    <a:pt x="564290" y="194280"/>
                  </a:lnTo>
                  <a:lnTo>
                    <a:pt x="563162" y="193880"/>
                  </a:lnTo>
                  <a:lnTo>
                    <a:pt x="562011" y="193480"/>
                  </a:lnTo>
                  <a:lnTo>
                    <a:pt x="560786" y="193080"/>
                  </a:lnTo>
                  <a:lnTo>
                    <a:pt x="559547" y="192681"/>
                  </a:lnTo>
                  <a:lnTo>
                    <a:pt x="558222" y="192281"/>
                  </a:lnTo>
                  <a:lnTo>
                    <a:pt x="556879" y="191881"/>
                  </a:lnTo>
                  <a:lnTo>
                    <a:pt x="555460" y="191481"/>
                  </a:lnTo>
                  <a:lnTo>
                    <a:pt x="554007" y="191082"/>
                  </a:lnTo>
                  <a:lnTo>
                    <a:pt x="552489" y="190682"/>
                  </a:lnTo>
                  <a:lnTo>
                    <a:pt x="550920" y="190282"/>
                  </a:lnTo>
                  <a:lnTo>
                    <a:pt x="549298" y="189882"/>
                  </a:lnTo>
                  <a:lnTo>
                    <a:pt x="547607" y="189483"/>
                  </a:lnTo>
                  <a:lnTo>
                    <a:pt x="545877" y="189083"/>
                  </a:lnTo>
                  <a:lnTo>
                    <a:pt x="544058" y="188683"/>
                  </a:lnTo>
                  <a:lnTo>
                    <a:pt x="542215" y="188283"/>
                  </a:lnTo>
                  <a:lnTo>
                    <a:pt x="540262" y="187884"/>
                  </a:lnTo>
                  <a:lnTo>
                    <a:pt x="538290" y="187484"/>
                  </a:lnTo>
                  <a:lnTo>
                    <a:pt x="536207" y="187084"/>
                  </a:lnTo>
                  <a:lnTo>
                    <a:pt x="534094" y="186684"/>
                  </a:lnTo>
                  <a:lnTo>
                    <a:pt x="531884" y="186285"/>
                  </a:lnTo>
                  <a:lnTo>
                    <a:pt x="529624" y="185885"/>
                  </a:lnTo>
                  <a:lnTo>
                    <a:pt x="527283" y="185485"/>
                  </a:lnTo>
                  <a:lnTo>
                    <a:pt x="524869" y="185085"/>
                  </a:lnTo>
                  <a:lnTo>
                    <a:pt x="522393" y="184686"/>
                  </a:lnTo>
                  <a:lnTo>
                    <a:pt x="519820" y="184286"/>
                  </a:lnTo>
                  <a:lnTo>
                    <a:pt x="517204" y="183886"/>
                  </a:lnTo>
                  <a:lnTo>
                    <a:pt x="514468" y="183486"/>
                  </a:lnTo>
                  <a:lnTo>
                    <a:pt x="511709" y="183087"/>
                  </a:lnTo>
                  <a:lnTo>
                    <a:pt x="508804" y="182687"/>
                  </a:lnTo>
                  <a:lnTo>
                    <a:pt x="505876" y="182287"/>
                  </a:lnTo>
                  <a:lnTo>
                    <a:pt x="502819" y="181887"/>
                  </a:lnTo>
                  <a:lnTo>
                    <a:pt x="499717" y="181488"/>
                  </a:lnTo>
                  <a:lnTo>
                    <a:pt x="496506" y="181088"/>
                  </a:lnTo>
                  <a:lnTo>
                    <a:pt x="493227" y="180688"/>
                  </a:lnTo>
                  <a:lnTo>
                    <a:pt x="489860" y="180288"/>
                  </a:lnTo>
                  <a:lnTo>
                    <a:pt x="486398" y="179888"/>
                  </a:lnTo>
                  <a:lnTo>
                    <a:pt x="482872" y="179489"/>
                  </a:lnTo>
                  <a:lnTo>
                    <a:pt x="479227" y="179089"/>
                  </a:lnTo>
                  <a:lnTo>
                    <a:pt x="475540" y="178689"/>
                  </a:lnTo>
                  <a:lnTo>
                    <a:pt x="471708" y="178289"/>
                  </a:lnTo>
                  <a:lnTo>
                    <a:pt x="467852" y="177890"/>
                  </a:lnTo>
                  <a:lnTo>
                    <a:pt x="463839" y="177490"/>
                  </a:lnTo>
                  <a:lnTo>
                    <a:pt x="459795" y="177090"/>
                  </a:lnTo>
                  <a:lnTo>
                    <a:pt x="455618" y="176690"/>
                  </a:lnTo>
                  <a:lnTo>
                    <a:pt x="451385" y="176291"/>
                  </a:lnTo>
                  <a:lnTo>
                    <a:pt x="447045" y="175891"/>
                  </a:lnTo>
                  <a:lnTo>
                    <a:pt x="442624" y="175491"/>
                  </a:lnTo>
                  <a:lnTo>
                    <a:pt x="438120" y="175091"/>
                  </a:lnTo>
                  <a:lnTo>
                    <a:pt x="433511" y="174692"/>
                  </a:lnTo>
                  <a:lnTo>
                    <a:pt x="428845" y="174292"/>
                  </a:lnTo>
                  <a:lnTo>
                    <a:pt x="424052" y="173892"/>
                  </a:lnTo>
                  <a:lnTo>
                    <a:pt x="419226" y="173492"/>
                  </a:lnTo>
                  <a:lnTo>
                    <a:pt x="414250" y="173093"/>
                  </a:lnTo>
                  <a:lnTo>
                    <a:pt x="409251" y="172693"/>
                  </a:lnTo>
                  <a:lnTo>
                    <a:pt x="404113" y="172293"/>
                  </a:lnTo>
                  <a:lnTo>
                    <a:pt x="398937" y="171893"/>
                  </a:lnTo>
                  <a:lnTo>
                    <a:pt x="393649" y="171494"/>
                  </a:lnTo>
                  <a:lnTo>
                    <a:pt x="388302" y="171094"/>
                  </a:lnTo>
                  <a:lnTo>
                    <a:pt x="382868" y="170694"/>
                  </a:lnTo>
                  <a:lnTo>
                    <a:pt x="377357" y="170294"/>
                  </a:lnTo>
                  <a:lnTo>
                    <a:pt x="371782" y="169895"/>
                  </a:lnTo>
                  <a:lnTo>
                    <a:pt x="366114" y="169495"/>
                  </a:lnTo>
                  <a:lnTo>
                    <a:pt x="360405" y="169095"/>
                  </a:lnTo>
                  <a:lnTo>
                    <a:pt x="354589" y="168695"/>
                  </a:lnTo>
                  <a:lnTo>
                    <a:pt x="348753" y="168296"/>
                  </a:lnTo>
                  <a:lnTo>
                    <a:pt x="342799" y="167896"/>
                  </a:lnTo>
                  <a:lnTo>
                    <a:pt x="336828" y="167496"/>
                  </a:lnTo>
                  <a:lnTo>
                    <a:pt x="330763" y="167096"/>
                  </a:lnTo>
                  <a:lnTo>
                    <a:pt x="324668" y="166697"/>
                  </a:lnTo>
                  <a:lnTo>
                    <a:pt x="318502" y="166297"/>
                  </a:lnTo>
                  <a:lnTo>
                    <a:pt x="312295" y="165897"/>
                  </a:lnTo>
                  <a:lnTo>
                    <a:pt x="306039" y="165497"/>
                  </a:lnTo>
                  <a:lnTo>
                    <a:pt x="299734" y="165098"/>
                  </a:lnTo>
                  <a:lnTo>
                    <a:pt x="293398" y="164698"/>
                  </a:lnTo>
                  <a:lnTo>
                    <a:pt x="287010" y="164298"/>
                  </a:lnTo>
                  <a:lnTo>
                    <a:pt x="280605" y="163898"/>
                  </a:lnTo>
                  <a:lnTo>
                    <a:pt x="274150" y="163499"/>
                  </a:lnTo>
                  <a:lnTo>
                    <a:pt x="267687" y="163099"/>
                  </a:lnTo>
                  <a:lnTo>
                    <a:pt x="261184" y="162699"/>
                  </a:lnTo>
                  <a:lnTo>
                    <a:pt x="254674" y="162299"/>
                  </a:lnTo>
                  <a:lnTo>
                    <a:pt x="248142" y="161900"/>
                  </a:lnTo>
                  <a:lnTo>
                    <a:pt x="241605" y="161500"/>
                  </a:lnTo>
                  <a:lnTo>
                    <a:pt x="235058" y="161100"/>
                  </a:lnTo>
                  <a:lnTo>
                    <a:pt x="228511" y="160700"/>
                  </a:lnTo>
                  <a:lnTo>
                    <a:pt x="221964" y="160301"/>
                  </a:lnTo>
                  <a:lnTo>
                    <a:pt x="215428" y="159901"/>
                  </a:lnTo>
                  <a:lnTo>
                    <a:pt x="208897" y="159501"/>
                  </a:lnTo>
                  <a:lnTo>
                    <a:pt x="202391" y="159101"/>
                  </a:lnTo>
                  <a:lnTo>
                    <a:pt x="195891" y="158702"/>
                  </a:lnTo>
                  <a:lnTo>
                    <a:pt x="189437" y="158302"/>
                  </a:lnTo>
                  <a:lnTo>
                    <a:pt x="182993" y="157902"/>
                  </a:lnTo>
                  <a:lnTo>
                    <a:pt x="176604" y="157502"/>
                  </a:lnTo>
                  <a:lnTo>
                    <a:pt x="170238" y="157103"/>
                  </a:lnTo>
                  <a:lnTo>
                    <a:pt x="163931" y="156703"/>
                  </a:lnTo>
                  <a:lnTo>
                    <a:pt x="157665" y="156303"/>
                  </a:lnTo>
                  <a:lnTo>
                    <a:pt x="151456" y="155903"/>
                  </a:lnTo>
                  <a:lnTo>
                    <a:pt x="145312" y="155504"/>
                  </a:lnTo>
                  <a:lnTo>
                    <a:pt x="139218" y="155104"/>
                  </a:lnTo>
                  <a:lnTo>
                    <a:pt x="133219" y="154704"/>
                  </a:lnTo>
                  <a:lnTo>
                    <a:pt x="127257" y="154304"/>
                  </a:lnTo>
                  <a:lnTo>
                    <a:pt x="121425" y="153905"/>
                  </a:lnTo>
                  <a:lnTo>
                    <a:pt x="115616" y="153505"/>
                  </a:lnTo>
                  <a:lnTo>
                    <a:pt x="109970" y="153105"/>
                  </a:lnTo>
                  <a:lnTo>
                    <a:pt x="104355" y="152705"/>
                  </a:lnTo>
                  <a:lnTo>
                    <a:pt x="98892" y="152306"/>
                  </a:lnTo>
                  <a:lnTo>
                    <a:pt x="93493" y="151906"/>
                  </a:lnTo>
                  <a:lnTo>
                    <a:pt x="88229" y="151506"/>
                  </a:lnTo>
                  <a:lnTo>
                    <a:pt x="83067" y="151106"/>
                  </a:lnTo>
                  <a:lnTo>
                    <a:pt x="78018" y="150707"/>
                  </a:lnTo>
                  <a:lnTo>
                    <a:pt x="73114" y="150307"/>
                  </a:lnTo>
                  <a:lnTo>
                    <a:pt x="68296" y="149907"/>
                  </a:lnTo>
                  <a:lnTo>
                    <a:pt x="63669" y="149507"/>
                  </a:lnTo>
                  <a:lnTo>
                    <a:pt x="59098" y="149107"/>
                  </a:lnTo>
                  <a:lnTo>
                    <a:pt x="54767" y="148708"/>
                  </a:lnTo>
                  <a:lnTo>
                    <a:pt x="50476" y="148308"/>
                  </a:lnTo>
                  <a:lnTo>
                    <a:pt x="46439" y="147908"/>
                  </a:lnTo>
                  <a:lnTo>
                    <a:pt x="42467" y="147508"/>
                  </a:lnTo>
                  <a:lnTo>
                    <a:pt x="38716" y="147109"/>
                  </a:lnTo>
                  <a:lnTo>
                    <a:pt x="35078" y="146709"/>
                  </a:lnTo>
                  <a:lnTo>
                    <a:pt x="31626" y="146309"/>
                  </a:lnTo>
                  <a:lnTo>
                    <a:pt x="28338" y="145909"/>
                  </a:lnTo>
                  <a:lnTo>
                    <a:pt x="25195" y="145510"/>
                  </a:lnTo>
                  <a:lnTo>
                    <a:pt x="22270" y="145110"/>
                  </a:lnTo>
                  <a:lnTo>
                    <a:pt x="19447" y="144710"/>
                  </a:lnTo>
                  <a:lnTo>
                    <a:pt x="16897" y="144310"/>
                  </a:lnTo>
                  <a:lnTo>
                    <a:pt x="14403" y="143911"/>
                  </a:lnTo>
                  <a:lnTo>
                    <a:pt x="12238" y="143511"/>
                  </a:lnTo>
                  <a:lnTo>
                    <a:pt x="10125" y="143111"/>
                  </a:lnTo>
                  <a:lnTo>
                    <a:pt x="8309" y="142711"/>
                  </a:lnTo>
                  <a:lnTo>
                    <a:pt x="6592" y="142312"/>
                  </a:lnTo>
                  <a:lnTo>
                    <a:pt x="5125" y="141912"/>
                  </a:lnTo>
                  <a:lnTo>
                    <a:pt x="3810" y="141512"/>
                  </a:lnTo>
                  <a:lnTo>
                    <a:pt x="2695" y="141112"/>
                  </a:lnTo>
                  <a:lnTo>
                    <a:pt x="1787" y="140713"/>
                  </a:lnTo>
                  <a:lnTo>
                    <a:pt x="1026" y="140313"/>
                  </a:lnTo>
                  <a:lnTo>
                    <a:pt x="528" y="139913"/>
                  </a:lnTo>
                  <a:lnTo>
                    <a:pt x="123" y="139513"/>
                  </a:lnTo>
                  <a:lnTo>
                    <a:pt x="35" y="139114"/>
                  </a:lnTo>
                  <a:lnTo>
                    <a:pt x="0" y="138714"/>
                  </a:lnTo>
                  <a:lnTo>
                    <a:pt x="307" y="138314"/>
                  </a:lnTo>
                  <a:lnTo>
                    <a:pt x="680" y="137914"/>
                  </a:lnTo>
                  <a:lnTo>
                    <a:pt x="1339" y="137515"/>
                  </a:lnTo>
                  <a:lnTo>
                    <a:pt x="2116" y="137115"/>
                  </a:lnTo>
                  <a:lnTo>
                    <a:pt x="3124" y="136715"/>
                  </a:lnTo>
                  <a:lnTo>
                    <a:pt x="4299" y="136315"/>
                  </a:lnTo>
                  <a:lnTo>
                    <a:pt x="5649" y="135916"/>
                  </a:lnTo>
                  <a:lnTo>
                    <a:pt x="7215" y="135516"/>
                  </a:lnTo>
                  <a:lnTo>
                    <a:pt x="8901" y="135116"/>
                  </a:lnTo>
                  <a:lnTo>
                    <a:pt x="10847" y="134716"/>
                  </a:lnTo>
                  <a:lnTo>
                    <a:pt x="12862" y="134317"/>
                  </a:lnTo>
                  <a:lnTo>
                    <a:pt x="15177" y="133917"/>
                  </a:lnTo>
                  <a:lnTo>
                    <a:pt x="17538" y="133517"/>
                  </a:lnTo>
                  <a:lnTo>
                    <a:pt x="20180" y="133117"/>
                  </a:lnTo>
                  <a:lnTo>
                    <a:pt x="22894" y="132718"/>
                  </a:lnTo>
                  <a:lnTo>
                    <a:pt x="25832" y="132318"/>
                  </a:lnTo>
                  <a:lnTo>
                    <a:pt x="28882" y="131918"/>
                  </a:lnTo>
                  <a:lnTo>
                    <a:pt x="32104" y="131518"/>
                  </a:lnTo>
                  <a:lnTo>
                    <a:pt x="35473" y="131119"/>
                  </a:lnTo>
                  <a:lnTo>
                    <a:pt x="38964" y="130719"/>
                  </a:lnTo>
                  <a:lnTo>
                    <a:pt x="42633" y="130319"/>
                  </a:lnTo>
                  <a:lnTo>
                    <a:pt x="46379" y="129919"/>
                  </a:lnTo>
                  <a:lnTo>
                    <a:pt x="50328" y="129520"/>
                  </a:lnTo>
                  <a:lnTo>
                    <a:pt x="54313" y="129120"/>
                  </a:lnTo>
                  <a:lnTo>
                    <a:pt x="58519" y="128720"/>
                  </a:lnTo>
                  <a:lnTo>
                    <a:pt x="62756" y="128320"/>
                  </a:lnTo>
                  <a:lnTo>
                    <a:pt x="67167" y="127921"/>
                  </a:lnTo>
                  <a:lnTo>
                    <a:pt x="71634" y="127521"/>
                  </a:lnTo>
                  <a:lnTo>
                    <a:pt x="76231" y="127121"/>
                  </a:lnTo>
                  <a:lnTo>
                    <a:pt x="80903" y="126721"/>
                  </a:lnTo>
                  <a:lnTo>
                    <a:pt x="85667" y="126322"/>
                  </a:lnTo>
                  <a:lnTo>
                    <a:pt x="90520" y="125922"/>
                  </a:lnTo>
                  <a:lnTo>
                    <a:pt x="95431" y="125522"/>
                  </a:lnTo>
                  <a:lnTo>
                    <a:pt x="100438" y="125122"/>
                  </a:lnTo>
                  <a:lnTo>
                    <a:pt x="105476" y="124723"/>
                  </a:lnTo>
                  <a:lnTo>
                    <a:pt x="110611" y="124323"/>
                  </a:lnTo>
                  <a:lnTo>
                    <a:pt x="115760" y="123923"/>
                  </a:lnTo>
                  <a:lnTo>
                    <a:pt x="120991" y="123523"/>
                  </a:lnTo>
                  <a:lnTo>
                    <a:pt x="126235" y="123124"/>
                  </a:lnTo>
                  <a:lnTo>
                    <a:pt x="131531" y="122724"/>
                  </a:lnTo>
                  <a:lnTo>
                    <a:pt x="136842" y="122324"/>
                  </a:lnTo>
                  <a:lnTo>
                    <a:pt x="142181" y="121924"/>
                  </a:lnTo>
                  <a:lnTo>
                    <a:pt x="147532" y="121525"/>
                  </a:lnTo>
                  <a:lnTo>
                    <a:pt x="152893" y="121125"/>
                  </a:lnTo>
                  <a:lnTo>
                    <a:pt x="158255" y="120725"/>
                  </a:lnTo>
                  <a:lnTo>
                    <a:pt x="163618" y="120325"/>
                  </a:lnTo>
                  <a:lnTo>
                    <a:pt x="168964" y="119925"/>
                  </a:lnTo>
                  <a:lnTo>
                    <a:pt x="174307" y="119526"/>
                  </a:lnTo>
                  <a:lnTo>
                    <a:pt x="179610" y="119126"/>
                  </a:lnTo>
                  <a:lnTo>
                    <a:pt x="184905" y="118726"/>
                  </a:lnTo>
                  <a:lnTo>
                    <a:pt x="190145" y="118326"/>
                  </a:lnTo>
                  <a:lnTo>
                    <a:pt x="195364" y="117927"/>
                  </a:lnTo>
                  <a:lnTo>
                    <a:pt x="200522" y="117527"/>
                  </a:lnTo>
                  <a:lnTo>
                    <a:pt x="205638" y="117127"/>
                  </a:lnTo>
                  <a:lnTo>
                    <a:pt x="210695" y="116727"/>
                  </a:lnTo>
                  <a:lnTo>
                    <a:pt x="215683" y="116328"/>
                  </a:lnTo>
                  <a:lnTo>
                    <a:pt x="220618" y="115928"/>
                  </a:lnTo>
                  <a:lnTo>
                    <a:pt x="225453" y="115528"/>
                  </a:lnTo>
                  <a:lnTo>
                    <a:pt x="230248" y="115128"/>
                  </a:lnTo>
                  <a:lnTo>
                    <a:pt x="234906" y="114729"/>
                  </a:lnTo>
                  <a:lnTo>
                    <a:pt x="239541" y="114329"/>
                  </a:lnTo>
                  <a:lnTo>
                    <a:pt x="244001" y="113929"/>
                  </a:lnTo>
                  <a:lnTo>
                    <a:pt x="248431" y="113529"/>
                  </a:lnTo>
                  <a:lnTo>
                    <a:pt x="252698" y="113130"/>
                  </a:lnTo>
                  <a:lnTo>
                    <a:pt x="256901" y="112730"/>
                  </a:lnTo>
                  <a:lnTo>
                    <a:pt x="260960" y="112330"/>
                  </a:lnTo>
                  <a:lnTo>
                    <a:pt x="264915" y="111930"/>
                  </a:lnTo>
                  <a:lnTo>
                    <a:pt x="268751" y="111531"/>
                  </a:lnTo>
                  <a:lnTo>
                    <a:pt x="272439" y="111131"/>
                  </a:lnTo>
                  <a:lnTo>
                    <a:pt x="276037" y="110731"/>
                  </a:lnTo>
                  <a:lnTo>
                    <a:pt x="279441" y="110331"/>
                  </a:lnTo>
                  <a:lnTo>
                    <a:pt x="282787" y="109932"/>
                  </a:lnTo>
                  <a:lnTo>
                    <a:pt x="285891" y="109532"/>
                  </a:lnTo>
                  <a:lnTo>
                    <a:pt x="288954" y="109132"/>
                  </a:lnTo>
                  <a:lnTo>
                    <a:pt x="291761" y="108732"/>
                  </a:lnTo>
                  <a:lnTo>
                    <a:pt x="294506" y="108333"/>
                  </a:lnTo>
                  <a:lnTo>
                    <a:pt x="297027" y="107933"/>
                  </a:lnTo>
                  <a:lnTo>
                    <a:pt x="299439" y="107533"/>
                  </a:lnTo>
                  <a:lnTo>
                    <a:pt x="301666" y="107133"/>
                  </a:lnTo>
                  <a:lnTo>
                    <a:pt x="303735" y="106734"/>
                  </a:lnTo>
                  <a:lnTo>
                    <a:pt x="305659" y="106334"/>
                  </a:lnTo>
                  <a:lnTo>
                    <a:pt x="307375" y="105934"/>
                  </a:lnTo>
                  <a:lnTo>
                    <a:pt x="308989" y="105534"/>
                  </a:lnTo>
                  <a:lnTo>
                    <a:pt x="310344" y="105135"/>
                  </a:lnTo>
                  <a:lnTo>
                    <a:pt x="311642" y="104735"/>
                  </a:lnTo>
                  <a:lnTo>
                    <a:pt x="312629" y="104335"/>
                  </a:lnTo>
                  <a:lnTo>
                    <a:pt x="313566" y="103935"/>
                  </a:lnTo>
                  <a:lnTo>
                    <a:pt x="314220" y="103536"/>
                  </a:lnTo>
                  <a:lnTo>
                    <a:pt x="314785" y="103136"/>
                  </a:lnTo>
                  <a:lnTo>
                    <a:pt x="315112" y="102736"/>
                  </a:lnTo>
                  <a:lnTo>
                    <a:pt x="315301" y="102336"/>
                  </a:lnTo>
                  <a:lnTo>
                    <a:pt x="315301" y="101937"/>
                  </a:lnTo>
                  <a:lnTo>
                    <a:pt x="315112" y="101537"/>
                  </a:lnTo>
                  <a:lnTo>
                    <a:pt x="314785" y="101137"/>
                  </a:lnTo>
                  <a:lnTo>
                    <a:pt x="314220" y="100737"/>
                  </a:lnTo>
                  <a:lnTo>
                    <a:pt x="313566" y="100338"/>
                  </a:lnTo>
                  <a:lnTo>
                    <a:pt x="312629" y="99938"/>
                  </a:lnTo>
                  <a:lnTo>
                    <a:pt x="311642" y="99538"/>
                  </a:lnTo>
                  <a:lnTo>
                    <a:pt x="310344" y="99138"/>
                  </a:lnTo>
                  <a:lnTo>
                    <a:pt x="308989" y="98739"/>
                  </a:lnTo>
                  <a:lnTo>
                    <a:pt x="307375" y="98339"/>
                  </a:lnTo>
                  <a:lnTo>
                    <a:pt x="305659" y="97939"/>
                  </a:lnTo>
                  <a:lnTo>
                    <a:pt x="303735" y="97539"/>
                  </a:lnTo>
                  <a:lnTo>
                    <a:pt x="301666" y="97140"/>
                  </a:lnTo>
                  <a:lnTo>
                    <a:pt x="299439" y="96740"/>
                  </a:lnTo>
                  <a:lnTo>
                    <a:pt x="297027" y="96340"/>
                  </a:lnTo>
                  <a:lnTo>
                    <a:pt x="294506" y="95940"/>
                  </a:lnTo>
                  <a:lnTo>
                    <a:pt x="291761" y="95541"/>
                  </a:lnTo>
                  <a:lnTo>
                    <a:pt x="288954" y="95141"/>
                  </a:lnTo>
                  <a:lnTo>
                    <a:pt x="285891" y="94741"/>
                  </a:lnTo>
                  <a:lnTo>
                    <a:pt x="282787" y="94341"/>
                  </a:lnTo>
                  <a:lnTo>
                    <a:pt x="279441" y="93942"/>
                  </a:lnTo>
                  <a:lnTo>
                    <a:pt x="276037" y="93542"/>
                  </a:lnTo>
                  <a:lnTo>
                    <a:pt x="272439" y="93142"/>
                  </a:lnTo>
                  <a:lnTo>
                    <a:pt x="268751" y="92742"/>
                  </a:lnTo>
                  <a:lnTo>
                    <a:pt x="264915" y="92343"/>
                  </a:lnTo>
                  <a:lnTo>
                    <a:pt x="260960" y="91943"/>
                  </a:lnTo>
                  <a:lnTo>
                    <a:pt x="256901" y="91543"/>
                  </a:lnTo>
                  <a:lnTo>
                    <a:pt x="252698" y="91143"/>
                  </a:lnTo>
                  <a:lnTo>
                    <a:pt x="248431" y="90744"/>
                  </a:lnTo>
                  <a:lnTo>
                    <a:pt x="244001" y="90344"/>
                  </a:lnTo>
                  <a:lnTo>
                    <a:pt x="239541" y="89944"/>
                  </a:lnTo>
                  <a:lnTo>
                    <a:pt x="234906" y="89544"/>
                  </a:lnTo>
                  <a:lnTo>
                    <a:pt x="230248" y="89144"/>
                  </a:lnTo>
                  <a:lnTo>
                    <a:pt x="225453" y="88745"/>
                  </a:lnTo>
                  <a:lnTo>
                    <a:pt x="220618" y="88345"/>
                  </a:lnTo>
                  <a:lnTo>
                    <a:pt x="215683" y="87945"/>
                  </a:lnTo>
                  <a:lnTo>
                    <a:pt x="210695" y="87545"/>
                  </a:lnTo>
                  <a:lnTo>
                    <a:pt x="205638" y="87146"/>
                  </a:lnTo>
                  <a:lnTo>
                    <a:pt x="200522" y="86746"/>
                  </a:lnTo>
                  <a:lnTo>
                    <a:pt x="195364" y="86346"/>
                  </a:lnTo>
                  <a:lnTo>
                    <a:pt x="190145" y="85946"/>
                  </a:lnTo>
                  <a:lnTo>
                    <a:pt x="184905" y="85547"/>
                  </a:lnTo>
                  <a:lnTo>
                    <a:pt x="179610" y="85147"/>
                  </a:lnTo>
                  <a:lnTo>
                    <a:pt x="174307" y="84747"/>
                  </a:lnTo>
                  <a:lnTo>
                    <a:pt x="168964" y="84347"/>
                  </a:lnTo>
                  <a:lnTo>
                    <a:pt x="163618" y="83948"/>
                  </a:lnTo>
                  <a:lnTo>
                    <a:pt x="158255" y="83548"/>
                  </a:lnTo>
                  <a:lnTo>
                    <a:pt x="152893" y="83148"/>
                  </a:lnTo>
                  <a:lnTo>
                    <a:pt x="147532" y="82748"/>
                  </a:lnTo>
                  <a:lnTo>
                    <a:pt x="142181" y="82349"/>
                  </a:lnTo>
                  <a:lnTo>
                    <a:pt x="136842" y="81949"/>
                  </a:lnTo>
                  <a:lnTo>
                    <a:pt x="131531" y="81549"/>
                  </a:lnTo>
                  <a:lnTo>
                    <a:pt x="126235" y="81149"/>
                  </a:lnTo>
                  <a:lnTo>
                    <a:pt x="120991" y="80750"/>
                  </a:lnTo>
                  <a:lnTo>
                    <a:pt x="115760" y="80350"/>
                  </a:lnTo>
                  <a:lnTo>
                    <a:pt x="110611" y="79950"/>
                  </a:lnTo>
                  <a:lnTo>
                    <a:pt x="105476" y="79550"/>
                  </a:lnTo>
                  <a:lnTo>
                    <a:pt x="100438" y="79151"/>
                  </a:lnTo>
                  <a:lnTo>
                    <a:pt x="95431" y="78751"/>
                  </a:lnTo>
                  <a:lnTo>
                    <a:pt x="90520" y="78351"/>
                  </a:lnTo>
                  <a:lnTo>
                    <a:pt x="85667" y="77951"/>
                  </a:lnTo>
                  <a:lnTo>
                    <a:pt x="80903" y="77552"/>
                  </a:lnTo>
                  <a:lnTo>
                    <a:pt x="76231" y="77152"/>
                  </a:lnTo>
                  <a:lnTo>
                    <a:pt x="71634" y="76752"/>
                  </a:lnTo>
                  <a:lnTo>
                    <a:pt x="67167" y="76352"/>
                  </a:lnTo>
                  <a:lnTo>
                    <a:pt x="62756" y="75953"/>
                  </a:lnTo>
                  <a:lnTo>
                    <a:pt x="58519" y="75553"/>
                  </a:lnTo>
                  <a:lnTo>
                    <a:pt x="54313" y="75153"/>
                  </a:lnTo>
                  <a:lnTo>
                    <a:pt x="50328" y="74753"/>
                  </a:lnTo>
                  <a:lnTo>
                    <a:pt x="46379" y="74354"/>
                  </a:lnTo>
                  <a:lnTo>
                    <a:pt x="42633" y="73954"/>
                  </a:lnTo>
                  <a:lnTo>
                    <a:pt x="38964" y="73554"/>
                  </a:lnTo>
                  <a:lnTo>
                    <a:pt x="35473" y="73154"/>
                  </a:lnTo>
                  <a:lnTo>
                    <a:pt x="32104" y="72755"/>
                  </a:lnTo>
                  <a:lnTo>
                    <a:pt x="28882" y="72355"/>
                  </a:lnTo>
                  <a:lnTo>
                    <a:pt x="25832" y="71955"/>
                  </a:lnTo>
                  <a:lnTo>
                    <a:pt x="22894" y="71555"/>
                  </a:lnTo>
                  <a:lnTo>
                    <a:pt x="20180" y="71156"/>
                  </a:lnTo>
                  <a:lnTo>
                    <a:pt x="17538" y="70756"/>
                  </a:lnTo>
                  <a:lnTo>
                    <a:pt x="15177" y="70356"/>
                  </a:lnTo>
                  <a:lnTo>
                    <a:pt x="12862" y="69956"/>
                  </a:lnTo>
                  <a:lnTo>
                    <a:pt x="10847" y="69557"/>
                  </a:lnTo>
                  <a:lnTo>
                    <a:pt x="8901" y="69157"/>
                  </a:lnTo>
                  <a:lnTo>
                    <a:pt x="7215" y="68757"/>
                  </a:lnTo>
                  <a:lnTo>
                    <a:pt x="5649" y="68357"/>
                  </a:lnTo>
                  <a:lnTo>
                    <a:pt x="4299" y="67958"/>
                  </a:lnTo>
                  <a:lnTo>
                    <a:pt x="3124" y="67558"/>
                  </a:lnTo>
                  <a:lnTo>
                    <a:pt x="2116" y="67158"/>
                  </a:lnTo>
                  <a:lnTo>
                    <a:pt x="1339" y="66758"/>
                  </a:lnTo>
                  <a:lnTo>
                    <a:pt x="680" y="66359"/>
                  </a:lnTo>
                  <a:lnTo>
                    <a:pt x="307" y="65959"/>
                  </a:lnTo>
                  <a:lnTo>
                    <a:pt x="0" y="65559"/>
                  </a:lnTo>
                  <a:lnTo>
                    <a:pt x="35" y="65159"/>
                  </a:lnTo>
                  <a:lnTo>
                    <a:pt x="123" y="64760"/>
                  </a:lnTo>
                  <a:lnTo>
                    <a:pt x="528" y="64360"/>
                  </a:lnTo>
                  <a:lnTo>
                    <a:pt x="1026" y="63960"/>
                  </a:lnTo>
                  <a:lnTo>
                    <a:pt x="1787" y="63560"/>
                  </a:lnTo>
                  <a:lnTo>
                    <a:pt x="2695" y="63161"/>
                  </a:lnTo>
                  <a:lnTo>
                    <a:pt x="3810" y="62761"/>
                  </a:lnTo>
                  <a:lnTo>
                    <a:pt x="5125" y="62361"/>
                  </a:lnTo>
                  <a:lnTo>
                    <a:pt x="6592" y="61961"/>
                  </a:lnTo>
                  <a:lnTo>
                    <a:pt x="8309" y="61562"/>
                  </a:lnTo>
                  <a:lnTo>
                    <a:pt x="10125" y="61162"/>
                  </a:lnTo>
                  <a:lnTo>
                    <a:pt x="12238" y="60762"/>
                  </a:lnTo>
                  <a:lnTo>
                    <a:pt x="14403" y="60362"/>
                  </a:lnTo>
                  <a:lnTo>
                    <a:pt x="16897" y="59962"/>
                  </a:lnTo>
                  <a:lnTo>
                    <a:pt x="19447" y="59563"/>
                  </a:lnTo>
                  <a:lnTo>
                    <a:pt x="22270" y="59163"/>
                  </a:lnTo>
                  <a:lnTo>
                    <a:pt x="25195" y="58763"/>
                  </a:lnTo>
                  <a:lnTo>
                    <a:pt x="28338" y="58363"/>
                  </a:lnTo>
                  <a:lnTo>
                    <a:pt x="31626" y="57964"/>
                  </a:lnTo>
                  <a:lnTo>
                    <a:pt x="35078" y="57564"/>
                  </a:lnTo>
                  <a:lnTo>
                    <a:pt x="38716" y="57164"/>
                  </a:lnTo>
                  <a:lnTo>
                    <a:pt x="42467" y="56764"/>
                  </a:lnTo>
                  <a:lnTo>
                    <a:pt x="46439" y="56365"/>
                  </a:lnTo>
                  <a:lnTo>
                    <a:pt x="50476" y="55965"/>
                  </a:lnTo>
                  <a:lnTo>
                    <a:pt x="54767" y="55565"/>
                  </a:lnTo>
                  <a:lnTo>
                    <a:pt x="59098" y="55165"/>
                  </a:lnTo>
                  <a:lnTo>
                    <a:pt x="63669" y="54766"/>
                  </a:lnTo>
                  <a:lnTo>
                    <a:pt x="68296" y="54366"/>
                  </a:lnTo>
                  <a:lnTo>
                    <a:pt x="73114" y="53966"/>
                  </a:lnTo>
                  <a:lnTo>
                    <a:pt x="78018" y="53566"/>
                  </a:lnTo>
                  <a:lnTo>
                    <a:pt x="83067" y="53167"/>
                  </a:lnTo>
                  <a:lnTo>
                    <a:pt x="88229" y="52767"/>
                  </a:lnTo>
                  <a:lnTo>
                    <a:pt x="93493" y="52367"/>
                  </a:lnTo>
                  <a:lnTo>
                    <a:pt x="98892" y="51967"/>
                  </a:lnTo>
                  <a:lnTo>
                    <a:pt x="104355" y="51568"/>
                  </a:lnTo>
                  <a:lnTo>
                    <a:pt x="109970" y="51168"/>
                  </a:lnTo>
                  <a:lnTo>
                    <a:pt x="115616" y="50768"/>
                  </a:lnTo>
                  <a:lnTo>
                    <a:pt x="121425" y="50368"/>
                  </a:lnTo>
                  <a:lnTo>
                    <a:pt x="127257" y="49969"/>
                  </a:lnTo>
                  <a:lnTo>
                    <a:pt x="133219" y="49569"/>
                  </a:lnTo>
                  <a:lnTo>
                    <a:pt x="139218" y="49169"/>
                  </a:lnTo>
                  <a:lnTo>
                    <a:pt x="145312" y="48769"/>
                  </a:lnTo>
                  <a:lnTo>
                    <a:pt x="151456" y="48370"/>
                  </a:lnTo>
                  <a:lnTo>
                    <a:pt x="157665" y="47970"/>
                  </a:lnTo>
                  <a:lnTo>
                    <a:pt x="163931" y="47570"/>
                  </a:lnTo>
                  <a:lnTo>
                    <a:pt x="170238" y="47170"/>
                  </a:lnTo>
                  <a:lnTo>
                    <a:pt x="176604" y="46771"/>
                  </a:lnTo>
                  <a:lnTo>
                    <a:pt x="182993" y="46371"/>
                  </a:lnTo>
                  <a:lnTo>
                    <a:pt x="189437" y="45971"/>
                  </a:lnTo>
                  <a:lnTo>
                    <a:pt x="195891" y="45571"/>
                  </a:lnTo>
                  <a:lnTo>
                    <a:pt x="202391" y="45172"/>
                  </a:lnTo>
                  <a:lnTo>
                    <a:pt x="208897" y="44772"/>
                  </a:lnTo>
                  <a:lnTo>
                    <a:pt x="215428" y="44372"/>
                  </a:lnTo>
                  <a:lnTo>
                    <a:pt x="221964" y="43972"/>
                  </a:lnTo>
                  <a:lnTo>
                    <a:pt x="228511" y="43573"/>
                  </a:lnTo>
                  <a:lnTo>
                    <a:pt x="235058" y="43173"/>
                  </a:lnTo>
                  <a:lnTo>
                    <a:pt x="241605" y="42773"/>
                  </a:lnTo>
                  <a:lnTo>
                    <a:pt x="248142" y="42373"/>
                  </a:lnTo>
                  <a:lnTo>
                    <a:pt x="254674" y="41974"/>
                  </a:lnTo>
                  <a:lnTo>
                    <a:pt x="261184" y="41574"/>
                  </a:lnTo>
                  <a:lnTo>
                    <a:pt x="267687" y="41174"/>
                  </a:lnTo>
                  <a:lnTo>
                    <a:pt x="274150" y="40774"/>
                  </a:lnTo>
                  <a:lnTo>
                    <a:pt x="280605" y="40375"/>
                  </a:lnTo>
                  <a:lnTo>
                    <a:pt x="287010" y="39975"/>
                  </a:lnTo>
                  <a:lnTo>
                    <a:pt x="293398" y="39575"/>
                  </a:lnTo>
                  <a:lnTo>
                    <a:pt x="299734" y="39175"/>
                  </a:lnTo>
                  <a:lnTo>
                    <a:pt x="306039" y="38776"/>
                  </a:lnTo>
                  <a:lnTo>
                    <a:pt x="312295" y="38376"/>
                  </a:lnTo>
                  <a:lnTo>
                    <a:pt x="318502" y="37976"/>
                  </a:lnTo>
                  <a:lnTo>
                    <a:pt x="324668" y="37576"/>
                  </a:lnTo>
                  <a:lnTo>
                    <a:pt x="330763" y="37177"/>
                  </a:lnTo>
                  <a:lnTo>
                    <a:pt x="336828" y="36777"/>
                  </a:lnTo>
                  <a:lnTo>
                    <a:pt x="342799" y="36377"/>
                  </a:lnTo>
                  <a:lnTo>
                    <a:pt x="348753" y="35977"/>
                  </a:lnTo>
                  <a:lnTo>
                    <a:pt x="354589" y="35578"/>
                  </a:lnTo>
                  <a:lnTo>
                    <a:pt x="360405" y="35178"/>
                  </a:lnTo>
                  <a:lnTo>
                    <a:pt x="366114" y="34778"/>
                  </a:lnTo>
                  <a:lnTo>
                    <a:pt x="371782" y="34378"/>
                  </a:lnTo>
                  <a:lnTo>
                    <a:pt x="377357" y="33979"/>
                  </a:lnTo>
                  <a:lnTo>
                    <a:pt x="382868" y="33579"/>
                  </a:lnTo>
                  <a:lnTo>
                    <a:pt x="388302" y="33179"/>
                  </a:lnTo>
                  <a:lnTo>
                    <a:pt x="393649" y="32779"/>
                  </a:lnTo>
                  <a:lnTo>
                    <a:pt x="398937" y="32380"/>
                  </a:lnTo>
                  <a:lnTo>
                    <a:pt x="404113" y="31980"/>
                  </a:lnTo>
                  <a:lnTo>
                    <a:pt x="409251" y="31580"/>
                  </a:lnTo>
                  <a:lnTo>
                    <a:pt x="414250" y="31180"/>
                  </a:lnTo>
                  <a:lnTo>
                    <a:pt x="419226" y="30781"/>
                  </a:lnTo>
                  <a:lnTo>
                    <a:pt x="424052" y="30381"/>
                  </a:lnTo>
                  <a:lnTo>
                    <a:pt x="428845" y="29981"/>
                  </a:lnTo>
                  <a:lnTo>
                    <a:pt x="433511" y="29581"/>
                  </a:lnTo>
                  <a:lnTo>
                    <a:pt x="438120" y="29181"/>
                  </a:lnTo>
                  <a:lnTo>
                    <a:pt x="442624" y="28782"/>
                  </a:lnTo>
                  <a:lnTo>
                    <a:pt x="447045" y="28382"/>
                  </a:lnTo>
                  <a:lnTo>
                    <a:pt x="451385" y="27982"/>
                  </a:lnTo>
                  <a:lnTo>
                    <a:pt x="455618" y="27582"/>
                  </a:lnTo>
                  <a:lnTo>
                    <a:pt x="459795" y="27183"/>
                  </a:lnTo>
                  <a:lnTo>
                    <a:pt x="463839" y="26783"/>
                  </a:lnTo>
                  <a:lnTo>
                    <a:pt x="467852" y="26383"/>
                  </a:lnTo>
                  <a:lnTo>
                    <a:pt x="471708" y="25983"/>
                  </a:lnTo>
                  <a:lnTo>
                    <a:pt x="475540" y="25584"/>
                  </a:lnTo>
                  <a:lnTo>
                    <a:pt x="479227" y="25184"/>
                  </a:lnTo>
                  <a:lnTo>
                    <a:pt x="482872" y="24784"/>
                  </a:lnTo>
                  <a:lnTo>
                    <a:pt x="486398" y="24384"/>
                  </a:lnTo>
                  <a:lnTo>
                    <a:pt x="489860" y="23985"/>
                  </a:lnTo>
                  <a:lnTo>
                    <a:pt x="493227" y="23585"/>
                  </a:lnTo>
                  <a:lnTo>
                    <a:pt x="496506" y="23185"/>
                  </a:lnTo>
                  <a:lnTo>
                    <a:pt x="499717" y="22785"/>
                  </a:lnTo>
                  <a:lnTo>
                    <a:pt x="502819" y="22386"/>
                  </a:lnTo>
                  <a:lnTo>
                    <a:pt x="505876" y="21986"/>
                  </a:lnTo>
                  <a:lnTo>
                    <a:pt x="508804" y="21586"/>
                  </a:lnTo>
                  <a:lnTo>
                    <a:pt x="511709" y="21186"/>
                  </a:lnTo>
                  <a:lnTo>
                    <a:pt x="514468" y="20787"/>
                  </a:lnTo>
                  <a:lnTo>
                    <a:pt x="517204" y="20387"/>
                  </a:lnTo>
                  <a:lnTo>
                    <a:pt x="519820" y="19987"/>
                  </a:lnTo>
                  <a:lnTo>
                    <a:pt x="522393" y="19587"/>
                  </a:lnTo>
                  <a:lnTo>
                    <a:pt x="524869" y="19188"/>
                  </a:lnTo>
                  <a:lnTo>
                    <a:pt x="527283" y="18788"/>
                  </a:lnTo>
                  <a:lnTo>
                    <a:pt x="529624" y="18388"/>
                  </a:lnTo>
                  <a:lnTo>
                    <a:pt x="531884" y="17988"/>
                  </a:lnTo>
                  <a:lnTo>
                    <a:pt x="534094" y="17589"/>
                  </a:lnTo>
                  <a:lnTo>
                    <a:pt x="536207" y="17189"/>
                  </a:lnTo>
                  <a:lnTo>
                    <a:pt x="538290" y="16789"/>
                  </a:lnTo>
                  <a:lnTo>
                    <a:pt x="540262" y="16389"/>
                  </a:lnTo>
                  <a:lnTo>
                    <a:pt x="542215" y="15990"/>
                  </a:lnTo>
                  <a:lnTo>
                    <a:pt x="544058" y="15590"/>
                  </a:lnTo>
                  <a:lnTo>
                    <a:pt x="545877" y="15190"/>
                  </a:lnTo>
                  <a:lnTo>
                    <a:pt x="547607" y="14790"/>
                  </a:lnTo>
                  <a:lnTo>
                    <a:pt x="549298" y="14391"/>
                  </a:lnTo>
                  <a:lnTo>
                    <a:pt x="550920" y="13991"/>
                  </a:lnTo>
                  <a:lnTo>
                    <a:pt x="552489" y="13591"/>
                  </a:lnTo>
                  <a:lnTo>
                    <a:pt x="554007" y="13191"/>
                  </a:lnTo>
                  <a:lnTo>
                    <a:pt x="555460" y="12792"/>
                  </a:lnTo>
                  <a:lnTo>
                    <a:pt x="556879" y="12392"/>
                  </a:lnTo>
                  <a:lnTo>
                    <a:pt x="558222" y="11992"/>
                  </a:lnTo>
                  <a:lnTo>
                    <a:pt x="559547" y="11592"/>
                  </a:lnTo>
                  <a:lnTo>
                    <a:pt x="560786" y="11193"/>
                  </a:lnTo>
                  <a:lnTo>
                    <a:pt x="562011" y="10793"/>
                  </a:lnTo>
                  <a:lnTo>
                    <a:pt x="563162" y="10393"/>
                  </a:lnTo>
                  <a:lnTo>
                    <a:pt x="564290" y="9993"/>
                  </a:lnTo>
                  <a:lnTo>
                    <a:pt x="565360" y="9594"/>
                  </a:lnTo>
                  <a:lnTo>
                    <a:pt x="566398" y="9194"/>
                  </a:lnTo>
                  <a:lnTo>
                    <a:pt x="567392" y="8794"/>
                  </a:lnTo>
                  <a:lnTo>
                    <a:pt x="568344" y="8394"/>
                  </a:lnTo>
                  <a:lnTo>
                    <a:pt x="569265" y="7995"/>
                  </a:lnTo>
                  <a:lnTo>
                    <a:pt x="570137" y="7595"/>
                  </a:lnTo>
                  <a:lnTo>
                    <a:pt x="570990" y="7195"/>
                  </a:lnTo>
                  <a:lnTo>
                    <a:pt x="571788" y="6795"/>
                  </a:lnTo>
                  <a:lnTo>
                    <a:pt x="572575" y="6396"/>
                  </a:lnTo>
                  <a:lnTo>
                    <a:pt x="573304" y="5996"/>
                  </a:lnTo>
                  <a:lnTo>
                    <a:pt x="574023" y="5596"/>
                  </a:lnTo>
                  <a:lnTo>
                    <a:pt x="574696" y="5196"/>
                  </a:lnTo>
                  <a:lnTo>
                    <a:pt x="575351" y="4797"/>
                  </a:lnTo>
                  <a:lnTo>
                    <a:pt x="575970" y="4397"/>
                  </a:lnTo>
                  <a:lnTo>
                    <a:pt x="576566" y="3997"/>
                  </a:lnTo>
                  <a:lnTo>
                    <a:pt x="577136" y="3597"/>
                  </a:lnTo>
                  <a:lnTo>
                    <a:pt x="577677" y="3198"/>
                  </a:lnTo>
                  <a:lnTo>
                    <a:pt x="578201" y="2798"/>
                  </a:lnTo>
                  <a:lnTo>
                    <a:pt x="578691" y="2398"/>
                  </a:lnTo>
                  <a:lnTo>
                    <a:pt x="579172" y="1998"/>
                  </a:lnTo>
                  <a:lnTo>
                    <a:pt x="579615" y="1599"/>
                  </a:lnTo>
                  <a:lnTo>
                    <a:pt x="580052" y="1199"/>
                  </a:lnTo>
                  <a:lnTo>
                    <a:pt x="580455" y="799"/>
                  </a:lnTo>
                  <a:lnTo>
                    <a:pt x="580850" y="399"/>
                  </a:lnTo>
                  <a:lnTo>
                    <a:pt x="581219" y="0"/>
                  </a:lnTo>
                  <a:lnTo>
                    <a:pt x="594385" y="0"/>
                  </a:lnTo>
                  <a:lnTo>
                    <a:pt x="594754" y="399"/>
                  </a:lnTo>
                  <a:lnTo>
                    <a:pt x="595149" y="799"/>
                  </a:lnTo>
                  <a:lnTo>
                    <a:pt x="595552" y="1199"/>
                  </a:lnTo>
                  <a:lnTo>
                    <a:pt x="595989" y="1599"/>
                  </a:lnTo>
                  <a:lnTo>
                    <a:pt x="596433" y="1998"/>
                  </a:lnTo>
                  <a:lnTo>
                    <a:pt x="596913" y="2398"/>
                  </a:lnTo>
                  <a:lnTo>
                    <a:pt x="597403" y="2798"/>
                  </a:lnTo>
                  <a:lnTo>
                    <a:pt x="597927" y="3198"/>
                  </a:lnTo>
                  <a:lnTo>
                    <a:pt x="598468" y="3597"/>
                  </a:lnTo>
                  <a:lnTo>
                    <a:pt x="599038" y="3997"/>
                  </a:lnTo>
                  <a:lnTo>
                    <a:pt x="599634" y="4397"/>
                  </a:lnTo>
                  <a:lnTo>
                    <a:pt x="600253" y="4797"/>
                  </a:lnTo>
                  <a:lnTo>
                    <a:pt x="600908" y="5196"/>
                  </a:lnTo>
                  <a:lnTo>
                    <a:pt x="601581" y="5596"/>
                  </a:lnTo>
                  <a:lnTo>
                    <a:pt x="602300" y="5996"/>
                  </a:lnTo>
                  <a:lnTo>
                    <a:pt x="603029" y="6396"/>
                  </a:lnTo>
                  <a:lnTo>
                    <a:pt x="603817" y="6795"/>
                  </a:lnTo>
                  <a:lnTo>
                    <a:pt x="604614" y="7195"/>
                  </a:lnTo>
                  <a:lnTo>
                    <a:pt x="605467" y="7595"/>
                  </a:lnTo>
                  <a:lnTo>
                    <a:pt x="606339" y="7995"/>
                  </a:lnTo>
                  <a:lnTo>
                    <a:pt x="607260" y="8394"/>
                  </a:lnTo>
                  <a:lnTo>
                    <a:pt x="608213" y="8794"/>
                  </a:lnTo>
                  <a:lnTo>
                    <a:pt x="609206" y="9194"/>
                  </a:lnTo>
                  <a:lnTo>
                    <a:pt x="610244" y="9594"/>
                  </a:lnTo>
                  <a:lnTo>
                    <a:pt x="611314" y="9993"/>
                  </a:lnTo>
                  <a:lnTo>
                    <a:pt x="612442" y="10393"/>
                  </a:lnTo>
                  <a:lnTo>
                    <a:pt x="613593" y="10793"/>
                  </a:lnTo>
                  <a:lnTo>
                    <a:pt x="614818" y="11193"/>
                  </a:lnTo>
                  <a:lnTo>
                    <a:pt x="616057" y="11592"/>
                  </a:lnTo>
                  <a:lnTo>
                    <a:pt x="617382" y="11992"/>
                  </a:lnTo>
                  <a:lnTo>
                    <a:pt x="618725" y="12392"/>
                  </a:lnTo>
                  <a:lnTo>
                    <a:pt x="620144" y="12792"/>
                  </a:lnTo>
                  <a:lnTo>
                    <a:pt x="621597" y="13191"/>
                  </a:lnTo>
                  <a:lnTo>
                    <a:pt x="623116" y="13591"/>
                  </a:lnTo>
                  <a:lnTo>
                    <a:pt x="624684" y="13991"/>
                  </a:lnTo>
                  <a:lnTo>
                    <a:pt x="626306" y="14391"/>
                  </a:lnTo>
                  <a:lnTo>
                    <a:pt x="627997" y="14790"/>
                  </a:lnTo>
                  <a:lnTo>
                    <a:pt x="629727" y="15190"/>
                  </a:lnTo>
                  <a:lnTo>
                    <a:pt x="631546" y="15590"/>
                  </a:lnTo>
                  <a:lnTo>
                    <a:pt x="633389" y="15990"/>
                  </a:lnTo>
                  <a:lnTo>
                    <a:pt x="635343" y="16389"/>
                  </a:lnTo>
                  <a:lnTo>
                    <a:pt x="637314" y="16789"/>
                  </a:lnTo>
                  <a:lnTo>
                    <a:pt x="639397" y="17189"/>
                  </a:lnTo>
                  <a:lnTo>
                    <a:pt x="641510" y="17589"/>
                  </a:lnTo>
                  <a:lnTo>
                    <a:pt x="643720" y="17988"/>
                  </a:lnTo>
                  <a:lnTo>
                    <a:pt x="645980" y="18388"/>
                  </a:lnTo>
                  <a:lnTo>
                    <a:pt x="648321" y="18788"/>
                  </a:lnTo>
                  <a:lnTo>
                    <a:pt x="650735" y="19188"/>
                  </a:lnTo>
                  <a:lnTo>
                    <a:pt x="653212" y="19587"/>
                  </a:lnTo>
                  <a:lnTo>
                    <a:pt x="655784" y="19987"/>
                  </a:lnTo>
                  <a:lnTo>
                    <a:pt x="658400" y="20387"/>
                  </a:lnTo>
                  <a:lnTo>
                    <a:pt x="661136" y="20787"/>
                  </a:lnTo>
                  <a:lnTo>
                    <a:pt x="663896" y="21186"/>
                  </a:lnTo>
                  <a:lnTo>
                    <a:pt x="666800" y="21586"/>
                  </a:lnTo>
                  <a:lnTo>
                    <a:pt x="669728" y="21986"/>
                  </a:lnTo>
                  <a:lnTo>
                    <a:pt x="672785" y="22386"/>
                  </a:lnTo>
                  <a:lnTo>
                    <a:pt x="675887" y="22785"/>
                  </a:lnTo>
                  <a:lnTo>
                    <a:pt x="679098" y="23185"/>
                  </a:lnTo>
                  <a:lnTo>
                    <a:pt x="682377" y="23585"/>
                  </a:lnTo>
                  <a:lnTo>
                    <a:pt x="685745" y="23985"/>
                  </a:lnTo>
                  <a:lnTo>
                    <a:pt x="689206" y="24384"/>
                  </a:lnTo>
                  <a:lnTo>
                    <a:pt x="692732" y="24784"/>
                  </a:lnTo>
                  <a:lnTo>
                    <a:pt x="696377" y="25184"/>
                  </a:lnTo>
                  <a:lnTo>
                    <a:pt x="700064" y="25584"/>
                  </a:lnTo>
                  <a:lnTo>
                    <a:pt x="703896" y="25983"/>
                  </a:lnTo>
                  <a:lnTo>
                    <a:pt x="707752" y="26383"/>
                  </a:lnTo>
                  <a:lnTo>
                    <a:pt x="711765" y="26783"/>
                  </a:lnTo>
                  <a:lnTo>
                    <a:pt x="715809" y="27183"/>
                  </a:lnTo>
                  <a:lnTo>
                    <a:pt x="719986" y="27582"/>
                  </a:lnTo>
                  <a:lnTo>
                    <a:pt x="724219" y="27982"/>
                  </a:lnTo>
                  <a:lnTo>
                    <a:pt x="728559" y="28382"/>
                  </a:lnTo>
                  <a:lnTo>
                    <a:pt x="732981" y="28782"/>
                  </a:lnTo>
                  <a:lnTo>
                    <a:pt x="737484" y="29181"/>
                  </a:lnTo>
                  <a:lnTo>
                    <a:pt x="742093" y="29581"/>
                  </a:lnTo>
                  <a:lnTo>
                    <a:pt x="746759" y="29981"/>
                  </a:lnTo>
                  <a:lnTo>
                    <a:pt x="751552" y="30381"/>
                  </a:lnTo>
                  <a:lnTo>
                    <a:pt x="756378" y="30781"/>
                  </a:lnTo>
                  <a:lnTo>
                    <a:pt x="761354" y="31180"/>
                  </a:lnTo>
                  <a:lnTo>
                    <a:pt x="766353" y="31580"/>
                  </a:lnTo>
                  <a:lnTo>
                    <a:pt x="771491" y="31980"/>
                  </a:lnTo>
                  <a:lnTo>
                    <a:pt x="776667" y="32380"/>
                  </a:lnTo>
                  <a:lnTo>
                    <a:pt x="781955" y="32779"/>
                  </a:lnTo>
                  <a:lnTo>
                    <a:pt x="787302" y="33179"/>
                  </a:lnTo>
                  <a:lnTo>
                    <a:pt x="792736" y="33579"/>
                  </a:lnTo>
                  <a:lnTo>
                    <a:pt x="798248" y="33979"/>
                  </a:lnTo>
                  <a:lnTo>
                    <a:pt x="803822" y="34378"/>
                  </a:lnTo>
                  <a:lnTo>
                    <a:pt x="809490" y="34778"/>
                  </a:lnTo>
                  <a:lnTo>
                    <a:pt x="815199" y="35178"/>
                  </a:lnTo>
                  <a:lnTo>
                    <a:pt x="821015" y="35578"/>
                  </a:lnTo>
                  <a:lnTo>
                    <a:pt x="826851" y="35977"/>
                  </a:lnTo>
                  <a:lnTo>
                    <a:pt x="832805" y="36377"/>
                  </a:lnTo>
                  <a:lnTo>
                    <a:pt x="838776" y="36777"/>
                  </a:lnTo>
                  <a:lnTo>
                    <a:pt x="844841" y="37177"/>
                  </a:lnTo>
                  <a:lnTo>
                    <a:pt x="850936" y="37576"/>
                  </a:lnTo>
                  <a:lnTo>
                    <a:pt x="857102" y="37976"/>
                  </a:lnTo>
                  <a:lnTo>
                    <a:pt x="863309" y="38376"/>
                  </a:lnTo>
                  <a:lnTo>
                    <a:pt x="869565" y="38776"/>
                  </a:lnTo>
                  <a:lnTo>
                    <a:pt x="875870" y="39175"/>
                  </a:lnTo>
                  <a:lnTo>
                    <a:pt x="882207" y="39575"/>
                  </a:lnTo>
                  <a:lnTo>
                    <a:pt x="888595" y="39975"/>
                  </a:lnTo>
                  <a:lnTo>
                    <a:pt x="894999" y="40375"/>
                  </a:lnTo>
                  <a:lnTo>
                    <a:pt x="901454" y="40774"/>
                  </a:lnTo>
                  <a:lnTo>
                    <a:pt x="907917" y="41174"/>
                  </a:lnTo>
                  <a:lnTo>
                    <a:pt x="914420" y="41574"/>
                  </a:lnTo>
                  <a:lnTo>
                    <a:pt x="920930" y="41974"/>
                  </a:lnTo>
                  <a:lnTo>
                    <a:pt x="927462" y="42373"/>
                  </a:lnTo>
                  <a:lnTo>
                    <a:pt x="933999" y="42773"/>
                  </a:lnTo>
                  <a:lnTo>
                    <a:pt x="940546" y="43173"/>
                  </a:lnTo>
                  <a:lnTo>
                    <a:pt x="947093" y="43573"/>
                  </a:lnTo>
                  <a:lnTo>
                    <a:pt x="953640" y="43972"/>
                  </a:lnTo>
                  <a:lnTo>
                    <a:pt x="960176" y="44372"/>
                  </a:lnTo>
                  <a:lnTo>
                    <a:pt x="966707" y="44772"/>
                  </a:lnTo>
                  <a:lnTo>
                    <a:pt x="973213" y="45172"/>
                  </a:lnTo>
                  <a:lnTo>
                    <a:pt x="979713" y="45571"/>
                  </a:lnTo>
                  <a:lnTo>
                    <a:pt x="986167" y="45971"/>
                  </a:lnTo>
                  <a:lnTo>
                    <a:pt x="992612" y="46371"/>
                  </a:lnTo>
                  <a:lnTo>
                    <a:pt x="999000" y="46771"/>
                  </a:lnTo>
                  <a:lnTo>
                    <a:pt x="1005366" y="47170"/>
                  </a:lnTo>
                  <a:lnTo>
                    <a:pt x="1011673" y="47570"/>
                  </a:lnTo>
                  <a:lnTo>
                    <a:pt x="1017939" y="47970"/>
                  </a:lnTo>
                  <a:lnTo>
                    <a:pt x="1024148" y="48370"/>
                  </a:lnTo>
                  <a:lnTo>
                    <a:pt x="1030292" y="48769"/>
                  </a:lnTo>
                  <a:lnTo>
                    <a:pt x="1036386" y="49169"/>
                  </a:lnTo>
                  <a:lnTo>
                    <a:pt x="1042385" y="49569"/>
                  </a:lnTo>
                  <a:lnTo>
                    <a:pt x="1048347" y="49969"/>
                  </a:lnTo>
                  <a:lnTo>
                    <a:pt x="1054179" y="50368"/>
                  </a:lnTo>
                  <a:lnTo>
                    <a:pt x="1059988" y="50768"/>
                  </a:lnTo>
                  <a:lnTo>
                    <a:pt x="1065634" y="51168"/>
                  </a:lnTo>
                  <a:lnTo>
                    <a:pt x="1071249" y="51568"/>
                  </a:lnTo>
                  <a:lnTo>
                    <a:pt x="1076712" y="51967"/>
                  </a:lnTo>
                  <a:lnTo>
                    <a:pt x="1082112" y="52367"/>
                  </a:lnTo>
                  <a:lnTo>
                    <a:pt x="1087375" y="52767"/>
                  </a:lnTo>
                  <a:lnTo>
                    <a:pt x="1092537" y="53167"/>
                  </a:lnTo>
                  <a:lnTo>
                    <a:pt x="1097586" y="53566"/>
                  </a:lnTo>
                  <a:lnTo>
                    <a:pt x="1102490" y="53966"/>
                  </a:lnTo>
                  <a:lnTo>
                    <a:pt x="1107308" y="54366"/>
                  </a:lnTo>
                  <a:lnTo>
                    <a:pt x="1111935" y="54766"/>
                  </a:lnTo>
                  <a:lnTo>
                    <a:pt x="1116506" y="55165"/>
                  </a:lnTo>
                  <a:lnTo>
                    <a:pt x="1120837" y="55565"/>
                  </a:lnTo>
                  <a:lnTo>
                    <a:pt x="1125128" y="55965"/>
                  </a:lnTo>
                  <a:lnTo>
                    <a:pt x="1129165" y="56365"/>
                  </a:lnTo>
                  <a:lnTo>
                    <a:pt x="1133138" y="56764"/>
                  </a:lnTo>
                  <a:lnTo>
                    <a:pt x="1136888" y="57164"/>
                  </a:lnTo>
                  <a:lnTo>
                    <a:pt x="1140526" y="57564"/>
                  </a:lnTo>
                  <a:lnTo>
                    <a:pt x="1143978" y="57964"/>
                  </a:lnTo>
                  <a:lnTo>
                    <a:pt x="1147267" y="58363"/>
                  </a:lnTo>
                  <a:lnTo>
                    <a:pt x="1150409" y="58763"/>
                  </a:lnTo>
                  <a:lnTo>
                    <a:pt x="1153334" y="59163"/>
                  </a:lnTo>
                  <a:lnTo>
                    <a:pt x="1156157" y="59563"/>
                  </a:lnTo>
                  <a:lnTo>
                    <a:pt x="1158707" y="59962"/>
                  </a:lnTo>
                  <a:lnTo>
                    <a:pt x="1161202" y="60362"/>
                  </a:lnTo>
                  <a:lnTo>
                    <a:pt x="1163366" y="60762"/>
                  </a:lnTo>
                  <a:lnTo>
                    <a:pt x="1165479" y="61162"/>
                  </a:lnTo>
                  <a:lnTo>
                    <a:pt x="1167295" y="61562"/>
                  </a:lnTo>
                  <a:lnTo>
                    <a:pt x="1169012" y="61961"/>
                  </a:lnTo>
                  <a:lnTo>
                    <a:pt x="1170479" y="62361"/>
                  </a:lnTo>
                  <a:lnTo>
                    <a:pt x="1171794" y="62761"/>
                  </a:lnTo>
                  <a:lnTo>
                    <a:pt x="1172909" y="63161"/>
                  </a:lnTo>
                  <a:lnTo>
                    <a:pt x="1173817" y="63560"/>
                  </a:lnTo>
                  <a:lnTo>
                    <a:pt x="1174578" y="63960"/>
                  </a:lnTo>
                  <a:lnTo>
                    <a:pt x="1175077" y="64360"/>
                  </a:lnTo>
                  <a:lnTo>
                    <a:pt x="1175481" y="64760"/>
                  </a:lnTo>
                  <a:lnTo>
                    <a:pt x="1175569" y="65159"/>
                  </a:lnTo>
                  <a:lnTo>
                    <a:pt x="1175605" y="65559"/>
                  </a:lnTo>
                  <a:lnTo>
                    <a:pt x="1175297" y="65959"/>
                  </a:lnTo>
                  <a:lnTo>
                    <a:pt x="1174925" y="66359"/>
                  </a:lnTo>
                  <a:lnTo>
                    <a:pt x="1174265" y="66758"/>
                  </a:lnTo>
                  <a:lnTo>
                    <a:pt x="1173488" y="67158"/>
                  </a:lnTo>
                  <a:lnTo>
                    <a:pt x="1172481" y="67558"/>
                  </a:lnTo>
                  <a:lnTo>
                    <a:pt x="1171305" y="67958"/>
                  </a:lnTo>
                  <a:lnTo>
                    <a:pt x="1169955" y="68357"/>
                  </a:lnTo>
                  <a:lnTo>
                    <a:pt x="1168390" y="68757"/>
                  </a:lnTo>
                  <a:lnTo>
                    <a:pt x="1166703" y="69157"/>
                  </a:lnTo>
                  <a:lnTo>
                    <a:pt x="1164757" y="69557"/>
                  </a:lnTo>
                  <a:lnTo>
                    <a:pt x="1162742" y="69956"/>
                  </a:lnTo>
                  <a:lnTo>
                    <a:pt x="1160428" y="70356"/>
                  </a:lnTo>
                  <a:lnTo>
                    <a:pt x="1158066" y="70756"/>
                  </a:lnTo>
                  <a:lnTo>
                    <a:pt x="1155424" y="71156"/>
                  </a:lnTo>
                  <a:lnTo>
                    <a:pt x="1152710" y="71555"/>
                  </a:lnTo>
                  <a:lnTo>
                    <a:pt x="1149772" y="71955"/>
                  </a:lnTo>
                  <a:lnTo>
                    <a:pt x="1146722" y="72355"/>
                  </a:lnTo>
                  <a:lnTo>
                    <a:pt x="1143500" y="72755"/>
                  </a:lnTo>
                  <a:lnTo>
                    <a:pt x="1140131" y="73154"/>
                  </a:lnTo>
                  <a:lnTo>
                    <a:pt x="1136640" y="73554"/>
                  </a:lnTo>
                  <a:lnTo>
                    <a:pt x="1132971" y="73954"/>
                  </a:lnTo>
                  <a:lnTo>
                    <a:pt x="1129225" y="74354"/>
                  </a:lnTo>
                  <a:lnTo>
                    <a:pt x="1125276" y="74753"/>
                  </a:lnTo>
                  <a:lnTo>
                    <a:pt x="1121291" y="75153"/>
                  </a:lnTo>
                  <a:lnTo>
                    <a:pt x="1117085" y="75553"/>
                  </a:lnTo>
                  <a:lnTo>
                    <a:pt x="1112848" y="75953"/>
                  </a:lnTo>
                  <a:lnTo>
                    <a:pt x="1108437" y="76352"/>
                  </a:lnTo>
                  <a:lnTo>
                    <a:pt x="1103970" y="76752"/>
                  </a:lnTo>
                  <a:lnTo>
                    <a:pt x="1099373" y="77152"/>
                  </a:lnTo>
                  <a:lnTo>
                    <a:pt x="1094701" y="77552"/>
                  </a:lnTo>
                  <a:lnTo>
                    <a:pt x="1089937" y="77951"/>
                  </a:lnTo>
                  <a:lnTo>
                    <a:pt x="1085084" y="78351"/>
                  </a:lnTo>
                  <a:lnTo>
                    <a:pt x="1080173" y="78751"/>
                  </a:lnTo>
                  <a:lnTo>
                    <a:pt x="1075166" y="79151"/>
                  </a:lnTo>
                  <a:lnTo>
                    <a:pt x="1070128" y="79550"/>
                  </a:lnTo>
                  <a:lnTo>
                    <a:pt x="1064993" y="79950"/>
                  </a:lnTo>
                  <a:lnTo>
                    <a:pt x="1059844" y="80350"/>
                  </a:lnTo>
                  <a:lnTo>
                    <a:pt x="1054613" y="80750"/>
                  </a:lnTo>
                  <a:lnTo>
                    <a:pt x="1049369" y="81149"/>
                  </a:lnTo>
                  <a:lnTo>
                    <a:pt x="1044073" y="81549"/>
                  </a:lnTo>
                  <a:lnTo>
                    <a:pt x="1038762" y="81949"/>
                  </a:lnTo>
                  <a:lnTo>
                    <a:pt x="1033423" y="82349"/>
                  </a:lnTo>
                  <a:lnTo>
                    <a:pt x="1028073" y="82748"/>
                  </a:lnTo>
                  <a:lnTo>
                    <a:pt x="1022711" y="83148"/>
                  </a:lnTo>
                  <a:lnTo>
                    <a:pt x="1017349" y="83548"/>
                  </a:lnTo>
                  <a:lnTo>
                    <a:pt x="1011986" y="83948"/>
                  </a:lnTo>
                  <a:lnTo>
                    <a:pt x="1006640" y="84347"/>
                  </a:lnTo>
                  <a:lnTo>
                    <a:pt x="1001297" y="84747"/>
                  </a:lnTo>
                  <a:lnTo>
                    <a:pt x="995994" y="85147"/>
                  </a:lnTo>
                  <a:lnTo>
                    <a:pt x="990699" y="85547"/>
                  </a:lnTo>
                  <a:lnTo>
                    <a:pt x="985459" y="85946"/>
                  </a:lnTo>
                  <a:lnTo>
                    <a:pt x="980240" y="86346"/>
                  </a:lnTo>
                  <a:lnTo>
                    <a:pt x="975082" y="86746"/>
                  </a:lnTo>
                  <a:lnTo>
                    <a:pt x="969966" y="87146"/>
                  </a:lnTo>
                  <a:lnTo>
                    <a:pt x="964910" y="87545"/>
                  </a:lnTo>
                  <a:lnTo>
                    <a:pt x="959921" y="87945"/>
                  </a:lnTo>
                  <a:lnTo>
                    <a:pt x="954986" y="88345"/>
                  </a:lnTo>
                  <a:lnTo>
                    <a:pt x="950151" y="88745"/>
                  </a:lnTo>
                  <a:lnTo>
                    <a:pt x="945356" y="89144"/>
                  </a:lnTo>
                  <a:lnTo>
                    <a:pt x="940698" y="89544"/>
                  </a:lnTo>
                  <a:lnTo>
                    <a:pt x="936063" y="89944"/>
                  </a:lnTo>
                  <a:lnTo>
                    <a:pt x="931603" y="90344"/>
                  </a:lnTo>
                  <a:lnTo>
                    <a:pt x="927174" y="90744"/>
                  </a:lnTo>
                  <a:lnTo>
                    <a:pt x="922906" y="91143"/>
                  </a:lnTo>
                  <a:lnTo>
                    <a:pt x="918703" y="91543"/>
                  </a:lnTo>
                  <a:lnTo>
                    <a:pt x="914644" y="91943"/>
                  </a:lnTo>
                  <a:lnTo>
                    <a:pt x="910689" y="92343"/>
                  </a:lnTo>
                  <a:lnTo>
                    <a:pt x="906854" y="92742"/>
                  </a:lnTo>
                  <a:lnTo>
                    <a:pt x="903165" y="93142"/>
                  </a:lnTo>
                  <a:lnTo>
                    <a:pt x="899567" y="93542"/>
                  </a:lnTo>
                  <a:lnTo>
                    <a:pt x="896163" y="93942"/>
                  </a:lnTo>
                  <a:lnTo>
                    <a:pt x="892817" y="94341"/>
                  </a:lnTo>
                  <a:lnTo>
                    <a:pt x="889713" y="94741"/>
                  </a:lnTo>
                  <a:lnTo>
                    <a:pt x="886650" y="95141"/>
                  </a:lnTo>
                  <a:lnTo>
                    <a:pt x="883843" y="95541"/>
                  </a:lnTo>
                  <a:lnTo>
                    <a:pt x="881099" y="95940"/>
                  </a:lnTo>
                  <a:lnTo>
                    <a:pt x="878577" y="96340"/>
                  </a:lnTo>
                  <a:lnTo>
                    <a:pt x="876165" y="96740"/>
                  </a:lnTo>
                  <a:lnTo>
                    <a:pt x="873938" y="97140"/>
                  </a:lnTo>
                  <a:lnTo>
                    <a:pt x="871869" y="97539"/>
                  </a:lnTo>
                  <a:lnTo>
                    <a:pt x="869945" y="97939"/>
                  </a:lnTo>
                  <a:lnTo>
                    <a:pt x="868229" y="98339"/>
                  </a:lnTo>
                  <a:lnTo>
                    <a:pt x="866615" y="98739"/>
                  </a:lnTo>
                  <a:lnTo>
                    <a:pt x="865261" y="99138"/>
                  </a:lnTo>
                  <a:lnTo>
                    <a:pt x="863962" y="99538"/>
                  </a:lnTo>
                  <a:lnTo>
                    <a:pt x="862976" y="99938"/>
                  </a:lnTo>
                  <a:lnTo>
                    <a:pt x="862038" y="100338"/>
                  </a:lnTo>
                  <a:lnTo>
                    <a:pt x="861384" y="100737"/>
                  </a:lnTo>
                  <a:lnTo>
                    <a:pt x="860819" y="101137"/>
                  </a:lnTo>
                  <a:lnTo>
                    <a:pt x="860492" y="101537"/>
                  </a:lnTo>
                  <a:lnTo>
                    <a:pt x="860303" y="101937"/>
                  </a:lnTo>
                  <a:lnTo>
                    <a:pt x="860303" y="102336"/>
                  </a:lnTo>
                  <a:lnTo>
                    <a:pt x="860492" y="102736"/>
                  </a:lnTo>
                  <a:lnTo>
                    <a:pt x="860819" y="103136"/>
                  </a:lnTo>
                  <a:lnTo>
                    <a:pt x="861384" y="103536"/>
                  </a:lnTo>
                  <a:lnTo>
                    <a:pt x="862038" y="103935"/>
                  </a:lnTo>
                  <a:lnTo>
                    <a:pt x="862976" y="104335"/>
                  </a:lnTo>
                  <a:lnTo>
                    <a:pt x="863962" y="104735"/>
                  </a:lnTo>
                  <a:lnTo>
                    <a:pt x="865261" y="105135"/>
                  </a:lnTo>
                  <a:lnTo>
                    <a:pt x="866615" y="105534"/>
                  </a:lnTo>
                  <a:lnTo>
                    <a:pt x="868229" y="105934"/>
                  </a:lnTo>
                  <a:lnTo>
                    <a:pt x="869945" y="106334"/>
                  </a:lnTo>
                  <a:lnTo>
                    <a:pt x="871869" y="106734"/>
                  </a:lnTo>
                  <a:lnTo>
                    <a:pt x="873938" y="107133"/>
                  </a:lnTo>
                  <a:lnTo>
                    <a:pt x="876165" y="107533"/>
                  </a:lnTo>
                  <a:lnTo>
                    <a:pt x="878577" y="107933"/>
                  </a:lnTo>
                  <a:lnTo>
                    <a:pt x="881099" y="108333"/>
                  </a:lnTo>
                  <a:lnTo>
                    <a:pt x="883843" y="108732"/>
                  </a:lnTo>
                  <a:lnTo>
                    <a:pt x="886650" y="109132"/>
                  </a:lnTo>
                  <a:lnTo>
                    <a:pt x="889713" y="109532"/>
                  </a:lnTo>
                  <a:lnTo>
                    <a:pt x="892817" y="109932"/>
                  </a:lnTo>
                  <a:lnTo>
                    <a:pt x="896163" y="110331"/>
                  </a:lnTo>
                  <a:lnTo>
                    <a:pt x="899567" y="110731"/>
                  </a:lnTo>
                  <a:lnTo>
                    <a:pt x="903165" y="111131"/>
                  </a:lnTo>
                  <a:lnTo>
                    <a:pt x="906854" y="111531"/>
                  </a:lnTo>
                  <a:lnTo>
                    <a:pt x="910689" y="111930"/>
                  </a:lnTo>
                  <a:lnTo>
                    <a:pt x="914644" y="112330"/>
                  </a:lnTo>
                  <a:lnTo>
                    <a:pt x="918703" y="112730"/>
                  </a:lnTo>
                  <a:lnTo>
                    <a:pt x="922906" y="113130"/>
                  </a:lnTo>
                  <a:lnTo>
                    <a:pt x="927174" y="113529"/>
                  </a:lnTo>
                  <a:lnTo>
                    <a:pt x="931603" y="113929"/>
                  </a:lnTo>
                  <a:lnTo>
                    <a:pt x="936063" y="114329"/>
                  </a:lnTo>
                  <a:lnTo>
                    <a:pt x="940698" y="114729"/>
                  </a:lnTo>
                  <a:lnTo>
                    <a:pt x="945356" y="115128"/>
                  </a:lnTo>
                  <a:lnTo>
                    <a:pt x="950151" y="115528"/>
                  </a:lnTo>
                  <a:lnTo>
                    <a:pt x="954986" y="115928"/>
                  </a:lnTo>
                  <a:lnTo>
                    <a:pt x="959921" y="116328"/>
                  </a:lnTo>
                  <a:lnTo>
                    <a:pt x="964910" y="116727"/>
                  </a:lnTo>
                  <a:lnTo>
                    <a:pt x="969966" y="117127"/>
                  </a:lnTo>
                  <a:lnTo>
                    <a:pt x="975082" y="117527"/>
                  </a:lnTo>
                  <a:lnTo>
                    <a:pt x="980240" y="117927"/>
                  </a:lnTo>
                  <a:lnTo>
                    <a:pt x="985459" y="118326"/>
                  </a:lnTo>
                  <a:lnTo>
                    <a:pt x="990699" y="118726"/>
                  </a:lnTo>
                  <a:lnTo>
                    <a:pt x="995994" y="119126"/>
                  </a:lnTo>
                  <a:lnTo>
                    <a:pt x="1001297" y="119526"/>
                  </a:lnTo>
                  <a:lnTo>
                    <a:pt x="1006640" y="119925"/>
                  </a:lnTo>
                  <a:lnTo>
                    <a:pt x="1011986" y="120325"/>
                  </a:lnTo>
                  <a:lnTo>
                    <a:pt x="1017349" y="120725"/>
                  </a:lnTo>
                  <a:lnTo>
                    <a:pt x="1022711" y="121125"/>
                  </a:lnTo>
                  <a:lnTo>
                    <a:pt x="1028073" y="121525"/>
                  </a:lnTo>
                  <a:lnTo>
                    <a:pt x="1033423" y="121924"/>
                  </a:lnTo>
                  <a:lnTo>
                    <a:pt x="1038762" y="122324"/>
                  </a:lnTo>
                  <a:lnTo>
                    <a:pt x="1044073" y="122724"/>
                  </a:lnTo>
                  <a:lnTo>
                    <a:pt x="1049369" y="123124"/>
                  </a:lnTo>
                  <a:lnTo>
                    <a:pt x="1054613" y="123523"/>
                  </a:lnTo>
                  <a:lnTo>
                    <a:pt x="1059844" y="123923"/>
                  </a:lnTo>
                  <a:lnTo>
                    <a:pt x="1064993" y="124323"/>
                  </a:lnTo>
                  <a:lnTo>
                    <a:pt x="1070128" y="124723"/>
                  </a:lnTo>
                  <a:lnTo>
                    <a:pt x="1075166" y="125122"/>
                  </a:lnTo>
                  <a:lnTo>
                    <a:pt x="1080173" y="125522"/>
                  </a:lnTo>
                  <a:lnTo>
                    <a:pt x="1085084" y="125922"/>
                  </a:lnTo>
                  <a:lnTo>
                    <a:pt x="1089937" y="126322"/>
                  </a:lnTo>
                  <a:lnTo>
                    <a:pt x="1094701" y="126721"/>
                  </a:lnTo>
                  <a:lnTo>
                    <a:pt x="1099373" y="127121"/>
                  </a:lnTo>
                  <a:lnTo>
                    <a:pt x="1103970" y="127521"/>
                  </a:lnTo>
                  <a:lnTo>
                    <a:pt x="1108437" y="127921"/>
                  </a:lnTo>
                  <a:lnTo>
                    <a:pt x="1112848" y="128320"/>
                  </a:lnTo>
                  <a:lnTo>
                    <a:pt x="1117085" y="128720"/>
                  </a:lnTo>
                  <a:lnTo>
                    <a:pt x="1121291" y="129120"/>
                  </a:lnTo>
                  <a:lnTo>
                    <a:pt x="1125276" y="129520"/>
                  </a:lnTo>
                  <a:lnTo>
                    <a:pt x="1129225" y="129919"/>
                  </a:lnTo>
                  <a:lnTo>
                    <a:pt x="1132971" y="130319"/>
                  </a:lnTo>
                  <a:lnTo>
                    <a:pt x="1136640" y="130719"/>
                  </a:lnTo>
                  <a:lnTo>
                    <a:pt x="1140131" y="131119"/>
                  </a:lnTo>
                  <a:lnTo>
                    <a:pt x="1143500" y="131518"/>
                  </a:lnTo>
                  <a:lnTo>
                    <a:pt x="1146722" y="131918"/>
                  </a:lnTo>
                  <a:lnTo>
                    <a:pt x="1149772" y="132318"/>
                  </a:lnTo>
                  <a:lnTo>
                    <a:pt x="1152710" y="132718"/>
                  </a:lnTo>
                  <a:lnTo>
                    <a:pt x="1155424" y="133117"/>
                  </a:lnTo>
                  <a:lnTo>
                    <a:pt x="1158066" y="133517"/>
                  </a:lnTo>
                  <a:lnTo>
                    <a:pt x="1160428" y="133917"/>
                  </a:lnTo>
                  <a:lnTo>
                    <a:pt x="1162742" y="134317"/>
                  </a:lnTo>
                  <a:lnTo>
                    <a:pt x="1164757" y="134716"/>
                  </a:lnTo>
                  <a:lnTo>
                    <a:pt x="1166703" y="135116"/>
                  </a:lnTo>
                  <a:lnTo>
                    <a:pt x="1168390" y="135516"/>
                  </a:lnTo>
                  <a:lnTo>
                    <a:pt x="1169955" y="135916"/>
                  </a:lnTo>
                  <a:lnTo>
                    <a:pt x="1171305" y="136315"/>
                  </a:lnTo>
                  <a:lnTo>
                    <a:pt x="1172481" y="136715"/>
                  </a:lnTo>
                  <a:lnTo>
                    <a:pt x="1173488" y="137115"/>
                  </a:lnTo>
                  <a:lnTo>
                    <a:pt x="1174265" y="137515"/>
                  </a:lnTo>
                  <a:lnTo>
                    <a:pt x="1174925" y="137914"/>
                  </a:lnTo>
                  <a:lnTo>
                    <a:pt x="1175297" y="138314"/>
                  </a:lnTo>
                  <a:lnTo>
                    <a:pt x="1175605" y="138714"/>
                  </a:lnTo>
                  <a:lnTo>
                    <a:pt x="1175569" y="139114"/>
                  </a:lnTo>
                  <a:lnTo>
                    <a:pt x="1175481" y="139513"/>
                  </a:lnTo>
                  <a:lnTo>
                    <a:pt x="1175077" y="139913"/>
                  </a:lnTo>
                  <a:lnTo>
                    <a:pt x="1174578" y="140313"/>
                  </a:lnTo>
                  <a:lnTo>
                    <a:pt x="1173817" y="140713"/>
                  </a:lnTo>
                  <a:lnTo>
                    <a:pt x="1172909" y="141112"/>
                  </a:lnTo>
                  <a:lnTo>
                    <a:pt x="1171794" y="141512"/>
                  </a:lnTo>
                  <a:lnTo>
                    <a:pt x="1170479" y="141912"/>
                  </a:lnTo>
                  <a:lnTo>
                    <a:pt x="1169012" y="142312"/>
                  </a:lnTo>
                  <a:lnTo>
                    <a:pt x="1167295" y="142711"/>
                  </a:lnTo>
                  <a:lnTo>
                    <a:pt x="1165479" y="143111"/>
                  </a:lnTo>
                  <a:lnTo>
                    <a:pt x="1163366" y="143511"/>
                  </a:lnTo>
                  <a:lnTo>
                    <a:pt x="1161202" y="143911"/>
                  </a:lnTo>
                  <a:lnTo>
                    <a:pt x="1158707" y="144310"/>
                  </a:lnTo>
                  <a:lnTo>
                    <a:pt x="1156157" y="144710"/>
                  </a:lnTo>
                  <a:lnTo>
                    <a:pt x="1153334" y="145110"/>
                  </a:lnTo>
                  <a:lnTo>
                    <a:pt x="1150409" y="145510"/>
                  </a:lnTo>
                  <a:lnTo>
                    <a:pt x="1147267" y="145909"/>
                  </a:lnTo>
                  <a:lnTo>
                    <a:pt x="1143978" y="146309"/>
                  </a:lnTo>
                  <a:lnTo>
                    <a:pt x="1140526" y="146709"/>
                  </a:lnTo>
                  <a:lnTo>
                    <a:pt x="1136888" y="147109"/>
                  </a:lnTo>
                  <a:lnTo>
                    <a:pt x="1133138" y="147508"/>
                  </a:lnTo>
                  <a:lnTo>
                    <a:pt x="1129165" y="147908"/>
                  </a:lnTo>
                  <a:lnTo>
                    <a:pt x="1125128" y="148308"/>
                  </a:lnTo>
                  <a:lnTo>
                    <a:pt x="1120837" y="148708"/>
                  </a:lnTo>
                  <a:lnTo>
                    <a:pt x="1116506" y="149107"/>
                  </a:lnTo>
                  <a:lnTo>
                    <a:pt x="1111935" y="149507"/>
                  </a:lnTo>
                  <a:lnTo>
                    <a:pt x="1107308" y="149907"/>
                  </a:lnTo>
                  <a:lnTo>
                    <a:pt x="1102490" y="150307"/>
                  </a:lnTo>
                  <a:lnTo>
                    <a:pt x="1097586" y="150707"/>
                  </a:lnTo>
                  <a:lnTo>
                    <a:pt x="1092537" y="151106"/>
                  </a:lnTo>
                  <a:lnTo>
                    <a:pt x="1087375" y="151506"/>
                  </a:lnTo>
                  <a:lnTo>
                    <a:pt x="1082112" y="151906"/>
                  </a:lnTo>
                  <a:lnTo>
                    <a:pt x="1076712" y="152306"/>
                  </a:lnTo>
                  <a:lnTo>
                    <a:pt x="1071249" y="152705"/>
                  </a:lnTo>
                  <a:lnTo>
                    <a:pt x="1065634" y="153105"/>
                  </a:lnTo>
                  <a:lnTo>
                    <a:pt x="1059988" y="153505"/>
                  </a:lnTo>
                  <a:lnTo>
                    <a:pt x="1054179" y="153905"/>
                  </a:lnTo>
                  <a:lnTo>
                    <a:pt x="1048347" y="154304"/>
                  </a:lnTo>
                  <a:lnTo>
                    <a:pt x="1042385" y="154704"/>
                  </a:lnTo>
                  <a:lnTo>
                    <a:pt x="1036386" y="155104"/>
                  </a:lnTo>
                  <a:lnTo>
                    <a:pt x="1030292" y="155504"/>
                  </a:lnTo>
                  <a:lnTo>
                    <a:pt x="1024148" y="155903"/>
                  </a:lnTo>
                  <a:lnTo>
                    <a:pt x="1017939" y="156303"/>
                  </a:lnTo>
                  <a:lnTo>
                    <a:pt x="1011673" y="156703"/>
                  </a:lnTo>
                  <a:lnTo>
                    <a:pt x="1005366" y="157103"/>
                  </a:lnTo>
                  <a:lnTo>
                    <a:pt x="999000" y="157502"/>
                  </a:lnTo>
                  <a:lnTo>
                    <a:pt x="992612" y="157902"/>
                  </a:lnTo>
                  <a:lnTo>
                    <a:pt x="986167" y="158302"/>
                  </a:lnTo>
                  <a:lnTo>
                    <a:pt x="979713" y="158702"/>
                  </a:lnTo>
                  <a:lnTo>
                    <a:pt x="973213" y="159101"/>
                  </a:lnTo>
                  <a:lnTo>
                    <a:pt x="966707" y="159501"/>
                  </a:lnTo>
                  <a:lnTo>
                    <a:pt x="960176" y="159901"/>
                  </a:lnTo>
                  <a:lnTo>
                    <a:pt x="953640" y="160301"/>
                  </a:lnTo>
                  <a:lnTo>
                    <a:pt x="947093" y="160700"/>
                  </a:lnTo>
                  <a:lnTo>
                    <a:pt x="940546" y="161100"/>
                  </a:lnTo>
                  <a:lnTo>
                    <a:pt x="933999" y="161500"/>
                  </a:lnTo>
                  <a:lnTo>
                    <a:pt x="927462" y="161900"/>
                  </a:lnTo>
                  <a:lnTo>
                    <a:pt x="920930" y="162299"/>
                  </a:lnTo>
                  <a:lnTo>
                    <a:pt x="914420" y="162699"/>
                  </a:lnTo>
                  <a:lnTo>
                    <a:pt x="907917" y="163099"/>
                  </a:lnTo>
                  <a:lnTo>
                    <a:pt x="901454" y="163499"/>
                  </a:lnTo>
                  <a:lnTo>
                    <a:pt x="894999" y="163898"/>
                  </a:lnTo>
                  <a:lnTo>
                    <a:pt x="888595" y="164298"/>
                  </a:lnTo>
                  <a:lnTo>
                    <a:pt x="882207" y="164698"/>
                  </a:lnTo>
                  <a:lnTo>
                    <a:pt x="875870" y="165098"/>
                  </a:lnTo>
                  <a:lnTo>
                    <a:pt x="869565" y="165497"/>
                  </a:lnTo>
                  <a:lnTo>
                    <a:pt x="863309" y="165897"/>
                  </a:lnTo>
                  <a:lnTo>
                    <a:pt x="857102" y="166297"/>
                  </a:lnTo>
                  <a:lnTo>
                    <a:pt x="850936" y="166697"/>
                  </a:lnTo>
                  <a:lnTo>
                    <a:pt x="844841" y="167096"/>
                  </a:lnTo>
                  <a:lnTo>
                    <a:pt x="838776" y="167496"/>
                  </a:lnTo>
                  <a:lnTo>
                    <a:pt x="832805" y="167896"/>
                  </a:lnTo>
                  <a:lnTo>
                    <a:pt x="826851" y="168296"/>
                  </a:lnTo>
                  <a:lnTo>
                    <a:pt x="821015" y="168695"/>
                  </a:lnTo>
                  <a:lnTo>
                    <a:pt x="815199" y="169095"/>
                  </a:lnTo>
                  <a:lnTo>
                    <a:pt x="809490" y="169495"/>
                  </a:lnTo>
                  <a:lnTo>
                    <a:pt x="803822" y="169895"/>
                  </a:lnTo>
                  <a:lnTo>
                    <a:pt x="798248" y="170294"/>
                  </a:lnTo>
                  <a:lnTo>
                    <a:pt x="792736" y="170694"/>
                  </a:lnTo>
                  <a:lnTo>
                    <a:pt x="787302" y="171094"/>
                  </a:lnTo>
                  <a:lnTo>
                    <a:pt x="781955" y="171494"/>
                  </a:lnTo>
                  <a:lnTo>
                    <a:pt x="776667" y="171893"/>
                  </a:lnTo>
                  <a:lnTo>
                    <a:pt x="771491" y="172293"/>
                  </a:lnTo>
                  <a:lnTo>
                    <a:pt x="766353" y="172693"/>
                  </a:lnTo>
                  <a:lnTo>
                    <a:pt x="761354" y="173093"/>
                  </a:lnTo>
                  <a:lnTo>
                    <a:pt x="756378" y="173492"/>
                  </a:lnTo>
                  <a:lnTo>
                    <a:pt x="751552" y="173892"/>
                  </a:lnTo>
                  <a:lnTo>
                    <a:pt x="746759" y="174292"/>
                  </a:lnTo>
                  <a:lnTo>
                    <a:pt x="742093" y="174692"/>
                  </a:lnTo>
                  <a:lnTo>
                    <a:pt x="737484" y="175091"/>
                  </a:lnTo>
                  <a:lnTo>
                    <a:pt x="732981" y="175491"/>
                  </a:lnTo>
                  <a:lnTo>
                    <a:pt x="728559" y="175891"/>
                  </a:lnTo>
                  <a:lnTo>
                    <a:pt x="724219" y="176291"/>
                  </a:lnTo>
                  <a:lnTo>
                    <a:pt x="719986" y="176690"/>
                  </a:lnTo>
                  <a:lnTo>
                    <a:pt x="715809" y="177090"/>
                  </a:lnTo>
                  <a:lnTo>
                    <a:pt x="711765" y="177490"/>
                  </a:lnTo>
                  <a:lnTo>
                    <a:pt x="707752" y="177890"/>
                  </a:lnTo>
                  <a:lnTo>
                    <a:pt x="703896" y="178289"/>
                  </a:lnTo>
                  <a:lnTo>
                    <a:pt x="700064" y="178689"/>
                  </a:lnTo>
                  <a:lnTo>
                    <a:pt x="696377" y="179089"/>
                  </a:lnTo>
                  <a:lnTo>
                    <a:pt x="692732" y="179489"/>
                  </a:lnTo>
                  <a:lnTo>
                    <a:pt x="689206" y="179888"/>
                  </a:lnTo>
                  <a:lnTo>
                    <a:pt x="685745" y="180288"/>
                  </a:lnTo>
                  <a:lnTo>
                    <a:pt x="682377" y="180688"/>
                  </a:lnTo>
                  <a:lnTo>
                    <a:pt x="679098" y="181088"/>
                  </a:lnTo>
                  <a:lnTo>
                    <a:pt x="675887" y="181488"/>
                  </a:lnTo>
                  <a:lnTo>
                    <a:pt x="672785" y="181887"/>
                  </a:lnTo>
                  <a:lnTo>
                    <a:pt x="669728" y="182287"/>
                  </a:lnTo>
                  <a:lnTo>
                    <a:pt x="666800" y="182687"/>
                  </a:lnTo>
                  <a:lnTo>
                    <a:pt x="663896" y="183087"/>
                  </a:lnTo>
                  <a:lnTo>
                    <a:pt x="661136" y="183486"/>
                  </a:lnTo>
                  <a:lnTo>
                    <a:pt x="658400" y="183886"/>
                  </a:lnTo>
                  <a:lnTo>
                    <a:pt x="655784" y="184286"/>
                  </a:lnTo>
                  <a:lnTo>
                    <a:pt x="653212" y="184686"/>
                  </a:lnTo>
                  <a:lnTo>
                    <a:pt x="650735" y="185085"/>
                  </a:lnTo>
                  <a:lnTo>
                    <a:pt x="648321" y="185485"/>
                  </a:lnTo>
                  <a:lnTo>
                    <a:pt x="645980" y="185885"/>
                  </a:lnTo>
                  <a:lnTo>
                    <a:pt x="643720" y="186285"/>
                  </a:lnTo>
                  <a:lnTo>
                    <a:pt x="641510" y="186684"/>
                  </a:lnTo>
                  <a:lnTo>
                    <a:pt x="639397" y="187084"/>
                  </a:lnTo>
                  <a:lnTo>
                    <a:pt x="637314" y="187484"/>
                  </a:lnTo>
                  <a:lnTo>
                    <a:pt x="635343" y="187884"/>
                  </a:lnTo>
                  <a:lnTo>
                    <a:pt x="633389" y="188283"/>
                  </a:lnTo>
                  <a:lnTo>
                    <a:pt x="631546" y="188683"/>
                  </a:lnTo>
                  <a:lnTo>
                    <a:pt x="629727" y="189083"/>
                  </a:lnTo>
                  <a:lnTo>
                    <a:pt x="627997" y="189483"/>
                  </a:lnTo>
                  <a:lnTo>
                    <a:pt x="626306" y="189882"/>
                  </a:lnTo>
                  <a:lnTo>
                    <a:pt x="624684" y="190282"/>
                  </a:lnTo>
                  <a:lnTo>
                    <a:pt x="623116" y="190682"/>
                  </a:lnTo>
                  <a:lnTo>
                    <a:pt x="621597" y="191082"/>
                  </a:lnTo>
                  <a:lnTo>
                    <a:pt x="620144" y="191481"/>
                  </a:lnTo>
                  <a:lnTo>
                    <a:pt x="618725" y="191881"/>
                  </a:lnTo>
                  <a:lnTo>
                    <a:pt x="617382" y="192281"/>
                  </a:lnTo>
                  <a:lnTo>
                    <a:pt x="616057" y="192681"/>
                  </a:lnTo>
                  <a:lnTo>
                    <a:pt x="614818" y="193080"/>
                  </a:lnTo>
                  <a:lnTo>
                    <a:pt x="613593" y="193480"/>
                  </a:lnTo>
                  <a:lnTo>
                    <a:pt x="612442" y="193880"/>
                  </a:lnTo>
                  <a:lnTo>
                    <a:pt x="611314" y="194280"/>
                  </a:lnTo>
                  <a:lnTo>
                    <a:pt x="610244" y="194679"/>
                  </a:lnTo>
                  <a:lnTo>
                    <a:pt x="609206" y="195079"/>
                  </a:lnTo>
                  <a:lnTo>
                    <a:pt x="608213" y="195479"/>
                  </a:lnTo>
                  <a:lnTo>
                    <a:pt x="607260" y="195879"/>
                  </a:lnTo>
                  <a:lnTo>
                    <a:pt x="606339" y="196278"/>
                  </a:lnTo>
                  <a:lnTo>
                    <a:pt x="605467" y="196678"/>
                  </a:lnTo>
                  <a:lnTo>
                    <a:pt x="604614" y="197078"/>
                  </a:lnTo>
                  <a:lnTo>
                    <a:pt x="603817" y="197478"/>
                  </a:lnTo>
                  <a:lnTo>
                    <a:pt x="603029" y="197877"/>
                  </a:lnTo>
                  <a:lnTo>
                    <a:pt x="602300" y="198277"/>
                  </a:lnTo>
                  <a:lnTo>
                    <a:pt x="601581" y="198677"/>
                  </a:lnTo>
                  <a:lnTo>
                    <a:pt x="600908" y="199077"/>
                  </a:lnTo>
                  <a:lnTo>
                    <a:pt x="600253" y="199476"/>
                  </a:lnTo>
                  <a:lnTo>
                    <a:pt x="599634" y="199876"/>
                  </a:lnTo>
                  <a:lnTo>
                    <a:pt x="599038" y="200276"/>
                  </a:lnTo>
                  <a:lnTo>
                    <a:pt x="598468" y="200676"/>
                  </a:lnTo>
                  <a:lnTo>
                    <a:pt x="597927" y="201075"/>
                  </a:lnTo>
                  <a:lnTo>
                    <a:pt x="597403" y="201475"/>
                  </a:lnTo>
                  <a:lnTo>
                    <a:pt x="596913" y="201875"/>
                  </a:lnTo>
                  <a:lnTo>
                    <a:pt x="596433" y="202275"/>
                  </a:lnTo>
                  <a:lnTo>
                    <a:pt x="595989" y="202674"/>
                  </a:lnTo>
                  <a:lnTo>
                    <a:pt x="595552" y="203074"/>
                  </a:lnTo>
                  <a:lnTo>
                    <a:pt x="595149" y="203474"/>
                  </a:lnTo>
                  <a:lnTo>
                    <a:pt x="594754" y="203874"/>
                  </a:lnTo>
                  <a:lnTo>
                    <a:pt x="594385" y="20427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932930" y="1199695"/>
              <a:ext cx="70069" cy="5006810"/>
            </a:xfrm>
            <a:custGeom>
              <a:avLst/>
              <a:pathLst>
                <a:path w="70069" h="5006810">
                  <a:moveTo>
                    <a:pt x="34813" y="5006810"/>
                  </a:moveTo>
                  <a:lnTo>
                    <a:pt x="34799" y="4997012"/>
                  </a:lnTo>
                  <a:lnTo>
                    <a:pt x="34784" y="4987214"/>
                  </a:lnTo>
                  <a:lnTo>
                    <a:pt x="34768" y="4977416"/>
                  </a:lnTo>
                  <a:lnTo>
                    <a:pt x="34751" y="4967618"/>
                  </a:lnTo>
                  <a:lnTo>
                    <a:pt x="34734" y="4957820"/>
                  </a:lnTo>
                  <a:lnTo>
                    <a:pt x="34715" y="4948021"/>
                  </a:lnTo>
                  <a:lnTo>
                    <a:pt x="34696" y="4938223"/>
                  </a:lnTo>
                  <a:lnTo>
                    <a:pt x="34675" y="4928425"/>
                  </a:lnTo>
                  <a:lnTo>
                    <a:pt x="34653" y="4918627"/>
                  </a:lnTo>
                  <a:lnTo>
                    <a:pt x="34631" y="4908829"/>
                  </a:lnTo>
                  <a:lnTo>
                    <a:pt x="34606" y="4899031"/>
                  </a:lnTo>
                  <a:lnTo>
                    <a:pt x="34581" y="4889233"/>
                  </a:lnTo>
                  <a:lnTo>
                    <a:pt x="34554" y="4879435"/>
                  </a:lnTo>
                  <a:lnTo>
                    <a:pt x="34526" y="4869637"/>
                  </a:lnTo>
                  <a:lnTo>
                    <a:pt x="34497" y="4859839"/>
                  </a:lnTo>
                  <a:lnTo>
                    <a:pt x="34466" y="4850041"/>
                  </a:lnTo>
                  <a:lnTo>
                    <a:pt x="34434" y="4840243"/>
                  </a:lnTo>
                  <a:lnTo>
                    <a:pt x="34399" y="4830445"/>
                  </a:lnTo>
                  <a:lnTo>
                    <a:pt x="34364" y="4820647"/>
                  </a:lnTo>
                  <a:lnTo>
                    <a:pt x="34326" y="4810849"/>
                  </a:lnTo>
                  <a:lnTo>
                    <a:pt x="34287" y="4801051"/>
                  </a:lnTo>
                  <a:lnTo>
                    <a:pt x="34246" y="4791252"/>
                  </a:lnTo>
                  <a:lnTo>
                    <a:pt x="34202" y="4781454"/>
                  </a:lnTo>
                  <a:lnTo>
                    <a:pt x="34158" y="4771656"/>
                  </a:lnTo>
                  <a:lnTo>
                    <a:pt x="34110" y="4761858"/>
                  </a:lnTo>
                  <a:lnTo>
                    <a:pt x="34061" y="4752060"/>
                  </a:lnTo>
                  <a:lnTo>
                    <a:pt x="34008" y="4742262"/>
                  </a:lnTo>
                  <a:lnTo>
                    <a:pt x="33955" y="4732464"/>
                  </a:lnTo>
                  <a:lnTo>
                    <a:pt x="33898" y="4722666"/>
                  </a:lnTo>
                  <a:lnTo>
                    <a:pt x="33839" y="4712868"/>
                  </a:lnTo>
                  <a:lnTo>
                    <a:pt x="33777" y="4703070"/>
                  </a:lnTo>
                  <a:lnTo>
                    <a:pt x="33713" y="4693272"/>
                  </a:lnTo>
                  <a:lnTo>
                    <a:pt x="33647" y="4683474"/>
                  </a:lnTo>
                  <a:lnTo>
                    <a:pt x="33576" y="4673676"/>
                  </a:lnTo>
                  <a:lnTo>
                    <a:pt x="33504" y="4663878"/>
                  </a:lnTo>
                  <a:lnTo>
                    <a:pt x="33427" y="4654080"/>
                  </a:lnTo>
                  <a:lnTo>
                    <a:pt x="33348" y="4644281"/>
                  </a:lnTo>
                  <a:lnTo>
                    <a:pt x="33266" y="4634483"/>
                  </a:lnTo>
                  <a:lnTo>
                    <a:pt x="33180" y="4624685"/>
                  </a:lnTo>
                  <a:lnTo>
                    <a:pt x="33092" y="4614887"/>
                  </a:lnTo>
                  <a:lnTo>
                    <a:pt x="32999" y="4605089"/>
                  </a:lnTo>
                  <a:lnTo>
                    <a:pt x="32904" y="4595291"/>
                  </a:lnTo>
                  <a:lnTo>
                    <a:pt x="32803" y="4585493"/>
                  </a:lnTo>
                  <a:lnTo>
                    <a:pt x="32701" y="4575695"/>
                  </a:lnTo>
                  <a:lnTo>
                    <a:pt x="32593" y="4565897"/>
                  </a:lnTo>
                  <a:lnTo>
                    <a:pt x="32482" y="4556099"/>
                  </a:lnTo>
                  <a:lnTo>
                    <a:pt x="32366" y="4546301"/>
                  </a:lnTo>
                  <a:lnTo>
                    <a:pt x="32247" y="4536503"/>
                  </a:lnTo>
                  <a:lnTo>
                    <a:pt x="32124" y="4526705"/>
                  </a:lnTo>
                  <a:lnTo>
                    <a:pt x="31995" y="4516907"/>
                  </a:lnTo>
                  <a:lnTo>
                    <a:pt x="31864" y="4507109"/>
                  </a:lnTo>
                  <a:lnTo>
                    <a:pt x="31725" y="4497311"/>
                  </a:lnTo>
                  <a:lnTo>
                    <a:pt x="31584" y="4487512"/>
                  </a:lnTo>
                  <a:lnTo>
                    <a:pt x="31437" y="4477714"/>
                  </a:lnTo>
                  <a:lnTo>
                    <a:pt x="31286" y="4467916"/>
                  </a:lnTo>
                  <a:lnTo>
                    <a:pt x="31131" y="4458118"/>
                  </a:lnTo>
                  <a:lnTo>
                    <a:pt x="30969" y="4448320"/>
                  </a:lnTo>
                  <a:lnTo>
                    <a:pt x="30804" y="4438522"/>
                  </a:lnTo>
                  <a:lnTo>
                    <a:pt x="30632" y="4428724"/>
                  </a:lnTo>
                  <a:lnTo>
                    <a:pt x="30457" y="4418926"/>
                  </a:lnTo>
                  <a:lnTo>
                    <a:pt x="30274" y="4409128"/>
                  </a:lnTo>
                  <a:lnTo>
                    <a:pt x="30088" y="4399330"/>
                  </a:lnTo>
                  <a:lnTo>
                    <a:pt x="29895" y="4389532"/>
                  </a:lnTo>
                  <a:lnTo>
                    <a:pt x="29697" y="4379734"/>
                  </a:lnTo>
                  <a:lnTo>
                    <a:pt x="29495" y="4369936"/>
                  </a:lnTo>
                  <a:lnTo>
                    <a:pt x="29285" y="4360138"/>
                  </a:lnTo>
                  <a:lnTo>
                    <a:pt x="29073" y="4350340"/>
                  </a:lnTo>
                  <a:lnTo>
                    <a:pt x="28851" y="4340542"/>
                  </a:lnTo>
                  <a:lnTo>
                    <a:pt x="28626" y="4330743"/>
                  </a:lnTo>
                  <a:lnTo>
                    <a:pt x="28394" y="4320945"/>
                  </a:lnTo>
                  <a:lnTo>
                    <a:pt x="28157" y="4311147"/>
                  </a:lnTo>
                  <a:lnTo>
                    <a:pt x="27914" y="4301349"/>
                  </a:lnTo>
                  <a:lnTo>
                    <a:pt x="27664" y="4291551"/>
                  </a:lnTo>
                  <a:lnTo>
                    <a:pt x="27411" y="4281753"/>
                  </a:lnTo>
                  <a:lnTo>
                    <a:pt x="27149" y="4271955"/>
                  </a:lnTo>
                  <a:lnTo>
                    <a:pt x="26885" y="4262157"/>
                  </a:lnTo>
                  <a:lnTo>
                    <a:pt x="26610" y="4252359"/>
                  </a:lnTo>
                  <a:lnTo>
                    <a:pt x="26334" y="4242561"/>
                  </a:lnTo>
                  <a:lnTo>
                    <a:pt x="26049" y="4232763"/>
                  </a:lnTo>
                  <a:lnTo>
                    <a:pt x="25760" y="4222965"/>
                  </a:lnTo>
                  <a:lnTo>
                    <a:pt x="25465" y="4213167"/>
                  </a:lnTo>
                  <a:lnTo>
                    <a:pt x="25163" y="4203369"/>
                  </a:lnTo>
                  <a:lnTo>
                    <a:pt x="24858" y="4193571"/>
                  </a:lnTo>
                  <a:lnTo>
                    <a:pt x="24544" y="4183773"/>
                  </a:lnTo>
                  <a:lnTo>
                    <a:pt x="24228" y="4173974"/>
                  </a:lnTo>
                  <a:lnTo>
                    <a:pt x="23904" y="4164176"/>
                  </a:lnTo>
                  <a:lnTo>
                    <a:pt x="23576" y="4154378"/>
                  </a:lnTo>
                  <a:lnTo>
                    <a:pt x="23242" y="4144580"/>
                  </a:lnTo>
                  <a:lnTo>
                    <a:pt x="22903" y="4134782"/>
                  </a:lnTo>
                  <a:lnTo>
                    <a:pt x="22560" y="4124984"/>
                  </a:lnTo>
                  <a:lnTo>
                    <a:pt x="22210" y="4115186"/>
                  </a:lnTo>
                  <a:lnTo>
                    <a:pt x="21858" y="4105388"/>
                  </a:lnTo>
                  <a:lnTo>
                    <a:pt x="21498" y="4095590"/>
                  </a:lnTo>
                  <a:lnTo>
                    <a:pt x="21136" y="4085792"/>
                  </a:lnTo>
                  <a:lnTo>
                    <a:pt x="20768" y="4075994"/>
                  </a:lnTo>
                  <a:lnTo>
                    <a:pt x="20397" y="4066196"/>
                  </a:lnTo>
                  <a:lnTo>
                    <a:pt x="20022" y="4056398"/>
                  </a:lnTo>
                  <a:lnTo>
                    <a:pt x="19642" y="4046600"/>
                  </a:lnTo>
                  <a:lnTo>
                    <a:pt x="19260" y="4036802"/>
                  </a:lnTo>
                  <a:lnTo>
                    <a:pt x="18873" y="4027004"/>
                  </a:lnTo>
                  <a:lnTo>
                    <a:pt x="18484" y="4017205"/>
                  </a:lnTo>
                  <a:lnTo>
                    <a:pt x="18090" y="4007407"/>
                  </a:lnTo>
                  <a:lnTo>
                    <a:pt x="17695" y="3997609"/>
                  </a:lnTo>
                  <a:lnTo>
                    <a:pt x="17297" y="3987811"/>
                  </a:lnTo>
                  <a:lnTo>
                    <a:pt x="16897" y="3978013"/>
                  </a:lnTo>
                  <a:lnTo>
                    <a:pt x="16494" y="3968215"/>
                  </a:lnTo>
                  <a:lnTo>
                    <a:pt x="16089" y="3958417"/>
                  </a:lnTo>
                  <a:lnTo>
                    <a:pt x="15684" y="3948619"/>
                  </a:lnTo>
                  <a:lnTo>
                    <a:pt x="15276" y="3938821"/>
                  </a:lnTo>
                  <a:lnTo>
                    <a:pt x="14868" y="3929023"/>
                  </a:lnTo>
                  <a:lnTo>
                    <a:pt x="14459" y="3919225"/>
                  </a:lnTo>
                  <a:lnTo>
                    <a:pt x="14049" y="3909427"/>
                  </a:lnTo>
                  <a:lnTo>
                    <a:pt x="13639" y="3899629"/>
                  </a:lnTo>
                  <a:lnTo>
                    <a:pt x="13230" y="3889831"/>
                  </a:lnTo>
                  <a:lnTo>
                    <a:pt x="12821" y="3880033"/>
                  </a:lnTo>
                  <a:lnTo>
                    <a:pt x="12413" y="3870234"/>
                  </a:lnTo>
                  <a:lnTo>
                    <a:pt x="12005" y="3860436"/>
                  </a:lnTo>
                  <a:lnTo>
                    <a:pt x="11600" y="3850638"/>
                  </a:lnTo>
                  <a:lnTo>
                    <a:pt x="11195" y="3840840"/>
                  </a:lnTo>
                  <a:lnTo>
                    <a:pt x="10794" y="3831042"/>
                  </a:lnTo>
                  <a:lnTo>
                    <a:pt x="10394" y="3821244"/>
                  </a:lnTo>
                  <a:lnTo>
                    <a:pt x="9997" y="3811446"/>
                  </a:lnTo>
                  <a:lnTo>
                    <a:pt x="9604" y="3801648"/>
                  </a:lnTo>
                  <a:lnTo>
                    <a:pt x="9213" y="3791850"/>
                  </a:lnTo>
                  <a:lnTo>
                    <a:pt x="8827" y="3782052"/>
                  </a:lnTo>
                  <a:lnTo>
                    <a:pt x="8443" y="3772254"/>
                  </a:lnTo>
                  <a:lnTo>
                    <a:pt x="8067" y="3762456"/>
                  </a:lnTo>
                  <a:lnTo>
                    <a:pt x="7692" y="3752658"/>
                  </a:lnTo>
                  <a:lnTo>
                    <a:pt x="7325" y="3742860"/>
                  </a:lnTo>
                  <a:lnTo>
                    <a:pt x="6963" y="3733062"/>
                  </a:lnTo>
                  <a:lnTo>
                    <a:pt x="6606" y="3723264"/>
                  </a:lnTo>
                  <a:lnTo>
                    <a:pt x="6256" y="3713465"/>
                  </a:lnTo>
                  <a:lnTo>
                    <a:pt x="5910" y="3703667"/>
                  </a:lnTo>
                  <a:lnTo>
                    <a:pt x="5575" y="3693869"/>
                  </a:lnTo>
                  <a:lnTo>
                    <a:pt x="5243" y="3684071"/>
                  </a:lnTo>
                  <a:lnTo>
                    <a:pt x="4922" y="3674273"/>
                  </a:lnTo>
                  <a:lnTo>
                    <a:pt x="4606" y="3664475"/>
                  </a:lnTo>
                  <a:lnTo>
                    <a:pt x="4301" y="3654677"/>
                  </a:lnTo>
                  <a:lnTo>
                    <a:pt x="4003" y="3644879"/>
                  </a:lnTo>
                  <a:lnTo>
                    <a:pt x="3712" y="3635081"/>
                  </a:lnTo>
                  <a:lnTo>
                    <a:pt x="3433" y="3625283"/>
                  </a:lnTo>
                  <a:lnTo>
                    <a:pt x="3159" y="3615485"/>
                  </a:lnTo>
                  <a:lnTo>
                    <a:pt x="2901" y="3605687"/>
                  </a:lnTo>
                  <a:lnTo>
                    <a:pt x="2647" y="3595889"/>
                  </a:lnTo>
                  <a:lnTo>
                    <a:pt x="2407" y="3586091"/>
                  </a:lnTo>
                  <a:lnTo>
                    <a:pt x="2175" y="3576293"/>
                  </a:lnTo>
                  <a:lnTo>
                    <a:pt x="1955" y="3566495"/>
                  </a:lnTo>
                  <a:lnTo>
                    <a:pt x="1746" y="3556696"/>
                  </a:lnTo>
                  <a:lnTo>
                    <a:pt x="1545" y="3546898"/>
                  </a:lnTo>
                  <a:lnTo>
                    <a:pt x="1360" y="3537100"/>
                  </a:lnTo>
                  <a:lnTo>
                    <a:pt x="1180" y="3527302"/>
                  </a:lnTo>
                  <a:lnTo>
                    <a:pt x="1020" y="3517504"/>
                  </a:lnTo>
                  <a:lnTo>
                    <a:pt x="865" y="3507706"/>
                  </a:lnTo>
                  <a:lnTo>
                    <a:pt x="726" y="3497908"/>
                  </a:lnTo>
                  <a:lnTo>
                    <a:pt x="597" y="3488110"/>
                  </a:lnTo>
                  <a:lnTo>
                    <a:pt x="480" y="3478312"/>
                  </a:lnTo>
                  <a:lnTo>
                    <a:pt x="378" y="3468514"/>
                  </a:lnTo>
                  <a:lnTo>
                    <a:pt x="283" y="3458716"/>
                  </a:lnTo>
                  <a:lnTo>
                    <a:pt x="208" y="3448918"/>
                  </a:lnTo>
                  <a:lnTo>
                    <a:pt x="137" y="3439120"/>
                  </a:lnTo>
                  <a:lnTo>
                    <a:pt x="88" y="3429322"/>
                  </a:lnTo>
                  <a:lnTo>
                    <a:pt x="45" y="3419524"/>
                  </a:lnTo>
                  <a:lnTo>
                    <a:pt x="18" y="3409726"/>
                  </a:lnTo>
                  <a:lnTo>
                    <a:pt x="3" y="3399927"/>
                  </a:lnTo>
                  <a:lnTo>
                    <a:pt x="0" y="3390129"/>
                  </a:lnTo>
                  <a:lnTo>
                    <a:pt x="12" y="3380331"/>
                  </a:lnTo>
                  <a:lnTo>
                    <a:pt x="31" y="3370533"/>
                  </a:lnTo>
                  <a:lnTo>
                    <a:pt x="71" y="3360735"/>
                  </a:lnTo>
                  <a:lnTo>
                    <a:pt x="116" y="3350937"/>
                  </a:lnTo>
                  <a:lnTo>
                    <a:pt x="181" y="3341139"/>
                  </a:lnTo>
                  <a:lnTo>
                    <a:pt x="253" y="3331341"/>
                  </a:lnTo>
                  <a:lnTo>
                    <a:pt x="340" y="3321543"/>
                  </a:lnTo>
                  <a:lnTo>
                    <a:pt x="439" y="3311745"/>
                  </a:lnTo>
                  <a:lnTo>
                    <a:pt x="547" y="3301947"/>
                  </a:lnTo>
                  <a:lnTo>
                    <a:pt x="673" y="3292149"/>
                  </a:lnTo>
                  <a:lnTo>
                    <a:pt x="803" y="3282351"/>
                  </a:lnTo>
                  <a:lnTo>
                    <a:pt x="954" y="3272553"/>
                  </a:lnTo>
                  <a:lnTo>
                    <a:pt x="1109" y="3262755"/>
                  </a:lnTo>
                  <a:lnTo>
                    <a:pt x="1280" y="3252957"/>
                  </a:lnTo>
                  <a:lnTo>
                    <a:pt x="1460" y="3243158"/>
                  </a:lnTo>
                  <a:lnTo>
                    <a:pt x="1651" y="3233360"/>
                  </a:lnTo>
                  <a:lnTo>
                    <a:pt x="1854" y="3223562"/>
                  </a:lnTo>
                  <a:lnTo>
                    <a:pt x="2065" y="3213764"/>
                  </a:lnTo>
                  <a:lnTo>
                    <a:pt x="2290" y="3203966"/>
                  </a:lnTo>
                  <a:lnTo>
                    <a:pt x="2519" y="3194168"/>
                  </a:lnTo>
                  <a:lnTo>
                    <a:pt x="2765" y="3184370"/>
                  </a:lnTo>
                  <a:lnTo>
                    <a:pt x="3015" y="3174572"/>
                  </a:lnTo>
                  <a:lnTo>
                    <a:pt x="3277" y="3164774"/>
                  </a:lnTo>
                  <a:lnTo>
                    <a:pt x="3547" y="3154976"/>
                  </a:lnTo>
                  <a:lnTo>
                    <a:pt x="3824" y="3145178"/>
                  </a:lnTo>
                  <a:lnTo>
                    <a:pt x="4112" y="3135380"/>
                  </a:lnTo>
                  <a:lnTo>
                    <a:pt x="4404" y="3125582"/>
                  </a:lnTo>
                  <a:lnTo>
                    <a:pt x="4708" y="3115784"/>
                  </a:lnTo>
                  <a:lnTo>
                    <a:pt x="5015" y="3105986"/>
                  </a:lnTo>
                  <a:lnTo>
                    <a:pt x="5333" y="3096187"/>
                  </a:lnTo>
                  <a:lnTo>
                    <a:pt x="5655" y="3086389"/>
                  </a:lnTo>
                  <a:lnTo>
                    <a:pt x="5983" y="3076591"/>
                  </a:lnTo>
                  <a:lnTo>
                    <a:pt x="6318" y="3066793"/>
                  </a:lnTo>
                  <a:lnTo>
                    <a:pt x="6657" y="3056995"/>
                  </a:lnTo>
                  <a:lnTo>
                    <a:pt x="7003" y="3047197"/>
                  </a:lnTo>
                  <a:lnTo>
                    <a:pt x="7351" y="3037399"/>
                  </a:lnTo>
                  <a:lnTo>
                    <a:pt x="7706" y="3027601"/>
                  </a:lnTo>
                  <a:lnTo>
                    <a:pt x="8063" y="3017803"/>
                  </a:lnTo>
                  <a:lnTo>
                    <a:pt x="8425" y="3008005"/>
                  </a:lnTo>
                  <a:lnTo>
                    <a:pt x="8789" y="2998207"/>
                  </a:lnTo>
                  <a:lnTo>
                    <a:pt x="9157" y="2988409"/>
                  </a:lnTo>
                  <a:lnTo>
                    <a:pt x="9527" y="2978611"/>
                  </a:lnTo>
                  <a:lnTo>
                    <a:pt x="9899" y="2968813"/>
                  </a:lnTo>
                  <a:lnTo>
                    <a:pt x="10273" y="2959015"/>
                  </a:lnTo>
                  <a:lnTo>
                    <a:pt x="10647" y="2949217"/>
                  </a:lnTo>
                  <a:lnTo>
                    <a:pt x="11024" y="2939418"/>
                  </a:lnTo>
                  <a:lnTo>
                    <a:pt x="11400" y="2929620"/>
                  </a:lnTo>
                  <a:lnTo>
                    <a:pt x="11777" y="2919822"/>
                  </a:lnTo>
                  <a:lnTo>
                    <a:pt x="12154" y="2910024"/>
                  </a:lnTo>
                  <a:lnTo>
                    <a:pt x="12530" y="2900226"/>
                  </a:lnTo>
                  <a:lnTo>
                    <a:pt x="12906" y="2890428"/>
                  </a:lnTo>
                  <a:lnTo>
                    <a:pt x="13281" y="2880630"/>
                  </a:lnTo>
                  <a:lnTo>
                    <a:pt x="13653" y="2870832"/>
                  </a:lnTo>
                  <a:lnTo>
                    <a:pt x="14025" y="2861034"/>
                  </a:lnTo>
                  <a:lnTo>
                    <a:pt x="14393" y="2851236"/>
                  </a:lnTo>
                  <a:lnTo>
                    <a:pt x="14760" y="2841438"/>
                  </a:lnTo>
                  <a:lnTo>
                    <a:pt x="15124" y="2831640"/>
                  </a:lnTo>
                  <a:lnTo>
                    <a:pt x="15484" y="2821842"/>
                  </a:lnTo>
                  <a:lnTo>
                    <a:pt x="15842" y="2812044"/>
                  </a:lnTo>
                  <a:lnTo>
                    <a:pt x="16195" y="2802246"/>
                  </a:lnTo>
                  <a:lnTo>
                    <a:pt x="16546" y="2792448"/>
                  </a:lnTo>
                  <a:lnTo>
                    <a:pt x="16890" y="2782649"/>
                  </a:lnTo>
                  <a:lnTo>
                    <a:pt x="17232" y="2772851"/>
                  </a:lnTo>
                  <a:lnTo>
                    <a:pt x="17567" y="2763053"/>
                  </a:lnTo>
                  <a:lnTo>
                    <a:pt x="17899" y="2753255"/>
                  </a:lnTo>
                  <a:lnTo>
                    <a:pt x="18224" y="2743457"/>
                  </a:lnTo>
                  <a:lnTo>
                    <a:pt x="18544" y="2733659"/>
                  </a:lnTo>
                  <a:lnTo>
                    <a:pt x="18860" y="2723861"/>
                  </a:lnTo>
                  <a:lnTo>
                    <a:pt x="19168" y="2714063"/>
                  </a:lnTo>
                  <a:lnTo>
                    <a:pt x="19472" y="2704265"/>
                  </a:lnTo>
                  <a:lnTo>
                    <a:pt x="19766" y="2694467"/>
                  </a:lnTo>
                  <a:lnTo>
                    <a:pt x="20057" y="2684669"/>
                  </a:lnTo>
                  <a:lnTo>
                    <a:pt x="20340" y="2674871"/>
                  </a:lnTo>
                  <a:lnTo>
                    <a:pt x="20616" y="2665073"/>
                  </a:lnTo>
                  <a:lnTo>
                    <a:pt x="20886" y="2655275"/>
                  </a:lnTo>
                  <a:lnTo>
                    <a:pt x="21147" y="2645477"/>
                  </a:lnTo>
                  <a:lnTo>
                    <a:pt x="21404" y="2635679"/>
                  </a:lnTo>
                  <a:lnTo>
                    <a:pt x="21649" y="2625880"/>
                  </a:lnTo>
                  <a:lnTo>
                    <a:pt x="21891" y="2616082"/>
                  </a:lnTo>
                  <a:lnTo>
                    <a:pt x="22121" y="2606284"/>
                  </a:lnTo>
                  <a:lnTo>
                    <a:pt x="22346" y="2596486"/>
                  </a:lnTo>
                  <a:lnTo>
                    <a:pt x="22562" y="2586688"/>
                  </a:lnTo>
                  <a:lnTo>
                    <a:pt x="22770" y="2576890"/>
                  </a:lnTo>
                  <a:lnTo>
                    <a:pt x="22972" y="2567092"/>
                  </a:lnTo>
                  <a:lnTo>
                    <a:pt x="23163" y="2557294"/>
                  </a:lnTo>
                  <a:lnTo>
                    <a:pt x="23351" y="2547496"/>
                  </a:lnTo>
                  <a:lnTo>
                    <a:pt x="23524" y="2537698"/>
                  </a:lnTo>
                  <a:lnTo>
                    <a:pt x="23694" y="2527900"/>
                  </a:lnTo>
                  <a:lnTo>
                    <a:pt x="23853" y="2518102"/>
                  </a:lnTo>
                  <a:lnTo>
                    <a:pt x="24005" y="2508304"/>
                  </a:lnTo>
                  <a:lnTo>
                    <a:pt x="24149" y="2498506"/>
                  </a:lnTo>
                  <a:lnTo>
                    <a:pt x="24284" y="2488708"/>
                  </a:lnTo>
                  <a:lnTo>
                    <a:pt x="24413" y="2478910"/>
                  </a:lnTo>
                  <a:lnTo>
                    <a:pt x="24530" y="2469111"/>
                  </a:lnTo>
                  <a:lnTo>
                    <a:pt x="24644" y="2459313"/>
                  </a:lnTo>
                  <a:lnTo>
                    <a:pt x="24744" y="2449515"/>
                  </a:lnTo>
                  <a:lnTo>
                    <a:pt x="24840" y="2439717"/>
                  </a:lnTo>
                  <a:lnTo>
                    <a:pt x="24926" y="2429919"/>
                  </a:lnTo>
                  <a:lnTo>
                    <a:pt x="25005" y="2420121"/>
                  </a:lnTo>
                  <a:lnTo>
                    <a:pt x="25077" y="2410323"/>
                  </a:lnTo>
                  <a:lnTo>
                    <a:pt x="25139" y="2400525"/>
                  </a:lnTo>
                  <a:lnTo>
                    <a:pt x="25197" y="2390727"/>
                  </a:lnTo>
                  <a:lnTo>
                    <a:pt x="25243" y="2380929"/>
                  </a:lnTo>
                  <a:lnTo>
                    <a:pt x="25286" y="2371131"/>
                  </a:lnTo>
                  <a:lnTo>
                    <a:pt x="25317" y="2361333"/>
                  </a:lnTo>
                  <a:lnTo>
                    <a:pt x="25344" y="2351535"/>
                  </a:lnTo>
                  <a:lnTo>
                    <a:pt x="25363" y="2341737"/>
                  </a:lnTo>
                  <a:lnTo>
                    <a:pt x="25375" y="2331939"/>
                  </a:lnTo>
                  <a:lnTo>
                    <a:pt x="25381" y="2322140"/>
                  </a:lnTo>
                  <a:lnTo>
                    <a:pt x="25378" y="2312342"/>
                  </a:lnTo>
                  <a:lnTo>
                    <a:pt x="25372" y="2302544"/>
                  </a:lnTo>
                  <a:lnTo>
                    <a:pt x="25355" y="2292746"/>
                  </a:lnTo>
                  <a:lnTo>
                    <a:pt x="25336" y="2282948"/>
                  </a:lnTo>
                  <a:lnTo>
                    <a:pt x="25307" y="2273150"/>
                  </a:lnTo>
                  <a:lnTo>
                    <a:pt x="25275" y="2263352"/>
                  </a:lnTo>
                  <a:lnTo>
                    <a:pt x="25236" y="2253554"/>
                  </a:lnTo>
                  <a:lnTo>
                    <a:pt x="25192" y="2243756"/>
                  </a:lnTo>
                  <a:lnTo>
                    <a:pt x="25143" y="2233958"/>
                  </a:lnTo>
                  <a:lnTo>
                    <a:pt x="25087" y="2224160"/>
                  </a:lnTo>
                  <a:lnTo>
                    <a:pt x="25029" y="2214362"/>
                  </a:lnTo>
                  <a:lnTo>
                    <a:pt x="24962" y="2204564"/>
                  </a:lnTo>
                  <a:lnTo>
                    <a:pt x="24894" y="2194766"/>
                  </a:lnTo>
                  <a:lnTo>
                    <a:pt x="24820" y="2184968"/>
                  </a:lnTo>
                  <a:lnTo>
                    <a:pt x="24742" y="2175170"/>
                  </a:lnTo>
                  <a:lnTo>
                    <a:pt x="24660" y="2165371"/>
                  </a:lnTo>
                  <a:lnTo>
                    <a:pt x="24573" y="2155573"/>
                  </a:lnTo>
                  <a:lnTo>
                    <a:pt x="24485" y="2145775"/>
                  </a:lnTo>
                  <a:lnTo>
                    <a:pt x="24391" y="2135977"/>
                  </a:lnTo>
                  <a:lnTo>
                    <a:pt x="24296" y="2126179"/>
                  </a:lnTo>
                  <a:lnTo>
                    <a:pt x="24196" y="2116381"/>
                  </a:lnTo>
                  <a:lnTo>
                    <a:pt x="24094" y="2106583"/>
                  </a:lnTo>
                  <a:lnTo>
                    <a:pt x="23990" y="2096785"/>
                  </a:lnTo>
                  <a:lnTo>
                    <a:pt x="23883" y="2086987"/>
                  </a:lnTo>
                  <a:lnTo>
                    <a:pt x="23775" y="2077189"/>
                  </a:lnTo>
                  <a:lnTo>
                    <a:pt x="23664" y="2067391"/>
                  </a:lnTo>
                  <a:lnTo>
                    <a:pt x="23552" y="2057593"/>
                  </a:lnTo>
                  <a:lnTo>
                    <a:pt x="23438" y="2047795"/>
                  </a:lnTo>
                  <a:lnTo>
                    <a:pt x="23323" y="2037997"/>
                  </a:lnTo>
                  <a:lnTo>
                    <a:pt x="23207" y="2028199"/>
                  </a:lnTo>
                  <a:lnTo>
                    <a:pt x="23090" y="2018401"/>
                  </a:lnTo>
                  <a:lnTo>
                    <a:pt x="22973" y="2008602"/>
                  </a:lnTo>
                  <a:lnTo>
                    <a:pt x="22856" y="1998804"/>
                  </a:lnTo>
                  <a:lnTo>
                    <a:pt x="22738" y="1989006"/>
                  </a:lnTo>
                  <a:lnTo>
                    <a:pt x="22620" y="1979208"/>
                  </a:lnTo>
                  <a:lnTo>
                    <a:pt x="22503" y="1969410"/>
                  </a:lnTo>
                  <a:lnTo>
                    <a:pt x="22387" y="1959612"/>
                  </a:lnTo>
                  <a:lnTo>
                    <a:pt x="22270" y="1949814"/>
                  </a:lnTo>
                  <a:lnTo>
                    <a:pt x="22156" y="1940016"/>
                  </a:lnTo>
                  <a:lnTo>
                    <a:pt x="22042" y="1930218"/>
                  </a:lnTo>
                  <a:lnTo>
                    <a:pt x="21929" y="1920420"/>
                  </a:lnTo>
                  <a:lnTo>
                    <a:pt x="21818" y="1910622"/>
                  </a:lnTo>
                  <a:lnTo>
                    <a:pt x="21709" y="1900824"/>
                  </a:lnTo>
                  <a:lnTo>
                    <a:pt x="21602" y="1891026"/>
                  </a:lnTo>
                  <a:lnTo>
                    <a:pt x="21496" y="1881228"/>
                  </a:lnTo>
                  <a:lnTo>
                    <a:pt x="21394" y="1871430"/>
                  </a:lnTo>
                  <a:lnTo>
                    <a:pt x="21293" y="1861632"/>
                  </a:lnTo>
                  <a:lnTo>
                    <a:pt x="21196" y="1851833"/>
                  </a:lnTo>
                  <a:lnTo>
                    <a:pt x="21101" y="1842035"/>
                  </a:lnTo>
                  <a:lnTo>
                    <a:pt x="21009" y="1832237"/>
                  </a:lnTo>
                  <a:lnTo>
                    <a:pt x="20921" y="1822439"/>
                  </a:lnTo>
                  <a:lnTo>
                    <a:pt x="20834" y="1812641"/>
                  </a:lnTo>
                  <a:lnTo>
                    <a:pt x="20754" y="1802843"/>
                  </a:lnTo>
                  <a:lnTo>
                    <a:pt x="20674" y="1793045"/>
                  </a:lnTo>
                  <a:lnTo>
                    <a:pt x="20601" y="1783247"/>
                  </a:lnTo>
                  <a:lnTo>
                    <a:pt x="20529" y="1773449"/>
                  </a:lnTo>
                  <a:lnTo>
                    <a:pt x="20463" y="1763651"/>
                  </a:lnTo>
                  <a:lnTo>
                    <a:pt x="20401" y="1753853"/>
                  </a:lnTo>
                  <a:lnTo>
                    <a:pt x="20342" y="1744055"/>
                  </a:lnTo>
                  <a:lnTo>
                    <a:pt x="20289" y="1734257"/>
                  </a:lnTo>
                  <a:lnTo>
                    <a:pt x="20237" y="1724459"/>
                  </a:lnTo>
                  <a:lnTo>
                    <a:pt x="20194" y="1714661"/>
                  </a:lnTo>
                  <a:lnTo>
                    <a:pt x="20153" y="1704863"/>
                  </a:lnTo>
                  <a:lnTo>
                    <a:pt x="20118" y="1695064"/>
                  </a:lnTo>
                  <a:lnTo>
                    <a:pt x="20087" y="1685266"/>
                  </a:lnTo>
                  <a:lnTo>
                    <a:pt x="20061" y="1675468"/>
                  </a:lnTo>
                  <a:lnTo>
                    <a:pt x="20041" y="1665670"/>
                  </a:lnTo>
                  <a:lnTo>
                    <a:pt x="20023" y="1655872"/>
                  </a:lnTo>
                  <a:lnTo>
                    <a:pt x="20014" y="1646074"/>
                  </a:lnTo>
                  <a:lnTo>
                    <a:pt x="20006" y="1636276"/>
                  </a:lnTo>
                  <a:lnTo>
                    <a:pt x="20007" y="1626478"/>
                  </a:lnTo>
                  <a:lnTo>
                    <a:pt x="20010" y="1616680"/>
                  </a:lnTo>
                  <a:lnTo>
                    <a:pt x="20020" y="1606882"/>
                  </a:lnTo>
                  <a:lnTo>
                    <a:pt x="20035" y="1597084"/>
                  </a:lnTo>
                  <a:lnTo>
                    <a:pt x="20054" y="1587286"/>
                  </a:lnTo>
                  <a:lnTo>
                    <a:pt x="20080" y="1577488"/>
                  </a:lnTo>
                  <a:lnTo>
                    <a:pt x="20109" y="1567690"/>
                  </a:lnTo>
                  <a:lnTo>
                    <a:pt x="20146" y="1557892"/>
                  </a:lnTo>
                  <a:lnTo>
                    <a:pt x="20185" y="1548093"/>
                  </a:lnTo>
                  <a:lnTo>
                    <a:pt x="20232" y="1538295"/>
                  </a:lnTo>
                  <a:lnTo>
                    <a:pt x="20282" y="1528497"/>
                  </a:lnTo>
                  <a:lnTo>
                    <a:pt x="20338" y="1518699"/>
                  </a:lnTo>
                  <a:lnTo>
                    <a:pt x="20399" y="1508901"/>
                  </a:lnTo>
                  <a:lnTo>
                    <a:pt x="20464" y="1499103"/>
                  </a:lnTo>
                  <a:lnTo>
                    <a:pt x="20535" y="1489305"/>
                  </a:lnTo>
                  <a:lnTo>
                    <a:pt x="20609" y="1479507"/>
                  </a:lnTo>
                  <a:lnTo>
                    <a:pt x="20691" y="1469709"/>
                  </a:lnTo>
                  <a:lnTo>
                    <a:pt x="20774" y="1459911"/>
                  </a:lnTo>
                  <a:lnTo>
                    <a:pt x="20865" y="1450113"/>
                  </a:lnTo>
                  <a:lnTo>
                    <a:pt x="20958" y="1440315"/>
                  </a:lnTo>
                  <a:lnTo>
                    <a:pt x="21057" y="1430517"/>
                  </a:lnTo>
                  <a:lnTo>
                    <a:pt x="21160" y="1420719"/>
                  </a:lnTo>
                  <a:lnTo>
                    <a:pt x="21266" y="1410921"/>
                  </a:lnTo>
                  <a:lnTo>
                    <a:pt x="21378" y="1401123"/>
                  </a:lnTo>
                  <a:lnTo>
                    <a:pt x="21491" y="1391324"/>
                  </a:lnTo>
                  <a:lnTo>
                    <a:pt x="21612" y="1381526"/>
                  </a:lnTo>
                  <a:lnTo>
                    <a:pt x="21734" y="1371728"/>
                  </a:lnTo>
                  <a:lnTo>
                    <a:pt x="21861" y="1361930"/>
                  </a:lnTo>
                  <a:lnTo>
                    <a:pt x="21991" y="1352132"/>
                  </a:lnTo>
                  <a:lnTo>
                    <a:pt x="22124" y="1342334"/>
                  </a:lnTo>
                  <a:lnTo>
                    <a:pt x="22261" y="1332536"/>
                  </a:lnTo>
                  <a:lnTo>
                    <a:pt x="22400" y="1322738"/>
                  </a:lnTo>
                  <a:lnTo>
                    <a:pt x="22544" y="1312940"/>
                  </a:lnTo>
                  <a:lnTo>
                    <a:pt x="22689" y="1303142"/>
                  </a:lnTo>
                  <a:lnTo>
                    <a:pt x="22838" y="1293344"/>
                  </a:lnTo>
                  <a:lnTo>
                    <a:pt x="22989" y="1283546"/>
                  </a:lnTo>
                  <a:lnTo>
                    <a:pt x="23143" y="1273748"/>
                  </a:lnTo>
                  <a:lnTo>
                    <a:pt x="23299" y="1263950"/>
                  </a:lnTo>
                  <a:lnTo>
                    <a:pt x="23457" y="1254152"/>
                  </a:lnTo>
                  <a:lnTo>
                    <a:pt x="23618" y="1244354"/>
                  </a:lnTo>
                  <a:lnTo>
                    <a:pt x="23780" y="1234555"/>
                  </a:lnTo>
                  <a:lnTo>
                    <a:pt x="23945" y="1224757"/>
                  </a:lnTo>
                  <a:lnTo>
                    <a:pt x="24110" y="1214959"/>
                  </a:lnTo>
                  <a:lnTo>
                    <a:pt x="24277" y="1205161"/>
                  </a:lnTo>
                  <a:lnTo>
                    <a:pt x="24446" y="1195363"/>
                  </a:lnTo>
                  <a:lnTo>
                    <a:pt x="24616" y="1185565"/>
                  </a:lnTo>
                  <a:lnTo>
                    <a:pt x="24787" y="1175767"/>
                  </a:lnTo>
                  <a:lnTo>
                    <a:pt x="24958" y="1165969"/>
                  </a:lnTo>
                  <a:lnTo>
                    <a:pt x="25131" y="1156171"/>
                  </a:lnTo>
                  <a:lnTo>
                    <a:pt x="25304" y="1146373"/>
                  </a:lnTo>
                  <a:lnTo>
                    <a:pt x="25478" y="1136575"/>
                  </a:lnTo>
                  <a:lnTo>
                    <a:pt x="25652" y="1126777"/>
                  </a:lnTo>
                  <a:lnTo>
                    <a:pt x="25826" y="1116979"/>
                  </a:lnTo>
                  <a:lnTo>
                    <a:pt x="26000" y="1107181"/>
                  </a:lnTo>
                  <a:lnTo>
                    <a:pt x="26175" y="1097383"/>
                  </a:lnTo>
                  <a:lnTo>
                    <a:pt x="26349" y="1087585"/>
                  </a:lnTo>
                  <a:lnTo>
                    <a:pt x="26523" y="1077786"/>
                  </a:lnTo>
                  <a:lnTo>
                    <a:pt x="26697" y="1067988"/>
                  </a:lnTo>
                  <a:lnTo>
                    <a:pt x="26870" y="1058190"/>
                  </a:lnTo>
                  <a:lnTo>
                    <a:pt x="27042" y="1048392"/>
                  </a:lnTo>
                  <a:lnTo>
                    <a:pt x="27214" y="1038594"/>
                  </a:lnTo>
                  <a:lnTo>
                    <a:pt x="27385" y="1028796"/>
                  </a:lnTo>
                  <a:lnTo>
                    <a:pt x="27555" y="1018998"/>
                  </a:lnTo>
                  <a:lnTo>
                    <a:pt x="27724" y="1009200"/>
                  </a:lnTo>
                  <a:lnTo>
                    <a:pt x="27891" y="999402"/>
                  </a:lnTo>
                  <a:lnTo>
                    <a:pt x="28058" y="989604"/>
                  </a:lnTo>
                  <a:lnTo>
                    <a:pt x="28223" y="979806"/>
                  </a:lnTo>
                  <a:lnTo>
                    <a:pt x="28387" y="970008"/>
                  </a:lnTo>
                  <a:lnTo>
                    <a:pt x="28548" y="960210"/>
                  </a:lnTo>
                  <a:lnTo>
                    <a:pt x="28709" y="950412"/>
                  </a:lnTo>
                  <a:lnTo>
                    <a:pt x="28868" y="940614"/>
                  </a:lnTo>
                  <a:lnTo>
                    <a:pt x="29025" y="930816"/>
                  </a:lnTo>
                  <a:lnTo>
                    <a:pt x="29181" y="921017"/>
                  </a:lnTo>
                  <a:lnTo>
                    <a:pt x="29334" y="911219"/>
                  </a:lnTo>
                  <a:lnTo>
                    <a:pt x="29486" y="901421"/>
                  </a:lnTo>
                  <a:lnTo>
                    <a:pt x="29635" y="891623"/>
                  </a:lnTo>
                  <a:lnTo>
                    <a:pt x="29782" y="881825"/>
                  </a:lnTo>
                  <a:lnTo>
                    <a:pt x="29927" y="872027"/>
                  </a:lnTo>
                  <a:lnTo>
                    <a:pt x="30071" y="862229"/>
                  </a:lnTo>
                  <a:lnTo>
                    <a:pt x="30212" y="852431"/>
                  </a:lnTo>
                  <a:lnTo>
                    <a:pt x="30350" y="842633"/>
                  </a:lnTo>
                  <a:lnTo>
                    <a:pt x="30487" y="832835"/>
                  </a:lnTo>
                  <a:lnTo>
                    <a:pt x="30620" y="823037"/>
                  </a:lnTo>
                  <a:lnTo>
                    <a:pt x="30753" y="813239"/>
                  </a:lnTo>
                  <a:lnTo>
                    <a:pt x="30882" y="803441"/>
                  </a:lnTo>
                  <a:lnTo>
                    <a:pt x="31009" y="793643"/>
                  </a:lnTo>
                  <a:lnTo>
                    <a:pt x="31133" y="783845"/>
                  </a:lnTo>
                  <a:lnTo>
                    <a:pt x="31255" y="774046"/>
                  </a:lnTo>
                  <a:lnTo>
                    <a:pt x="31375" y="764248"/>
                  </a:lnTo>
                  <a:lnTo>
                    <a:pt x="31492" y="754450"/>
                  </a:lnTo>
                  <a:lnTo>
                    <a:pt x="31607" y="744652"/>
                  </a:lnTo>
                  <a:lnTo>
                    <a:pt x="31719" y="734854"/>
                  </a:lnTo>
                  <a:lnTo>
                    <a:pt x="31829" y="725056"/>
                  </a:lnTo>
                  <a:lnTo>
                    <a:pt x="31936" y="715258"/>
                  </a:lnTo>
                  <a:lnTo>
                    <a:pt x="32041" y="705460"/>
                  </a:lnTo>
                  <a:lnTo>
                    <a:pt x="32143" y="695662"/>
                  </a:lnTo>
                  <a:lnTo>
                    <a:pt x="32243" y="685864"/>
                  </a:lnTo>
                  <a:lnTo>
                    <a:pt x="32341" y="676066"/>
                  </a:lnTo>
                  <a:lnTo>
                    <a:pt x="32435" y="666268"/>
                  </a:lnTo>
                  <a:lnTo>
                    <a:pt x="32529" y="656470"/>
                  </a:lnTo>
                  <a:lnTo>
                    <a:pt x="32618" y="646672"/>
                  </a:lnTo>
                  <a:lnTo>
                    <a:pt x="32707" y="636874"/>
                  </a:lnTo>
                  <a:lnTo>
                    <a:pt x="32792" y="627076"/>
                  </a:lnTo>
                  <a:lnTo>
                    <a:pt x="32875" y="617277"/>
                  </a:lnTo>
                  <a:lnTo>
                    <a:pt x="32956" y="607479"/>
                  </a:lnTo>
                  <a:lnTo>
                    <a:pt x="33034" y="597681"/>
                  </a:lnTo>
                  <a:lnTo>
                    <a:pt x="33111" y="587883"/>
                  </a:lnTo>
                  <a:lnTo>
                    <a:pt x="33185" y="578085"/>
                  </a:lnTo>
                  <a:lnTo>
                    <a:pt x="33257" y="568287"/>
                  </a:lnTo>
                  <a:lnTo>
                    <a:pt x="33327" y="558489"/>
                  </a:lnTo>
                  <a:lnTo>
                    <a:pt x="33395" y="548691"/>
                  </a:lnTo>
                  <a:lnTo>
                    <a:pt x="33460" y="538893"/>
                  </a:lnTo>
                  <a:lnTo>
                    <a:pt x="33524" y="529095"/>
                  </a:lnTo>
                  <a:lnTo>
                    <a:pt x="33585" y="519297"/>
                  </a:lnTo>
                  <a:lnTo>
                    <a:pt x="33644" y="509499"/>
                  </a:lnTo>
                  <a:lnTo>
                    <a:pt x="33703" y="499701"/>
                  </a:lnTo>
                  <a:lnTo>
                    <a:pt x="33758" y="489903"/>
                  </a:lnTo>
                  <a:lnTo>
                    <a:pt x="33812" y="480105"/>
                  </a:lnTo>
                  <a:lnTo>
                    <a:pt x="33864" y="470307"/>
                  </a:lnTo>
                  <a:lnTo>
                    <a:pt x="33914" y="460508"/>
                  </a:lnTo>
                  <a:lnTo>
                    <a:pt x="33962" y="450710"/>
                  </a:lnTo>
                  <a:lnTo>
                    <a:pt x="34009" y="440912"/>
                  </a:lnTo>
                  <a:lnTo>
                    <a:pt x="34054" y="431114"/>
                  </a:lnTo>
                  <a:lnTo>
                    <a:pt x="34097" y="421316"/>
                  </a:lnTo>
                  <a:lnTo>
                    <a:pt x="34140" y="411518"/>
                  </a:lnTo>
                  <a:lnTo>
                    <a:pt x="34180" y="401720"/>
                  </a:lnTo>
                  <a:lnTo>
                    <a:pt x="34219" y="391922"/>
                  </a:lnTo>
                  <a:lnTo>
                    <a:pt x="34256" y="382124"/>
                  </a:lnTo>
                  <a:lnTo>
                    <a:pt x="34292" y="372326"/>
                  </a:lnTo>
                  <a:lnTo>
                    <a:pt x="34326" y="362528"/>
                  </a:lnTo>
                  <a:lnTo>
                    <a:pt x="34359" y="352730"/>
                  </a:lnTo>
                  <a:lnTo>
                    <a:pt x="34392" y="342932"/>
                  </a:lnTo>
                  <a:lnTo>
                    <a:pt x="34422" y="333134"/>
                  </a:lnTo>
                  <a:lnTo>
                    <a:pt x="34452" y="323336"/>
                  </a:lnTo>
                  <a:lnTo>
                    <a:pt x="34479" y="313538"/>
                  </a:lnTo>
                  <a:lnTo>
                    <a:pt x="34507" y="303739"/>
                  </a:lnTo>
                  <a:lnTo>
                    <a:pt x="34532" y="293941"/>
                  </a:lnTo>
                  <a:lnTo>
                    <a:pt x="34557" y="284143"/>
                  </a:lnTo>
                  <a:lnTo>
                    <a:pt x="34581" y="274345"/>
                  </a:lnTo>
                  <a:lnTo>
                    <a:pt x="34604" y="264547"/>
                  </a:lnTo>
                  <a:lnTo>
                    <a:pt x="34626" y="254749"/>
                  </a:lnTo>
                  <a:lnTo>
                    <a:pt x="34646" y="244951"/>
                  </a:lnTo>
                  <a:lnTo>
                    <a:pt x="34666" y="235153"/>
                  </a:lnTo>
                  <a:lnTo>
                    <a:pt x="34685" y="225355"/>
                  </a:lnTo>
                  <a:lnTo>
                    <a:pt x="34703" y="215557"/>
                  </a:lnTo>
                  <a:lnTo>
                    <a:pt x="34720" y="205759"/>
                  </a:lnTo>
                  <a:lnTo>
                    <a:pt x="34737" y="195961"/>
                  </a:lnTo>
                  <a:lnTo>
                    <a:pt x="34753" y="186163"/>
                  </a:lnTo>
                  <a:lnTo>
                    <a:pt x="34768" y="176365"/>
                  </a:lnTo>
                  <a:lnTo>
                    <a:pt x="34782" y="166567"/>
                  </a:lnTo>
                  <a:lnTo>
                    <a:pt x="34796" y="156769"/>
                  </a:lnTo>
                  <a:lnTo>
                    <a:pt x="34809" y="146970"/>
                  </a:lnTo>
                  <a:lnTo>
                    <a:pt x="34821" y="137172"/>
                  </a:lnTo>
                  <a:lnTo>
                    <a:pt x="34833" y="127374"/>
                  </a:lnTo>
                  <a:lnTo>
                    <a:pt x="34844" y="117576"/>
                  </a:lnTo>
                  <a:lnTo>
                    <a:pt x="34855" y="107778"/>
                  </a:lnTo>
                  <a:lnTo>
                    <a:pt x="34865" y="97980"/>
                  </a:lnTo>
                  <a:lnTo>
                    <a:pt x="34874" y="88182"/>
                  </a:lnTo>
                  <a:lnTo>
                    <a:pt x="34883" y="78384"/>
                  </a:lnTo>
                  <a:lnTo>
                    <a:pt x="34892" y="68586"/>
                  </a:lnTo>
                  <a:lnTo>
                    <a:pt x="34900" y="58788"/>
                  </a:lnTo>
                  <a:lnTo>
                    <a:pt x="34908" y="48990"/>
                  </a:lnTo>
                  <a:lnTo>
                    <a:pt x="34915" y="39192"/>
                  </a:lnTo>
                  <a:lnTo>
                    <a:pt x="34922" y="29394"/>
                  </a:lnTo>
                  <a:lnTo>
                    <a:pt x="34929" y="19596"/>
                  </a:lnTo>
                  <a:lnTo>
                    <a:pt x="34935" y="9798"/>
                  </a:lnTo>
                  <a:lnTo>
                    <a:pt x="34941" y="0"/>
                  </a:lnTo>
                  <a:lnTo>
                    <a:pt x="35127" y="0"/>
                  </a:lnTo>
                  <a:lnTo>
                    <a:pt x="35133" y="9798"/>
                  </a:lnTo>
                  <a:lnTo>
                    <a:pt x="35139" y="19596"/>
                  </a:lnTo>
                  <a:lnTo>
                    <a:pt x="35146" y="29394"/>
                  </a:lnTo>
                  <a:lnTo>
                    <a:pt x="35153" y="39192"/>
                  </a:lnTo>
                  <a:lnTo>
                    <a:pt x="35160" y="48990"/>
                  </a:lnTo>
                  <a:lnTo>
                    <a:pt x="35168" y="58788"/>
                  </a:lnTo>
                  <a:lnTo>
                    <a:pt x="35176" y="68586"/>
                  </a:lnTo>
                  <a:lnTo>
                    <a:pt x="35185" y="78384"/>
                  </a:lnTo>
                  <a:lnTo>
                    <a:pt x="35194" y="88182"/>
                  </a:lnTo>
                  <a:lnTo>
                    <a:pt x="35203" y="97980"/>
                  </a:lnTo>
                  <a:lnTo>
                    <a:pt x="35214" y="107778"/>
                  </a:lnTo>
                  <a:lnTo>
                    <a:pt x="35224" y="117576"/>
                  </a:lnTo>
                  <a:lnTo>
                    <a:pt x="35235" y="127374"/>
                  </a:lnTo>
                  <a:lnTo>
                    <a:pt x="35247" y="137172"/>
                  </a:lnTo>
                  <a:lnTo>
                    <a:pt x="35260" y="146970"/>
                  </a:lnTo>
                  <a:lnTo>
                    <a:pt x="35273" y="156769"/>
                  </a:lnTo>
                  <a:lnTo>
                    <a:pt x="35286" y="166567"/>
                  </a:lnTo>
                  <a:lnTo>
                    <a:pt x="35301" y="176365"/>
                  </a:lnTo>
                  <a:lnTo>
                    <a:pt x="35315" y="186163"/>
                  </a:lnTo>
                  <a:lnTo>
                    <a:pt x="35331" y="195961"/>
                  </a:lnTo>
                  <a:lnTo>
                    <a:pt x="35348" y="205759"/>
                  </a:lnTo>
                  <a:lnTo>
                    <a:pt x="35365" y="215557"/>
                  </a:lnTo>
                  <a:lnTo>
                    <a:pt x="35383" y="225355"/>
                  </a:lnTo>
                  <a:lnTo>
                    <a:pt x="35402" y="235153"/>
                  </a:lnTo>
                  <a:lnTo>
                    <a:pt x="35422" y="244951"/>
                  </a:lnTo>
                  <a:lnTo>
                    <a:pt x="35443" y="254749"/>
                  </a:lnTo>
                  <a:lnTo>
                    <a:pt x="35465" y="264547"/>
                  </a:lnTo>
                  <a:lnTo>
                    <a:pt x="35487" y="274345"/>
                  </a:lnTo>
                  <a:lnTo>
                    <a:pt x="35511" y="284143"/>
                  </a:lnTo>
                  <a:lnTo>
                    <a:pt x="35536" y="293941"/>
                  </a:lnTo>
                  <a:lnTo>
                    <a:pt x="35562" y="303739"/>
                  </a:lnTo>
                  <a:lnTo>
                    <a:pt x="35589" y="313538"/>
                  </a:lnTo>
                  <a:lnTo>
                    <a:pt x="35617" y="323336"/>
                  </a:lnTo>
                  <a:lnTo>
                    <a:pt x="35646" y="333134"/>
                  </a:lnTo>
                  <a:lnTo>
                    <a:pt x="35677" y="342932"/>
                  </a:lnTo>
                  <a:lnTo>
                    <a:pt x="35709" y="352730"/>
                  </a:lnTo>
                  <a:lnTo>
                    <a:pt x="35742" y="362528"/>
                  </a:lnTo>
                  <a:lnTo>
                    <a:pt x="35776" y="372326"/>
                  </a:lnTo>
                  <a:lnTo>
                    <a:pt x="35812" y="382124"/>
                  </a:lnTo>
                  <a:lnTo>
                    <a:pt x="35849" y="391922"/>
                  </a:lnTo>
                  <a:lnTo>
                    <a:pt x="35889" y="401720"/>
                  </a:lnTo>
                  <a:lnTo>
                    <a:pt x="35928" y="411518"/>
                  </a:lnTo>
                  <a:lnTo>
                    <a:pt x="35971" y="421316"/>
                  </a:lnTo>
                  <a:lnTo>
                    <a:pt x="36014" y="431114"/>
                  </a:lnTo>
                  <a:lnTo>
                    <a:pt x="36059" y="440912"/>
                  </a:lnTo>
                  <a:lnTo>
                    <a:pt x="36106" y="450710"/>
                  </a:lnTo>
                  <a:lnTo>
                    <a:pt x="36154" y="460508"/>
                  </a:lnTo>
                  <a:lnTo>
                    <a:pt x="36205" y="470307"/>
                  </a:lnTo>
                  <a:lnTo>
                    <a:pt x="36256" y="480105"/>
                  </a:lnTo>
                  <a:lnTo>
                    <a:pt x="36311" y="489903"/>
                  </a:lnTo>
                  <a:lnTo>
                    <a:pt x="36366" y="499701"/>
                  </a:lnTo>
                  <a:lnTo>
                    <a:pt x="36424" y="509499"/>
                  </a:lnTo>
                  <a:lnTo>
                    <a:pt x="36483" y="519297"/>
                  </a:lnTo>
                  <a:lnTo>
                    <a:pt x="36545" y="529095"/>
                  </a:lnTo>
                  <a:lnTo>
                    <a:pt x="36608" y="538893"/>
                  </a:lnTo>
                  <a:lnTo>
                    <a:pt x="36674" y="548691"/>
                  </a:lnTo>
                  <a:lnTo>
                    <a:pt x="36742" y="558489"/>
                  </a:lnTo>
                  <a:lnTo>
                    <a:pt x="36811" y="568287"/>
                  </a:lnTo>
                  <a:lnTo>
                    <a:pt x="36883" y="578085"/>
                  </a:lnTo>
                  <a:lnTo>
                    <a:pt x="36957" y="587883"/>
                  </a:lnTo>
                  <a:lnTo>
                    <a:pt x="37034" y="597681"/>
                  </a:lnTo>
                  <a:lnTo>
                    <a:pt x="37112" y="607479"/>
                  </a:lnTo>
                  <a:lnTo>
                    <a:pt x="37193" y="617277"/>
                  </a:lnTo>
                  <a:lnTo>
                    <a:pt x="37276" y="627076"/>
                  </a:lnTo>
                  <a:lnTo>
                    <a:pt x="37362" y="636874"/>
                  </a:lnTo>
                  <a:lnTo>
                    <a:pt x="37450" y="646672"/>
                  </a:lnTo>
                  <a:lnTo>
                    <a:pt x="37539" y="656470"/>
                  </a:lnTo>
                  <a:lnTo>
                    <a:pt x="37633" y="666268"/>
                  </a:lnTo>
                  <a:lnTo>
                    <a:pt x="37727" y="676066"/>
                  </a:lnTo>
                  <a:lnTo>
                    <a:pt x="37825" y="685864"/>
                  </a:lnTo>
                  <a:lnTo>
                    <a:pt x="37925" y="695662"/>
                  </a:lnTo>
                  <a:lnTo>
                    <a:pt x="38027" y="705460"/>
                  </a:lnTo>
                  <a:lnTo>
                    <a:pt x="38132" y="715258"/>
                  </a:lnTo>
                  <a:lnTo>
                    <a:pt x="38239" y="725056"/>
                  </a:lnTo>
                  <a:lnTo>
                    <a:pt x="38350" y="734854"/>
                  </a:lnTo>
                  <a:lnTo>
                    <a:pt x="38461" y="744652"/>
                  </a:lnTo>
                  <a:lnTo>
                    <a:pt x="38576" y="754450"/>
                  </a:lnTo>
                  <a:lnTo>
                    <a:pt x="38693" y="764248"/>
                  </a:lnTo>
                  <a:lnTo>
                    <a:pt x="38813" y="774046"/>
                  </a:lnTo>
                  <a:lnTo>
                    <a:pt x="38935" y="783845"/>
                  </a:lnTo>
                  <a:lnTo>
                    <a:pt x="39059" y="793643"/>
                  </a:lnTo>
                  <a:lnTo>
                    <a:pt x="39187" y="803441"/>
                  </a:lnTo>
                  <a:lnTo>
                    <a:pt x="39315" y="813239"/>
                  </a:lnTo>
                  <a:lnTo>
                    <a:pt x="39448" y="823037"/>
                  </a:lnTo>
                  <a:lnTo>
                    <a:pt x="39581" y="832835"/>
                  </a:lnTo>
                  <a:lnTo>
                    <a:pt x="39718" y="842633"/>
                  </a:lnTo>
                  <a:lnTo>
                    <a:pt x="39857" y="852431"/>
                  </a:lnTo>
                  <a:lnTo>
                    <a:pt x="39998" y="862229"/>
                  </a:lnTo>
                  <a:lnTo>
                    <a:pt x="40141" y="872027"/>
                  </a:lnTo>
                  <a:lnTo>
                    <a:pt x="40286" y="881825"/>
                  </a:lnTo>
                  <a:lnTo>
                    <a:pt x="40434" y="891623"/>
                  </a:lnTo>
                  <a:lnTo>
                    <a:pt x="40582" y="901421"/>
                  </a:lnTo>
                  <a:lnTo>
                    <a:pt x="40735" y="911219"/>
                  </a:lnTo>
                  <a:lnTo>
                    <a:pt x="40887" y="921017"/>
                  </a:lnTo>
                  <a:lnTo>
                    <a:pt x="41043" y="930816"/>
                  </a:lnTo>
                  <a:lnTo>
                    <a:pt x="41200" y="940614"/>
                  </a:lnTo>
                  <a:lnTo>
                    <a:pt x="41359" y="950412"/>
                  </a:lnTo>
                  <a:lnTo>
                    <a:pt x="41520" y="960210"/>
                  </a:lnTo>
                  <a:lnTo>
                    <a:pt x="41682" y="970008"/>
                  </a:lnTo>
                  <a:lnTo>
                    <a:pt x="41846" y="979806"/>
                  </a:lnTo>
                  <a:lnTo>
                    <a:pt x="42010" y="989604"/>
                  </a:lnTo>
                  <a:lnTo>
                    <a:pt x="42177" y="999402"/>
                  </a:lnTo>
                  <a:lnTo>
                    <a:pt x="42345" y="1009200"/>
                  </a:lnTo>
                  <a:lnTo>
                    <a:pt x="42514" y="1018998"/>
                  </a:lnTo>
                  <a:lnTo>
                    <a:pt x="42684" y="1028796"/>
                  </a:lnTo>
                  <a:lnTo>
                    <a:pt x="42854" y="1038594"/>
                  </a:lnTo>
                  <a:lnTo>
                    <a:pt x="43026" y="1048392"/>
                  </a:lnTo>
                  <a:lnTo>
                    <a:pt x="43198" y="1058190"/>
                  </a:lnTo>
                  <a:lnTo>
                    <a:pt x="43372" y="1067988"/>
                  </a:lnTo>
                  <a:lnTo>
                    <a:pt x="43545" y="1077786"/>
                  </a:lnTo>
                  <a:lnTo>
                    <a:pt x="43719" y="1087585"/>
                  </a:lnTo>
                  <a:lnTo>
                    <a:pt x="43893" y="1097383"/>
                  </a:lnTo>
                  <a:lnTo>
                    <a:pt x="44068" y="1107181"/>
                  </a:lnTo>
                  <a:lnTo>
                    <a:pt x="44242" y="1116979"/>
                  </a:lnTo>
                  <a:lnTo>
                    <a:pt x="44417" y="1126777"/>
                  </a:lnTo>
                  <a:lnTo>
                    <a:pt x="44591" y="1136575"/>
                  </a:lnTo>
                  <a:lnTo>
                    <a:pt x="44764" y="1146373"/>
                  </a:lnTo>
                  <a:lnTo>
                    <a:pt x="44937" y="1156171"/>
                  </a:lnTo>
                  <a:lnTo>
                    <a:pt x="45110" y="1165969"/>
                  </a:lnTo>
                  <a:lnTo>
                    <a:pt x="45282" y="1175767"/>
                  </a:lnTo>
                  <a:lnTo>
                    <a:pt x="45453" y="1185565"/>
                  </a:lnTo>
                  <a:lnTo>
                    <a:pt x="45622" y="1195363"/>
                  </a:lnTo>
                  <a:lnTo>
                    <a:pt x="45791" y="1205161"/>
                  </a:lnTo>
                  <a:lnTo>
                    <a:pt x="45958" y="1214959"/>
                  </a:lnTo>
                  <a:lnTo>
                    <a:pt x="46124" y="1224757"/>
                  </a:lnTo>
                  <a:lnTo>
                    <a:pt x="46288" y="1234555"/>
                  </a:lnTo>
                  <a:lnTo>
                    <a:pt x="46450" y="1244354"/>
                  </a:lnTo>
                  <a:lnTo>
                    <a:pt x="46611" y="1254152"/>
                  </a:lnTo>
                  <a:lnTo>
                    <a:pt x="46769" y="1263950"/>
                  </a:lnTo>
                  <a:lnTo>
                    <a:pt x="46925" y="1273748"/>
                  </a:lnTo>
                  <a:lnTo>
                    <a:pt x="47079" y="1283546"/>
                  </a:lnTo>
                  <a:lnTo>
                    <a:pt x="47230" y="1293344"/>
                  </a:lnTo>
                  <a:lnTo>
                    <a:pt x="47379" y="1303142"/>
                  </a:lnTo>
                  <a:lnTo>
                    <a:pt x="47524" y="1312940"/>
                  </a:lnTo>
                  <a:lnTo>
                    <a:pt x="47668" y="1322738"/>
                  </a:lnTo>
                  <a:lnTo>
                    <a:pt x="47807" y="1332536"/>
                  </a:lnTo>
                  <a:lnTo>
                    <a:pt x="47944" y="1342334"/>
                  </a:lnTo>
                  <a:lnTo>
                    <a:pt x="48078" y="1352132"/>
                  </a:lnTo>
                  <a:lnTo>
                    <a:pt x="48208" y="1361930"/>
                  </a:lnTo>
                  <a:lnTo>
                    <a:pt x="48334" y="1371728"/>
                  </a:lnTo>
                  <a:lnTo>
                    <a:pt x="48457" y="1381526"/>
                  </a:lnTo>
                  <a:lnTo>
                    <a:pt x="48577" y="1391324"/>
                  </a:lnTo>
                  <a:lnTo>
                    <a:pt x="48690" y="1401123"/>
                  </a:lnTo>
                  <a:lnTo>
                    <a:pt x="48803" y="1410921"/>
                  </a:lnTo>
                  <a:lnTo>
                    <a:pt x="48909" y="1420719"/>
                  </a:lnTo>
                  <a:lnTo>
                    <a:pt x="49012" y="1430517"/>
                  </a:lnTo>
                  <a:lnTo>
                    <a:pt x="49110" y="1440315"/>
                  </a:lnTo>
                  <a:lnTo>
                    <a:pt x="49204" y="1450113"/>
                  </a:lnTo>
                  <a:lnTo>
                    <a:pt x="49294" y="1459911"/>
                  </a:lnTo>
                  <a:lnTo>
                    <a:pt x="49378" y="1469709"/>
                  </a:lnTo>
                  <a:lnTo>
                    <a:pt x="49459" y="1479507"/>
                  </a:lnTo>
                  <a:lnTo>
                    <a:pt x="49533" y="1489305"/>
                  </a:lnTo>
                  <a:lnTo>
                    <a:pt x="49605" y="1499103"/>
                  </a:lnTo>
                  <a:lnTo>
                    <a:pt x="49669" y="1508901"/>
                  </a:lnTo>
                  <a:lnTo>
                    <a:pt x="49730" y="1518699"/>
                  </a:lnTo>
                  <a:lnTo>
                    <a:pt x="49786" y="1528497"/>
                  </a:lnTo>
                  <a:lnTo>
                    <a:pt x="49836" y="1538295"/>
                  </a:lnTo>
                  <a:lnTo>
                    <a:pt x="49883" y="1548093"/>
                  </a:lnTo>
                  <a:lnTo>
                    <a:pt x="49922" y="1557892"/>
                  </a:lnTo>
                  <a:lnTo>
                    <a:pt x="49959" y="1567690"/>
                  </a:lnTo>
                  <a:lnTo>
                    <a:pt x="49988" y="1577488"/>
                  </a:lnTo>
                  <a:lnTo>
                    <a:pt x="50014" y="1587286"/>
                  </a:lnTo>
                  <a:lnTo>
                    <a:pt x="50033" y="1597084"/>
                  </a:lnTo>
                  <a:lnTo>
                    <a:pt x="50048" y="1606882"/>
                  </a:lnTo>
                  <a:lnTo>
                    <a:pt x="50058" y="1616680"/>
                  </a:lnTo>
                  <a:lnTo>
                    <a:pt x="50061" y="1626478"/>
                  </a:lnTo>
                  <a:lnTo>
                    <a:pt x="50062" y="1636276"/>
                  </a:lnTo>
                  <a:lnTo>
                    <a:pt x="50055" y="1646074"/>
                  </a:lnTo>
                  <a:lnTo>
                    <a:pt x="50045" y="1655872"/>
                  </a:lnTo>
                  <a:lnTo>
                    <a:pt x="50028" y="1665670"/>
                  </a:lnTo>
                  <a:lnTo>
                    <a:pt x="50007" y="1675468"/>
                  </a:lnTo>
                  <a:lnTo>
                    <a:pt x="49981" y="1685266"/>
                  </a:lnTo>
                  <a:lnTo>
                    <a:pt x="49950" y="1695064"/>
                  </a:lnTo>
                  <a:lnTo>
                    <a:pt x="49915" y="1704863"/>
                  </a:lnTo>
                  <a:lnTo>
                    <a:pt x="49874" y="1714661"/>
                  </a:lnTo>
                  <a:lnTo>
                    <a:pt x="49831" y="1724459"/>
                  </a:lnTo>
                  <a:lnTo>
                    <a:pt x="49780" y="1734257"/>
                  </a:lnTo>
                  <a:lnTo>
                    <a:pt x="49727" y="1744055"/>
                  </a:lnTo>
                  <a:lnTo>
                    <a:pt x="49668" y="1753853"/>
                  </a:lnTo>
                  <a:lnTo>
                    <a:pt x="49605" y="1763651"/>
                  </a:lnTo>
                  <a:lnTo>
                    <a:pt x="49539" y="1773449"/>
                  </a:lnTo>
                  <a:lnTo>
                    <a:pt x="49468" y="1783247"/>
                  </a:lnTo>
                  <a:lnTo>
                    <a:pt x="49394" y="1793045"/>
                  </a:lnTo>
                  <a:lnTo>
                    <a:pt x="49315" y="1802843"/>
                  </a:lnTo>
                  <a:lnTo>
                    <a:pt x="49234" y="1812641"/>
                  </a:lnTo>
                  <a:lnTo>
                    <a:pt x="49148" y="1822439"/>
                  </a:lnTo>
                  <a:lnTo>
                    <a:pt x="49059" y="1832237"/>
                  </a:lnTo>
                  <a:lnTo>
                    <a:pt x="48967" y="1842035"/>
                  </a:lnTo>
                  <a:lnTo>
                    <a:pt x="48872" y="1851833"/>
                  </a:lnTo>
                  <a:lnTo>
                    <a:pt x="48775" y="1861632"/>
                  </a:lnTo>
                  <a:lnTo>
                    <a:pt x="48674" y="1871430"/>
                  </a:lnTo>
                  <a:lnTo>
                    <a:pt x="48572" y="1881228"/>
                  </a:lnTo>
                  <a:lnTo>
                    <a:pt x="48466" y="1891026"/>
                  </a:lnTo>
                  <a:lnTo>
                    <a:pt x="48360" y="1900824"/>
                  </a:lnTo>
                  <a:lnTo>
                    <a:pt x="48250" y="1910622"/>
                  </a:lnTo>
                  <a:lnTo>
                    <a:pt x="48139" y="1920420"/>
                  </a:lnTo>
                  <a:lnTo>
                    <a:pt x="48027" y="1930218"/>
                  </a:lnTo>
                  <a:lnTo>
                    <a:pt x="47913" y="1940016"/>
                  </a:lnTo>
                  <a:lnTo>
                    <a:pt x="47798" y="1949814"/>
                  </a:lnTo>
                  <a:lnTo>
                    <a:pt x="47682" y="1959612"/>
                  </a:lnTo>
                  <a:lnTo>
                    <a:pt x="47565" y="1969410"/>
                  </a:lnTo>
                  <a:lnTo>
                    <a:pt x="47448" y="1979208"/>
                  </a:lnTo>
                  <a:lnTo>
                    <a:pt x="47330" y="1989006"/>
                  </a:lnTo>
                  <a:lnTo>
                    <a:pt x="47213" y="1998804"/>
                  </a:lnTo>
                  <a:lnTo>
                    <a:pt x="47095" y="2008602"/>
                  </a:lnTo>
                  <a:lnTo>
                    <a:pt x="46978" y="2018401"/>
                  </a:lnTo>
                  <a:lnTo>
                    <a:pt x="46861" y="2028199"/>
                  </a:lnTo>
                  <a:lnTo>
                    <a:pt x="46745" y="2037997"/>
                  </a:lnTo>
                  <a:lnTo>
                    <a:pt x="46631" y="2047795"/>
                  </a:lnTo>
                  <a:lnTo>
                    <a:pt x="46516" y="2057593"/>
                  </a:lnTo>
                  <a:lnTo>
                    <a:pt x="46405" y="2067391"/>
                  </a:lnTo>
                  <a:lnTo>
                    <a:pt x="46294" y="2077189"/>
                  </a:lnTo>
                  <a:lnTo>
                    <a:pt x="46185" y="2086987"/>
                  </a:lnTo>
                  <a:lnTo>
                    <a:pt x="46078" y="2096785"/>
                  </a:lnTo>
                  <a:lnTo>
                    <a:pt x="45974" y="2106583"/>
                  </a:lnTo>
                  <a:lnTo>
                    <a:pt x="45872" y="2116381"/>
                  </a:lnTo>
                  <a:lnTo>
                    <a:pt x="45772" y="2126179"/>
                  </a:lnTo>
                  <a:lnTo>
                    <a:pt x="45677" y="2135977"/>
                  </a:lnTo>
                  <a:lnTo>
                    <a:pt x="45583" y="2145775"/>
                  </a:lnTo>
                  <a:lnTo>
                    <a:pt x="45495" y="2155573"/>
                  </a:lnTo>
                  <a:lnTo>
                    <a:pt x="45408" y="2165371"/>
                  </a:lnTo>
                  <a:lnTo>
                    <a:pt x="45327" y="2175170"/>
                  </a:lnTo>
                  <a:lnTo>
                    <a:pt x="45249" y="2184968"/>
                  </a:lnTo>
                  <a:lnTo>
                    <a:pt x="45174" y="2194766"/>
                  </a:lnTo>
                  <a:lnTo>
                    <a:pt x="45106" y="2204564"/>
                  </a:lnTo>
                  <a:lnTo>
                    <a:pt x="45039" y="2214362"/>
                  </a:lnTo>
                  <a:lnTo>
                    <a:pt x="44981" y="2224160"/>
                  </a:lnTo>
                  <a:lnTo>
                    <a:pt x="44925" y="2233958"/>
                  </a:lnTo>
                  <a:lnTo>
                    <a:pt x="44877" y="2243756"/>
                  </a:lnTo>
                  <a:lnTo>
                    <a:pt x="44832" y="2253554"/>
                  </a:lnTo>
                  <a:lnTo>
                    <a:pt x="44793" y="2263352"/>
                  </a:lnTo>
                  <a:lnTo>
                    <a:pt x="44761" y="2273150"/>
                  </a:lnTo>
                  <a:lnTo>
                    <a:pt x="44732" y="2282948"/>
                  </a:lnTo>
                  <a:lnTo>
                    <a:pt x="44713" y="2292746"/>
                  </a:lnTo>
                  <a:lnTo>
                    <a:pt x="44696" y="2302544"/>
                  </a:lnTo>
                  <a:lnTo>
                    <a:pt x="44690" y="2312342"/>
                  </a:lnTo>
                  <a:lnTo>
                    <a:pt x="44688" y="2322140"/>
                  </a:lnTo>
                  <a:lnTo>
                    <a:pt x="44694" y="2331939"/>
                  </a:lnTo>
                  <a:lnTo>
                    <a:pt x="44705" y="2341737"/>
                  </a:lnTo>
                  <a:lnTo>
                    <a:pt x="44724" y="2351535"/>
                  </a:lnTo>
                  <a:lnTo>
                    <a:pt x="44751" y="2361333"/>
                  </a:lnTo>
                  <a:lnTo>
                    <a:pt x="44782" y="2371131"/>
                  </a:lnTo>
                  <a:lnTo>
                    <a:pt x="44825" y="2380929"/>
                  </a:lnTo>
                  <a:lnTo>
                    <a:pt x="44871" y="2390727"/>
                  </a:lnTo>
                  <a:lnTo>
                    <a:pt x="44929" y="2400525"/>
                  </a:lnTo>
                  <a:lnTo>
                    <a:pt x="44991" y="2410323"/>
                  </a:lnTo>
                  <a:lnTo>
                    <a:pt x="45063" y="2420121"/>
                  </a:lnTo>
                  <a:lnTo>
                    <a:pt x="45142" y="2429919"/>
                  </a:lnTo>
                  <a:lnTo>
                    <a:pt x="45228" y="2439717"/>
                  </a:lnTo>
                  <a:lnTo>
                    <a:pt x="45325" y="2449515"/>
                  </a:lnTo>
                  <a:lnTo>
                    <a:pt x="45425" y="2459313"/>
                  </a:lnTo>
                  <a:lnTo>
                    <a:pt x="45539" y="2469111"/>
                  </a:lnTo>
                  <a:lnTo>
                    <a:pt x="45656" y="2478910"/>
                  </a:lnTo>
                  <a:lnTo>
                    <a:pt x="45785" y="2488708"/>
                  </a:lnTo>
                  <a:lnTo>
                    <a:pt x="45919" y="2498506"/>
                  </a:lnTo>
                  <a:lnTo>
                    <a:pt x="46063" y="2508304"/>
                  </a:lnTo>
                  <a:lnTo>
                    <a:pt x="46216" y="2518102"/>
                  </a:lnTo>
                  <a:lnTo>
                    <a:pt x="46374" y="2527900"/>
                  </a:lnTo>
                  <a:lnTo>
                    <a:pt x="46544" y="2537698"/>
                  </a:lnTo>
                  <a:lnTo>
                    <a:pt x="46718" y="2547496"/>
                  </a:lnTo>
                  <a:lnTo>
                    <a:pt x="46905" y="2557294"/>
                  </a:lnTo>
                  <a:lnTo>
                    <a:pt x="47096" y="2567092"/>
                  </a:lnTo>
                  <a:lnTo>
                    <a:pt x="47298" y="2576890"/>
                  </a:lnTo>
                  <a:lnTo>
                    <a:pt x="47506" y="2586688"/>
                  </a:lnTo>
                  <a:lnTo>
                    <a:pt x="47722" y="2596486"/>
                  </a:lnTo>
                  <a:lnTo>
                    <a:pt x="47948" y="2606284"/>
                  </a:lnTo>
                  <a:lnTo>
                    <a:pt x="48178" y="2616082"/>
                  </a:lnTo>
                  <a:lnTo>
                    <a:pt x="48420" y="2625880"/>
                  </a:lnTo>
                  <a:lnTo>
                    <a:pt x="48665" y="2635679"/>
                  </a:lnTo>
                  <a:lnTo>
                    <a:pt x="48922" y="2645477"/>
                  </a:lnTo>
                  <a:lnTo>
                    <a:pt x="49183" y="2655275"/>
                  </a:lnTo>
                  <a:lnTo>
                    <a:pt x="49452" y="2665073"/>
                  </a:lnTo>
                  <a:lnTo>
                    <a:pt x="49729" y="2674871"/>
                  </a:lnTo>
                  <a:lnTo>
                    <a:pt x="50011" y="2684669"/>
                  </a:lnTo>
                  <a:lnTo>
                    <a:pt x="50302" y="2694467"/>
                  </a:lnTo>
                  <a:lnTo>
                    <a:pt x="50596" y="2704265"/>
                  </a:lnTo>
                  <a:lnTo>
                    <a:pt x="50901" y="2714063"/>
                  </a:lnTo>
                  <a:lnTo>
                    <a:pt x="51208" y="2723861"/>
                  </a:lnTo>
                  <a:lnTo>
                    <a:pt x="51524" y="2733659"/>
                  </a:lnTo>
                  <a:lnTo>
                    <a:pt x="51844" y="2743457"/>
                  </a:lnTo>
                  <a:lnTo>
                    <a:pt x="52170" y="2753255"/>
                  </a:lnTo>
                  <a:lnTo>
                    <a:pt x="52501" y="2763053"/>
                  </a:lnTo>
                  <a:lnTo>
                    <a:pt x="52836" y="2772851"/>
                  </a:lnTo>
                  <a:lnTo>
                    <a:pt x="53178" y="2782649"/>
                  </a:lnTo>
                  <a:lnTo>
                    <a:pt x="53522" y="2792448"/>
                  </a:lnTo>
                  <a:lnTo>
                    <a:pt x="53873" y="2802246"/>
                  </a:lnTo>
                  <a:lnTo>
                    <a:pt x="54226" y="2812044"/>
                  </a:lnTo>
                  <a:lnTo>
                    <a:pt x="54584" y="2821842"/>
                  </a:lnTo>
                  <a:lnTo>
                    <a:pt x="54945" y="2831640"/>
                  </a:lnTo>
                  <a:lnTo>
                    <a:pt x="55308" y="2841438"/>
                  </a:lnTo>
                  <a:lnTo>
                    <a:pt x="55675" y="2851236"/>
                  </a:lnTo>
                  <a:lnTo>
                    <a:pt x="56043" y="2861034"/>
                  </a:lnTo>
                  <a:lnTo>
                    <a:pt x="56415" y="2870832"/>
                  </a:lnTo>
                  <a:lnTo>
                    <a:pt x="56788" y="2880630"/>
                  </a:lnTo>
                  <a:lnTo>
                    <a:pt x="57162" y="2890428"/>
                  </a:lnTo>
                  <a:lnTo>
                    <a:pt x="57538" y="2900226"/>
                  </a:lnTo>
                  <a:lnTo>
                    <a:pt x="57914" y="2910024"/>
                  </a:lnTo>
                  <a:lnTo>
                    <a:pt x="58291" y="2919822"/>
                  </a:lnTo>
                  <a:lnTo>
                    <a:pt x="58668" y="2929620"/>
                  </a:lnTo>
                  <a:lnTo>
                    <a:pt x="59045" y="2939418"/>
                  </a:lnTo>
                  <a:lnTo>
                    <a:pt x="59421" y="2949217"/>
                  </a:lnTo>
                  <a:lnTo>
                    <a:pt x="59796" y="2959015"/>
                  </a:lnTo>
                  <a:lnTo>
                    <a:pt x="60170" y="2968813"/>
                  </a:lnTo>
                  <a:lnTo>
                    <a:pt x="60541" y="2978611"/>
                  </a:lnTo>
                  <a:lnTo>
                    <a:pt x="60911" y="2988409"/>
                  </a:lnTo>
                  <a:lnTo>
                    <a:pt x="61279" y="2998207"/>
                  </a:lnTo>
                  <a:lnTo>
                    <a:pt x="61643" y="3008005"/>
                  </a:lnTo>
                  <a:lnTo>
                    <a:pt x="62005" y="3017803"/>
                  </a:lnTo>
                  <a:lnTo>
                    <a:pt x="62362" y="3027601"/>
                  </a:lnTo>
                  <a:lnTo>
                    <a:pt x="62718" y="3037399"/>
                  </a:lnTo>
                  <a:lnTo>
                    <a:pt x="63065" y="3047197"/>
                  </a:lnTo>
                  <a:lnTo>
                    <a:pt x="63411" y="3056995"/>
                  </a:lnTo>
                  <a:lnTo>
                    <a:pt x="63750" y="3066793"/>
                  </a:lnTo>
                  <a:lnTo>
                    <a:pt x="64085" y="3076591"/>
                  </a:lnTo>
                  <a:lnTo>
                    <a:pt x="64414" y="3086389"/>
                  </a:lnTo>
                  <a:lnTo>
                    <a:pt x="64735" y="3096187"/>
                  </a:lnTo>
                  <a:lnTo>
                    <a:pt x="65053" y="3105986"/>
                  </a:lnTo>
                  <a:lnTo>
                    <a:pt x="65360" y="3115784"/>
                  </a:lnTo>
                  <a:lnTo>
                    <a:pt x="65664" y="3125582"/>
                  </a:lnTo>
                  <a:lnTo>
                    <a:pt x="65956" y="3135380"/>
                  </a:lnTo>
                  <a:lnTo>
                    <a:pt x="66244" y="3145178"/>
                  </a:lnTo>
                  <a:lnTo>
                    <a:pt x="66521" y="3154976"/>
                  </a:lnTo>
                  <a:lnTo>
                    <a:pt x="66791" y="3164774"/>
                  </a:lnTo>
                  <a:lnTo>
                    <a:pt x="67053" y="3174572"/>
                  </a:lnTo>
                  <a:lnTo>
                    <a:pt x="67303" y="3184370"/>
                  </a:lnTo>
                  <a:lnTo>
                    <a:pt x="67549" y="3194168"/>
                  </a:lnTo>
                  <a:lnTo>
                    <a:pt x="67778" y="3203966"/>
                  </a:lnTo>
                  <a:lnTo>
                    <a:pt x="68004" y="3213764"/>
                  </a:lnTo>
                  <a:lnTo>
                    <a:pt x="68214" y="3223562"/>
                  </a:lnTo>
                  <a:lnTo>
                    <a:pt x="68417" y="3233360"/>
                  </a:lnTo>
                  <a:lnTo>
                    <a:pt x="68608" y="3243158"/>
                  </a:lnTo>
                  <a:lnTo>
                    <a:pt x="68788" y="3252957"/>
                  </a:lnTo>
                  <a:lnTo>
                    <a:pt x="68959" y="3262755"/>
                  </a:lnTo>
                  <a:lnTo>
                    <a:pt x="69114" y="3272553"/>
                  </a:lnTo>
                  <a:lnTo>
                    <a:pt x="69265" y="3282351"/>
                  </a:lnTo>
                  <a:lnTo>
                    <a:pt x="69395" y="3292149"/>
                  </a:lnTo>
                  <a:lnTo>
                    <a:pt x="69521" y="3301947"/>
                  </a:lnTo>
                  <a:lnTo>
                    <a:pt x="69629" y="3311745"/>
                  </a:lnTo>
                  <a:lnTo>
                    <a:pt x="69728" y="3321543"/>
                  </a:lnTo>
                  <a:lnTo>
                    <a:pt x="69815" y="3331341"/>
                  </a:lnTo>
                  <a:lnTo>
                    <a:pt x="69887" y="3341139"/>
                  </a:lnTo>
                  <a:lnTo>
                    <a:pt x="69952" y="3350937"/>
                  </a:lnTo>
                  <a:lnTo>
                    <a:pt x="69997" y="3360735"/>
                  </a:lnTo>
                  <a:lnTo>
                    <a:pt x="70037" y="3370533"/>
                  </a:lnTo>
                  <a:lnTo>
                    <a:pt x="70056" y="3380331"/>
                  </a:lnTo>
                  <a:lnTo>
                    <a:pt x="70069" y="3390129"/>
                  </a:lnTo>
                  <a:lnTo>
                    <a:pt x="70065" y="3399927"/>
                  </a:lnTo>
                  <a:lnTo>
                    <a:pt x="70050" y="3409726"/>
                  </a:lnTo>
                  <a:lnTo>
                    <a:pt x="70023" y="3419524"/>
                  </a:lnTo>
                  <a:lnTo>
                    <a:pt x="69980" y="3429322"/>
                  </a:lnTo>
                  <a:lnTo>
                    <a:pt x="69931" y="3439120"/>
                  </a:lnTo>
                  <a:lnTo>
                    <a:pt x="69860" y="3448918"/>
                  </a:lnTo>
                  <a:lnTo>
                    <a:pt x="69785" y="3458716"/>
                  </a:lnTo>
                  <a:lnTo>
                    <a:pt x="69691" y="3468514"/>
                  </a:lnTo>
                  <a:lnTo>
                    <a:pt x="69588" y="3478312"/>
                  </a:lnTo>
                  <a:lnTo>
                    <a:pt x="69471" y="3488110"/>
                  </a:lnTo>
                  <a:lnTo>
                    <a:pt x="69342" y="3497908"/>
                  </a:lnTo>
                  <a:lnTo>
                    <a:pt x="69204" y="3507706"/>
                  </a:lnTo>
                  <a:lnTo>
                    <a:pt x="69048" y="3517504"/>
                  </a:lnTo>
                  <a:lnTo>
                    <a:pt x="68889" y="3527302"/>
                  </a:lnTo>
                  <a:lnTo>
                    <a:pt x="68708" y="3537100"/>
                  </a:lnTo>
                  <a:lnTo>
                    <a:pt x="68523" y="3546898"/>
                  </a:lnTo>
                  <a:lnTo>
                    <a:pt x="68322" y="3556696"/>
                  </a:lnTo>
                  <a:lnTo>
                    <a:pt x="68113" y="3566495"/>
                  </a:lnTo>
                  <a:lnTo>
                    <a:pt x="67893" y="3576293"/>
                  </a:lnTo>
                  <a:lnTo>
                    <a:pt x="67661" y="3586091"/>
                  </a:lnTo>
                  <a:lnTo>
                    <a:pt x="67422" y="3595889"/>
                  </a:lnTo>
                  <a:lnTo>
                    <a:pt x="67167" y="3605687"/>
                  </a:lnTo>
                  <a:lnTo>
                    <a:pt x="66909" y="3615485"/>
                  </a:lnTo>
                  <a:lnTo>
                    <a:pt x="66635" y="3625283"/>
                  </a:lnTo>
                  <a:lnTo>
                    <a:pt x="66356" y="3635081"/>
                  </a:lnTo>
                  <a:lnTo>
                    <a:pt x="66066" y="3644879"/>
                  </a:lnTo>
                  <a:lnTo>
                    <a:pt x="65768" y="3654677"/>
                  </a:lnTo>
                  <a:lnTo>
                    <a:pt x="65462" y="3664475"/>
                  </a:lnTo>
                  <a:lnTo>
                    <a:pt x="65146" y="3674273"/>
                  </a:lnTo>
                  <a:lnTo>
                    <a:pt x="64826" y="3684071"/>
                  </a:lnTo>
                  <a:lnTo>
                    <a:pt x="64493" y="3693869"/>
                  </a:lnTo>
                  <a:lnTo>
                    <a:pt x="64158" y="3703667"/>
                  </a:lnTo>
                  <a:lnTo>
                    <a:pt x="63812" y="3713465"/>
                  </a:lnTo>
                  <a:lnTo>
                    <a:pt x="63463" y="3723264"/>
                  </a:lnTo>
                  <a:lnTo>
                    <a:pt x="63106" y="3733062"/>
                  </a:lnTo>
                  <a:lnTo>
                    <a:pt x="62743" y="3742860"/>
                  </a:lnTo>
                  <a:lnTo>
                    <a:pt x="62376" y="3752658"/>
                  </a:lnTo>
                  <a:lnTo>
                    <a:pt x="62002" y="3762456"/>
                  </a:lnTo>
                  <a:lnTo>
                    <a:pt x="61625" y="3772254"/>
                  </a:lnTo>
                  <a:lnTo>
                    <a:pt x="61241" y="3782052"/>
                  </a:lnTo>
                  <a:lnTo>
                    <a:pt x="60856" y="3791850"/>
                  </a:lnTo>
                  <a:lnTo>
                    <a:pt x="60465" y="3801648"/>
                  </a:lnTo>
                  <a:lnTo>
                    <a:pt x="60071" y="3811446"/>
                  </a:lnTo>
                  <a:lnTo>
                    <a:pt x="59674" y="3821244"/>
                  </a:lnTo>
                  <a:lnTo>
                    <a:pt x="59275" y="3831042"/>
                  </a:lnTo>
                  <a:lnTo>
                    <a:pt x="58873" y="3840840"/>
                  </a:lnTo>
                  <a:lnTo>
                    <a:pt x="58469" y="3850638"/>
                  </a:lnTo>
                  <a:lnTo>
                    <a:pt x="58063" y="3860436"/>
                  </a:lnTo>
                  <a:lnTo>
                    <a:pt x="57656" y="3870234"/>
                  </a:lnTo>
                  <a:lnTo>
                    <a:pt x="57247" y="3880033"/>
                  </a:lnTo>
                  <a:lnTo>
                    <a:pt x="56838" y="3889831"/>
                  </a:lnTo>
                  <a:lnTo>
                    <a:pt x="56429" y="3899629"/>
                  </a:lnTo>
                  <a:lnTo>
                    <a:pt x="56019" y="3909427"/>
                  </a:lnTo>
                  <a:lnTo>
                    <a:pt x="55610" y="3919225"/>
                  </a:lnTo>
                  <a:lnTo>
                    <a:pt x="55200" y="3929023"/>
                  </a:lnTo>
                  <a:lnTo>
                    <a:pt x="54792" y="3938821"/>
                  </a:lnTo>
                  <a:lnTo>
                    <a:pt x="54385" y="3948619"/>
                  </a:lnTo>
                  <a:lnTo>
                    <a:pt x="53979" y="3958417"/>
                  </a:lnTo>
                  <a:lnTo>
                    <a:pt x="53574" y="3968215"/>
                  </a:lnTo>
                  <a:lnTo>
                    <a:pt x="53172" y="3978013"/>
                  </a:lnTo>
                  <a:lnTo>
                    <a:pt x="52771" y="3987811"/>
                  </a:lnTo>
                  <a:lnTo>
                    <a:pt x="52373" y="3997609"/>
                  </a:lnTo>
                  <a:lnTo>
                    <a:pt x="51978" y="4007407"/>
                  </a:lnTo>
                  <a:lnTo>
                    <a:pt x="51584" y="4017205"/>
                  </a:lnTo>
                  <a:lnTo>
                    <a:pt x="51196" y="4027004"/>
                  </a:lnTo>
                  <a:lnTo>
                    <a:pt x="50808" y="4036802"/>
                  </a:lnTo>
                  <a:lnTo>
                    <a:pt x="50426" y="4046600"/>
                  </a:lnTo>
                  <a:lnTo>
                    <a:pt x="50047" y="4056398"/>
                  </a:lnTo>
                  <a:lnTo>
                    <a:pt x="49671" y="4066196"/>
                  </a:lnTo>
                  <a:lnTo>
                    <a:pt x="49300" y="4075994"/>
                  </a:lnTo>
                  <a:lnTo>
                    <a:pt x="48932" y="4085792"/>
                  </a:lnTo>
                  <a:lnTo>
                    <a:pt x="48570" y="4095590"/>
                  </a:lnTo>
                  <a:lnTo>
                    <a:pt x="48210" y="4105388"/>
                  </a:lnTo>
                  <a:lnTo>
                    <a:pt x="47858" y="4115186"/>
                  </a:lnTo>
                  <a:lnTo>
                    <a:pt x="47509" y="4124984"/>
                  </a:lnTo>
                  <a:lnTo>
                    <a:pt x="47165" y="4134782"/>
                  </a:lnTo>
                  <a:lnTo>
                    <a:pt x="46826" y="4144580"/>
                  </a:lnTo>
                  <a:lnTo>
                    <a:pt x="46492" y="4154378"/>
                  </a:lnTo>
                  <a:lnTo>
                    <a:pt x="46165" y="4164176"/>
                  </a:lnTo>
                  <a:lnTo>
                    <a:pt x="45840" y="4173974"/>
                  </a:lnTo>
                  <a:lnTo>
                    <a:pt x="45524" y="4183773"/>
                  </a:lnTo>
                  <a:lnTo>
                    <a:pt x="45210" y="4193571"/>
                  </a:lnTo>
                  <a:lnTo>
                    <a:pt x="44905" y="4203369"/>
                  </a:lnTo>
                  <a:lnTo>
                    <a:pt x="44604" y="4213167"/>
                  </a:lnTo>
                  <a:lnTo>
                    <a:pt x="44309" y="4222965"/>
                  </a:lnTo>
                  <a:lnTo>
                    <a:pt x="44019" y="4232763"/>
                  </a:lnTo>
                  <a:lnTo>
                    <a:pt x="43735" y="4242561"/>
                  </a:lnTo>
                  <a:lnTo>
                    <a:pt x="43458" y="4252359"/>
                  </a:lnTo>
                  <a:lnTo>
                    <a:pt x="43184" y="4262157"/>
                  </a:lnTo>
                  <a:lnTo>
                    <a:pt x="42919" y="4271955"/>
                  </a:lnTo>
                  <a:lnTo>
                    <a:pt x="42657" y="4281753"/>
                  </a:lnTo>
                  <a:lnTo>
                    <a:pt x="42404" y="4291551"/>
                  </a:lnTo>
                  <a:lnTo>
                    <a:pt x="42155" y="4301349"/>
                  </a:lnTo>
                  <a:lnTo>
                    <a:pt x="41911" y="4311147"/>
                  </a:lnTo>
                  <a:lnTo>
                    <a:pt x="41675" y="4320945"/>
                  </a:lnTo>
                  <a:lnTo>
                    <a:pt x="41442" y="4330743"/>
                  </a:lnTo>
                  <a:lnTo>
                    <a:pt x="41218" y="4340542"/>
                  </a:lnTo>
                  <a:lnTo>
                    <a:pt x="40996" y="4350340"/>
                  </a:lnTo>
                  <a:lnTo>
                    <a:pt x="40783" y="4360138"/>
                  </a:lnTo>
                  <a:lnTo>
                    <a:pt x="40573" y="4369936"/>
                  </a:lnTo>
                  <a:lnTo>
                    <a:pt x="40371" y="4379734"/>
                  </a:lnTo>
                  <a:lnTo>
                    <a:pt x="40173" y="4389532"/>
                  </a:lnTo>
                  <a:lnTo>
                    <a:pt x="39980" y="4399330"/>
                  </a:lnTo>
                  <a:lnTo>
                    <a:pt x="39794" y="4409128"/>
                  </a:lnTo>
                  <a:lnTo>
                    <a:pt x="39611" y="4418926"/>
                  </a:lnTo>
                  <a:lnTo>
                    <a:pt x="39436" y="4428724"/>
                  </a:lnTo>
                  <a:lnTo>
                    <a:pt x="39264" y="4438522"/>
                  </a:lnTo>
                  <a:lnTo>
                    <a:pt x="39099" y="4448320"/>
                  </a:lnTo>
                  <a:lnTo>
                    <a:pt x="38938" y="4458118"/>
                  </a:lnTo>
                  <a:lnTo>
                    <a:pt x="38782" y="4467916"/>
                  </a:lnTo>
                  <a:lnTo>
                    <a:pt x="38631" y="4477714"/>
                  </a:lnTo>
                  <a:lnTo>
                    <a:pt x="38484" y="4487512"/>
                  </a:lnTo>
                  <a:lnTo>
                    <a:pt x="38343" y="4497311"/>
                  </a:lnTo>
                  <a:lnTo>
                    <a:pt x="38205" y="4507109"/>
                  </a:lnTo>
                  <a:lnTo>
                    <a:pt x="38074" y="4516907"/>
                  </a:lnTo>
                  <a:lnTo>
                    <a:pt x="37945" y="4526705"/>
                  </a:lnTo>
                  <a:lnTo>
                    <a:pt x="37822" y="4536503"/>
                  </a:lnTo>
                  <a:lnTo>
                    <a:pt x="37702" y="4546301"/>
                  </a:lnTo>
                  <a:lnTo>
                    <a:pt x="37587" y="4556099"/>
                  </a:lnTo>
                  <a:lnTo>
                    <a:pt x="37476" y="4565897"/>
                  </a:lnTo>
                  <a:lnTo>
                    <a:pt x="37367" y="4575695"/>
                  </a:lnTo>
                  <a:lnTo>
                    <a:pt x="37265" y="4585493"/>
                  </a:lnTo>
                  <a:lnTo>
                    <a:pt x="37164" y="4595291"/>
                  </a:lnTo>
                  <a:lnTo>
                    <a:pt x="37069" y="4605089"/>
                  </a:lnTo>
                  <a:lnTo>
                    <a:pt x="36976" y="4614887"/>
                  </a:lnTo>
                  <a:lnTo>
                    <a:pt x="36888" y="4624685"/>
                  </a:lnTo>
                  <a:lnTo>
                    <a:pt x="36802" y="4634483"/>
                  </a:lnTo>
                  <a:lnTo>
                    <a:pt x="36720" y="4644281"/>
                  </a:lnTo>
                  <a:lnTo>
                    <a:pt x="36641" y="4654080"/>
                  </a:lnTo>
                  <a:lnTo>
                    <a:pt x="36564" y="4663878"/>
                  </a:lnTo>
                  <a:lnTo>
                    <a:pt x="36493" y="4673676"/>
                  </a:lnTo>
                  <a:lnTo>
                    <a:pt x="36422" y="4683474"/>
                  </a:lnTo>
                  <a:lnTo>
                    <a:pt x="36355" y="4693272"/>
                  </a:lnTo>
                  <a:lnTo>
                    <a:pt x="36291" y="4703070"/>
                  </a:lnTo>
                  <a:lnTo>
                    <a:pt x="36229" y="4712868"/>
                  </a:lnTo>
                  <a:lnTo>
                    <a:pt x="36170" y="4722666"/>
                  </a:lnTo>
                  <a:lnTo>
                    <a:pt x="36114" y="4732464"/>
                  </a:lnTo>
                  <a:lnTo>
                    <a:pt x="36060" y="4742262"/>
                  </a:lnTo>
                  <a:lnTo>
                    <a:pt x="36007" y="4752060"/>
                  </a:lnTo>
                  <a:lnTo>
                    <a:pt x="35959" y="4761858"/>
                  </a:lnTo>
                  <a:lnTo>
                    <a:pt x="35911" y="4771656"/>
                  </a:lnTo>
                  <a:lnTo>
                    <a:pt x="35866" y="4781454"/>
                  </a:lnTo>
                  <a:lnTo>
                    <a:pt x="35823" y="4791252"/>
                  </a:lnTo>
                  <a:lnTo>
                    <a:pt x="35781" y="4801051"/>
                  </a:lnTo>
                  <a:lnTo>
                    <a:pt x="35742" y="4810849"/>
                  </a:lnTo>
                  <a:lnTo>
                    <a:pt x="35704" y="4820647"/>
                  </a:lnTo>
                  <a:lnTo>
                    <a:pt x="35669" y="4830445"/>
                  </a:lnTo>
                  <a:lnTo>
                    <a:pt x="35634" y="4840243"/>
                  </a:lnTo>
                  <a:lnTo>
                    <a:pt x="35602" y="4850041"/>
                  </a:lnTo>
                  <a:lnTo>
                    <a:pt x="35571" y="4859839"/>
                  </a:lnTo>
                  <a:lnTo>
                    <a:pt x="35542" y="4869637"/>
                  </a:lnTo>
                  <a:lnTo>
                    <a:pt x="35514" y="4879435"/>
                  </a:lnTo>
                  <a:lnTo>
                    <a:pt x="35487" y="4889233"/>
                  </a:lnTo>
                  <a:lnTo>
                    <a:pt x="35462" y="4899031"/>
                  </a:lnTo>
                  <a:lnTo>
                    <a:pt x="35437" y="4908829"/>
                  </a:lnTo>
                  <a:lnTo>
                    <a:pt x="35415" y="4918627"/>
                  </a:lnTo>
                  <a:lnTo>
                    <a:pt x="35393" y="4928425"/>
                  </a:lnTo>
                  <a:lnTo>
                    <a:pt x="35373" y="4938223"/>
                  </a:lnTo>
                  <a:lnTo>
                    <a:pt x="35353" y="4948021"/>
                  </a:lnTo>
                  <a:lnTo>
                    <a:pt x="35335" y="4957820"/>
                  </a:lnTo>
                  <a:lnTo>
                    <a:pt x="35317" y="4967618"/>
                  </a:lnTo>
                  <a:lnTo>
                    <a:pt x="35300" y="4977416"/>
                  </a:lnTo>
                  <a:lnTo>
                    <a:pt x="35285" y="4987214"/>
                  </a:lnTo>
                  <a:lnTo>
                    <a:pt x="35269" y="4997012"/>
                  </a:lnTo>
                  <a:lnTo>
                    <a:pt x="35256" y="50068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6231347" y="1895787"/>
              <a:ext cx="85691" cy="3612567"/>
            </a:xfrm>
            <a:custGeom>
              <a:avLst/>
              <a:pathLst>
                <a:path w="85691" h="3612567">
                  <a:moveTo>
                    <a:pt x="42595" y="3612567"/>
                  </a:moveTo>
                  <a:lnTo>
                    <a:pt x="42573" y="3605497"/>
                  </a:lnTo>
                  <a:lnTo>
                    <a:pt x="42549" y="3598427"/>
                  </a:lnTo>
                  <a:lnTo>
                    <a:pt x="42524" y="3591358"/>
                  </a:lnTo>
                  <a:lnTo>
                    <a:pt x="42496" y="3584288"/>
                  </a:lnTo>
                  <a:lnTo>
                    <a:pt x="42466" y="3577219"/>
                  </a:lnTo>
                  <a:lnTo>
                    <a:pt x="42435" y="3570149"/>
                  </a:lnTo>
                  <a:lnTo>
                    <a:pt x="42400" y="3563079"/>
                  </a:lnTo>
                  <a:lnTo>
                    <a:pt x="42364" y="3556010"/>
                  </a:lnTo>
                  <a:lnTo>
                    <a:pt x="42325" y="3548940"/>
                  </a:lnTo>
                  <a:lnTo>
                    <a:pt x="42282" y="3541871"/>
                  </a:lnTo>
                  <a:lnTo>
                    <a:pt x="42237" y="3534801"/>
                  </a:lnTo>
                  <a:lnTo>
                    <a:pt x="42189" y="3527731"/>
                  </a:lnTo>
                  <a:lnTo>
                    <a:pt x="42137" y="3520662"/>
                  </a:lnTo>
                  <a:lnTo>
                    <a:pt x="42082" y="3513592"/>
                  </a:lnTo>
                  <a:lnTo>
                    <a:pt x="42023" y="3506523"/>
                  </a:lnTo>
                  <a:lnTo>
                    <a:pt x="41960" y="3499453"/>
                  </a:lnTo>
                  <a:lnTo>
                    <a:pt x="41894" y="3492383"/>
                  </a:lnTo>
                  <a:lnTo>
                    <a:pt x="41822" y="3485314"/>
                  </a:lnTo>
                  <a:lnTo>
                    <a:pt x="41746" y="3478244"/>
                  </a:lnTo>
                  <a:lnTo>
                    <a:pt x="41667" y="3471175"/>
                  </a:lnTo>
                  <a:lnTo>
                    <a:pt x="41580" y="3464105"/>
                  </a:lnTo>
                  <a:lnTo>
                    <a:pt x="41490" y="3457035"/>
                  </a:lnTo>
                  <a:lnTo>
                    <a:pt x="41394" y="3449966"/>
                  </a:lnTo>
                  <a:lnTo>
                    <a:pt x="41291" y="3442896"/>
                  </a:lnTo>
                  <a:lnTo>
                    <a:pt x="41185" y="3435827"/>
                  </a:lnTo>
                  <a:lnTo>
                    <a:pt x="41070" y="3428757"/>
                  </a:lnTo>
                  <a:lnTo>
                    <a:pt x="40949" y="3421687"/>
                  </a:lnTo>
                  <a:lnTo>
                    <a:pt x="40824" y="3414618"/>
                  </a:lnTo>
                  <a:lnTo>
                    <a:pt x="40687" y="3407548"/>
                  </a:lnTo>
                  <a:lnTo>
                    <a:pt x="40546" y="3400479"/>
                  </a:lnTo>
                  <a:lnTo>
                    <a:pt x="40398" y="3393409"/>
                  </a:lnTo>
                  <a:lnTo>
                    <a:pt x="40239" y="3386339"/>
                  </a:lnTo>
                  <a:lnTo>
                    <a:pt x="40075" y="3379270"/>
                  </a:lnTo>
                  <a:lnTo>
                    <a:pt x="39902" y="3372200"/>
                  </a:lnTo>
                  <a:lnTo>
                    <a:pt x="39719" y="3365131"/>
                  </a:lnTo>
                  <a:lnTo>
                    <a:pt x="39530" y="3358061"/>
                  </a:lnTo>
                  <a:lnTo>
                    <a:pt x="39328" y="3350991"/>
                  </a:lnTo>
                  <a:lnTo>
                    <a:pt x="39119" y="3343922"/>
                  </a:lnTo>
                  <a:lnTo>
                    <a:pt x="38902" y="3336852"/>
                  </a:lnTo>
                  <a:lnTo>
                    <a:pt x="38670" y="3329783"/>
                  </a:lnTo>
                  <a:lnTo>
                    <a:pt x="38431" y="3322713"/>
                  </a:lnTo>
                  <a:lnTo>
                    <a:pt x="38183" y="3315643"/>
                  </a:lnTo>
                  <a:lnTo>
                    <a:pt x="37920" y="3308574"/>
                  </a:lnTo>
                  <a:lnTo>
                    <a:pt x="37650" y="3301504"/>
                  </a:lnTo>
                  <a:lnTo>
                    <a:pt x="37368" y="3294435"/>
                  </a:lnTo>
                  <a:lnTo>
                    <a:pt x="37073" y="3287365"/>
                  </a:lnTo>
                  <a:lnTo>
                    <a:pt x="36770" y="3280295"/>
                  </a:lnTo>
                  <a:lnTo>
                    <a:pt x="36451" y="3273226"/>
                  </a:lnTo>
                  <a:lnTo>
                    <a:pt x="36122" y="3266156"/>
                  </a:lnTo>
                  <a:lnTo>
                    <a:pt x="35784" y="3259087"/>
                  </a:lnTo>
                  <a:lnTo>
                    <a:pt x="35428" y="3252017"/>
                  </a:lnTo>
                  <a:lnTo>
                    <a:pt x="35064" y="3244947"/>
                  </a:lnTo>
                  <a:lnTo>
                    <a:pt x="34688" y="3237878"/>
                  </a:lnTo>
                  <a:lnTo>
                    <a:pt x="34297" y="3230808"/>
                  </a:lnTo>
                  <a:lnTo>
                    <a:pt x="33897" y="3223739"/>
                  </a:lnTo>
                  <a:lnTo>
                    <a:pt x="33482" y="3216669"/>
                  </a:lnTo>
                  <a:lnTo>
                    <a:pt x="33054" y="3209599"/>
                  </a:lnTo>
                  <a:lnTo>
                    <a:pt x="32618" y="3202530"/>
                  </a:lnTo>
                  <a:lnTo>
                    <a:pt x="32164" y="3195460"/>
                  </a:lnTo>
                  <a:lnTo>
                    <a:pt x="31701" y="3188391"/>
                  </a:lnTo>
                  <a:lnTo>
                    <a:pt x="31228" y="3181321"/>
                  </a:lnTo>
                  <a:lnTo>
                    <a:pt x="30738" y="3174251"/>
                  </a:lnTo>
                  <a:lnTo>
                    <a:pt x="30239" y="3167182"/>
                  </a:lnTo>
                  <a:lnTo>
                    <a:pt x="29729" y="3160112"/>
                  </a:lnTo>
                  <a:lnTo>
                    <a:pt x="29206" y="3153043"/>
                  </a:lnTo>
                  <a:lnTo>
                    <a:pt x="28674" y="3145973"/>
                  </a:lnTo>
                  <a:lnTo>
                    <a:pt x="28130" y="3138903"/>
                  </a:lnTo>
                  <a:lnTo>
                    <a:pt x="27575" y="3131834"/>
                  </a:lnTo>
                  <a:lnTo>
                    <a:pt x="27013" y="3124764"/>
                  </a:lnTo>
                  <a:lnTo>
                    <a:pt x="26437" y="3117694"/>
                  </a:lnTo>
                  <a:lnTo>
                    <a:pt x="25854" y="3110625"/>
                  </a:lnTo>
                  <a:lnTo>
                    <a:pt x="25263" y="3103555"/>
                  </a:lnTo>
                  <a:lnTo>
                    <a:pt x="24661" y="3096486"/>
                  </a:lnTo>
                  <a:lnTo>
                    <a:pt x="24054" y="3089416"/>
                  </a:lnTo>
                  <a:lnTo>
                    <a:pt x="23439" y="3082346"/>
                  </a:lnTo>
                  <a:lnTo>
                    <a:pt x="22816" y="3075277"/>
                  </a:lnTo>
                  <a:lnTo>
                    <a:pt x="22189" y="3068207"/>
                  </a:lnTo>
                  <a:lnTo>
                    <a:pt x="21555" y="3061138"/>
                  </a:lnTo>
                  <a:lnTo>
                    <a:pt x="20917" y="3054068"/>
                  </a:lnTo>
                  <a:lnTo>
                    <a:pt x="20276" y="3046998"/>
                  </a:lnTo>
                  <a:lnTo>
                    <a:pt x="19630" y="3039929"/>
                  </a:lnTo>
                  <a:lnTo>
                    <a:pt x="18983" y="3032859"/>
                  </a:lnTo>
                  <a:lnTo>
                    <a:pt x="18333" y="3025790"/>
                  </a:lnTo>
                  <a:lnTo>
                    <a:pt x="17682" y="3018720"/>
                  </a:lnTo>
                  <a:lnTo>
                    <a:pt x="17032" y="3011650"/>
                  </a:lnTo>
                  <a:lnTo>
                    <a:pt x="16381" y="3004581"/>
                  </a:lnTo>
                  <a:lnTo>
                    <a:pt x="15733" y="2997511"/>
                  </a:lnTo>
                  <a:lnTo>
                    <a:pt x="15086" y="2990442"/>
                  </a:lnTo>
                  <a:lnTo>
                    <a:pt x="14443" y="2983372"/>
                  </a:lnTo>
                  <a:lnTo>
                    <a:pt x="13805" y="2976302"/>
                  </a:lnTo>
                  <a:lnTo>
                    <a:pt x="13169" y="2969233"/>
                  </a:lnTo>
                  <a:lnTo>
                    <a:pt x="12542" y="2962163"/>
                  </a:lnTo>
                  <a:lnTo>
                    <a:pt x="11920" y="2955094"/>
                  </a:lnTo>
                  <a:lnTo>
                    <a:pt x="11305" y="2948024"/>
                  </a:lnTo>
                  <a:lnTo>
                    <a:pt x="10701" y="2940954"/>
                  </a:lnTo>
                  <a:lnTo>
                    <a:pt x="10104" y="2933885"/>
                  </a:lnTo>
                  <a:lnTo>
                    <a:pt x="9517" y="2926815"/>
                  </a:lnTo>
                  <a:lnTo>
                    <a:pt x="8944" y="2919746"/>
                  </a:lnTo>
                  <a:lnTo>
                    <a:pt x="8378" y="2912676"/>
                  </a:lnTo>
                  <a:lnTo>
                    <a:pt x="7829" y="2905606"/>
                  </a:lnTo>
                  <a:lnTo>
                    <a:pt x="7293" y="2898537"/>
                  </a:lnTo>
                  <a:lnTo>
                    <a:pt x="6766" y="2891467"/>
                  </a:lnTo>
                  <a:lnTo>
                    <a:pt x="6262" y="2884398"/>
                  </a:lnTo>
                  <a:lnTo>
                    <a:pt x="5770" y="2877328"/>
                  </a:lnTo>
                  <a:lnTo>
                    <a:pt x="5292" y="2870258"/>
                  </a:lnTo>
                  <a:lnTo>
                    <a:pt x="4837" y="2863189"/>
                  </a:lnTo>
                  <a:lnTo>
                    <a:pt x="4395" y="2856119"/>
                  </a:lnTo>
                  <a:lnTo>
                    <a:pt x="3973" y="2849050"/>
                  </a:lnTo>
                  <a:lnTo>
                    <a:pt x="3573" y="2841980"/>
                  </a:lnTo>
                  <a:lnTo>
                    <a:pt x="3185" y="2834910"/>
                  </a:lnTo>
                  <a:lnTo>
                    <a:pt x="2825" y="2827841"/>
                  </a:lnTo>
                  <a:lnTo>
                    <a:pt x="2484" y="2820771"/>
                  </a:lnTo>
                  <a:lnTo>
                    <a:pt x="2157" y="2813702"/>
                  </a:lnTo>
                  <a:lnTo>
                    <a:pt x="1863" y="2806632"/>
                  </a:lnTo>
                  <a:lnTo>
                    <a:pt x="1583" y="2799562"/>
                  </a:lnTo>
                  <a:lnTo>
                    <a:pt x="1324" y="2792493"/>
                  </a:lnTo>
                  <a:lnTo>
                    <a:pt x="1095" y="2785423"/>
                  </a:lnTo>
                  <a:lnTo>
                    <a:pt x="880" y="2778354"/>
                  </a:lnTo>
                  <a:lnTo>
                    <a:pt x="692" y="2771284"/>
                  </a:lnTo>
                  <a:lnTo>
                    <a:pt x="528" y="2764214"/>
                  </a:lnTo>
                  <a:lnTo>
                    <a:pt x="380" y="2757145"/>
                  </a:lnTo>
                  <a:lnTo>
                    <a:pt x="264" y="2750075"/>
                  </a:lnTo>
                  <a:lnTo>
                    <a:pt x="167" y="2743006"/>
                  </a:lnTo>
                  <a:lnTo>
                    <a:pt x="86" y="2735936"/>
                  </a:lnTo>
                  <a:lnTo>
                    <a:pt x="40" y="2728866"/>
                  </a:lnTo>
                  <a:lnTo>
                    <a:pt x="9" y="2721797"/>
                  </a:lnTo>
                  <a:lnTo>
                    <a:pt x="0" y="2714727"/>
                  </a:lnTo>
                  <a:lnTo>
                    <a:pt x="18" y="2707658"/>
                  </a:lnTo>
                  <a:lnTo>
                    <a:pt x="51" y="2700588"/>
                  </a:lnTo>
                  <a:lnTo>
                    <a:pt x="110" y="2693518"/>
                  </a:lnTo>
                  <a:lnTo>
                    <a:pt x="191" y="2686449"/>
                  </a:lnTo>
                  <a:lnTo>
                    <a:pt x="286" y="2679379"/>
                  </a:lnTo>
                  <a:lnTo>
                    <a:pt x="409" y="2672309"/>
                  </a:lnTo>
                  <a:lnTo>
                    <a:pt x="548" y="2665240"/>
                  </a:lnTo>
                  <a:lnTo>
                    <a:pt x="702" y="2658170"/>
                  </a:lnTo>
                  <a:lnTo>
                    <a:pt x="884" y="2651101"/>
                  </a:lnTo>
                  <a:lnTo>
                    <a:pt x="1078" y="2644031"/>
                  </a:lnTo>
                  <a:lnTo>
                    <a:pt x="1289" y="2636961"/>
                  </a:lnTo>
                  <a:lnTo>
                    <a:pt x="1521" y="2629892"/>
                  </a:lnTo>
                  <a:lnTo>
                    <a:pt x="1764" y="2622822"/>
                  </a:lnTo>
                  <a:lnTo>
                    <a:pt x="2026" y="2615753"/>
                  </a:lnTo>
                  <a:lnTo>
                    <a:pt x="2303" y="2608683"/>
                  </a:lnTo>
                  <a:lnTo>
                    <a:pt x="2589" y="2601613"/>
                  </a:lnTo>
                  <a:lnTo>
                    <a:pt x="2895" y="2594544"/>
                  </a:lnTo>
                  <a:lnTo>
                    <a:pt x="3211" y="2587474"/>
                  </a:lnTo>
                  <a:lnTo>
                    <a:pt x="3536" y="2580405"/>
                  </a:lnTo>
                  <a:lnTo>
                    <a:pt x="3878" y="2573335"/>
                  </a:lnTo>
                  <a:lnTo>
                    <a:pt x="4226" y="2566265"/>
                  </a:lnTo>
                  <a:lnTo>
                    <a:pt x="4584" y="2559196"/>
                  </a:lnTo>
                  <a:lnTo>
                    <a:pt x="4953" y="2552126"/>
                  </a:lnTo>
                  <a:lnTo>
                    <a:pt x="5328" y="2545057"/>
                  </a:lnTo>
                  <a:lnTo>
                    <a:pt x="5712" y="2537987"/>
                  </a:lnTo>
                  <a:lnTo>
                    <a:pt x="6102" y="2530917"/>
                  </a:lnTo>
                  <a:lnTo>
                    <a:pt x="6496" y="2523848"/>
                  </a:lnTo>
                  <a:lnTo>
                    <a:pt x="6899" y="2516778"/>
                  </a:lnTo>
                  <a:lnTo>
                    <a:pt x="7304" y="2509709"/>
                  </a:lnTo>
                  <a:lnTo>
                    <a:pt x="7712" y="2502639"/>
                  </a:lnTo>
                  <a:lnTo>
                    <a:pt x="8125" y="2495569"/>
                  </a:lnTo>
                  <a:lnTo>
                    <a:pt x="8539" y="2488500"/>
                  </a:lnTo>
                  <a:lnTo>
                    <a:pt x="8956" y="2481430"/>
                  </a:lnTo>
                  <a:lnTo>
                    <a:pt x="9373" y="2474361"/>
                  </a:lnTo>
                  <a:lnTo>
                    <a:pt x="9791" y="2467291"/>
                  </a:lnTo>
                  <a:lnTo>
                    <a:pt x="10208" y="2460221"/>
                  </a:lnTo>
                  <a:lnTo>
                    <a:pt x="10625" y="2453152"/>
                  </a:lnTo>
                  <a:lnTo>
                    <a:pt x="11041" y="2446082"/>
                  </a:lnTo>
                  <a:lnTo>
                    <a:pt x="11454" y="2439013"/>
                  </a:lnTo>
                  <a:lnTo>
                    <a:pt x="11865" y="2431943"/>
                  </a:lnTo>
                  <a:lnTo>
                    <a:pt x="12274" y="2424873"/>
                  </a:lnTo>
                  <a:lnTo>
                    <a:pt x="12679" y="2417804"/>
                  </a:lnTo>
                  <a:lnTo>
                    <a:pt x="13081" y="2410734"/>
                  </a:lnTo>
                  <a:lnTo>
                    <a:pt x="13478" y="2403665"/>
                  </a:lnTo>
                  <a:lnTo>
                    <a:pt x="13870" y="2396595"/>
                  </a:lnTo>
                  <a:lnTo>
                    <a:pt x="14259" y="2389525"/>
                  </a:lnTo>
                  <a:lnTo>
                    <a:pt x="14641" y="2382456"/>
                  </a:lnTo>
                  <a:lnTo>
                    <a:pt x="15018" y="2375386"/>
                  </a:lnTo>
                  <a:lnTo>
                    <a:pt x="15391" y="2368317"/>
                  </a:lnTo>
                  <a:lnTo>
                    <a:pt x="15754" y="2361247"/>
                  </a:lnTo>
                  <a:lnTo>
                    <a:pt x="16113" y="2354177"/>
                  </a:lnTo>
                  <a:lnTo>
                    <a:pt x="16467" y="2347108"/>
                  </a:lnTo>
                  <a:lnTo>
                    <a:pt x="16811" y="2340038"/>
                  </a:lnTo>
                  <a:lnTo>
                    <a:pt x="17151" y="2332969"/>
                  </a:lnTo>
                  <a:lnTo>
                    <a:pt x="17483" y="2325899"/>
                  </a:lnTo>
                  <a:lnTo>
                    <a:pt x="17807" y="2318829"/>
                  </a:lnTo>
                  <a:lnTo>
                    <a:pt x="18126" y="2311760"/>
                  </a:lnTo>
                  <a:lnTo>
                    <a:pt x="18435" y="2304690"/>
                  </a:lnTo>
                  <a:lnTo>
                    <a:pt x="18737" y="2297621"/>
                  </a:lnTo>
                  <a:lnTo>
                    <a:pt x="19035" y="2290551"/>
                  </a:lnTo>
                  <a:lnTo>
                    <a:pt x="19321" y="2283481"/>
                  </a:lnTo>
                  <a:lnTo>
                    <a:pt x="19602" y="2276412"/>
                  </a:lnTo>
                  <a:lnTo>
                    <a:pt x="19876" y="2269342"/>
                  </a:lnTo>
                  <a:lnTo>
                    <a:pt x="20141" y="2262273"/>
                  </a:lnTo>
                  <a:lnTo>
                    <a:pt x="20401" y="2255203"/>
                  </a:lnTo>
                  <a:lnTo>
                    <a:pt x="20652" y="2248133"/>
                  </a:lnTo>
                  <a:lnTo>
                    <a:pt x="20896" y="2241064"/>
                  </a:lnTo>
                  <a:lnTo>
                    <a:pt x="21134" y="2233994"/>
                  </a:lnTo>
                  <a:lnTo>
                    <a:pt x="21364" y="2226924"/>
                  </a:lnTo>
                  <a:lnTo>
                    <a:pt x="21587" y="2219855"/>
                  </a:lnTo>
                  <a:lnTo>
                    <a:pt x="21806" y="2212785"/>
                  </a:lnTo>
                  <a:lnTo>
                    <a:pt x="22014" y="2205716"/>
                  </a:lnTo>
                  <a:lnTo>
                    <a:pt x="22218" y="2198646"/>
                  </a:lnTo>
                  <a:lnTo>
                    <a:pt x="22417" y="2191576"/>
                  </a:lnTo>
                  <a:lnTo>
                    <a:pt x="22607" y="2184507"/>
                  </a:lnTo>
                  <a:lnTo>
                    <a:pt x="22793" y="2177437"/>
                  </a:lnTo>
                  <a:lnTo>
                    <a:pt x="22973" y="2170368"/>
                  </a:lnTo>
                  <a:lnTo>
                    <a:pt x="23146" y="2163298"/>
                  </a:lnTo>
                  <a:lnTo>
                    <a:pt x="23316" y="2156228"/>
                  </a:lnTo>
                  <a:lnTo>
                    <a:pt x="23478" y="2149159"/>
                  </a:lnTo>
                  <a:lnTo>
                    <a:pt x="23636" y="2142089"/>
                  </a:lnTo>
                  <a:lnTo>
                    <a:pt x="23791" y="2135020"/>
                  </a:lnTo>
                  <a:lnTo>
                    <a:pt x="23938" y="2127950"/>
                  </a:lnTo>
                  <a:lnTo>
                    <a:pt x="24082" y="2120880"/>
                  </a:lnTo>
                  <a:lnTo>
                    <a:pt x="24222" y="2113811"/>
                  </a:lnTo>
                  <a:lnTo>
                    <a:pt x="24357" y="2106741"/>
                  </a:lnTo>
                  <a:lnTo>
                    <a:pt x="24489" y="2099672"/>
                  </a:lnTo>
                  <a:lnTo>
                    <a:pt x="24617" y="2092602"/>
                  </a:lnTo>
                  <a:lnTo>
                    <a:pt x="24740" y="2085532"/>
                  </a:lnTo>
                  <a:lnTo>
                    <a:pt x="24861" y="2078463"/>
                  </a:lnTo>
                  <a:lnTo>
                    <a:pt x="24978" y="2071393"/>
                  </a:lnTo>
                  <a:lnTo>
                    <a:pt x="25092" y="2064324"/>
                  </a:lnTo>
                  <a:lnTo>
                    <a:pt x="25203" y="2057254"/>
                  </a:lnTo>
                  <a:lnTo>
                    <a:pt x="25311" y="2050184"/>
                  </a:lnTo>
                  <a:lnTo>
                    <a:pt x="25416" y="2043115"/>
                  </a:lnTo>
                  <a:lnTo>
                    <a:pt x="25519" y="2036045"/>
                  </a:lnTo>
                  <a:lnTo>
                    <a:pt x="25619" y="2028976"/>
                  </a:lnTo>
                  <a:lnTo>
                    <a:pt x="25718" y="2021906"/>
                  </a:lnTo>
                  <a:lnTo>
                    <a:pt x="25813" y="2014836"/>
                  </a:lnTo>
                  <a:lnTo>
                    <a:pt x="25907" y="2007767"/>
                  </a:lnTo>
                  <a:lnTo>
                    <a:pt x="26000" y="2000697"/>
                  </a:lnTo>
                  <a:lnTo>
                    <a:pt x="26089" y="1993628"/>
                  </a:lnTo>
                  <a:lnTo>
                    <a:pt x="26178" y="1986558"/>
                  </a:lnTo>
                  <a:lnTo>
                    <a:pt x="26265" y="1979488"/>
                  </a:lnTo>
                  <a:lnTo>
                    <a:pt x="26350" y="1972419"/>
                  </a:lnTo>
                  <a:lnTo>
                    <a:pt x="26434" y="1965349"/>
                  </a:lnTo>
                  <a:lnTo>
                    <a:pt x="26517" y="1958280"/>
                  </a:lnTo>
                  <a:lnTo>
                    <a:pt x="26598" y="1951210"/>
                  </a:lnTo>
                  <a:lnTo>
                    <a:pt x="26678" y="1944140"/>
                  </a:lnTo>
                  <a:lnTo>
                    <a:pt x="26756" y="1937071"/>
                  </a:lnTo>
                  <a:lnTo>
                    <a:pt x="26834" y="1930001"/>
                  </a:lnTo>
                  <a:lnTo>
                    <a:pt x="26910" y="1922932"/>
                  </a:lnTo>
                  <a:lnTo>
                    <a:pt x="26986" y="1915862"/>
                  </a:lnTo>
                  <a:lnTo>
                    <a:pt x="27060" y="1908792"/>
                  </a:lnTo>
                  <a:lnTo>
                    <a:pt x="27133" y="1901723"/>
                  </a:lnTo>
                  <a:lnTo>
                    <a:pt x="27205" y="1894653"/>
                  </a:lnTo>
                  <a:lnTo>
                    <a:pt x="27276" y="1887584"/>
                  </a:lnTo>
                  <a:lnTo>
                    <a:pt x="27346" y="1880514"/>
                  </a:lnTo>
                  <a:lnTo>
                    <a:pt x="27415" y="1873444"/>
                  </a:lnTo>
                  <a:lnTo>
                    <a:pt x="27484" y="1866375"/>
                  </a:lnTo>
                  <a:lnTo>
                    <a:pt x="27550" y="1859305"/>
                  </a:lnTo>
                  <a:lnTo>
                    <a:pt x="27616" y="1852236"/>
                  </a:lnTo>
                  <a:lnTo>
                    <a:pt x="27681" y="1845166"/>
                  </a:lnTo>
                  <a:lnTo>
                    <a:pt x="27744" y="1838096"/>
                  </a:lnTo>
                  <a:lnTo>
                    <a:pt x="27806" y="1831027"/>
                  </a:lnTo>
                  <a:lnTo>
                    <a:pt x="27868" y="1823957"/>
                  </a:lnTo>
                  <a:lnTo>
                    <a:pt x="27927" y="1816888"/>
                  </a:lnTo>
                  <a:lnTo>
                    <a:pt x="27985" y="1809818"/>
                  </a:lnTo>
                  <a:lnTo>
                    <a:pt x="28042" y="1802748"/>
                  </a:lnTo>
                  <a:lnTo>
                    <a:pt x="28097" y="1795679"/>
                  </a:lnTo>
                  <a:lnTo>
                    <a:pt x="28152" y="1788609"/>
                  </a:lnTo>
                  <a:lnTo>
                    <a:pt x="28204" y="1781539"/>
                  </a:lnTo>
                  <a:lnTo>
                    <a:pt x="28254" y="1774470"/>
                  </a:lnTo>
                  <a:lnTo>
                    <a:pt x="28303" y="1767400"/>
                  </a:lnTo>
                  <a:lnTo>
                    <a:pt x="28350" y="1760331"/>
                  </a:lnTo>
                  <a:lnTo>
                    <a:pt x="28395" y="1753261"/>
                  </a:lnTo>
                  <a:lnTo>
                    <a:pt x="28438" y="1746191"/>
                  </a:lnTo>
                  <a:lnTo>
                    <a:pt x="28479" y="1739122"/>
                  </a:lnTo>
                  <a:lnTo>
                    <a:pt x="28518" y="1732052"/>
                  </a:lnTo>
                  <a:lnTo>
                    <a:pt x="28555" y="1724983"/>
                  </a:lnTo>
                  <a:lnTo>
                    <a:pt x="28589" y="1717913"/>
                  </a:lnTo>
                  <a:lnTo>
                    <a:pt x="28621" y="1710843"/>
                  </a:lnTo>
                  <a:lnTo>
                    <a:pt x="28651" y="1703774"/>
                  </a:lnTo>
                  <a:lnTo>
                    <a:pt x="28678" y="1696704"/>
                  </a:lnTo>
                  <a:lnTo>
                    <a:pt x="28703" y="1689635"/>
                  </a:lnTo>
                  <a:lnTo>
                    <a:pt x="28724" y="1682565"/>
                  </a:lnTo>
                  <a:lnTo>
                    <a:pt x="28743" y="1675495"/>
                  </a:lnTo>
                  <a:lnTo>
                    <a:pt x="28760" y="1668426"/>
                  </a:lnTo>
                  <a:lnTo>
                    <a:pt x="28773" y="1661356"/>
                  </a:lnTo>
                  <a:lnTo>
                    <a:pt x="28784" y="1654287"/>
                  </a:lnTo>
                  <a:lnTo>
                    <a:pt x="28791" y="1647217"/>
                  </a:lnTo>
                  <a:lnTo>
                    <a:pt x="28795" y="1640147"/>
                  </a:lnTo>
                  <a:lnTo>
                    <a:pt x="28797" y="1633078"/>
                  </a:lnTo>
                  <a:lnTo>
                    <a:pt x="28795" y="1626008"/>
                  </a:lnTo>
                  <a:lnTo>
                    <a:pt x="28789" y="1618939"/>
                  </a:lnTo>
                  <a:lnTo>
                    <a:pt x="28781" y="1611869"/>
                  </a:lnTo>
                  <a:lnTo>
                    <a:pt x="28769" y="1604799"/>
                  </a:lnTo>
                  <a:lnTo>
                    <a:pt x="28754" y="1597730"/>
                  </a:lnTo>
                  <a:lnTo>
                    <a:pt x="28735" y="1590660"/>
                  </a:lnTo>
                  <a:lnTo>
                    <a:pt x="28712" y="1583591"/>
                  </a:lnTo>
                  <a:lnTo>
                    <a:pt x="28687" y="1576521"/>
                  </a:lnTo>
                  <a:lnTo>
                    <a:pt x="28657" y="1569451"/>
                  </a:lnTo>
                  <a:lnTo>
                    <a:pt x="28623" y="1562382"/>
                  </a:lnTo>
                  <a:lnTo>
                    <a:pt x="28587" y="1555312"/>
                  </a:lnTo>
                  <a:lnTo>
                    <a:pt x="28546" y="1548243"/>
                  </a:lnTo>
                  <a:lnTo>
                    <a:pt x="28502" y="1541173"/>
                  </a:lnTo>
                  <a:lnTo>
                    <a:pt x="28454" y="1534103"/>
                  </a:lnTo>
                  <a:lnTo>
                    <a:pt x="28402" y="1527034"/>
                  </a:lnTo>
                  <a:lnTo>
                    <a:pt x="28346" y="1519964"/>
                  </a:lnTo>
                  <a:lnTo>
                    <a:pt x="28287" y="1512895"/>
                  </a:lnTo>
                  <a:lnTo>
                    <a:pt x="28223" y="1505825"/>
                  </a:lnTo>
                  <a:lnTo>
                    <a:pt x="28156" y="1498755"/>
                  </a:lnTo>
                  <a:lnTo>
                    <a:pt x="28085" y="1491686"/>
                  </a:lnTo>
                  <a:lnTo>
                    <a:pt x="28010" y="1484616"/>
                  </a:lnTo>
                  <a:lnTo>
                    <a:pt x="27932" y="1477547"/>
                  </a:lnTo>
                  <a:lnTo>
                    <a:pt x="27848" y="1470477"/>
                  </a:lnTo>
                  <a:lnTo>
                    <a:pt x="27762" y="1463407"/>
                  </a:lnTo>
                  <a:lnTo>
                    <a:pt x="27672" y="1456338"/>
                  </a:lnTo>
                  <a:lnTo>
                    <a:pt x="27577" y="1449268"/>
                  </a:lnTo>
                  <a:lnTo>
                    <a:pt x="27479" y="1442199"/>
                  </a:lnTo>
                  <a:lnTo>
                    <a:pt x="27378" y="1435129"/>
                  </a:lnTo>
                  <a:lnTo>
                    <a:pt x="27272" y="1428059"/>
                  </a:lnTo>
                  <a:lnTo>
                    <a:pt x="27163" y="1420990"/>
                  </a:lnTo>
                  <a:lnTo>
                    <a:pt x="27050" y="1413920"/>
                  </a:lnTo>
                  <a:lnTo>
                    <a:pt x="26933" y="1406851"/>
                  </a:lnTo>
                  <a:lnTo>
                    <a:pt x="26813" y="1399781"/>
                  </a:lnTo>
                  <a:lnTo>
                    <a:pt x="26688" y="1392711"/>
                  </a:lnTo>
                  <a:lnTo>
                    <a:pt x="26561" y="1385642"/>
                  </a:lnTo>
                  <a:lnTo>
                    <a:pt x="26431" y="1378572"/>
                  </a:lnTo>
                  <a:lnTo>
                    <a:pt x="26295" y="1371503"/>
                  </a:lnTo>
                  <a:lnTo>
                    <a:pt x="26158" y="1364433"/>
                  </a:lnTo>
                  <a:lnTo>
                    <a:pt x="26017" y="1357363"/>
                  </a:lnTo>
                  <a:lnTo>
                    <a:pt x="25873" y="1350294"/>
                  </a:lnTo>
                  <a:lnTo>
                    <a:pt x="25726" y="1343224"/>
                  </a:lnTo>
                  <a:lnTo>
                    <a:pt x="25575" y="1336154"/>
                  </a:lnTo>
                  <a:lnTo>
                    <a:pt x="25422" y="1329085"/>
                  </a:lnTo>
                  <a:lnTo>
                    <a:pt x="25266" y="1322015"/>
                  </a:lnTo>
                  <a:lnTo>
                    <a:pt x="25107" y="1314946"/>
                  </a:lnTo>
                  <a:lnTo>
                    <a:pt x="24945" y="1307876"/>
                  </a:lnTo>
                  <a:lnTo>
                    <a:pt x="24782" y="1300806"/>
                  </a:lnTo>
                  <a:lnTo>
                    <a:pt x="24615" y="1293737"/>
                  </a:lnTo>
                  <a:lnTo>
                    <a:pt x="24447" y="1286667"/>
                  </a:lnTo>
                  <a:lnTo>
                    <a:pt x="24276" y="1279598"/>
                  </a:lnTo>
                  <a:lnTo>
                    <a:pt x="24104" y="1272528"/>
                  </a:lnTo>
                  <a:lnTo>
                    <a:pt x="23930" y="1265458"/>
                  </a:lnTo>
                  <a:lnTo>
                    <a:pt x="23754" y="1258389"/>
                  </a:lnTo>
                  <a:lnTo>
                    <a:pt x="23577" y="1251319"/>
                  </a:lnTo>
                  <a:lnTo>
                    <a:pt x="23398" y="1244250"/>
                  </a:lnTo>
                  <a:lnTo>
                    <a:pt x="23219" y="1237180"/>
                  </a:lnTo>
                  <a:lnTo>
                    <a:pt x="23039" y="1230110"/>
                  </a:lnTo>
                  <a:lnTo>
                    <a:pt x="22858" y="1223041"/>
                  </a:lnTo>
                  <a:lnTo>
                    <a:pt x="22677" y="1215971"/>
                  </a:lnTo>
                  <a:lnTo>
                    <a:pt x="22495" y="1208902"/>
                  </a:lnTo>
                  <a:lnTo>
                    <a:pt x="22314" y="1201832"/>
                  </a:lnTo>
                  <a:lnTo>
                    <a:pt x="22133" y="1194762"/>
                  </a:lnTo>
                  <a:lnTo>
                    <a:pt x="21952" y="1187693"/>
                  </a:lnTo>
                  <a:lnTo>
                    <a:pt x="21773" y="1180623"/>
                  </a:lnTo>
                  <a:lnTo>
                    <a:pt x="21594" y="1173554"/>
                  </a:lnTo>
                  <a:lnTo>
                    <a:pt x="21417" y="1166484"/>
                  </a:lnTo>
                  <a:lnTo>
                    <a:pt x="21242" y="1159414"/>
                  </a:lnTo>
                  <a:lnTo>
                    <a:pt x="21068" y="1152345"/>
                  </a:lnTo>
                  <a:lnTo>
                    <a:pt x="20896" y="1145275"/>
                  </a:lnTo>
                  <a:lnTo>
                    <a:pt x="20727" y="1138206"/>
                  </a:lnTo>
                  <a:lnTo>
                    <a:pt x="20561" y="1131136"/>
                  </a:lnTo>
                  <a:lnTo>
                    <a:pt x="20398" y="1124066"/>
                  </a:lnTo>
                  <a:lnTo>
                    <a:pt x="20238" y="1116997"/>
                  </a:lnTo>
                  <a:lnTo>
                    <a:pt x="20081" y="1109927"/>
                  </a:lnTo>
                  <a:lnTo>
                    <a:pt x="19930" y="1102858"/>
                  </a:lnTo>
                  <a:lnTo>
                    <a:pt x="19782" y="1095788"/>
                  </a:lnTo>
                  <a:lnTo>
                    <a:pt x="19638" y="1088718"/>
                  </a:lnTo>
                  <a:lnTo>
                    <a:pt x="19501" y="1081649"/>
                  </a:lnTo>
                  <a:lnTo>
                    <a:pt x="19368" y="1074579"/>
                  </a:lnTo>
                  <a:lnTo>
                    <a:pt x="19240" y="1067510"/>
                  </a:lnTo>
                  <a:lnTo>
                    <a:pt x="19120" y="1060440"/>
                  </a:lnTo>
                  <a:lnTo>
                    <a:pt x="19003" y="1053370"/>
                  </a:lnTo>
                  <a:lnTo>
                    <a:pt x="18895" y="1046301"/>
                  </a:lnTo>
                  <a:lnTo>
                    <a:pt x="18794" y="1039231"/>
                  </a:lnTo>
                  <a:lnTo>
                    <a:pt x="18697" y="1032162"/>
                  </a:lnTo>
                  <a:lnTo>
                    <a:pt x="18611" y="1025092"/>
                  </a:lnTo>
                  <a:lnTo>
                    <a:pt x="18531" y="1018022"/>
                  </a:lnTo>
                  <a:lnTo>
                    <a:pt x="18458" y="1010953"/>
                  </a:lnTo>
                  <a:lnTo>
                    <a:pt x="18396" y="1003883"/>
                  </a:lnTo>
                  <a:lnTo>
                    <a:pt x="18340" y="996814"/>
                  </a:lnTo>
                  <a:lnTo>
                    <a:pt x="18293" y="989744"/>
                  </a:lnTo>
                  <a:lnTo>
                    <a:pt x="18257" y="982674"/>
                  </a:lnTo>
                  <a:lnTo>
                    <a:pt x="18227" y="975605"/>
                  </a:lnTo>
                  <a:lnTo>
                    <a:pt x="18209" y="968535"/>
                  </a:lnTo>
                  <a:lnTo>
                    <a:pt x="18200" y="961466"/>
                  </a:lnTo>
                  <a:lnTo>
                    <a:pt x="18198" y="954396"/>
                  </a:lnTo>
                  <a:lnTo>
                    <a:pt x="18211" y="947326"/>
                  </a:lnTo>
                  <a:lnTo>
                    <a:pt x="18231" y="940257"/>
                  </a:lnTo>
                  <a:lnTo>
                    <a:pt x="18260" y="933187"/>
                  </a:lnTo>
                  <a:lnTo>
                    <a:pt x="18303" y="926118"/>
                  </a:lnTo>
                  <a:lnTo>
                    <a:pt x="18354" y="919048"/>
                  </a:lnTo>
                  <a:lnTo>
                    <a:pt x="18415" y="911978"/>
                  </a:lnTo>
                  <a:lnTo>
                    <a:pt x="18490" y="904909"/>
                  </a:lnTo>
                  <a:lnTo>
                    <a:pt x="18571" y="897839"/>
                  </a:lnTo>
                  <a:lnTo>
                    <a:pt x="18667" y="890769"/>
                  </a:lnTo>
                  <a:lnTo>
                    <a:pt x="18772" y="883700"/>
                  </a:lnTo>
                  <a:lnTo>
                    <a:pt x="18885" y="876630"/>
                  </a:lnTo>
                  <a:lnTo>
                    <a:pt x="19014" y="869561"/>
                  </a:lnTo>
                  <a:lnTo>
                    <a:pt x="19151" y="862491"/>
                  </a:lnTo>
                  <a:lnTo>
                    <a:pt x="19297" y="855421"/>
                  </a:lnTo>
                  <a:lnTo>
                    <a:pt x="19457" y="848352"/>
                  </a:lnTo>
                  <a:lnTo>
                    <a:pt x="19625" y="841282"/>
                  </a:lnTo>
                  <a:lnTo>
                    <a:pt x="19803" y="834213"/>
                  </a:lnTo>
                  <a:lnTo>
                    <a:pt x="19994" y="827143"/>
                  </a:lnTo>
                  <a:lnTo>
                    <a:pt x="20191" y="820073"/>
                  </a:lnTo>
                  <a:lnTo>
                    <a:pt x="20401" y="813004"/>
                  </a:lnTo>
                  <a:lnTo>
                    <a:pt x="20620" y="805934"/>
                  </a:lnTo>
                  <a:lnTo>
                    <a:pt x="20845" y="798865"/>
                  </a:lnTo>
                  <a:lnTo>
                    <a:pt x="21085" y="791795"/>
                  </a:lnTo>
                  <a:lnTo>
                    <a:pt x="21330" y="784725"/>
                  </a:lnTo>
                  <a:lnTo>
                    <a:pt x="21583" y="777656"/>
                  </a:lnTo>
                  <a:lnTo>
                    <a:pt x="21848" y="770586"/>
                  </a:lnTo>
                  <a:lnTo>
                    <a:pt x="22118" y="763517"/>
                  </a:lnTo>
                  <a:lnTo>
                    <a:pt x="22396" y="756447"/>
                  </a:lnTo>
                  <a:lnTo>
                    <a:pt x="22683" y="749377"/>
                  </a:lnTo>
                  <a:lnTo>
                    <a:pt x="22975" y="742308"/>
                  </a:lnTo>
                  <a:lnTo>
                    <a:pt x="23276" y="735238"/>
                  </a:lnTo>
                  <a:lnTo>
                    <a:pt x="23582" y="728169"/>
                  </a:lnTo>
                  <a:lnTo>
                    <a:pt x="23892" y="721099"/>
                  </a:lnTo>
                  <a:lnTo>
                    <a:pt x="24212" y="714029"/>
                  </a:lnTo>
                  <a:lnTo>
                    <a:pt x="24534" y="706960"/>
                  </a:lnTo>
                  <a:lnTo>
                    <a:pt x="24861" y="699890"/>
                  </a:lnTo>
                  <a:lnTo>
                    <a:pt x="25194" y="692821"/>
                  </a:lnTo>
                  <a:lnTo>
                    <a:pt x="25530" y="685751"/>
                  </a:lnTo>
                  <a:lnTo>
                    <a:pt x="25870" y="678681"/>
                  </a:lnTo>
                  <a:lnTo>
                    <a:pt x="26213" y="671612"/>
                  </a:lnTo>
                  <a:lnTo>
                    <a:pt x="26558" y="664542"/>
                  </a:lnTo>
                  <a:lnTo>
                    <a:pt x="26906" y="657473"/>
                  </a:lnTo>
                  <a:lnTo>
                    <a:pt x="27256" y="650403"/>
                  </a:lnTo>
                  <a:lnTo>
                    <a:pt x="27607" y="643333"/>
                  </a:lnTo>
                  <a:lnTo>
                    <a:pt x="27960" y="636264"/>
                  </a:lnTo>
                  <a:lnTo>
                    <a:pt x="28313" y="629194"/>
                  </a:lnTo>
                  <a:lnTo>
                    <a:pt x="28666" y="622125"/>
                  </a:lnTo>
                  <a:lnTo>
                    <a:pt x="29019" y="615055"/>
                  </a:lnTo>
                  <a:lnTo>
                    <a:pt x="29372" y="607985"/>
                  </a:lnTo>
                  <a:lnTo>
                    <a:pt x="29724" y="600916"/>
                  </a:lnTo>
                  <a:lnTo>
                    <a:pt x="30075" y="593846"/>
                  </a:lnTo>
                  <a:lnTo>
                    <a:pt x="30424" y="586777"/>
                  </a:lnTo>
                  <a:lnTo>
                    <a:pt x="30771" y="579707"/>
                  </a:lnTo>
                  <a:lnTo>
                    <a:pt x="31115" y="572637"/>
                  </a:lnTo>
                  <a:lnTo>
                    <a:pt x="31458" y="565568"/>
                  </a:lnTo>
                  <a:lnTo>
                    <a:pt x="31796" y="558498"/>
                  </a:lnTo>
                  <a:lnTo>
                    <a:pt x="32132" y="551429"/>
                  </a:lnTo>
                  <a:lnTo>
                    <a:pt x="32465" y="544359"/>
                  </a:lnTo>
                  <a:lnTo>
                    <a:pt x="32793" y="537289"/>
                  </a:lnTo>
                  <a:lnTo>
                    <a:pt x="33117" y="530220"/>
                  </a:lnTo>
                  <a:lnTo>
                    <a:pt x="33437" y="523150"/>
                  </a:lnTo>
                  <a:lnTo>
                    <a:pt x="33752" y="516081"/>
                  </a:lnTo>
                  <a:lnTo>
                    <a:pt x="34063" y="509011"/>
                  </a:lnTo>
                  <a:lnTo>
                    <a:pt x="34367" y="501941"/>
                  </a:lnTo>
                  <a:lnTo>
                    <a:pt x="34667" y="494872"/>
                  </a:lnTo>
                  <a:lnTo>
                    <a:pt x="34963" y="487802"/>
                  </a:lnTo>
                  <a:lnTo>
                    <a:pt x="35250" y="480733"/>
                  </a:lnTo>
                  <a:lnTo>
                    <a:pt x="35533" y="473663"/>
                  </a:lnTo>
                  <a:lnTo>
                    <a:pt x="35811" y="466593"/>
                  </a:lnTo>
                  <a:lnTo>
                    <a:pt x="36081" y="459524"/>
                  </a:lnTo>
                  <a:lnTo>
                    <a:pt x="36347" y="452454"/>
                  </a:lnTo>
                  <a:lnTo>
                    <a:pt x="36605" y="445384"/>
                  </a:lnTo>
                  <a:lnTo>
                    <a:pt x="36857" y="438315"/>
                  </a:lnTo>
                  <a:lnTo>
                    <a:pt x="37104" y="431245"/>
                  </a:lnTo>
                  <a:lnTo>
                    <a:pt x="37342" y="424176"/>
                  </a:lnTo>
                  <a:lnTo>
                    <a:pt x="37575" y="417106"/>
                  </a:lnTo>
                  <a:lnTo>
                    <a:pt x="37803" y="410036"/>
                  </a:lnTo>
                  <a:lnTo>
                    <a:pt x="38022" y="402967"/>
                  </a:lnTo>
                  <a:lnTo>
                    <a:pt x="38236" y="395897"/>
                  </a:lnTo>
                  <a:lnTo>
                    <a:pt x="38443" y="388828"/>
                  </a:lnTo>
                  <a:lnTo>
                    <a:pt x="38643" y="381758"/>
                  </a:lnTo>
                  <a:lnTo>
                    <a:pt x="38838" y="374688"/>
                  </a:lnTo>
                  <a:lnTo>
                    <a:pt x="39025" y="367619"/>
                  </a:lnTo>
                  <a:lnTo>
                    <a:pt x="39206" y="360549"/>
                  </a:lnTo>
                  <a:lnTo>
                    <a:pt x="39383" y="353480"/>
                  </a:lnTo>
                  <a:lnTo>
                    <a:pt x="39551" y="346410"/>
                  </a:lnTo>
                  <a:lnTo>
                    <a:pt x="39714" y="339340"/>
                  </a:lnTo>
                  <a:lnTo>
                    <a:pt x="39871" y="332271"/>
                  </a:lnTo>
                  <a:lnTo>
                    <a:pt x="40021" y="325201"/>
                  </a:lnTo>
                  <a:lnTo>
                    <a:pt x="40167" y="318132"/>
                  </a:lnTo>
                  <a:lnTo>
                    <a:pt x="40306" y="311062"/>
                  </a:lnTo>
                  <a:lnTo>
                    <a:pt x="40439" y="303992"/>
                  </a:lnTo>
                  <a:lnTo>
                    <a:pt x="40569" y="296923"/>
                  </a:lnTo>
                  <a:lnTo>
                    <a:pt x="40691" y="289853"/>
                  </a:lnTo>
                  <a:lnTo>
                    <a:pt x="40808" y="282784"/>
                  </a:lnTo>
                  <a:lnTo>
                    <a:pt x="40922" y="275714"/>
                  </a:lnTo>
                  <a:lnTo>
                    <a:pt x="41029" y="268644"/>
                  </a:lnTo>
                  <a:lnTo>
                    <a:pt x="41132" y="261575"/>
                  </a:lnTo>
                  <a:lnTo>
                    <a:pt x="41231" y="254505"/>
                  </a:lnTo>
                  <a:lnTo>
                    <a:pt x="41323" y="247436"/>
                  </a:lnTo>
                  <a:lnTo>
                    <a:pt x="41413" y="240366"/>
                  </a:lnTo>
                  <a:lnTo>
                    <a:pt x="41498" y="233296"/>
                  </a:lnTo>
                  <a:lnTo>
                    <a:pt x="41578" y="226227"/>
                  </a:lnTo>
                  <a:lnTo>
                    <a:pt x="41655" y="219157"/>
                  </a:lnTo>
                  <a:lnTo>
                    <a:pt x="41728" y="212088"/>
                  </a:lnTo>
                  <a:lnTo>
                    <a:pt x="41797" y="205018"/>
                  </a:lnTo>
                  <a:lnTo>
                    <a:pt x="41863" y="197948"/>
                  </a:lnTo>
                  <a:lnTo>
                    <a:pt x="41924" y="190879"/>
                  </a:lnTo>
                  <a:lnTo>
                    <a:pt x="41983" y="183809"/>
                  </a:lnTo>
                  <a:lnTo>
                    <a:pt x="42039" y="176740"/>
                  </a:lnTo>
                  <a:lnTo>
                    <a:pt x="42091" y="169670"/>
                  </a:lnTo>
                  <a:lnTo>
                    <a:pt x="42141" y="162600"/>
                  </a:lnTo>
                  <a:lnTo>
                    <a:pt x="42188" y="155531"/>
                  </a:lnTo>
                  <a:lnTo>
                    <a:pt x="42232" y="148461"/>
                  </a:lnTo>
                  <a:lnTo>
                    <a:pt x="42274" y="141392"/>
                  </a:lnTo>
                  <a:lnTo>
                    <a:pt x="42313" y="134322"/>
                  </a:lnTo>
                  <a:lnTo>
                    <a:pt x="42349" y="127252"/>
                  </a:lnTo>
                  <a:lnTo>
                    <a:pt x="42384" y="120183"/>
                  </a:lnTo>
                  <a:lnTo>
                    <a:pt x="42416" y="113113"/>
                  </a:lnTo>
                  <a:lnTo>
                    <a:pt x="42447" y="106044"/>
                  </a:lnTo>
                  <a:lnTo>
                    <a:pt x="42476" y="98974"/>
                  </a:lnTo>
                  <a:lnTo>
                    <a:pt x="42502" y="91904"/>
                  </a:lnTo>
                  <a:lnTo>
                    <a:pt x="42527" y="84835"/>
                  </a:lnTo>
                  <a:lnTo>
                    <a:pt x="42551" y="77765"/>
                  </a:lnTo>
                  <a:lnTo>
                    <a:pt x="42573" y="70696"/>
                  </a:lnTo>
                  <a:lnTo>
                    <a:pt x="42593" y="63626"/>
                  </a:lnTo>
                  <a:lnTo>
                    <a:pt x="42612" y="56556"/>
                  </a:lnTo>
                  <a:lnTo>
                    <a:pt x="42630" y="49487"/>
                  </a:lnTo>
                  <a:lnTo>
                    <a:pt x="42647" y="42417"/>
                  </a:lnTo>
                  <a:lnTo>
                    <a:pt x="42662" y="35348"/>
                  </a:lnTo>
                  <a:lnTo>
                    <a:pt x="42676" y="28278"/>
                  </a:lnTo>
                  <a:lnTo>
                    <a:pt x="42690" y="21208"/>
                  </a:lnTo>
                  <a:lnTo>
                    <a:pt x="42702" y="14139"/>
                  </a:lnTo>
                  <a:lnTo>
                    <a:pt x="42714" y="7069"/>
                  </a:lnTo>
                  <a:lnTo>
                    <a:pt x="42724" y="0"/>
                  </a:lnTo>
                  <a:lnTo>
                    <a:pt x="42967" y="0"/>
                  </a:lnTo>
                  <a:lnTo>
                    <a:pt x="42977" y="7069"/>
                  </a:lnTo>
                  <a:lnTo>
                    <a:pt x="42989" y="14139"/>
                  </a:lnTo>
                  <a:lnTo>
                    <a:pt x="43001" y="21208"/>
                  </a:lnTo>
                  <a:lnTo>
                    <a:pt x="43015" y="28278"/>
                  </a:lnTo>
                  <a:lnTo>
                    <a:pt x="43029" y="35348"/>
                  </a:lnTo>
                  <a:lnTo>
                    <a:pt x="43044" y="42417"/>
                  </a:lnTo>
                  <a:lnTo>
                    <a:pt x="43061" y="49487"/>
                  </a:lnTo>
                  <a:lnTo>
                    <a:pt x="43079" y="56556"/>
                  </a:lnTo>
                  <a:lnTo>
                    <a:pt x="43098" y="63626"/>
                  </a:lnTo>
                  <a:lnTo>
                    <a:pt x="43118" y="70696"/>
                  </a:lnTo>
                  <a:lnTo>
                    <a:pt x="43140" y="77765"/>
                  </a:lnTo>
                  <a:lnTo>
                    <a:pt x="43163" y="84835"/>
                  </a:lnTo>
                  <a:lnTo>
                    <a:pt x="43189" y="91904"/>
                  </a:lnTo>
                  <a:lnTo>
                    <a:pt x="43215" y="98974"/>
                  </a:lnTo>
                  <a:lnTo>
                    <a:pt x="43244" y="106044"/>
                  </a:lnTo>
                  <a:lnTo>
                    <a:pt x="43275" y="113113"/>
                  </a:lnTo>
                  <a:lnTo>
                    <a:pt x="43307" y="120183"/>
                  </a:lnTo>
                  <a:lnTo>
                    <a:pt x="43342" y="127252"/>
                  </a:lnTo>
                  <a:lnTo>
                    <a:pt x="43378" y="134322"/>
                  </a:lnTo>
                  <a:lnTo>
                    <a:pt x="43417" y="141392"/>
                  </a:lnTo>
                  <a:lnTo>
                    <a:pt x="43459" y="148461"/>
                  </a:lnTo>
                  <a:lnTo>
                    <a:pt x="43503" y="155531"/>
                  </a:lnTo>
                  <a:lnTo>
                    <a:pt x="43550" y="162600"/>
                  </a:lnTo>
                  <a:lnTo>
                    <a:pt x="43600" y="169670"/>
                  </a:lnTo>
                  <a:lnTo>
                    <a:pt x="43652" y="176740"/>
                  </a:lnTo>
                  <a:lnTo>
                    <a:pt x="43708" y="183809"/>
                  </a:lnTo>
                  <a:lnTo>
                    <a:pt x="43767" y="190879"/>
                  </a:lnTo>
                  <a:lnTo>
                    <a:pt x="43828" y="197948"/>
                  </a:lnTo>
                  <a:lnTo>
                    <a:pt x="43894" y="205018"/>
                  </a:lnTo>
                  <a:lnTo>
                    <a:pt x="43963" y="212088"/>
                  </a:lnTo>
                  <a:lnTo>
                    <a:pt x="44036" y="219157"/>
                  </a:lnTo>
                  <a:lnTo>
                    <a:pt x="44113" y="226227"/>
                  </a:lnTo>
                  <a:lnTo>
                    <a:pt x="44193" y="233296"/>
                  </a:lnTo>
                  <a:lnTo>
                    <a:pt x="44278" y="240366"/>
                  </a:lnTo>
                  <a:lnTo>
                    <a:pt x="44368" y="247436"/>
                  </a:lnTo>
                  <a:lnTo>
                    <a:pt x="44460" y="254505"/>
                  </a:lnTo>
                  <a:lnTo>
                    <a:pt x="44559" y="261575"/>
                  </a:lnTo>
                  <a:lnTo>
                    <a:pt x="44662" y="268644"/>
                  </a:lnTo>
                  <a:lnTo>
                    <a:pt x="44768" y="275714"/>
                  </a:lnTo>
                  <a:lnTo>
                    <a:pt x="44882" y="282784"/>
                  </a:lnTo>
                  <a:lnTo>
                    <a:pt x="45000" y="289853"/>
                  </a:lnTo>
                  <a:lnTo>
                    <a:pt x="45122" y="296923"/>
                  </a:lnTo>
                  <a:lnTo>
                    <a:pt x="45252" y="303992"/>
                  </a:lnTo>
                  <a:lnTo>
                    <a:pt x="45385" y="311062"/>
                  </a:lnTo>
                  <a:lnTo>
                    <a:pt x="45524" y="318132"/>
                  </a:lnTo>
                  <a:lnTo>
                    <a:pt x="45670" y="325201"/>
                  </a:lnTo>
                  <a:lnTo>
                    <a:pt x="45820" y="332271"/>
                  </a:lnTo>
                  <a:lnTo>
                    <a:pt x="45977" y="339340"/>
                  </a:lnTo>
                  <a:lnTo>
                    <a:pt x="46140" y="346410"/>
                  </a:lnTo>
                  <a:lnTo>
                    <a:pt x="46308" y="353480"/>
                  </a:lnTo>
                  <a:lnTo>
                    <a:pt x="46485" y="360549"/>
                  </a:lnTo>
                  <a:lnTo>
                    <a:pt x="46666" y="367619"/>
                  </a:lnTo>
                  <a:lnTo>
                    <a:pt x="46853" y="374688"/>
                  </a:lnTo>
                  <a:lnTo>
                    <a:pt x="47048" y="381758"/>
                  </a:lnTo>
                  <a:lnTo>
                    <a:pt x="47248" y="388828"/>
                  </a:lnTo>
                  <a:lnTo>
                    <a:pt x="47455" y="395897"/>
                  </a:lnTo>
                  <a:lnTo>
                    <a:pt x="47669" y="402967"/>
                  </a:lnTo>
                  <a:lnTo>
                    <a:pt x="47888" y="410036"/>
                  </a:lnTo>
                  <a:lnTo>
                    <a:pt x="48116" y="417106"/>
                  </a:lnTo>
                  <a:lnTo>
                    <a:pt x="48349" y="424176"/>
                  </a:lnTo>
                  <a:lnTo>
                    <a:pt x="48587" y="431245"/>
                  </a:lnTo>
                  <a:lnTo>
                    <a:pt x="48834" y="438315"/>
                  </a:lnTo>
                  <a:lnTo>
                    <a:pt x="49086" y="445384"/>
                  </a:lnTo>
                  <a:lnTo>
                    <a:pt x="49344" y="452454"/>
                  </a:lnTo>
                  <a:lnTo>
                    <a:pt x="49610" y="459524"/>
                  </a:lnTo>
                  <a:lnTo>
                    <a:pt x="49880" y="466593"/>
                  </a:lnTo>
                  <a:lnTo>
                    <a:pt x="50158" y="473663"/>
                  </a:lnTo>
                  <a:lnTo>
                    <a:pt x="50441" y="480733"/>
                  </a:lnTo>
                  <a:lnTo>
                    <a:pt x="50728" y="487802"/>
                  </a:lnTo>
                  <a:lnTo>
                    <a:pt x="51024" y="494872"/>
                  </a:lnTo>
                  <a:lnTo>
                    <a:pt x="51324" y="501941"/>
                  </a:lnTo>
                  <a:lnTo>
                    <a:pt x="51628" y="509011"/>
                  </a:lnTo>
                  <a:lnTo>
                    <a:pt x="51939" y="516081"/>
                  </a:lnTo>
                  <a:lnTo>
                    <a:pt x="52254" y="523150"/>
                  </a:lnTo>
                  <a:lnTo>
                    <a:pt x="52574" y="530220"/>
                  </a:lnTo>
                  <a:lnTo>
                    <a:pt x="52898" y="537289"/>
                  </a:lnTo>
                  <a:lnTo>
                    <a:pt x="53226" y="544359"/>
                  </a:lnTo>
                  <a:lnTo>
                    <a:pt x="53559" y="551429"/>
                  </a:lnTo>
                  <a:lnTo>
                    <a:pt x="53895" y="558498"/>
                  </a:lnTo>
                  <a:lnTo>
                    <a:pt x="54233" y="565568"/>
                  </a:lnTo>
                  <a:lnTo>
                    <a:pt x="54576" y="572637"/>
                  </a:lnTo>
                  <a:lnTo>
                    <a:pt x="54920" y="579707"/>
                  </a:lnTo>
                  <a:lnTo>
                    <a:pt x="55267" y="586777"/>
                  </a:lnTo>
                  <a:lnTo>
                    <a:pt x="55616" y="593846"/>
                  </a:lnTo>
                  <a:lnTo>
                    <a:pt x="55967" y="600916"/>
                  </a:lnTo>
                  <a:lnTo>
                    <a:pt x="56319" y="607985"/>
                  </a:lnTo>
                  <a:lnTo>
                    <a:pt x="56672" y="615055"/>
                  </a:lnTo>
                  <a:lnTo>
                    <a:pt x="57025" y="622125"/>
                  </a:lnTo>
                  <a:lnTo>
                    <a:pt x="57378" y="629194"/>
                  </a:lnTo>
                  <a:lnTo>
                    <a:pt x="57731" y="636264"/>
                  </a:lnTo>
                  <a:lnTo>
                    <a:pt x="58084" y="643333"/>
                  </a:lnTo>
                  <a:lnTo>
                    <a:pt x="58435" y="650403"/>
                  </a:lnTo>
                  <a:lnTo>
                    <a:pt x="58785" y="657473"/>
                  </a:lnTo>
                  <a:lnTo>
                    <a:pt x="59133" y="664542"/>
                  </a:lnTo>
                  <a:lnTo>
                    <a:pt x="59478" y="671612"/>
                  </a:lnTo>
                  <a:lnTo>
                    <a:pt x="59821" y="678681"/>
                  </a:lnTo>
                  <a:lnTo>
                    <a:pt x="60161" y="685751"/>
                  </a:lnTo>
                  <a:lnTo>
                    <a:pt x="60497" y="692821"/>
                  </a:lnTo>
                  <a:lnTo>
                    <a:pt x="60830" y="699890"/>
                  </a:lnTo>
                  <a:lnTo>
                    <a:pt x="61157" y="706960"/>
                  </a:lnTo>
                  <a:lnTo>
                    <a:pt x="61479" y="714029"/>
                  </a:lnTo>
                  <a:lnTo>
                    <a:pt x="61798" y="721099"/>
                  </a:lnTo>
                  <a:lnTo>
                    <a:pt x="62109" y="728169"/>
                  </a:lnTo>
                  <a:lnTo>
                    <a:pt x="62415" y="735238"/>
                  </a:lnTo>
                  <a:lnTo>
                    <a:pt x="62716" y="742308"/>
                  </a:lnTo>
                  <a:lnTo>
                    <a:pt x="63008" y="749377"/>
                  </a:lnTo>
                  <a:lnTo>
                    <a:pt x="63295" y="756447"/>
                  </a:lnTo>
                  <a:lnTo>
                    <a:pt x="63573" y="763517"/>
                  </a:lnTo>
                  <a:lnTo>
                    <a:pt x="63843" y="770586"/>
                  </a:lnTo>
                  <a:lnTo>
                    <a:pt x="64108" y="777656"/>
                  </a:lnTo>
                  <a:lnTo>
                    <a:pt x="64361" y="784725"/>
                  </a:lnTo>
                  <a:lnTo>
                    <a:pt x="64606" y="791795"/>
                  </a:lnTo>
                  <a:lnTo>
                    <a:pt x="64846" y="798865"/>
                  </a:lnTo>
                  <a:lnTo>
                    <a:pt x="65071" y="805934"/>
                  </a:lnTo>
                  <a:lnTo>
                    <a:pt x="65290" y="813004"/>
                  </a:lnTo>
                  <a:lnTo>
                    <a:pt x="65500" y="820073"/>
                  </a:lnTo>
                  <a:lnTo>
                    <a:pt x="65697" y="827143"/>
                  </a:lnTo>
                  <a:lnTo>
                    <a:pt x="65888" y="834213"/>
                  </a:lnTo>
                  <a:lnTo>
                    <a:pt x="66066" y="841282"/>
                  </a:lnTo>
                  <a:lnTo>
                    <a:pt x="66234" y="848352"/>
                  </a:lnTo>
                  <a:lnTo>
                    <a:pt x="66394" y="855421"/>
                  </a:lnTo>
                  <a:lnTo>
                    <a:pt x="66540" y="862491"/>
                  </a:lnTo>
                  <a:lnTo>
                    <a:pt x="66677" y="869561"/>
                  </a:lnTo>
                  <a:lnTo>
                    <a:pt x="66806" y="876630"/>
                  </a:lnTo>
                  <a:lnTo>
                    <a:pt x="66919" y="883700"/>
                  </a:lnTo>
                  <a:lnTo>
                    <a:pt x="67024" y="890769"/>
                  </a:lnTo>
                  <a:lnTo>
                    <a:pt x="67120" y="897839"/>
                  </a:lnTo>
                  <a:lnTo>
                    <a:pt x="67201" y="904909"/>
                  </a:lnTo>
                  <a:lnTo>
                    <a:pt x="67276" y="911978"/>
                  </a:lnTo>
                  <a:lnTo>
                    <a:pt x="67337" y="919048"/>
                  </a:lnTo>
                  <a:lnTo>
                    <a:pt x="67388" y="926118"/>
                  </a:lnTo>
                  <a:lnTo>
                    <a:pt x="67431" y="933187"/>
                  </a:lnTo>
                  <a:lnTo>
                    <a:pt x="67460" y="940257"/>
                  </a:lnTo>
                  <a:lnTo>
                    <a:pt x="67480" y="947326"/>
                  </a:lnTo>
                  <a:lnTo>
                    <a:pt x="67493" y="954396"/>
                  </a:lnTo>
                  <a:lnTo>
                    <a:pt x="67491" y="961466"/>
                  </a:lnTo>
                  <a:lnTo>
                    <a:pt x="67482" y="968535"/>
                  </a:lnTo>
                  <a:lnTo>
                    <a:pt x="67464" y="975605"/>
                  </a:lnTo>
                  <a:lnTo>
                    <a:pt x="67434" y="982674"/>
                  </a:lnTo>
                  <a:lnTo>
                    <a:pt x="67398" y="989744"/>
                  </a:lnTo>
                  <a:lnTo>
                    <a:pt x="67351" y="996814"/>
                  </a:lnTo>
                  <a:lnTo>
                    <a:pt x="67295" y="1003883"/>
                  </a:lnTo>
                  <a:lnTo>
                    <a:pt x="67233" y="1010953"/>
                  </a:lnTo>
                  <a:lnTo>
                    <a:pt x="67160" y="1018022"/>
                  </a:lnTo>
                  <a:lnTo>
                    <a:pt x="67080" y="1025092"/>
                  </a:lnTo>
                  <a:lnTo>
                    <a:pt x="66994" y="1032162"/>
                  </a:lnTo>
                  <a:lnTo>
                    <a:pt x="66897" y="1039231"/>
                  </a:lnTo>
                  <a:lnTo>
                    <a:pt x="66796" y="1046301"/>
                  </a:lnTo>
                  <a:lnTo>
                    <a:pt x="66688" y="1053370"/>
                  </a:lnTo>
                  <a:lnTo>
                    <a:pt x="66571" y="1060440"/>
                  </a:lnTo>
                  <a:lnTo>
                    <a:pt x="66451" y="1067510"/>
                  </a:lnTo>
                  <a:lnTo>
                    <a:pt x="66323" y="1074579"/>
                  </a:lnTo>
                  <a:lnTo>
                    <a:pt x="66190" y="1081649"/>
                  </a:lnTo>
                  <a:lnTo>
                    <a:pt x="66053" y="1088718"/>
                  </a:lnTo>
                  <a:lnTo>
                    <a:pt x="65909" y="1095788"/>
                  </a:lnTo>
                  <a:lnTo>
                    <a:pt x="65761" y="1102858"/>
                  </a:lnTo>
                  <a:lnTo>
                    <a:pt x="65610" y="1109927"/>
                  </a:lnTo>
                  <a:lnTo>
                    <a:pt x="65453" y="1116997"/>
                  </a:lnTo>
                  <a:lnTo>
                    <a:pt x="65293" y="1124066"/>
                  </a:lnTo>
                  <a:lnTo>
                    <a:pt x="65130" y="1131136"/>
                  </a:lnTo>
                  <a:lnTo>
                    <a:pt x="64963" y="1138206"/>
                  </a:lnTo>
                  <a:lnTo>
                    <a:pt x="64795" y="1145275"/>
                  </a:lnTo>
                  <a:lnTo>
                    <a:pt x="64623" y="1152345"/>
                  </a:lnTo>
                  <a:lnTo>
                    <a:pt x="64449" y="1159414"/>
                  </a:lnTo>
                  <a:lnTo>
                    <a:pt x="64274" y="1166484"/>
                  </a:lnTo>
                  <a:lnTo>
                    <a:pt x="64097" y="1173554"/>
                  </a:lnTo>
                  <a:lnTo>
                    <a:pt x="63918" y="1180623"/>
                  </a:lnTo>
                  <a:lnTo>
                    <a:pt x="63739" y="1187693"/>
                  </a:lnTo>
                  <a:lnTo>
                    <a:pt x="63558" y="1194762"/>
                  </a:lnTo>
                  <a:lnTo>
                    <a:pt x="63377" y="1201832"/>
                  </a:lnTo>
                  <a:lnTo>
                    <a:pt x="63196" y="1208902"/>
                  </a:lnTo>
                  <a:lnTo>
                    <a:pt x="63014" y="1215971"/>
                  </a:lnTo>
                  <a:lnTo>
                    <a:pt x="62833" y="1223041"/>
                  </a:lnTo>
                  <a:lnTo>
                    <a:pt x="62652" y="1230110"/>
                  </a:lnTo>
                  <a:lnTo>
                    <a:pt x="62472" y="1237180"/>
                  </a:lnTo>
                  <a:lnTo>
                    <a:pt x="62292" y="1244250"/>
                  </a:lnTo>
                  <a:lnTo>
                    <a:pt x="62114" y="1251319"/>
                  </a:lnTo>
                  <a:lnTo>
                    <a:pt x="61937" y="1258389"/>
                  </a:lnTo>
                  <a:lnTo>
                    <a:pt x="61761" y="1265458"/>
                  </a:lnTo>
                  <a:lnTo>
                    <a:pt x="61587" y="1272528"/>
                  </a:lnTo>
                  <a:lnTo>
                    <a:pt x="61415" y="1279598"/>
                  </a:lnTo>
                  <a:lnTo>
                    <a:pt x="61244" y="1286667"/>
                  </a:lnTo>
                  <a:lnTo>
                    <a:pt x="61076" y="1293737"/>
                  </a:lnTo>
                  <a:lnTo>
                    <a:pt x="60909" y="1300806"/>
                  </a:lnTo>
                  <a:lnTo>
                    <a:pt x="60746" y="1307876"/>
                  </a:lnTo>
                  <a:lnTo>
                    <a:pt x="60584" y="1314946"/>
                  </a:lnTo>
                  <a:lnTo>
                    <a:pt x="60425" y="1322015"/>
                  </a:lnTo>
                  <a:lnTo>
                    <a:pt x="60269" y="1329085"/>
                  </a:lnTo>
                  <a:lnTo>
                    <a:pt x="60116" y="1336154"/>
                  </a:lnTo>
                  <a:lnTo>
                    <a:pt x="59965" y="1343224"/>
                  </a:lnTo>
                  <a:lnTo>
                    <a:pt x="59818" y="1350294"/>
                  </a:lnTo>
                  <a:lnTo>
                    <a:pt x="59674" y="1357363"/>
                  </a:lnTo>
                  <a:lnTo>
                    <a:pt x="59533" y="1364433"/>
                  </a:lnTo>
                  <a:lnTo>
                    <a:pt x="59395" y="1371503"/>
                  </a:lnTo>
                  <a:lnTo>
                    <a:pt x="59260" y="1378572"/>
                  </a:lnTo>
                  <a:lnTo>
                    <a:pt x="59130" y="1385642"/>
                  </a:lnTo>
                  <a:lnTo>
                    <a:pt x="59003" y="1392711"/>
                  </a:lnTo>
                  <a:lnTo>
                    <a:pt x="58878" y="1399781"/>
                  </a:lnTo>
                  <a:lnTo>
                    <a:pt x="58758" y="1406851"/>
                  </a:lnTo>
                  <a:lnTo>
                    <a:pt x="58641" y="1413920"/>
                  </a:lnTo>
                  <a:lnTo>
                    <a:pt x="58528" y="1420990"/>
                  </a:lnTo>
                  <a:lnTo>
                    <a:pt x="58419" y="1428059"/>
                  </a:lnTo>
                  <a:lnTo>
                    <a:pt x="58313" y="1435129"/>
                  </a:lnTo>
                  <a:lnTo>
                    <a:pt x="58211" y="1442199"/>
                  </a:lnTo>
                  <a:lnTo>
                    <a:pt x="58114" y="1449268"/>
                  </a:lnTo>
                  <a:lnTo>
                    <a:pt x="58019" y="1456338"/>
                  </a:lnTo>
                  <a:lnTo>
                    <a:pt x="57929" y="1463407"/>
                  </a:lnTo>
                  <a:lnTo>
                    <a:pt x="57843" y="1470477"/>
                  </a:lnTo>
                  <a:lnTo>
                    <a:pt x="57759" y="1477547"/>
                  </a:lnTo>
                  <a:lnTo>
                    <a:pt x="57681" y="1484616"/>
                  </a:lnTo>
                  <a:lnTo>
                    <a:pt x="57606" y="1491686"/>
                  </a:lnTo>
                  <a:lnTo>
                    <a:pt x="57535" y="1498755"/>
                  </a:lnTo>
                  <a:lnTo>
                    <a:pt x="57468" y="1505825"/>
                  </a:lnTo>
                  <a:lnTo>
                    <a:pt x="57404" y="1512895"/>
                  </a:lnTo>
                  <a:lnTo>
                    <a:pt x="57345" y="1519964"/>
                  </a:lnTo>
                  <a:lnTo>
                    <a:pt x="57289" y="1527034"/>
                  </a:lnTo>
                  <a:lnTo>
                    <a:pt x="57237" y="1534103"/>
                  </a:lnTo>
                  <a:lnTo>
                    <a:pt x="57189" y="1541173"/>
                  </a:lnTo>
                  <a:lnTo>
                    <a:pt x="57145" y="1548243"/>
                  </a:lnTo>
                  <a:lnTo>
                    <a:pt x="57104" y="1555312"/>
                  </a:lnTo>
                  <a:lnTo>
                    <a:pt x="57068" y="1562382"/>
                  </a:lnTo>
                  <a:lnTo>
                    <a:pt x="57034" y="1569451"/>
                  </a:lnTo>
                  <a:lnTo>
                    <a:pt x="57004" y="1576521"/>
                  </a:lnTo>
                  <a:lnTo>
                    <a:pt x="56979" y="1583591"/>
                  </a:lnTo>
                  <a:lnTo>
                    <a:pt x="56956" y="1590660"/>
                  </a:lnTo>
                  <a:lnTo>
                    <a:pt x="56937" y="1597730"/>
                  </a:lnTo>
                  <a:lnTo>
                    <a:pt x="56922" y="1604799"/>
                  </a:lnTo>
                  <a:lnTo>
                    <a:pt x="56909" y="1611869"/>
                  </a:lnTo>
                  <a:lnTo>
                    <a:pt x="56902" y="1618939"/>
                  </a:lnTo>
                  <a:lnTo>
                    <a:pt x="56896" y="1626008"/>
                  </a:lnTo>
                  <a:lnTo>
                    <a:pt x="56894" y="1633078"/>
                  </a:lnTo>
                  <a:lnTo>
                    <a:pt x="56896" y="1640147"/>
                  </a:lnTo>
                  <a:lnTo>
                    <a:pt x="56900" y="1647217"/>
                  </a:lnTo>
                  <a:lnTo>
                    <a:pt x="56907" y="1654287"/>
                  </a:lnTo>
                  <a:lnTo>
                    <a:pt x="56918" y="1661356"/>
                  </a:lnTo>
                  <a:lnTo>
                    <a:pt x="56931" y="1668426"/>
                  </a:lnTo>
                  <a:lnTo>
                    <a:pt x="56948" y="1675495"/>
                  </a:lnTo>
                  <a:lnTo>
                    <a:pt x="56967" y="1682565"/>
                  </a:lnTo>
                  <a:lnTo>
                    <a:pt x="56988" y="1689635"/>
                  </a:lnTo>
                  <a:lnTo>
                    <a:pt x="57013" y="1696704"/>
                  </a:lnTo>
                  <a:lnTo>
                    <a:pt x="57040" y="1703774"/>
                  </a:lnTo>
                  <a:lnTo>
                    <a:pt x="57070" y="1710843"/>
                  </a:lnTo>
                  <a:lnTo>
                    <a:pt x="57102" y="1717913"/>
                  </a:lnTo>
                  <a:lnTo>
                    <a:pt x="57136" y="1724983"/>
                  </a:lnTo>
                  <a:lnTo>
                    <a:pt x="57173" y="1732052"/>
                  </a:lnTo>
                  <a:lnTo>
                    <a:pt x="57212" y="1739122"/>
                  </a:lnTo>
                  <a:lnTo>
                    <a:pt x="57253" y="1746191"/>
                  </a:lnTo>
                  <a:lnTo>
                    <a:pt x="57296" y="1753261"/>
                  </a:lnTo>
                  <a:lnTo>
                    <a:pt x="57341" y="1760331"/>
                  </a:lnTo>
                  <a:lnTo>
                    <a:pt x="57388" y="1767400"/>
                  </a:lnTo>
                  <a:lnTo>
                    <a:pt x="57437" y="1774470"/>
                  </a:lnTo>
                  <a:lnTo>
                    <a:pt x="57487" y="1781539"/>
                  </a:lnTo>
                  <a:lnTo>
                    <a:pt x="57539" y="1788609"/>
                  </a:lnTo>
                  <a:lnTo>
                    <a:pt x="57594" y="1795679"/>
                  </a:lnTo>
                  <a:lnTo>
                    <a:pt x="57649" y="1802748"/>
                  </a:lnTo>
                  <a:lnTo>
                    <a:pt x="57706" y="1809818"/>
                  </a:lnTo>
                  <a:lnTo>
                    <a:pt x="57764" y="1816888"/>
                  </a:lnTo>
                  <a:lnTo>
                    <a:pt x="57823" y="1823957"/>
                  </a:lnTo>
                  <a:lnTo>
                    <a:pt x="57885" y="1831027"/>
                  </a:lnTo>
                  <a:lnTo>
                    <a:pt x="57947" y="1838096"/>
                  </a:lnTo>
                  <a:lnTo>
                    <a:pt x="58010" y="1845166"/>
                  </a:lnTo>
                  <a:lnTo>
                    <a:pt x="58075" y="1852236"/>
                  </a:lnTo>
                  <a:lnTo>
                    <a:pt x="58141" y="1859305"/>
                  </a:lnTo>
                  <a:lnTo>
                    <a:pt x="58207" y="1866375"/>
                  </a:lnTo>
                  <a:lnTo>
                    <a:pt x="58276" y="1873444"/>
                  </a:lnTo>
                  <a:lnTo>
                    <a:pt x="58344" y="1880514"/>
                  </a:lnTo>
                  <a:lnTo>
                    <a:pt x="58415" y="1887584"/>
                  </a:lnTo>
                  <a:lnTo>
                    <a:pt x="58486" y="1894653"/>
                  </a:lnTo>
                  <a:lnTo>
                    <a:pt x="58558" y="1901723"/>
                  </a:lnTo>
                  <a:lnTo>
                    <a:pt x="58631" y="1908792"/>
                  </a:lnTo>
                  <a:lnTo>
                    <a:pt x="58705" y="1915862"/>
                  </a:lnTo>
                  <a:lnTo>
                    <a:pt x="58780" y="1922932"/>
                  </a:lnTo>
                  <a:lnTo>
                    <a:pt x="58857" y="1930001"/>
                  </a:lnTo>
                  <a:lnTo>
                    <a:pt x="58935" y="1937071"/>
                  </a:lnTo>
                  <a:lnTo>
                    <a:pt x="59013" y="1944140"/>
                  </a:lnTo>
                  <a:lnTo>
                    <a:pt x="59093" y="1951210"/>
                  </a:lnTo>
                  <a:lnTo>
                    <a:pt x="59174" y="1958280"/>
                  </a:lnTo>
                  <a:lnTo>
                    <a:pt x="59257" y="1965349"/>
                  </a:lnTo>
                  <a:lnTo>
                    <a:pt x="59341" y="1972419"/>
                  </a:lnTo>
                  <a:lnTo>
                    <a:pt x="59426" y="1979488"/>
                  </a:lnTo>
                  <a:lnTo>
                    <a:pt x="59513" y="1986558"/>
                  </a:lnTo>
                  <a:lnTo>
                    <a:pt x="59602" y="1993628"/>
                  </a:lnTo>
                  <a:lnTo>
                    <a:pt x="59691" y="2000697"/>
                  </a:lnTo>
                  <a:lnTo>
                    <a:pt x="59784" y="2007767"/>
                  </a:lnTo>
                  <a:lnTo>
                    <a:pt x="59878" y="2014836"/>
                  </a:lnTo>
                  <a:lnTo>
                    <a:pt x="59973" y="2021906"/>
                  </a:lnTo>
                  <a:lnTo>
                    <a:pt x="60072" y="2028976"/>
                  </a:lnTo>
                  <a:lnTo>
                    <a:pt x="60172" y="2036045"/>
                  </a:lnTo>
                  <a:lnTo>
                    <a:pt x="60275" y="2043115"/>
                  </a:lnTo>
                  <a:lnTo>
                    <a:pt x="60380" y="2050184"/>
                  </a:lnTo>
                  <a:lnTo>
                    <a:pt x="60488" y="2057254"/>
                  </a:lnTo>
                  <a:lnTo>
                    <a:pt x="60599" y="2064324"/>
                  </a:lnTo>
                  <a:lnTo>
                    <a:pt x="60713" y="2071393"/>
                  </a:lnTo>
                  <a:lnTo>
                    <a:pt x="60830" y="2078463"/>
                  </a:lnTo>
                  <a:lnTo>
                    <a:pt x="60951" y="2085532"/>
                  </a:lnTo>
                  <a:lnTo>
                    <a:pt x="61074" y="2092602"/>
                  </a:lnTo>
                  <a:lnTo>
                    <a:pt x="61202" y="2099672"/>
                  </a:lnTo>
                  <a:lnTo>
                    <a:pt x="61334" y="2106741"/>
                  </a:lnTo>
                  <a:lnTo>
                    <a:pt x="61469" y="2113811"/>
                  </a:lnTo>
                  <a:lnTo>
                    <a:pt x="61608" y="2120880"/>
                  </a:lnTo>
                  <a:lnTo>
                    <a:pt x="61753" y="2127950"/>
                  </a:lnTo>
                  <a:lnTo>
                    <a:pt x="61900" y="2135020"/>
                  </a:lnTo>
                  <a:lnTo>
                    <a:pt x="62055" y="2142089"/>
                  </a:lnTo>
                  <a:lnTo>
                    <a:pt x="62213" y="2149159"/>
                  </a:lnTo>
                  <a:lnTo>
                    <a:pt x="62375" y="2156228"/>
                  </a:lnTo>
                  <a:lnTo>
                    <a:pt x="62545" y="2163298"/>
                  </a:lnTo>
                  <a:lnTo>
                    <a:pt x="62718" y="2170368"/>
                  </a:lnTo>
                  <a:lnTo>
                    <a:pt x="62898" y="2177437"/>
                  </a:lnTo>
                  <a:lnTo>
                    <a:pt x="63084" y="2184507"/>
                  </a:lnTo>
                  <a:lnTo>
                    <a:pt x="63274" y="2191576"/>
                  </a:lnTo>
                  <a:lnTo>
                    <a:pt x="63473" y="2198646"/>
                  </a:lnTo>
                  <a:lnTo>
                    <a:pt x="63677" y="2205716"/>
                  </a:lnTo>
                  <a:lnTo>
                    <a:pt x="63885" y="2212785"/>
                  </a:lnTo>
                  <a:lnTo>
                    <a:pt x="64104" y="2219855"/>
                  </a:lnTo>
                  <a:lnTo>
                    <a:pt x="64327" y="2226924"/>
                  </a:lnTo>
                  <a:lnTo>
                    <a:pt x="64556" y="2233994"/>
                  </a:lnTo>
                  <a:lnTo>
                    <a:pt x="64795" y="2241064"/>
                  </a:lnTo>
                  <a:lnTo>
                    <a:pt x="65039" y="2248133"/>
                  </a:lnTo>
                  <a:lnTo>
                    <a:pt x="65290" y="2255203"/>
                  </a:lnTo>
                  <a:lnTo>
                    <a:pt x="65550" y="2262273"/>
                  </a:lnTo>
                  <a:lnTo>
                    <a:pt x="65815" y="2269342"/>
                  </a:lnTo>
                  <a:lnTo>
                    <a:pt x="66089" y="2276412"/>
                  </a:lnTo>
                  <a:lnTo>
                    <a:pt x="66370" y="2283481"/>
                  </a:lnTo>
                  <a:lnTo>
                    <a:pt x="66656" y="2290551"/>
                  </a:lnTo>
                  <a:lnTo>
                    <a:pt x="66954" y="2297621"/>
                  </a:lnTo>
                  <a:lnTo>
                    <a:pt x="67256" y="2304690"/>
                  </a:lnTo>
                  <a:lnTo>
                    <a:pt x="67565" y="2311760"/>
                  </a:lnTo>
                  <a:lnTo>
                    <a:pt x="67884" y="2318829"/>
                  </a:lnTo>
                  <a:lnTo>
                    <a:pt x="68208" y="2325899"/>
                  </a:lnTo>
                  <a:lnTo>
                    <a:pt x="68540" y="2332969"/>
                  </a:lnTo>
                  <a:lnTo>
                    <a:pt x="68880" y="2340038"/>
                  </a:lnTo>
                  <a:lnTo>
                    <a:pt x="69224" y="2347108"/>
                  </a:lnTo>
                  <a:lnTo>
                    <a:pt x="69577" y="2354177"/>
                  </a:lnTo>
                  <a:lnTo>
                    <a:pt x="69937" y="2361247"/>
                  </a:lnTo>
                  <a:lnTo>
                    <a:pt x="70300" y="2368317"/>
                  </a:lnTo>
                  <a:lnTo>
                    <a:pt x="70673" y="2375386"/>
                  </a:lnTo>
                  <a:lnTo>
                    <a:pt x="71050" y="2382456"/>
                  </a:lnTo>
                  <a:lnTo>
                    <a:pt x="71432" y="2389525"/>
                  </a:lnTo>
                  <a:lnTo>
                    <a:pt x="71821" y="2396595"/>
                  </a:lnTo>
                  <a:lnTo>
                    <a:pt x="72213" y="2403665"/>
                  </a:lnTo>
                  <a:lnTo>
                    <a:pt x="72610" y="2410734"/>
                  </a:lnTo>
                  <a:lnTo>
                    <a:pt x="73012" y="2417804"/>
                  </a:lnTo>
                  <a:lnTo>
                    <a:pt x="73417" y="2424873"/>
                  </a:lnTo>
                  <a:lnTo>
                    <a:pt x="73826" y="2431943"/>
                  </a:lnTo>
                  <a:lnTo>
                    <a:pt x="74237" y="2439013"/>
                  </a:lnTo>
                  <a:lnTo>
                    <a:pt x="74650" y="2446082"/>
                  </a:lnTo>
                  <a:lnTo>
                    <a:pt x="75066" y="2453152"/>
                  </a:lnTo>
                  <a:lnTo>
                    <a:pt x="75483" y="2460221"/>
                  </a:lnTo>
                  <a:lnTo>
                    <a:pt x="75900" y="2467291"/>
                  </a:lnTo>
                  <a:lnTo>
                    <a:pt x="76318" y="2474361"/>
                  </a:lnTo>
                  <a:lnTo>
                    <a:pt x="76735" y="2481430"/>
                  </a:lnTo>
                  <a:lnTo>
                    <a:pt x="77152" y="2488500"/>
                  </a:lnTo>
                  <a:lnTo>
                    <a:pt x="77566" y="2495569"/>
                  </a:lnTo>
                  <a:lnTo>
                    <a:pt x="77979" y="2502639"/>
                  </a:lnTo>
                  <a:lnTo>
                    <a:pt x="78387" y="2509709"/>
                  </a:lnTo>
                  <a:lnTo>
                    <a:pt x="78792" y="2516778"/>
                  </a:lnTo>
                  <a:lnTo>
                    <a:pt x="79194" y="2523848"/>
                  </a:lnTo>
                  <a:lnTo>
                    <a:pt x="79589" y="2530917"/>
                  </a:lnTo>
                  <a:lnTo>
                    <a:pt x="79979" y="2537987"/>
                  </a:lnTo>
                  <a:lnTo>
                    <a:pt x="80363" y="2545057"/>
                  </a:lnTo>
                  <a:lnTo>
                    <a:pt x="80738" y="2552126"/>
                  </a:lnTo>
                  <a:lnTo>
                    <a:pt x="81107" y="2559196"/>
                  </a:lnTo>
                  <a:lnTo>
                    <a:pt x="81465" y="2566265"/>
                  </a:lnTo>
                  <a:lnTo>
                    <a:pt x="81813" y="2573335"/>
                  </a:lnTo>
                  <a:lnTo>
                    <a:pt x="82155" y="2580405"/>
                  </a:lnTo>
                  <a:lnTo>
                    <a:pt x="82480" y="2587474"/>
                  </a:lnTo>
                  <a:lnTo>
                    <a:pt x="82796" y="2594544"/>
                  </a:lnTo>
                  <a:lnTo>
                    <a:pt x="83102" y="2601613"/>
                  </a:lnTo>
                  <a:lnTo>
                    <a:pt x="83388" y="2608683"/>
                  </a:lnTo>
                  <a:lnTo>
                    <a:pt x="83665" y="2615753"/>
                  </a:lnTo>
                  <a:lnTo>
                    <a:pt x="83927" y="2622822"/>
                  </a:lnTo>
                  <a:lnTo>
                    <a:pt x="84170" y="2629892"/>
                  </a:lnTo>
                  <a:lnTo>
                    <a:pt x="84402" y="2636961"/>
                  </a:lnTo>
                  <a:lnTo>
                    <a:pt x="84613" y="2644031"/>
                  </a:lnTo>
                  <a:lnTo>
                    <a:pt x="84807" y="2651101"/>
                  </a:lnTo>
                  <a:lnTo>
                    <a:pt x="84988" y="2658170"/>
                  </a:lnTo>
                  <a:lnTo>
                    <a:pt x="85143" y="2665240"/>
                  </a:lnTo>
                  <a:lnTo>
                    <a:pt x="85282" y="2672309"/>
                  </a:lnTo>
                  <a:lnTo>
                    <a:pt x="85405" y="2679379"/>
                  </a:lnTo>
                  <a:lnTo>
                    <a:pt x="85500" y="2686449"/>
                  </a:lnTo>
                  <a:lnTo>
                    <a:pt x="85581" y="2693518"/>
                  </a:lnTo>
                  <a:lnTo>
                    <a:pt x="85640" y="2700588"/>
                  </a:lnTo>
                  <a:lnTo>
                    <a:pt x="85673" y="2707658"/>
                  </a:lnTo>
                  <a:lnTo>
                    <a:pt x="85691" y="2714727"/>
                  </a:lnTo>
                  <a:lnTo>
                    <a:pt x="85682" y="2721797"/>
                  </a:lnTo>
                  <a:lnTo>
                    <a:pt x="85651" y="2728866"/>
                  </a:lnTo>
                  <a:lnTo>
                    <a:pt x="85605" y="2735936"/>
                  </a:lnTo>
                  <a:lnTo>
                    <a:pt x="85524" y="2743006"/>
                  </a:lnTo>
                  <a:lnTo>
                    <a:pt x="85427" y="2750075"/>
                  </a:lnTo>
                  <a:lnTo>
                    <a:pt x="85311" y="2757145"/>
                  </a:lnTo>
                  <a:lnTo>
                    <a:pt x="85163" y="2764214"/>
                  </a:lnTo>
                  <a:lnTo>
                    <a:pt x="84999" y="2771284"/>
                  </a:lnTo>
                  <a:lnTo>
                    <a:pt x="84811" y="2778354"/>
                  </a:lnTo>
                  <a:lnTo>
                    <a:pt x="84596" y="2785423"/>
                  </a:lnTo>
                  <a:lnTo>
                    <a:pt x="84367" y="2792493"/>
                  </a:lnTo>
                  <a:lnTo>
                    <a:pt x="84108" y="2799562"/>
                  </a:lnTo>
                  <a:lnTo>
                    <a:pt x="83828" y="2806632"/>
                  </a:lnTo>
                  <a:lnTo>
                    <a:pt x="83534" y="2813702"/>
                  </a:lnTo>
                  <a:lnTo>
                    <a:pt x="83207" y="2820771"/>
                  </a:lnTo>
                  <a:lnTo>
                    <a:pt x="82865" y="2827841"/>
                  </a:lnTo>
                  <a:lnTo>
                    <a:pt x="82505" y="2834910"/>
                  </a:lnTo>
                  <a:lnTo>
                    <a:pt x="82118" y="2841980"/>
                  </a:lnTo>
                  <a:lnTo>
                    <a:pt x="81718" y="2849050"/>
                  </a:lnTo>
                  <a:lnTo>
                    <a:pt x="81296" y="2856119"/>
                  </a:lnTo>
                  <a:lnTo>
                    <a:pt x="80853" y="2863189"/>
                  </a:lnTo>
                  <a:lnTo>
                    <a:pt x="80399" y="2870258"/>
                  </a:lnTo>
                  <a:lnTo>
                    <a:pt x="79921" y="2877328"/>
                  </a:lnTo>
                  <a:lnTo>
                    <a:pt x="79429" y="2884398"/>
                  </a:lnTo>
                  <a:lnTo>
                    <a:pt x="78925" y="2891467"/>
                  </a:lnTo>
                  <a:lnTo>
                    <a:pt x="78398" y="2898537"/>
                  </a:lnTo>
                  <a:lnTo>
                    <a:pt x="77862" y="2905606"/>
                  </a:lnTo>
                  <a:lnTo>
                    <a:pt x="77313" y="2912676"/>
                  </a:lnTo>
                  <a:lnTo>
                    <a:pt x="76747" y="2919746"/>
                  </a:lnTo>
                  <a:lnTo>
                    <a:pt x="76174" y="2926815"/>
                  </a:lnTo>
                  <a:lnTo>
                    <a:pt x="75587" y="2933885"/>
                  </a:lnTo>
                  <a:lnTo>
                    <a:pt x="74990" y="2940954"/>
                  </a:lnTo>
                  <a:lnTo>
                    <a:pt x="74386" y="2948024"/>
                  </a:lnTo>
                  <a:lnTo>
                    <a:pt x="73771" y="2955094"/>
                  </a:lnTo>
                  <a:lnTo>
                    <a:pt x="73149" y="2962163"/>
                  </a:lnTo>
                  <a:lnTo>
                    <a:pt x="72522" y="2969233"/>
                  </a:lnTo>
                  <a:lnTo>
                    <a:pt x="71886" y="2976302"/>
                  </a:lnTo>
                  <a:lnTo>
                    <a:pt x="71247" y="2983372"/>
                  </a:lnTo>
                  <a:lnTo>
                    <a:pt x="70605" y="2990442"/>
                  </a:lnTo>
                  <a:lnTo>
                    <a:pt x="69958" y="2997511"/>
                  </a:lnTo>
                  <a:lnTo>
                    <a:pt x="69310" y="3004581"/>
                  </a:lnTo>
                  <a:lnTo>
                    <a:pt x="68659" y="3011650"/>
                  </a:lnTo>
                  <a:lnTo>
                    <a:pt x="68009" y="3018720"/>
                  </a:lnTo>
                  <a:lnTo>
                    <a:pt x="67358" y="3025790"/>
                  </a:lnTo>
                  <a:lnTo>
                    <a:pt x="66708" y="3032859"/>
                  </a:lnTo>
                  <a:lnTo>
                    <a:pt x="66061" y="3039929"/>
                  </a:lnTo>
                  <a:lnTo>
                    <a:pt x="65415" y="3046998"/>
                  </a:lnTo>
                  <a:lnTo>
                    <a:pt x="64774" y="3054068"/>
                  </a:lnTo>
                  <a:lnTo>
                    <a:pt x="64136" y="3061138"/>
                  </a:lnTo>
                  <a:lnTo>
                    <a:pt x="63502" y="3068207"/>
                  </a:lnTo>
                  <a:lnTo>
                    <a:pt x="62875" y="3075277"/>
                  </a:lnTo>
                  <a:lnTo>
                    <a:pt x="62252" y="3082346"/>
                  </a:lnTo>
                  <a:lnTo>
                    <a:pt x="61637" y="3089416"/>
                  </a:lnTo>
                  <a:lnTo>
                    <a:pt x="61030" y="3096486"/>
                  </a:lnTo>
                  <a:lnTo>
                    <a:pt x="60428" y="3103555"/>
                  </a:lnTo>
                  <a:lnTo>
                    <a:pt x="59837" y="3110625"/>
                  </a:lnTo>
                  <a:lnTo>
                    <a:pt x="59254" y="3117694"/>
                  </a:lnTo>
                  <a:lnTo>
                    <a:pt x="58678" y="3124764"/>
                  </a:lnTo>
                  <a:lnTo>
                    <a:pt x="58116" y="3131834"/>
                  </a:lnTo>
                  <a:lnTo>
                    <a:pt x="57561" y="3138903"/>
                  </a:lnTo>
                  <a:lnTo>
                    <a:pt x="57017" y="3145973"/>
                  </a:lnTo>
                  <a:lnTo>
                    <a:pt x="56485" y="3153043"/>
                  </a:lnTo>
                  <a:lnTo>
                    <a:pt x="55961" y="3160112"/>
                  </a:lnTo>
                  <a:lnTo>
                    <a:pt x="55452" y="3167182"/>
                  </a:lnTo>
                  <a:lnTo>
                    <a:pt x="54953" y="3174251"/>
                  </a:lnTo>
                  <a:lnTo>
                    <a:pt x="54463" y="3181321"/>
                  </a:lnTo>
                  <a:lnTo>
                    <a:pt x="53990" y="3188391"/>
                  </a:lnTo>
                  <a:lnTo>
                    <a:pt x="53527" y="3195460"/>
                  </a:lnTo>
                  <a:lnTo>
                    <a:pt x="53073" y="3202530"/>
                  </a:lnTo>
                  <a:lnTo>
                    <a:pt x="52637" y="3209599"/>
                  </a:lnTo>
                  <a:lnTo>
                    <a:pt x="52209" y="3216669"/>
                  </a:lnTo>
                  <a:lnTo>
                    <a:pt x="51794" y="3223739"/>
                  </a:lnTo>
                  <a:lnTo>
                    <a:pt x="51394" y="3230808"/>
                  </a:lnTo>
                  <a:lnTo>
                    <a:pt x="51003" y="3237878"/>
                  </a:lnTo>
                  <a:lnTo>
                    <a:pt x="50627" y="3244947"/>
                  </a:lnTo>
                  <a:lnTo>
                    <a:pt x="50263" y="3252017"/>
                  </a:lnTo>
                  <a:lnTo>
                    <a:pt x="49907" y="3259087"/>
                  </a:lnTo>
                  <a:lnTo>
                    <a:pt x="49569" y="3266156"/>
                  </a:lnTo>
                  <a:lnTo>
                    <a:pt x="49240" y="3273226"/>
                  </a:lnTo>
                  <a:lnTo>
                    <a:pt x="48921" y="3280295"/>
                  </a:lnTo>
                  <a:lnTo>
                    <a:pt x="48618" y="3287365"/>
                  </a:lnTo>
                  <a:lnTo>
                    <a:pt x="48323" y="3294435"/>
                  </a:lnTo>
                  <a:lnTo>
                    <a:pt x="48041" y="3301504"/>
                  </a:lnTo>
                  <a:lnTo>
                    <a:pt x="47771" y="3308574"/>
                  </a:lnTo>
                  <a:lnTo>
                    <a:pt x="47508" y="3315643"/>
                  </a:lnTo>
                  <a:lnTo>
                    <a:pt x="47260" y="3322713"/>
                  </a:lnTo>
                  <a:lnTo>
                    <a:pt x="47021" y="3329783"/>
                  </a:lnTo>
                  <a:lnTo>
                    <a:pt x="46789" y="3336852"/>
                  </a:lnTo>
                  <a:lnTo>
                    <a:pt x="46572" y="3343922"/>
                  </a:lnTo>
                  <a:lnTo>
                    <a:pt x="46363" y="3350991"/>
                  </a:lnTo>
                  <a:lnTo>
                    <a:pt x="46161" y="3358061"/>
                  </a:lnTo>
                  <a:lnTo>
                    <a:pt x="45972" y="3365131"/>
                  </a:lnTo>
                  <a:lnTo>
                    <a:pt x="45789" y="3372200"/>
                  </a:lnTo>
                  <a:lnTo>
                    <a:pt x="45616" y="3379270"/>
                  </a:lnTo>
                  <a:lnTo>
                    <a:pt x="45452" y="3386339"/>
                  </a:lnTo>
                  <a:lnTo>
                    <a:pt x="45293" y="3393409"/>
                  </a:lnTo>
                  <a:lnTo>
                    <a:pt x="45145" y="3400479"/>
                  </a:lnTo>
                  <a:lnTo>
                    <a:pt x="45004" y="3407548"/>
                  </a:lnTo>
                  <a:lnTo>
                    <a:pt x="44867" y="3414618"/>
                  </a:lnTo>
                  <a:lnTo>
                    <a:pt x="44742" y="3421687"/>
                  </a:lnTo>
                  <a:lnTo>
                    <a:pt x="44621" y="3428757"/>
                  </a:lnTo>
                  <a:lnTo>
                    <a:pt x="44506" y="3435827"/>
                  </a:lnTo>
                  <a:lnTo>
                    <a:pt x="44400" y="3442896"/>
                  </a:lnTo>
                  <a:lnTo>
                    <a:pt x="44297" y="3449966"/>
                  </a:lnTo>
                  <a:lnTo>
                    <a:pt x="44201" y="3457035"/>
                  </a:lnTo>
                  <a:lnTo>
                    <a:pt x="44111" y="3464105"/>
                  </a:lnTo>
                  <a:lnTo>
                    <a:pt x="44024" y="3471175"/>
                  </a:lnTo>
                  <a:lnTo>
                    <a:pt x="43945" y="3478244"/>
                  </a:lnTo>
                  <a:lnTo>
                    <a:pt x="43869" y="3485314"/>
                  </a:lnTo>
                  <a:lnTo>
                    <a:pt x="43797" y="3492383"/>
                  </a:lnTo>
                  <a:lnTo>
                    <a:pt x="43731" y="3499453"/>
                  </a:lnTo>
                  <a:lnTo>
                    <a:pt x="43668" y="3506523"/>
                  </a:lnTo>
                  <a:lnTo>
                    <a:pt x="43609" y="3513592"/>
                  </a:lnTo>
                  <a:lnTo>
                    <a:pt x="43554" y="3520662"/>
                  </a:lnTo>
                  <a:lnTo>
                    <a:pt x="43502" y="3527731"/>
                  </a:lnTo>
                  <a:lnTo>
                    <a:pt x="43454" y="3534801"/>
                  </a:lnTo>
                  <a:lnTo>
                    <a:pt x="43409" y="3541871"/>
                  </a:lnTo>
                  <a:lnTo>
                    <a:pt x="43366" y="3548940"/>
                  </a:lnTo>
                  <a:lnTo>
                    <a:pt x="43327" y="3556010"/>
                  </a:lnTo>
                  <a:lnTo>
                    <a:pt x="43291" y="3563079"/>
                  </a:lnTo>
                  <a:lnTo>
                    <a:pt x="43256" y="3570149"/>
                  </a:lnTo>
                  <a:lnTo>
                    <a:pt x="43225" y="3577219"/>
                  </a:lnTo>
                  <a:lnTo>
                    <a:pt x="43195" y="3584288"/>
                  </a:lnTo>
                  <a:lnTo>
                    <a:pt x="43167" y="3591358"/>
                  </a:lnTo>
                  <a:lnTo>
                    <a:pt x="43142" y="3598427"/>
                  </a:lnTo>
                  <a:lnTo>
                    <a:pt x="43118" y="3605497"/>
                  </a:lnTo>
                  <a:lnTo>
                    <a:pt x="43096" y="36125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61737" y="2700762"/>
              <a:ext cx="0" cy="18542"/>
            </a:xfrm>
            <a:custGeom>
              <a:avLst/>
              <a:pathLst>
                <a:path w="0" h="18542">
                  <a:moveTo>
                    <a:pt x="0" y="1854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661737" y="2756390"/>
              <a:ext cx="0" cy="18542"/>
            </a:xfrm>
            <a:custGeom>
              <a:avLst/>
              <a:pathLst>
                <a:path w="0" h="18542">
                  <a:moveTo>
                    <a:pt x="0" y="0"/>
                  </a:moveTo>
                  <a:lnTo>
                    <a:pt x="0" y="1854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596426" y="2719305"/>
              <a:ext cx="130622" cy="37085"/>
            </a:xfrm>
            <a:custGeom>
              <a:avLst/>
              <a:pathLst>
                <a:path w="130622" h="37085">
                  <a:moveTo>
                    <a:pt x="0" y="0"/>
                  </a:moveTo>
                  <a:lnTo>
                    <a:pt x="0" y="37085"/>
                  </a:lnTo>
                  <a:lnTo>
                    <a:pt x="130622" y="37085"/>
                  </a:ln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596426" y="2737847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67965" y="2676038"/>
              <a:ext cx="0" cy="670114"/>
            </a:xfrm>
            <a:custGeom>
              <a:avLst/>
              <a:pathLst>
                <a:path w="0" h="670114">
                  <a:moveTo>
                    <a:pt x="0" y="6701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967965" y="4670929"/>
              <a:ext cx="0" cy="59233"/>
            </a:xfrm>
            <a:custGeom>
              <a:avLst/>
              <a:pathLst>
                <a:path w="0" h="59233">
                  <a:moveTo>
                    <a:pt x="0" y="0"/>
                  </a:moveTo>
                  <a:lnTo>
                    <a:pt x="0" y="5923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902654" y="3346153"/>
              <a:ext cx="130622" cy="1324776"/>
            </a:xfrm>
            <a:custGeom>
              <a:avLst/>
              <a:pathLst>
                <a:path w="130622" h="1324776">
                  <a:moveTo>
                    <a:pt x="0" y="0"/>
                  </a:moveTo>
                  <a:lnTo>
                    <a:pt x="0" y="1324776"/>
                  </a:lnTo>
                  <a:lnTo>
                    <a:pt x="130622" y="1324776"/>
                  </a:ln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902654" y="4506620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274193" y="2673978"/>
              <a:ext cx="0" cy="383216"/>
            </a:xfrm>
            <a:custGeom>
              <a:avLst/>
              <a:pathLst>
                <a:path w="0" h="383216">
                  <a:moveTo>
                    <a:pt x="0" y="38321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274193" y="4664233"/>
              <a:ext cx="0" cy="65929"/>
            </a:xfrm>
            <a:custGeom>
              <a:avLst/>
              <a:pathLst>
                <a:path w="0" h="65929">
                  <a:moveTo>
                    <a:pt x="0" y="0"/>
                  </a:moveTo>
                  <a:lnTo>
                    <a:pt x="0" y="6592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208882" y="3057195"/>
              <a:ext cx="130622" cy="1607038"/>
            </a:xfrm>
            <a:custGeom>
              <a:avLst/>
              <a:pathLst>
                <a:path w="130622" h="1607038">
                  <a:moveTo>
                    <a:pt x="0" y="0"/>
                  </a:moveTo>
                  <a:lnTo>
                    <a:pt x="0" y="1607038"/>
                  </a:lnTo>
                  <a:lnTo>
                    <a:pt x="130622" y="1607038"/>
                  </a:ln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208882" y="4173880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425335" y="4701842"/>
              <a:ext cx="36038" cy="360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114886" y="3110528"/>
              <a:ext cx="29314" cy="2931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180148" y="4565327"/>
              <a:ext cx="28867" cy="288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103078" y="2992960"/>
              <a:ext cx="29575" cy="295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282633" y="4708639"/>
              <a:ext cx="26565" cy="265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499579" y="4307332"/>
              <a:ext cx="50384" cy="503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036549" y="3677617"/>
              <a:ext cx="36544" cy="3654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982528" y="4686779"/>
              <a:ext cx="78526" cy="785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285750" y="4659957"/>
              <a:ext cx="86843" cy="868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053697" y="3372701"/>
              <a:ext cx="77733" cy="777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4982693" y="4317800"/>
              <a:ext cx="148945" cy="1489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351141" y="3945664"/>
              <a:ext cx="77336" cy="773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248417" y="3028884"/>
              <a:ext cx="77224" cy="772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434426" y="4460444"/>
              <a:ext cx="77929" cy="779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334234" y="3666921"/>
              <a:ext cx="78539" cy="785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044330" y="4687403"/>
              <a:ext cx="77278" cy="772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485300" y="4482545"/>
              <a:ext cx="25485" cy="254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451002" y="4140591"/>
              <a:ext cx="78939" cy="789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492914" y="3436702"/>
              <a:ext cx="77469" cy="7746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262466" y="2901193"/>
              <a:ext cx="77127" cy="771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5048093" y="2719461"/>
              <a:ext cx="139788" cy="139788"/>
            </a:xfrm>
            <a:custGeom>
              <a:avLst/>
              <a:pathLst>
                <a:path w="139788" h="139788">
                  <a:moveTo>
                    <a:pt x="0" y="69894"/>
                  </a:moveTo>
                  <a:lnTo>
                    <a:pt x="69894" y="0"/>
                  </a:lnTo>
                  <a:lnTo>
                    <a:pt x="139788" y="69894"/>
                  </a:lnTo>
                  <a:lnTo>
                    <a:pt x="69894" y="13978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030961" y="2635274"/>
              <a:ext cx="77408" cy="7740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140480" y="2630105"/>
              <a:ext cx="87745" cy="877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152268" y="4529652"/>
              <a:ext cx="124941" cy="1249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363384" y="4664179"/>
              <a:ext cx="78399" cy="783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3831294" y="2699725"/>
              <a:ext cx="150415" cy="150415"/>
            </a:xfrm>
            <a:custGeom>
              <a:avLst/>
              <a:pathLst>
                <a:path w="150415" h="150415">
                  <a:moveTo>
                    <a:pt x="0" y="75207"/>
                  </a:moveTo>
                  <a:lnTo>
                    <a:pt x="75207" y="0"/>
                  </a:lnTo>
                  <a:lnTo>
                    <a:pt x="150415" y="75207"/>
                  </a:lnTo>
                  <a:lnTo>
                    <a:pt x="75207" y="150415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463272" y="2822572"/>
              <a:ext cx="77787" cy="777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347891" y="4587753"/>
              <a:ext cx="78789" cy="787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375441" y="4674364"/>
              <a:ext cx="78633" cy="786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082409" y="4683333"/>
              <a:ext cx="77176" cy="771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318156" y="4590444"/>
              <a:ext cx="77526" cy="775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385852" y="4681234"/>
              <a:ext cx="77255" cy="772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052021" y="4649493"/>
              <a:ext cx="83047" cy="830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979306" y="2824144"/>
              <a:ext cx="78763" cy="787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430092" y="2641410"/>
              <a:ext cx="77496" cy="7749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088158" y="4679196"/>
              <a:ext cx="77210" cy="772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019237" y="4207374"/>
              <a:ext cx="77234" cy="772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352822" y="4646169"/>
              <a:ext cx="77333" cy="773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410467" y="4586236"/>
              <a:ext cx="77702" cy="777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055559" y="4171611"/>
              <a:ext cx="78710" cy="7871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998603" y="4483552"/>
              <a:ext cx="77040" cy="770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139668" y="2907200"/>
              <a:ext cx="77476" cy="774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174848" y="2647620"/>
              <a:ext cx="77438" cy="774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377038" y="2655872"/>
              <a:ext cx="77418" cy="7741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358454" y="4680481"/>
              <a:ext cx="78759" cy="787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209858" y="4655831"/>
              <a:ext cx="78613" cy="786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320689" y="2903022"/>
              <a:ext cx="77591" cy="775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765588" y="4653125"/>
              <a:ext cx="145835" cy="1458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028083" y="4687248"/>
              <a:ext cx="77587" cy="775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172419" y="3830170"/>
              <a:ext cx="77570" cy="775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108169" y="4621444"/>
              <a:ext cx="77336" cy="773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142717" y="4668923"/>
              <a:ext cx="85394" cy="853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346396" y="3061384"/>
              <a:ext cx="78154" cy="7815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215423" y="4534234"/>
              <a:ext cx="37484" cy="374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089430" y="4629680"/>
              <a:ext cx="77347" cy="773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295599" y="4703607"/>
              <a:ext cx="32508" cy="325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313129" y="4670365"/>
              <a:ext cx="78389" cy="783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091563" y="4369229"/>
              <a:ext cx="21364" cy="213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085483" y="4622651"/>
              <a:ext cx="149093" cy="1490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052003" y="4569506"/>
              <a:ext cx="78198" cy="781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059846" y="4666219"/>
              <a:ext cx="78439" cy="784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446688" y="4678529"/>
              <a:ext cx="78543" cy="785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393212" y="4686844"/>
              <a:ext cx="78396" cy="783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997178" y="3488395"/>
              <a:ext cx="77098" cy="770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397652" y="4683333"/>
              <a:ext cx="77176" cy="771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160180" y="3320670"/>
              <a:ext cx="45815" cy="458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360804" y="4439636"/>
              <a:ext cx="78339" cy="783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251948" y="4150765"/>
              <a:ext cx="46230" cy="462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499594" y="3283209"/>
              <a:ext cx="67168" cy="671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257583" y="3796669"/>
              <a:ext cx="78643" cy="786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983125" y="3257440"/>
              <a:ext cx="77499" cy="7749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039932" y="4133028"/>
              <a:ext cx="77584" cy="775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289977" y="3727278"/>
              <a:ext cx="77323" cy="7732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169871" y="4586492"/>
              <a:ext cx="77190" cy="771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333369" y="4687336"/>
              <a:ext cx="77411" cy="774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377668" y="4633449"/>
              <a:ext cx="73930" cy="739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989166" y="4678546"/>
              <a:ext cx="78509" cy="785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300851" y="3758203"/>
              <a:ext cx="77282" cy="772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423106" y="4479112"/>
              <a:ext cx="77679" cy="776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423585" y="2662081"/>
              <a:ext cx="77360" cy="773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018876" y="2878320"/>
              <a:ext cx="77547" cy="775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395061" y="2993108"/>
              <a:ext cx="78726" cy="787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159874" y="2701285"/>
              <a:ext cx="64884" cy="6488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303957" y="4462304"/>
              <a:ext cx="78329" cy="783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104946" y="4444693"/>
              <a:ext cx="76467" cy="764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166873" y="2660909"/>
              <a:ext cx="54981" cy="5498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102262" y="4502515"/>
              <a:ext cx="142129" cy="1421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203067" y="4087187"/>
              <a:ext cx="78613" cy="786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250938" y="2907348"/>
              <a:ext cx="77180" cy="771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981420" y="2729973"/>
              <a:ext cx="77557" cy="7755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034148" y="4610868"/>
              <a:ext cx="77885" cy="778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181428" y="2643629"/>
              <a:ext cx="77180" cy="771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4901099" y="2926960"/>
              <a:ext cx="140971" cy="140971"/>
            </a:xfrm>
            <a:custGeom>
              <a:avLst/>
              <a:pathLst>
                <a:path w="140971" h="140971">
                  <a:moveTo>
                    <a:pt x="0" y="70485"/>
                  </a:moveTo>
                  <a:lnTo>
                    <a:pt x="70485" y="0"/>
                  </a:lnTo>
                  <a:lnTo>
                    <a:pt x="140971" y="70485"/>
                  </a:lnTo>
                  <a:lnTo>
                    <a:pt x="70485" y="14097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360326" y="2804805"/>
              <a:ext cx="18547" cy="185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037820" y="4543062"/>
              <a:ext cx="77516" cy="775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413291" y="4656278"/>
              <a:ext cx="77719" cy="777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127851" y="4654585"/>
              <a:ext cx="151155" cy="1511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250559" y="4666800"/>
              <a:ext cx="77278" cy="772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143545" y="3164083"/>
              <a:ext cx="78786" cy="787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208169" y="3603047"/>
              <a:ext cx="78549" cy="785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4647572" y="4365141"/>
              <a:ext cx="149036" cy="1490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001513" y="3275410"/>
              <a:ext cx="78646" cy="7864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151763" y="4334929"/>
              <a:ext cx="77601" cy="776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3519463" y="2614958"/>
              <a:ext cx="171607" cy="171607"/>
            </a:xfrm>
            <a:custGeom>
              <a:avLst/>
              <a:pathLst>
                <a:path w="171607" h="171607">
                  <a:moveTo>
                    <a:pt x="0" y="85803"/>
                  </a:moveTo>
                  <a:lnTo>
                    <a:pt x="85803" y="0"/>
                  </a:lnTo>
                  <a:lnTo>
                    <a:pt x="171607" y="85803"/>
                  </a:lnTo>
                  <a:lnTo>
                    <a:pt x="85803" y="171607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6123290" y="2742131"/>
              <a:ext cx="77966" cy="7796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060689" y="3690182"/>
              <a:ext cx="77343" cy="773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248043" y="4403796"/>
              <a:ext cx="51124" cy="511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332221" y="2663024"/>
              <a:ext cx="50751" cy="507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434328" y="2839371"/>
              <a:ext cx="77153" cy="7715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126528" y="4446208"/>
              <a:ext cx="77557" cy="775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007922" y="3819972"/>
              <a:ext cx="77364" cy="773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014254" y="2867722"/>
              <a:ext cx="86382" cy="863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284336" y="3000007"/>
              <a:ext cx="85531" cy="8553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204507" y="2650481"/>
              <a:ext cx="51114" cy="5111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346692" y="3992973"/>
              <a:ext cx="77493" cy="774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233797" y="3992905"/>
              <a:ext cx="77628" cy="776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6451582" y="2803640"/>
              <a:ext cx="78566" cy="7856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006738" y="4711499"/>
              <a:ext cx="29087" cy="290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098029" y="4679861"/>
              <a:ext cx="67638" cy="676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002947" y="4671334"/>
              <a:ext cx="84691" cy="846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4703304" y="2601135"/>
              <a:ext cx="149806" cy="149806"/>
            </a:xfrm>
            <a:custGeom>
              <a:avLst/>
              <a:pathLst>
                <a:path w="149806" h="149806">
                  <a:moveTo>
                    <a:pt x="0" y="74903"/>
                  </a:moveTo>
                  <a:lnTo>
                    <a:pt x="74903" y="0"/>
                  </a:lnTo>
                  <a:lnTo>
                    <a:pt x="149806" y="74903"/>
                  </a:lnTo>
                  <a:lnTo>
                    <a:pt x="74903" y="149806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319175" y="4471215"/>
              <a:ext cx="76989" cy="769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304413" y="3008218"/>
              <a:ext cx="77350" cy="773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6370921" y="3955979"/>
              <a:ext cx="77309" cy="773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6426379" y="4691012"/>
              <a:ext cx="78302" cy="783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057411" y="2680342"/>
              <a:ext cx="77925" cy="779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197892" y="3302953"/>
              <a:ext cx="77127" cy="771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306058" y="4275126"/>
              <a:ext cx="77709" cy="777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301092" y="3758157"/>
              <a:ext cx="77374" cy="773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180839" y="4134435"/>
              <a:ext cx="78889" cy="788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003599" y="4005036"/>
              <a:ext cx="78090" cy="7809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245345" y="4592743"/>
              <a:ext cx="77050" cy="770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077949" y="2649726"/>
              <a:ext cx="77347" cy="77347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471860" y="3767921"/>
              <a:ext cx="78449" cy="7844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194978" y="4551030"/>
              <a:ext cx="73943" cy="739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293609" y="4662042"/>
              <a:ext cx="78553" cy="785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310035" y="4532605"/>
              <a:ext cx="53104" cy="531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150894" y="4431735"/>
              <a:ext cx="77659" cy="776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5974479" y="2642223"/>
              <a:ext cx="88233" cy="8823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090189" y="2651748"/>
              <a:ext cx="77425" cy="7742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483323" y="3127426"/>
              <a:ext cx="77929" cy="779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001356" y="3708849"/>
              <a:ext cx="77096" cy="7709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6041578" y="3908385"/>
              <a:ext cx="77723" cy="777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069197" y="4472988"/>
              <a:ext cx="77564" cy="775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439074" y="4675837"/>
              <a:ext cx="50963" cy="509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221563" y="2697056"/>
              <a:ext cx="77462" cy="7746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436072" y="2798954"/>
              <a:ext cx="112661" cy="11266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442556" y="2690617"/>
              <a:ext cx="69736" cy="697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210237" y="4186374"/>
              <a:ext cx="69787" cy="697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303629" y="4629778"/>
              <a:ext cx="77151" cy="771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199020" y="3255760"/>
              <a:ext cx="130307" cy="1303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016485" y="4236784"/>
              <a:ext cx="18413" cy="184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179297" y="3454037"/>
              <a:ext cx="18075" cy="180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080535" y="4705000"/>
              <a:ext cx="13240" cy="1324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290739" y="2686821"/>
              <a:ext cx="15519" cy="1551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tx174"/>
            <p:cNvSpPr/>
            <p:nvPr/>
          </p:nvSpPr>
          <p:spPr>
            <a:xfrm>
              <a:off x="5019909" y="2807697"/>
              <a:ext cx="1306012" cy="133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chr17:43067683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2924258" y="2830560"/>
              <a:ext cx="1306012" cy="1334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chr17:43071164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4408991" y="3053390"/>
              <a:ext cx="1306012" cy="133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chr17:43093193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2924258" y="2507746"/>
              <a:ext cx="1306012" cy="133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chr17:43093603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4408336" y="2483469"/>
              <a:ext cx="1306012" cy="133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chr17:43094147</a:t>
              </a:r>
            </a:p>
          </p:txBody>
        </p:sp>
        <p:sp>
          <p:nvSpPr>
            <p:cNvPr id="179" name="pl179"/>
            <p:cNvSpPr/>
            <p:nvPr/>
          </p:nvSpPr>
          <p:spPr>
            <a:xfrm>
              <a:off x="2878000" y="949355"/>
              <a:ext cx="0" cy="5507491"/>
            </a:xfrm>
            <a:custGeom>
              <a:avLst/>
              <a:pathLst>
                <a:path w="0" h="5507491">
                  <a:moveTo>
                    <a:pt x="0" y="5507491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tx180"/>
            <p:cNvSpPr/>
            <p:nvPr/>
          </p:nvSpPr>
          <p:spPr>
            <a:xfrm>
              <a:off x="2448394" y="6222646"/>
              <a:ext cx="34736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-0.75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2448394" y="5707570"/>
              <a:ext cx="34736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-0.50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2448394" y="5192122"/>
              <a:ext cx="347364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-0.25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2499144" y="4677417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2499144" y="4161969"/>
              <a:ext cx="296614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2499144" y="3647264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2499144" y="3132188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2499144" y="2617112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188" name="pl188"/>
            <p:cNvSpPr/>
            <p:nvPr/>
          </p:nvSpPr>
          <p:spPr>
            <a:xfrm>
              <a:off x="2833716" y="627745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2833716" y="576237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2833716" y="524730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2833716" y="473222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2833716" y="421714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2833716" y="370207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2833716" y="318699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2833716" y="267191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2878000" y="6456846"/>
              <a:ext cx="4179929" cy="0"/>
            </a:xfrm>
            <a:custGeom>
              <a:avLst/>
              <a:pathLst>
                <a:path w="4179929" h="0">
                  <a:moveTo>
                    <a:pt x="0" y="0"/>
                  </a:moveTo>
                  <a:lnTo>
                    <a:pt x="417992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3661737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4967965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6274193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tx200"/>
            <p:cNvSpPr/>
            <p:nvPr/>
          </p:nvSpPr>
          <p:spPr>
            <a:xfrm>
              <a:off x="3386368" y="6508355"/>
              <a:ext cx="550738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[0, 0.01]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4629046" y="6508355"/>
              <a:ext cx="677837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[0.01, 0.1[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6041203" y="6508355"/>
              <a:ext cx="465980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[0.1, 1[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4271177" y="6683595"/>
              <a:ext cx="1393576" cy="1703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 Value Category</a:t>
              </a:r>
            </a:p>
          </p:txBody>
        </p:sp>
        <p:sp>
          <p:nvSpPr>
            <p:cNvPr id="204" name="tx204"/>
            <p:cNvSpPr/>
            <p:nvPr/>
          </p:nvSpPr>
          <p:spPr>
            <a:xfrm rot="-5400000">
              <a:off x="1652584" y="3618541"/>
              <a:ext cx="1255278" cy="16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Polyphen Score</a:t>
              </a:r>
            </a:p>
          </p:txBody>
        </p:sp>
        <p:sp>
          <p:nvSpPr>
            <p:cNvPr id="205" name="tx205"/>
            <p:cNvSpPr/>
            <p:nvPr/>
          </p:nvSpPr>
          <p:spPr>
            <a:xfrm>
              <a:off x="7235065" y="2344541"/>
              <a:ext cx="1225847" cy="1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Polyphen Label</a:t>
              </a:r>
            </a:p>
          </p:txBody>
        </p:sp>
        <p:sp>
          <p:nvSpPr>
            <p:cNvPr id="206" name="pt206"/>
            <p:cNvSpPr/>
            <p:nvPr/>
          </p:nvSpPr>
          <p:spPr>
            <a:xfrm>
              <a:off x="7307664" y="269145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7307664" y="2886301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7307664" y="3081150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tx209"/>
            <p:cNvSpPr/>
            <p:nvPr/>
          </p:nvSpPr>
          <p:spPr>
            <a:xfrm>
              <a:off x="7518483" y="2627539"/>
              <a:ext cx="457646" cy="143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benign</a:t>
              </a:r>
            </a:p>
          </p:txBody>
        </p:sp>
        <p:sp>
          <p:nvSpPr>
            <p:cNvPr id="210" name="tx210"/>
            <p:cNvSpPr/>
            <p:nvPr/>
          </p:nvSpPr>
          <p:spPr>
            <a:xfrm>
              <a:off x="7518483" y="2823430"/>
              <a:ext cx="550589" cy="1423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possibly</a:t>
              </a:r>
            </a:p>
          </p:txBody>
        </p:sp>
        <p:sp>
          <p:nvSpPr>
            <p:cNvPr id="211" name="tx211"/>
            <p:cNvSpPr/>
            <p:nvPr/>
          </p:nvSpPr>
          <p:spPr>
            <a:xfrm>
              <a:off x="7518483" y="3018279"/>
              <a:ext cx="584596" cy="1423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probably</a:t>
              </a:r>
            </a:p>
          </p:txBody>
        </p:sp>
        <p:sp>
          <p:nvSpPr>
            <p:cNvPr id="212" name="tx212"/>
            <p:cNvSpPr/>
            <p:nvPr/>
          </p:nvSpPr>
          <p:spPr>
            <a:xfrm>
              <a:off x="7235065" y="3400201"/>
              <a:ext cx="464380" cy="1275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BETA</a:t>
              </a:r>
            </a:p>
          </p:txBody>
        </p:sp>
        <p:sp>
          <p:nvSpPr>
            <p:cNvPr id="213" name="pt213"/>
            <p:cNvSpPr/>
            <p:nvPr/>
          </p:nvSpPr>
          <p:spPr>
            <a:xfrm>
              <a:off x="7327990" y="3728890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7279791" y="3875541"/>
              <a:ext cx="105397" cy="10539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7259827" y="4050426"/>
              <a:ext cx="145326" cy="14532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tx216"/>
            <p:cNvSpPr/>
            <p:nvPr/>
          </p:nvSpPr>
          <p:spPr>
            <a:xfrm>
              <a:off x="7518483" y="3678584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7518483" y="3875964"/>
              <a:ext cx="84757" cy="106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7518483" y="4070887"/>
              <a:ext cx="84757" cy="106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7235065" y="4410107"/>
              <a:ext cx="958453" cy="1347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Inlier/Outlier</a:t>
              </a:r>
            </a:p>
          </p:txBody>
        </p:sp>
        <p:sp>
          <p:nvSpPr>
            <p:cNvPr id="220" name="pt220"/>
            <p:cNvSpPr/>
            <p:nvPr/>
          </p:nvSpPr>
          <p:spPr>
            <a:xfrm>
              <a:off x="7307664" y="47256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7307664" y="4920526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tx222"/>
            <p:cNvSpPr/>
            <p:nvPr/>
          </p:nvSpPr>
          <p:spPr>
            <a:xfrm>
              <a:off x="7518483" y="4693018"/>
              <a:ext cx="330324" cy="112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7518483" y="4884519"/>
              <a:ext cx="448865" cy="115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Outlier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2878000" y="621074"/>
              <a:ext cx="6436518" cy="194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BRCA1,Lung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511536" y="1199695"/>
              <a:ext cx="912858" cy="5006810"/>
            </a:xfrm>
            <a:custGeom>
              <a:avLst/>
              <a:pathLst>
                <a:path w="912858" h="5006810">
                  <a:moveTo>
                    <a:pt x="454104" y="5006810"/>
                  </a:moveTo>
                  <a:lnTo>
                    <a:pt x="453948" y="4997012"/>
                  </a:lnTo>
                  <a:lnTo>
                    <a:pt x="453788" y="4987214"/>
                  </a:lnTo>
                  <a:lnTo>
                    <a:pt x="453613" y="4977416"/>
                  </a:lnTo>
                  <a:lnTo>
                    <a:pt x="453433" y="4967618"/>
                  </a:lnTo>
                  <a:lnTo>
                    <a:pt x="453239" y="4957820"/>
                  </a:lnTo>
                  <a:lnTo>
                    <a:pt x="453035" y="4948021"/>
                  </a:lnTo>
                  <a:lnTo>
                    <a:pt x="452822" y="4938223"/>
                  </a:lnTo>
                  <a:lnTo>
                    <a:pt x="452592" y="4928425"/>
                  </a:lnTo>
                  <a:lnTo>
                    <a:pt x="452357" y="4918627"/>
                  </a:lnTo>
                  <a:lnTo>
                    <a:pt x="452099" y="4908829"/>
                  </a:lnTo>
                  <a:lnTo>
                    <a:pt x="451834" y="4899031"/>
                  </a:lnTo>
                  <a:lnTo>
                    <a:pt x="451551" y="4889233"/>
                  </a:lnTo>
                  <a:lnTo>
                    <a:pt x="451254" y="4879435"/>
                  </a:lnTo>
                  <a:lnTo>
                    <a:pt x="450943" y="4869637"/>
                  </a:lnTo>
                  <a:lnTo>
                    <a:pt x="450611" y="4859839"/>
                  </a:lnTo>
                  <a:lnTo>
                    <a:pt x="450270" y="4850041"/>
                  </a:lnTo>
                  <a:lnTo>
                    <a:pt x="449899" y="4840243"/>
                  </a:lnTo>
                  <a:lnTo>
                    <a:pt x="449521" y="4830445"/>
                  </a:lnTo>
                  <a:lnTo>
                    <a:pt x="449114" y="4820647"/>
                  </a:lnTo>
                  <a:lnTo>
                    <a:pt x="448692" y="4810849"/>
                  </a:lnTo>
                  <a:lnTo>
                    <a:pt x="448247" y="4801051"/>
                  </a:lnTo>
                  <a:lnTo>
                    <a:pt x="447778" y="4791252"/>
                  </a:lnTo>
                  <a:lnTo>
                    <a:pt x="447294" y="4781454"/>
                  </a:lnTo>
                  <a:lnTo>
                    <a:pt x="446774" y="4771656"/>
                  </a:lnTo>
                  <a:lnTo>
                    <a:pt x="446243" y="4761858"/>
                  </a:lnTo>
                  <a:lnTo>
                    <a:pt x="445672" y="4752060"/>
                  </a:lnTo>
                  <a:lnTo>
                    <a:pt x="445084" y="4742262"/>
                  </a:lnTo>
                  <a:lnTo>
                    <a:pt x="444464" y="4732464"/>
                  </a:lnTo>
                  <a:lnTo>
                    <a:pt x="443816" y="4722666"/>
                  </a:lnTo>
                  <a:lnTo>
                    <a:pt x="443144" y="4712868"/>
                  </a:lnTo>
                  <a:lnTo>
                    <a:pt x="442429" y="4703070"/>
                  </a:lnTo>
                  <a:lnTo>
                    <a:pt x="441702" y="4693272"/>
                  </a:lnTo>
                  <a:lnTo>
                    <a:pt x="440917" y="4683474"/>
                  </a:lnTo>
                  <a:lnTo>
                    <a:pt x="440117" y="4673676"/>
                  </a:lnTo>
                  <a:lnTo>
                    <a:pt x="439271" y="4663878"/>
                  </a:lnTo>
                  <a:lnTo>
                    <a:pt x="438394" y="4654080"/>
                  </a:lnTo>
                  <a:lnTo>
                    <a:pt x="437483" y="4644281"/>
                  </a:lnTo>
                  <a:lnTo>
                    <a:pt x="436522" y="4634483"/>
                  </a:lnTo>
                  <a:lnTo>
                    <a:pt x="435543" y="4624685"/>
                  </a:lnTo>
                  <a:lnTo>
                    <a:pt x="434494" y="4614887"/>
                  </a:lnTo>
                  <a:lnTo>
                    <a:pt x="433427" y="4605089"/>
                  </a:lnTo>
                  <a:lnTo>
                    <a:pt x="432300" y="4595291"/>
                  </a:lnTo>
                  <a:lnTo>
                    <a:pt x="431138" y="4585493"/>
                  </a:lnTo>
                  <a:lnTo>
                    <a:pt x="429930" y="4575695"/>
                  </a:lnTo>
                  <a:lnTo>
                    <a:pt x="428668" y="4565897"/>
                  </a:lnTo>
                  <a:lnTo>
                    <a:pt x="427377" y="4556099"/>
                  </a:lnTo>
                  <a:lnTo>
                    <a:pt x="426008" y="4546301"/>
                  </a:lnTo>
                  <a:lnTo>
                    <a:pt x="424618" y="4536503"/>
                  </a:lnTo>
                  <a:lnTo>
                    <a:pt x="423148" y="4526705"/>
                  </a:lnTo>
                  <a:lnTo>
                    <a:pt x="421645" y="4516907"/>
                  </a:lnTo>
                  <a:lnTo>
                    <a:pt x="420081" y="4507109"/>
                  </a:lnTo>
                  <a:lnTo>
                    <a:pt x="418458" y="4497311"/>
                  </a:lnTo>
                  <a:lnTo>
                    <a:pt x="416795" y="4487512"/>
                  </a:lnTo>
                  <a:lnTo>
                    <a:pt x="415049" y="4477714"/>
                  </a:lnTo>
                  <a:lnTo>
                    <a:pt x="413278" y="4467916"/>
                  </a:lnTo>
                  <a:lnTo>
                    <a:pt x="411407" y="4458118"/>
                  </a:lnTo>
                  <a:lnTo>
                    <a:pt x="409505" y="4448320"/>
                  </a:lnTo>
                  <a:lnTo>
                    <a:pt x="407526" y="4438522"/>
                  </a:lnTo>
                  <a:lnTo>
                    <a:pt x="405488" y="4428724"/>
                  </a:lnTo>
                  <a:lnTo>
                    <a:pt x="403397" y="4418926"/>
                  </a:lnTo>
                  <a:lnTo>
                    <a:pt x="401218" y="4409128"/>
                  </a:lnTo>
                  <a:lnTo>
                    <a:pt x="399012" y="4399330"/>
                  </a:lnTo>
                  <a:lnTo>
                    <a:pt x="396688" y="4389532"/>
                  </a:lnTo>
                  <a:lnTo>
                    <a:pt x="394337" y="4379734"/>
                  </a:lnTo>
                  <a:lnTo>
                    <a:pt x="391892" y="4369936"/>
                  </a:lnTo>
                  <a:lnTo>
                    <a:pt x="389391" y="4360138"/>
                  </a:lnTo>
                  <a:lnTo>
                    <a:pt x="386823" y="4350340"/>
                  </a:lnTo>
                  <a:lnTo>
                    <a:pt x="384169" y="4340542"/>
                  </a:lnTo>
                  <a:lnTo>
                    <a:pt x="381476" y="4330743"/>
                  </a:lnTo>
                  <a:lnTo>
                    <a:pt x="378666" y="4320945"/>
                  </a:lnTo>
                  <a:lnTo>
                    <a:pt x="375827" y="4311147"/>
                  </a:lnTo>
                  <a:lnTo>
                    <a:pt x="372879" y="4301349"/>
                  </a:lnTo>
                  <a:lnTo>
                    <a:pt x="369881" y="4291551"/>
                  </a:lnTo>
                  <a:lnTo>
                    <a:pt x="366804" y="4281753"/>
                  </a:lnTo>
                  <a:lnTo>
                    <a:pt x="363647" y="4271955"/>
                  </a:lnTo>
                  <a:lnTo>
                    <a:pt x="360441" y="4262157"/>
                  </a:lnTo>
                  <a:lnTo>
                    <a:pt x="357124" y="4252359"/>
                  </a:lnTo>
                  <a:lnTo>
                    <a:pt x="353777" y="4242561"/>
                  </a:lnTo>
                  <a:lnTo>
                    <a:pt x="350311" y="4232763"/>
                  </a:lnTo>
                  <a:lnTo>
                    <a:pt x="346804" y="4222965"/>
                  </a:lnTo>
                  <a:lnTo>
                    <a:pt x="343210" y="4213167"/>
                  </a:lnTo>
                  <a:lnTo>
                    <a:pt x="339545" y="4203369"/>
                  </a:lnTo>
                  <a:lnTo>
                    <a:pt x="335823" y="4193571"/>
                  </a:lnTo>
                  <a:lnTo>
                    <a:pt x="332002" y="4183773"/>
                  </a:lnTo>
                  <a:lnTo>
                    <a:pt x="328152" y="4173974"/>
                  </a:lnTo>
                  <a:lnTo>
                    <a:pt x="324181" y="4164176"/>
                  </a:lnTo>
                  <a:lnTo>
                    <a:pt x="320180" y="4154378"/>
                  </a:lnTo>
                  <a:lnTo>
                    <a:pt x="316089" y="4144580"/>
                  </a:lnTo>
                  <a:lnTo>
                    <a:pt x="311940" y="4134782"/>
                  </a:lnTo>
                  <a:lnTo>
                    <a:pt x="307732" y="4124984"/>
                  </a:lnTo>
                  <a:lnTo>
                    <a:pt x="303442" y="4115186"/>
                  </a:lnTo>
                  <a:lnTo>
                    <a:pt x="299121" y="4105388"/>
                  </a:lnTo>
                  <a:lnTo>
                    <a:pt x="294696" y="4095590"/>
                  </a:lnTo>
                  <a:lnTo>
                    <a:pt x="290247" y="4085792"/>
                  </a:lnTo>
                  <a:lnTo>
                    <a:pt x="285714" y="4075994"/>
                  </a:lnTo>
                  <a:lnTo>
                    <a:pt x="281140" y="4066196"/>
                  </a:lnTo>
                  <a:lnTo>
                    <a:pt x="276509" y="4056398"/>
                  </a:lnTo>
                  <a:lnTo>
                    <a:pt x="271819" y="4046600"/>
                  </a:lnTo>
                  <a:lnTo>
                    <a:pt x="267098" y="4036802"/>
                  </a:lnTo>
                  <a:lnTo>
                    <a:pt x="262302" y="4027004"/>
                  </a:lnTo>
                  <a:lnTo>
                    <a:pt x="257487" y="4017205"/>
                  </a:lnTo>
                  <a:lnTo>
                    <a:pt x="252604" y="4007407"/>
                  </a:lnTo>
                  <a:lnTo>
                    <a:pt x="247698" y="3997609"/>
                  </a:lnTo>
                  <a:lnTo>
                    <a:pt x="242746" y="3987811"/>
                  </a:lnTo>
                  <a:lnTo>
                    <a:pt x="237760" y="3978013"/>
                  </a:lnTo>
                  <a:lnTo>
                    <a:pt x="232749" y="3968215"/>
                  </a:lnTo>
                  <a:lnTo>
                    <a:pt x="227696" y="3958417"/>
                  </a:lnTo>
                  <a:lnTo>
                    <a:pt x="222632" y="3948619"/>
                  </a:lnTo>
                  <a:lnTo>
                    <a:pt x="217528" y="3938821"/>
                  </a:lnTo>
                  <a:lnTo>
                    <a:pt x="212416" y="3929023"/>
                  </a:lnTo>
                  <a:lnTo>
                    <a:pt x="207280" y="3919225"/>
                  </a:lnTo>
                  <a:lnTo>
                    <a:pt x="202135" y="3909427"/>
                  </a:lnTo>
                  <a:lnTo>
                    <a:pt x="196979" y="3899629"/>
                  </a:lnTo>
                  <a:lnTo>
                    <a:pt x="191815" y="3889831"/>
                  </a:lnTo>
                  <a:lnTo>
                    <a:pt x="186649" y="3880033"/>
                  </a:lnTo>
                  <a:lnTo>
                    <a:pt x="181483" y="3870234"/>
                  </a:lnTo>
                  <a:lnTo>
                    <a:pt x="176321" y="3860436"/>
                  </a:lnTo>
                  <a:lnTo>
                    <a:pt x="171168" y="3850638"/>
                  </a:lnTo>
                  <a:lnTo>
                    <a:pt x="166026" y="3840840"/>
                  </a:lnTo>
                  <a:lnTo>
                    <a:pt x="160897" y="3831042"/>
                  </a:lnTo>
                  <a:lnTo>
                    <a:pt x="155792" y="3821244"/>
                  </a:lnTo>
                  <a:lnTo>
                    <a:pt x="150699" y="3811446"/>
                  </a:lnTo>
                  <a:lnTo>
                    <a:pt x="145650" y="3801648"/>
                  </a:lnTo>
                  <a:lnTo>
                    <a:pt x="140614" y="3791850"/>
                  </a:lnTo>
                  <a:lnTo>
                    <a:pt x="135628" y="3782052"/>
                  </a:lnTo>
                  <a:lnTo>
                    <a:pt x="130670" y="3772254"/>
                  </a:lnTo>
                  <a:lnTo>
                    <a:pt x="125757" y="3762456"/>
                  </a:lnTo>
                  <a:lnTo>
                    <a:pt x="120895" y="3752658"/>
                  </a:lnTo>
                  <a:lnTo>
                    <a:pt x="116066" y="3742860"/>
                  </a:lnTo>
                  <a:lnTo>
                    <a:pt x="111318" y="3733062"/>
                  </a:lnTo>
                  <a:lnTo>
                    <a:pt x="106594" y="3723264"/>
                  </a:lnTo>
                  <a:lnTo>
                    <a:pt x="101969" y="3713465"/>
                  </a:lnTo>
                  <a:lnTo>
                    <a:pt x="97380" y="3703667"/>
                  </a:lnTo>
                  <a:lnTo>
                    <a:pt x="92875" y="3693869"/>
                  </a:lnTo>
                  <a:lnTo>
                    <a:pt x="88440" y="3684071"/>
                  </a:lnTo>
                  <a:lnTo>
                    <a:pt x="84065" y="3674273"/>
                  </a:lnTo>
                  <a:lnTo>
                    <a:pt x="79800" y="3664475"/>
                  </a:lnTo>
                  <a:lnTo>
                    <a:pt x="75569" y="3654677"/>
                  </a:lnTo>
                  <a:lnTo>
                    <a:pt x="71488" y="3644879"/>
                  </a:lnTo>
                  <a:lnTo>
                    <a:pt x="67447" y="3635081"/>
                  </a:lnTo>
                  <a:lnTo>
                    <a:pt x="63529" y="3625283"/>
                  </a:lnTo>
                  <a:lnTo>
                    <a:pt x="59693" y="3615485"/>
                  </a:lnTo>
                  <a:lnTo>
                    <a:pt x="55948" y="3605687"/>
                  </a:lnTo>
                  <a:lnTo>
                    <a:pt x="52331" y="3595889"/>
                  </a:lnTo>
                  <a:lnTo>
                    <a:pt x="48767" y="3586091"/>
                  </a:lnTo>
                  <a:lnTo>
                    <a:pt x="45382" y="3576293"/>
                  </a:lnTo>
                  <a:lnTo>
                    <a:pt x="42043" y="3566495"/>
                  </a:lnTo>
                  <a:lnTo>
                    <a:pt x="38867" y="3556696"/>
                  </a:lnTo>
                  <a:lnTo>
                    <a:pt x="35775" y="3546898"/>
                  </a:lnTo>
                  <a:lnTo>
                    <a:pt x="32805" y="3537100"/>
                  </a:lnTo>
                  <a:lnTo>
                    <a:pt x="29971" y="3527302"/>
                  </a:lnTo>
                  <a:lnTo>
                    <a:pt x="27213" y="3517504"/>
                  </a:lnTo>
                  <a:lnTo>
                    <a:pt x="24645" y="3507706"/>
                  </a:lnTo>
                  <a:lnTo>
                    <a:pt x="22129" y="3497908"/>
                  </a:lnTo>
                  <a:lnTo>
                    <a:pt x="19812" y="3488110"/>
                  </a:lnTo>
                  <a:lnTo>
                    <a:pt x="17572" y="3478312"/>
                  </a:lnTo>
                  <a:lnTo>
                    <a:pt x="15483" y="3468514"/>
                  </a:lnTo>
                  <a:lnTo>
                    <a:pt x="13526" y="3458716"/>
                  </a:lnTo>
                  <a:lnTo>
                    <a:pt x="11668" y="3448918"/>
                  </a:lnTo>
                  <a:lnTo>
                    <a:pt x="9998" y="3439120"/>
                  </a:lnTo>
                  <a:lnTo>
                    <a:pt x="8382" y="3429322"/>
                  </a:lnTo>
                  <a:lnTo>
                    <a:pt x="6994" y="3419524"/>
                  </a:lnTo>
                  <a:lnTo>
                    <a:pt x="5670" y="3409726"/>
                  </a:lnTo>
                  <a:lnTo>
                    <a:pt x="4518" y="3399927"/>
                  </a:lnTo>
                  <a:lnTo>
                    <a:pt x="3486" y="3390129"/>
                  </a:lnTo>
                  <a:lnTo>
                    <a:pt x="2573" y="3380331"/>
                  </a:lnTo>
                  <a:lnTo>
                    <a:pt x="1833" y="3370533"/>
                  </a:lnTo>
                  <a:lnTo>
                    <a:pt x="1156" y="3360735"/>
                  </a:lnTo>
                  <a:lnTo>
                    <a:pt x="708" y="3350937"/>
                  </a:lnTo>
                  <a:lnTo>
                    <a:pt x="314" y="3341139"/>
                  </a:lnTo>
                  <a:lnTo>
                    <a:pt x="106" y="3331341"/>
                  </a:lnTo>
                  <a:lnTo>
                    <a:pt x="0" y="3321543"/>
                  </a:lnTo>
                  <a:lnTo>
                    <a:pt x="23" y="3311745"/>
                  </a:lnTo>
                  <a:lnTo>
                    <a:pt x="199" y="3301947"/>
                  </a:lnTo>
                  <a:lnTo>
                    <a:pt x="451" y="3292149"/>
                  </a:lnTo>
                  <a:lnTo>
                    <a:pt x="904" y="3282351"/>
                  </a:lnTo>
                  <a:lnTo>
                    <a:pt x="1408" y="3272553"/>
                  </a:lnTo>
                  <a:lnTo>
                    <a:pt x="2102" y="3262755"/>
                  </a:lnTo>
                  <a:lnTo>
                    <a:pt x="2874" y="3252957"/>
                  </a:lnTo>
                  <a:lnTo>
                    <a:pt x="3781" y="3243158"/>
                  </a:lnTo>
                  <a:lnTo>
                    <a:pt x="4813" y="3233360"/>
                  </a:lnTo>
                  <a:lnTo>
                    <a:pt x="5928" y="3223562"/>
                  </a:lnTo>
                  <a:lnTo>
                    <a:pt x="7211" y="3213764"/>
                  </a:lnTo>
                  <a:lnTo>
                    <a:pt x="8539" y="3203966"/>
                  </a:lnTo>
                  <a:lnTo>
                    <a:pt x="10050" y="3194168"/>
                  </a:lnTo>
                  <a:lnTo>
                    <a:pt x="11615" y="3184370"/>
                  </a:lnTo>
                  <a:lnTo>
                    <a:pt x="13312" y="3174572"/>
                  </a:lnTo>
                  <a:lnTo>
                    <a:pt x="15104" y="3164774"/>
                  </a:lnTo>
                  <a:lnTo>
                    <a:pt x="16980" y="3154976"/>
                  </a:lnTo>
                  <a:lnTo>
                    <a:pt x="18987" y="3145178"/>
                  </a:lnTo>
                  <a:lnTo>
                    <a:pt x="21034" y="3135380"/>
                  </a:lnTo>
                  <a:lnTo>
                    <a:pt x="23242" y="3125582"/>
                  </a:lnTo>
                  <a:lnTo>
                    <a:pt x="25487" y="3115784"/>
                  </a:lnTo>
                  <a:lnTo>
                    <a:pt x="27849" y="3105986"/>
                  </a:lnTo>
                  <a:lnTo>
                    <a:pt x="30279" y="3096187"/>
                  </a:lnTo>
                  <a:lnTo>
                    <a:pt x="32787" y="3086389"/>
                  </a:lnTo>
                  <a:lnTo>
                    <a:pt x="35389" y="3076591"/>
                  </a:lnTo>
                  <a:lnTo>
                    <a:pt x="38032" y="3066793"/>
                  </a:lnTo>
                  <a:lnTo>
                    <a:pt x="40792" y="3056995"/>
                  </a:lnTo>
                  <a:lnTo>
                    <a:pt x="43581" y="3047197"/>
                  </a:lnTo>
                  <a:lnTo>
                    <a:pt x="46468" y="3037399"/>
                  </a:lnTo>
                  <a:lnTo>
                    <a:pt x="49397" y="3027601"/>
                  </a:lnTo>
                  <a:lnTo>
                    <a:pt x="52391" y="3017803"/>
                  </a:lnTo>
                  <a:lnTo>
                    <a:pt x="55447" y="3008005"/>
                  </a:lnTo>
                  <a:lnTo>
                    <a:pt x="58540" y="2998207"/>
                  </a:lnTo>
                  <a:lnTo>
                    <a:pt x="61710" y="2988409"/>
                  </a:lnTo>
                  <a:lnTo>
                    <a:pt x="64899" y="2978611"/>
                  </a:lnTo>
                  <a:lnTo>
                    <a:pt x="68161" y="2968813"/>
                  </a:lnTo>
                  <a:lnTo>
                    <a:pt x="71446" y="2959015"/>
                  </a:lnTo>
                  <a:lnTo>
                    <a:pt x="74778" y="2949217"/>
                  </a:lnTo>
                  <a:lnTo>
                    <a:pt x="78145" y="2939418"/>
                  </a:lnTo>
                  <a:lnTo>
                    <a:pt x="81539" y="2929620"/>
                  </a:lnTo>
                  <a:lnTo>
                    <a:pt x="84975" y="2919822"/>
                  </a:lnTo>
                  <a:lnTo>
                    <a:pt x="88423" y="2910024"/>
                  </a:lnTo>
                  <a:lnTo>
                    <a:pt x="91913" y="2900226"/>
                  </a:lnTo>
                  <a:lnTo>
                    <a:pt x="95413" y="2890428"/>
                  </a:lnTo>
                  <a:lnTo>
                    <a:pt x="98938" y="2880630"/>
                  </a:lnTo>
                  <a:lnTo>
                    <a:pt x="102477" y="2870832"/>
                  </a:lnTo>
                  <a:lnTo>
                    <a:pt x="106030" y="2861034"/>
                  </a:lnTo>
                  <a:lnTo>
                    <a:pt x="109596" y="2851236"/>
                  </a:lnTo>
                  <a:lnTo>
                    <a:pt x="113167" y="2841438"/>
                  </a:lnTo>
                  <a:lnTo>
                    <a:pt x="116749" y="2831640"/>
                  </a:lnTo>
                  <a:lnTo>
                    <a:pt x="120331" y="2821842"/>
                  </a:lnTo>
                  <a:lnTo>
                    <a:pt x="123916" y="2812044"/>
                  </a:lnTo>
                  <a:lnTo>
                    <a:pt x="127499" y="2802246"/>
                  </a:lnTo>
                  <a:lnTo>
                    <a:pt x="131079" y="2792448"/>
                  </a:lnTo>
                  <a:lnTo>
                    <a:pt x="134652" y="2782649"/>
                  </a:lnTo>
                  <a:lnTo>
                    <a:pt x="138220" y="2772851"/>
                  </a:lnTo>
                  <a:lnTo>
                    <a:pt x="141772" y="2763053"/>
                  </a:lnTo>
                  <a:lnTo>
                    <a:pt x="145318" y="2753255"/>
                  </a:lnTo>
                  <a:lnTo>
                    <a:pt x="148842" y="2743457"/>
                  </a:lnTo>
                  <a:lnTo>
                    <a:pt x="152354" y="2733659"/>
                  </a:lnTo>
                  <a:lnTo>
                    <a:pt x="155846" y="2723861"/>
                  </a:lnTo>
                  <a:lnTo>
                    <a:pt x="159314" y="2714063"/>
                  </a:lnTo>
                  <a:lnTo>
                    <a:pt x="162767" y="2704265"/>
                  </a:lnTo>
                  <a:lnTo>
                    <a:pt x="166182" y="2694467"/>
                  </a:lnTo>
                  <a:lnTo>
                    <a:pt x="169587" y="2684669"/>
                  </a:lnTo>
                  <a:lnTo>
                    <a:pt x="172944" y="2674871"/>
                  </a:lnTo>
                  <a:lnTo>
                    <a:pt x="176285" y="2665073"/>
                  </a:lnTo>
                  <a:lnTo>
                    <a:pt x="179586" y="2655275"/>
                  </a:lnTo>
                  <a:lnTo>
                    <a:pt x="182854" y="2645477"/>
                  </a:lnTo>
                  <a:lnTo>
                    <a:pt x="186092" y="2635679"/>
                  </a:lnTo>
                  <a:lnTo>
                    <a:pt x="189280" y="2625880"/>
                  </a:lnTo>
                  <a:lnTo>
                    <a:pt x="192451" y="2616082"/>
                  </a:lnTo>
                  <a:lnTo>
                    <a:pt x="195551" y="2606284"/>
                  </a:lnTo>
                  <a:lnTo>
                    <a:pt x="198633" y="2596486"/>
                  </a:lnTo>
                  <a:lnTo>
                    <a:pt x="201655" y="2586688"/>
                  </a:lnTo>
                  <a:lnTo>
                    <a:pt x="204640" y="2576890"/>
                  </a:lnTo>
                  <a:lnTo>
                    <a:pt x="207580" y="2567092"/>
                  </a:lnTo>
                  <a:lnTo>
                    <a:pt x="210461" y="2557294"/>
                  </a:lnTo>
                  <a:lnTo>
                    <a:pt x="213315" y="2547496"/>
                  </a:lnTo>
                  <a:lnTo>
                    <a:pt x="216086" y="2537698"/>
                  </a:lnTo>
                  <a:lnTo>
                    <a:pt x="218835" y="2527900"/>
                  </a:lnTo>
                  <a:lnTo>
                    <a:pt x="221504" y="2518102"/>
                  </a:lnTo>
                  <a:lnTo>
                    <a:pt x="224135" y="2508304"/>
                  </a:lnTo>
                  <a:lnTo>
                    <a:pt x="226706" y="2498506"/>
                  </a:lnTo>
                  <a:lnTo>
                    <a:pt x="229213" y="2488708"/>
                  </a:lnTo>
                  <a:lnTo>
                    <a:pt x="231682" y="2478910"/>
                  </a:lnTo>
                  <a:lnTo>
                    <a:pt x="234061" y="2469111"/>
                  </a:lnTo>
                  <a:lnTo>
                    <a:pt x="236416" y="2459313"/>
                  </a:lnTo>
                  <a:lnTo>
                    <a:pt x="238670" y="2449515"/>
                  </a:lnTo>
                  <a:lnTo>
                    <a:pt x="240890" y="2439717"/>
                  </a:lnTo>
                  <a:lnTo>
                    <a:pt x="243034" y="2429919"/>
                  </a:lnTo>
                  <a:lnTo>
                    <a:pt x="245115" y="2420121"/>
                  </a:lnTo>
                  <a:lnTo>
                    <a:pt x="247145" y="2410323"/>
                  </a:lnTo>
                  <a:lnTo>
                    <a:pt x="249083" y="2400525"/>
                  </a:lnTo>
                  <a:lnTo>
                    <a:pt x="250995" y="2390727"/>
                  </a:lnTo>
                  <a:lnTo>
                    <a:pt x="252789" y="2380929"/>
                  </a:lnTo>
                  <a:lnTo>
                    <a:pt x="254554" y="2371131"/>
                  </a:lnTo>
                  <a:lnTo>
                    <a:pt x="256228" y="2361333"/>
                  </a:lnTo>
                  <a:lnTo>
                    <a:pt x="257844" y="2351535"/>
                  </a:lnTo>
                  <a:lnTo>
                    <a:pt x="259396" y="2341737"/>
                  </a:lnTo>
                  <a:lnTo>
                    <a:pt x="260860" y="2331939"/>
                  </a:lnTo>
                  <a:lnTo>
                    <a:pt x="262289" y="2322140"/>
                  </a:lnTo>
                  <a:lnTo>
                    <a:pt x="263601" y="2312342"/>
                  </a:lnTo>
                  <a:lnTo>
                    <a:pt x="264883" y="2302544"/>
                  </a:lnTo>
                  <a:lnTo>
                    <a:pt x="266064" y="2292746"/>
                  </a:lnTo>
                  <a:lnTo>
                    <a:pt x="267192" y="2282948"/>
                  </a:lnTo>
                  <a:lnTo>
                    <a:pt x="268248" y="2273150"/>
                  </a:lnTo>
                  <a:lnTo>
                    <a:pt x="269222" y="2263352"/>
                  </a:lnTo>
                  <a:lnTo>
                    <a:pt x="270153" y="2253554"/>
                  </a:lnTo>
                  <a:lnTo>
                    <a:pt x="270974" y="2243756"/>
                  </a:lnTo>
                  <a:lnTo>
                    <a:pt x="271767" y="2233958"/>
                  </a:lnTo>
                  <a:lnTo>
                    <a:pt x="272450" y="2224160"/>
                  </a:lnTo>
                  <a:lnTo>
                    <a:pt x="273090" y="2214362"/>
                  </a:lnTo>
                  <a:lnTo>
                    <a:pt x="273651" y="2204564"/>
                  </a:lnTo>
                  <a:lnTo>
                    <a:pt x="274143" y="2194766"/>
                  </a:lnTo>
                  <a:lnTo>
                    <a:pt x="274584" y="2184968"/>
                  </a:lnTo>
                  <a:lnTo>
                    <a:pt x="274928" y="2175170"/>
                  </a:lnTo>
                  <a:lnTo>
                    <a:pt x="275246" y="2165371"/>
                  </a:lnTo>
                  <a:lnTo>
                    <a:pt x="275453" y="2155573"/>
                  </a:lnTo>
                  <a:lnTo>
                    <a:pt x="275629" y="2145775"/>
                  </a:lnTo>
                  <a:lnTo>
                    <a:pt x="275724" y="2135977"/>
                  </a:lnTo>
                  <a:lnTo>
                    <a:pt x="275763" y="2126179"/>
                  </a:lnTo>
                  <a:lnTo>
                    <a:pt x="275748" y="2116381"/>
                  </a:lnTo>
                  <a:lnTo>
                    <a:pt x="275656" y="2106583"/>
                  </a:lnTo>
                  <a:lnTo>
                    <a:pt x="275536" y="2096785"/>
                  </a:lnTo>
                  <a:lnTo>
                    <a:pt x="275318" y="2086987"/>
                  </a:lnTo>
                  <a:lnTo>
                    <a:pt x="275078" y="2077189"/>
                  </a:lnTo>
                  <a:lnTo>
                    <a:pt x="274762" y="2067391"/>
                  </a:lnTo>
                  <a:lnTo>
                    <a:pt x="274405" y="2057593"/>
                  </a:lnTo>
                  <a:lnTo>
                    <a:pt x="273998" y="2047795"/>
                  </a:lnTo>
                  <a:lnTo>
                    <a:pt x="273533" y="2037997"/>
                  </a:lnTo>
                  <a:lnTo>
                    <a:pt x="273041" y="2028199"/>
                  </a:lnTo>
                  <a:lnTo>
                    <a:pt x="272476" y="2018401"/>
                  </a:lnTo>
                  <a:lnTo>
                    <a:pt x="271894" y="2008602"/>
                  </a:lnTo>
                  <a:lnTo>
                    <a:pt x="271249" y="1998804"/>
                  </a:lnTo>
                  <a:lnTo>
                    <a:pt x="270579" y="1989006"/>
                  </a:lnTo>
                  <a:lnTo>
                    <a:pt x="269868" y="1979208"/>
                  </a:lnTo>
                  <a:lnTo>
                    <a:pt x="269120" y="1969410"/>
                  </a:lnTo>
                  <a:lnTo>
                    <a:pt x="268349" y="1959612"/>
                  </a:lnTo>
                  <a:lnTo>
                    <a:pt x="267535" y="1949814"/>
                  </a:lnTo>
                  <a:lnTo>
                    <a:pt x="266709" y="1940016"/>
                  </a:lnTo>
                  <a:lnTo>
                    <a:pt x="265841" y="1930218"/>
                  </a:lnTo>
                  <a:lnTo>
                    <a:pt x="264962" y="1920420"/>
                  </a:lnTo>
                  <a:lnTo>
                    <a:pt x="264058" y="1910622"/>
                  </a:lnTo>
                  <a:lnTo>
                    <a:pt x="263138" y="1900824"/>
                  </a:lnTo>
                  <a:lnTo>
                    <a:pt x="262205" y="1891026"/>
                  </a:lnTo>
                  <a:lnTo>
                    <a:pt x="261256" y="1881228"/>
                  </a:lnTo>
                  <a:lnTo>
                    <a:pt x="260302" y="1871430"/>
                  </a:lnTo>
                  <a:lnTo>
                    <a:pt x="259336" y="1861632"/>
                  </a:lnTo>
                  <a:lnTo>
                    <a:pt x="258368" y="1851833"/>
                  </a:lnTo>
                  <a:lnTo>
                    <a:pt x="257398" y="1842035"/>
                  </a:lnTo>
                  <a:lnTo>
                    <a:pt x="256430" y="1832237"/>
                  </a:lnTo>
                  <a:lnTo>
                    <a:pt x="255464" y="1822439"/>
                  </a:lnTo>
                  <a:lnTo>
                    <a:pt x="254507" y="1812641"/>
                  </a:lnTo>
                  <a:lnTo>
                    <a:pt x="253554" y="1802843"/>
                  </a:lnTo>
                  <a:lnTo>
                    <a:pt x="252621" y="1793045"/>
                  </a:lnTo>
                  <a:lnTo>
                    <a:pt x="251693" y="1783247"/>
                  </a:lnTo>
                  <a:lnTo>
                    <a:pt x="250791" y="1773449"/>
                  </a:lnTo>
                  <a:lnTo>
                    <a:pt x="249903" y="1763651"/>
                  </a:lnTo>
                  <a:lnTo>
                    <a:pt x="249038" y="1753853"/>
                  </a:lnTo>
                  <a:lnTo>
                    <a:pt x="248202" y="1744055"/>
                  </a:lnTo>
                  <a:lnTo>
                    <a:pt x="247382" y="1734257"/>
                  </a:lnTo>
                  <a:lnTo>
                    <a:pt x="246609" y="1724459"/>
                  </a:lnTo>
                  <a:lnTo>
                    <a:pt x="245849" y="1714661"/>
                  </a:lnTo>
                  <a:lnTo>
                    <a:pt x="245143" y="1704863"/>
                  </a:lnTo>
                  <a:lnTo>
                    <a:pt x="244461" y="1695064"/>
                  </a:lnTo>
                  <a:lnTo>
                    <a:pt x="243823" y="1685266"/>
                  </a:lnTo>
                  <a:lnTo>
                    <a:pt x="243228" y="1675468"/>
                  </a:lnTo>
                  <a:lnTo>
                    <a:pt x="242665" y="1665670"/>
                  </a:lnTo>
                  <a:lnTo>
                    <a:pt x="242167" y="1655872"/>
                  </a:lnTo>
                  <a:lnTo>
                    <a:pt x="241689" y="1646074"/>
                  </a:lnTo>
                  <a:lnTo>
                    <a:pt x="241295" y="1636276"/>
                  </a:lnTo>
                  <a:lnTo>
                    <a:pt x="240925" y="1626478"/>
                  </a:lnTo>
                  <a:lnTo>
                    <a:pt x="240624" y="1616680"/>
                  </a:lnTo>
                  <a:lnTo>
                    <a:pt x="240372" y="1606882"/>
                  </a:lnTo>
                  <a:lnTo>
                    <a:pt x="240169" y="1597084"/>
                  </a:lnTo>
                  <a:lnTo>
                    <a:pt x="240041" y="1587286"/>
                  </a:lnTo>
                  <a:lnTo>
                    <a:pt x="239941" y="1577488"/>
                  </a:lnTo>
                  <a:lnTo>
                    <a:pt x="239944" y="1567690"/>
                  </a:lnTo>
                  <a:lnTo>
                    <a:pt x="239973" y="1557892"/>
                  </a:lnTo>
                  <a:lnTo>
                    <a:pt x="240091" y="1548093"/>
                  </a:lnTo>
                  <a:lnTo>
                    <a:pt x="240257" y="1538295"/>
                  </a:lnTo>
                  <a:lnTo>
                    <a:pt x="240488" y="1528497"/>
                  </a:lnTo>
                  <a:lnTo>
                    <a:pt x="240796" y="1518699"/>
                  </a:lnTo>
                  <a:lnTo>
                    <a:pt x="241143" y="1508901"/>
                  </a:lnTo>
                  <a:lnTo>
                    <a:pt x="241595" y="1499103"/>
                  </a:lnTo>
                  <a:lnTo>
                    <a:pt x="242075" y="1489305"/>
                  </a:lnTo>
                  <a:lnTo>
                    <a:pt x="242660" y="1479507"/>
                  </a:lnTo>
                  <a:lnTo>
                    <a:pt x="243287" y="1469709"/>
                  </a:lnTo>
                  <a:lnTo>
                    <a:pt x="243991" y="1459911"/>
                  </a:lnTo>
                  <a:lnTo>
                    <a:pt x="244766" y="1450113"/>
                  </a:lnTo>
                  <a:lnTo>
                    <a:pt x="245590" y="1440315"/>
                  </a:lnTo>
                  <a:lnTo>
                    <a:pt x="246513" y="1430517"/>
                  </a:lnTo>
                  <a:lnTo>
                    <a:pt x="247463" y="1420719"/>
                  </a:lnTo>
                  <a:lnTo>
                    <a:pt x="248525" y="1410921"/>
                  </a:lnTo>
                  <a:lnTo>
                    <a:pt x="249621" y="1401123"/>
                  </a:lnTo>
                  <a:lnTo>
                    <a:pt x="250800" y="1391324"/>
                  </a:lnTo>
                  <a:lnTo>
                    <a:pt x="252039" y="1381526"/>
                  </a:lnTo>
                  <a:lnTo>
                    <a:pt x="253332" y="1371728"/>
                  </a:lnTo>
                  <a:lnTo>
                    <a:pt x="254710" y="1361930"/>
                  </a:lnTo>
                  <a:lnTo>
                    <a:pt x="256115" y="1352132"/>
                  </a:lnTo>
                  <a:lnTo>
                    <a:pt x="257629" y="1342334"/>
                  </a:lnTo>
                  <a:lnTo>
                    <a:pt x="259166" y="1332536"/>
                  </a:lnTo>
                  <a:lnTo>
                    <a:pt x="260785" y="1322738"/>
                  </a:lnTo>
                  <a:lnTo>
                    <a:pt x="262451" y="1312940"/>
                  </a:lnTo>
                  <a:lnTo>
                    <a:pt x="264171" y="1303142"/>
                  </a:lnTo>
                  <a:lnTo>
                    <a:pt x="265958" y="1293344"/>
                  </a:lnTo>
                  <a:lnTo>
                    <a:pt x="267775" y="1283546"/>
                  </a:lnTo>
                  <a:lnTo>
                    <a:pt x="269676" y="1273748"/>
                  </a:lnTo>
                  <a:lnTo>
                    <a:pt x="271599" y="1263950"/>
                  </a:lnTo>
                  <a:lnTo>
                    <a:pt x="273593" y="1254152"/>
                  </a:lnTo>
                  <a:lnTo>
                    <a:pt x="275620" y="1244354"/>
                  </a:lnTo>
                  <a:lnTo>
                    <a:pt x="277696" y="1234555"/>
                  </a:lnTo>
                  <a:lnTo>
                    <a:pt x="279818" y="1224757"/>
                  </a:lnTo>
                  <a:lnTo>
                    <a:pt x="281969" y="1214959"/>
                  </a:lnTo>
                  <a:lnTo>
                    <a:pt x="284179" y="1205161"/>
                  </a:lnTo>
                  <a:lnTo>
                    <a:pt x="286404" y="1195363"/>
                  </a:lnTo>
                  <a:lnTo>
                    <a:pt x="288686" y="1185565"/>
                  </a:lnTo>
                  <a:lnTo>
                    <a:pt x="290987" y="1175767"/>
                  </a:lnTo>
                  <a:lnTo>
                    <a:pt x="293326" y="1165969"/>
                  </a:lnTo>
                  <a:lnTo>
                    <a:pt x="295692" y="1156171"/>
                  </a:lnTo>
                  <a:lnTo>
                    <a:pt x="298081" y="1146373"/>
                  </a:lnTo>
                  <a:lnTo>
                    <a:pt x="300504" y="1136575"/>
                  </a:lnTo>
                  <a:lnTo>
                    <a:pt x="302936" y="1126777"/>
                  </a:lnTo>
                  <a:lnTo>
                    <a:pt x="305405" y="1116979"/>
                  </a:lnTo>
                  <a:lnTo>
                    <a:pt x="307881" y="1107181"/>
                  </a:lnTo>
                  <a:lnTo>
                    <a:pt x="310379" y="1097383"/>
                  </a:lnTo>
                  <a:lnTo>
                    <a:pt x="312889" y="1087585"/>
                  </a:lnTo>
                  <a:lnTo>
                    <a:pt x="315411" y="1077786"/>
                  </a:lnTo>
                  <a:lnTo>
                    <a:pt x="317944" y="1067988"/>
                  </a:lnTo>
                  <a:lnTo>
                    <a:pt x="320483" y="1058190"/>
                  </a:lnTo>
                  <a:lnTo>
                    <a:pt x="323031" y="1048392"/>
                  </a:lnTo>
                  <a:lnTo>
                    <a:pt x="325581" y="1038594"/>
                  </a:lnTo>
                  <a:lnTo>
                    <a:pt x="328133" y="1028796"/>
                  </a:lnTo>
                  <a:lnTo>
                    <a:pt x="330685" y="1018998"/>
                  </a:lnTo>
                  <a:lnTo>
                    <a:pt x="333236" y="1009200"/>
                  </a:lnTo>
                  <a:lnTo>
                    <a:pt x="335782" y="999402"/>
                  </a:lnTo>
                  <a:lnTo>
                    <a:pt x="338324" y="989604"/>
                  </a:lnTo>
                  <a:lnTo>
                    <a:pt x="340855" y="979806"/>
                  </a:lnTo>
                  <a:lnTo>
                    <a:pt x="343381" y="970008"/>
                  </a:lnTo>
                  <a:lnTo>
                    <a:pt x="345891" y="960210"/>
                  </a:lnTo>
                  <a:lnTo>
                    <a:pt x="348392" y="950412"/>
                  </a:lnTo>
                  <a:lnTo>
                    <a:pt x="350877" y="940614"/>
                  </a:lnTo>
                  <a:lnTo>
                    <a:pt x="353344" y="930816"/>
                  </a:lnTo>
                  <a:lnTo>
                    <a:pt x="355800" y="921017"/>
                  </a:lnTo>
                  <a:lnTo>
                    <a:pt x="358228" y="911219"/>
                  </a:lnTo>
                  <a:lnTo>
                    <a:pt x="360647" y="901421"/>
                  </a:lnTo>
                  <a:lnTo>
                    <a:pt x="363030" y="891623"/>
                  </a:lnTo>
                  <a:lnTo>
                    <a:pt x="365400" y="881825"/>
                  </a:lnTo>
                  <a:lnTo>
                    <a:pt x="367741" y="872027"/>
                  </a:lnTo>
                  <a:lnTo>
                    <a:pt x="370057" y="862229"/>
                  </a:lnTo>
                  <a:lnTo>
                    <a:pt x="372351" y="852431"/>
                  </a:lnTo>
                  <a:lnTo>
                    <a:pt x="374607" y="842633"/>
                  </a:lnTo>
                  <a:lnTo>
                    <a:pt x="376851" y="832835"/>
                  </a:lnTo>
                  <a:lnTo>
                    <a:pt x="379044" y="823037"/>
                  </a:lnTo>
                  <a:lnTo>
                    <a:pt x="381223" y="813239"/>
                  </a:lnTo>
                  <a:lnTo>
                    <a:pt x="383359" y="803441"/>
                  </a:lnTo>
                  <a:lnTo>
                    <a:pt x="385469" y="793643"/>
                  </a:lnTo>
                  <a:lnTo>
                    <a:pt x="387546" y="783845"/>
                  </a:lnTo>
                  <a:lnTo>
                    <a:pt x="389583" y="774046"/>
                  </a:lnTo>
                  <a:lnTo>
                    <a:pt x="391601" y="764248"/>
                  </a:lnTo>
                  <a:lnTo>
                    <a:pt x="393562" y="754450"/>
                  </a:lnTo>
                  <a:lnTo>
                    <a:pt x="395509" y="744652"/>
                  </a:lnTo>
                  <a:lnTo>
                    <a:pt x="397401" y="734854"/>
                  </a:lnTo>
                  <a:lnTo>
                    <a:pt x="399269" y="725056"/>
                  </a:lnTo>
                  <a:lnTo>
                    <a:pt x="401097" y="715258"/>
                  </a:lnTo>
                  <a:lnTo>
                    <a:pt x="402886" y="705460"/>
                  </a:lnTo>
                  <a:lnTo>
                    <a:pt x="404648" y="695662"/>
                  </a:lnTo>
                  <a:lnTo>
                    <a:pt x="406356" y="685864"/>
                  </a:lnTo>
                  <a:lnTo>
                    <a:pt x="408047" y="676066"/>
                  </a:lnTo>
                  <a:lnTo>
                    <a:pt x="409678" y="666268"/>
                  </a:lnTo>
                  <a:lnTo>
                    <a:pt x="411288" y="656470"/>
                  </a:lnTo>
                  <a:lnTo>
                    <a:pt x="412853" y="646672"/>
                  </a:lnTo>
                  <a:lnTo>
                    <a:pt x="414381" y="636874"/>
                  </a:lnTo>
                  <a:lnTo>
                    <a:pt x="415880" y="627076"/>
                  </a:lnTo>
                  <a:lnTo>
                    <a:pt x="417328" y="617277"/>
                  </a:lnTo>
                  <a:lnTo>
                    <a:pt x="418760" y="607479"/>
                  </a:lnTo>
                  <a:lnTo>
                    <a:pt x="420128" y="597681"/>
                  </a:lnTo>
                  <a:lnTo>
                    <a:pt x="421480" y="587883"/>
                  </a:lnTo>
                  <a:lnTo>
                    <a:pt x="422784" y="578085"/>
                  </a:lnTo>
                  <a:lnTo>
                    <a:pt x="424058" y="568287"/>
                  </a:lnTo>
                  <a:lnTo>
                    <a:pt x="425299" y="558489"/>
                  </a:lnTo>
                  <a:lnTo>
                    <a:pt x="426495" y="548691"/>
                  </a:lnTo>
                  <a:lnTo>
                    <a:pt x="427674" y="538893"/>
                  </a:lnTo>
                  <a:lnTo>
                    <a:pt x="428796" y="529095"/>
                  </a:lnTo>
                  <a:lnTo>
                    <a:pt x="429904" y="519297"/>
                  </a:lnTo>
                  <a:lnTo>
                    <a:pt x="430963" y="509499"/>
                  </a:lnTo>
                  <a:lnTo>
                    <a:pt x="431998" y="499701"/>
                  </a:lnTo>
                  <a:lnTo>
                    <a:pt x="432999" y="489903"/>
                  </a:lnTo>
                  <a:lnTo>
                    <a:pt x="433965" y="480105"/>
                  </a:lnTo>
                  <a:lnTo>
                    <a:pt x="434910" y="470307"/>
                  </a:lnTo>
                  <a:lnTo>
                    <a:pt x="435808" y="460508"/>
                  </a:lnTo>
                  <a:lnTo>
                    <a:pt x="436694" y="450710"/>
                  </a:lnTo>
                  <a:lnTo>
                    <a:pt x="437532" y="440912"/>
                  </a:lnTo>
                  <a:lnTo>
                    <a:pt x="438354" y="431114"/>
                  </a:lnTo>
                  <a:lnTo>
                    <a:pt x="439142" y="421316"/>
                  </a:lnTo>
                  <a:lnTo>
                    <a:pt x="439903" y="411518"/>
                  </a:lnTo>
                  <a:lnTo>
                    <a:pt x="440642" y="401720"/>
                  </a:lnTo>
                  <a:lnTo>
                    <a:pt x="441344" y="391922"/>
                  </a:lnTo>
                  <a:lnTo>
                    <a:pt x="442036" y="382124"/>
                  </a:lnTo>
                  <a:lnTo>
                    <a:pt x="442684" y="372326"/>
                  </a:lnTo>
                  <a:lnTo>
                    <a:pt x="443320" y="362528"/>
                  </a:lnTo>
                  <a:lnTo>
                    <a:pt x="443926" y="352730"/>
                  </a:lnTo>
                  <a:lnTo>
                    <a:pt x="444511" y="342932"/>
                  </a:lnTo>
                  <a:lnTo>
                    <a:pt x="445076" y="333134"/>
                  </a:lnTo>
                  <a:lnTo>
                    <a:pt x="445612" y="323336"/>
                  </a:lnTo>
                  <a:lnTo>
                    <a:pt x="446138" y="313538"/>
                  </a:lnTo>
                  <a:lnTo>
                    <a:pt x="446628" y="303739"/>
                  </a:lnTo>
                  <a:lnTo>
                    <a:pt x="447110" y="293941"/>
                  </a:lnTo>
                  <a:lnTo>
                    <a:pt x="447564" y="284143"/>
                  </a:lnTo>
                  <a:lnTo>
                    <a:pt x="448004" y="274345"/>
                  </a:lnTo>
                  <a:lnTo>
                    <a:pt x="448425" y="264547"/>
                  </a:lnTo>
                  <a:lnTo>
                    <a:pt x="448826" y="254749"/>
                  </a:lnTo>
                  <a:lnTo>
                    <a:pt x="449215" y="244951"/>
                  </a:lnTo>
                  <a:lnTo>
                    <a:pt x="449579" y="235153"/>
                  </a:lnTo>
                  <a:lnTo>
                    <a:pt x="449935" y="225355"/>
                  </a:lnTo>
                  <a:lnTo>
                    <a:pt x="450268" y="215557"/>
                  </a:lnTo>
                  <a:lnTo>
                    <a:pt x="450591" y="205759"/>
                  </a:lnTo>
                  <a:lnTo>
                    <a:pt x="450898" y="195961"/>
                  </a:lnTo>
                  <a:lnTo>
                    <a:pt x="451190" y="186163"/>
                  </a:lnTo>
                  <a:lnTo>
                    <a:pt x="451473" y="176365"/>
                  </a:lnTo>
                  <a:lnTo>
                    <a:pt x="451736" y="166567"/>
                  </a:lnTo>
                  <a:lnTo>
                    <a:pt x="451994" y="156769"/>
                  </a:lnTo>
                  <a:lnTo>
                    <a:pt x="452232" y="146970"/>
                  </a:lnTo>
                  <a:lnTo>
                    <a:pt x="452464" y="137172"/>
                  </a:lnTo>
                  <a:lnTo>
                    <a:pt x="452683" y="127374"/>
                  </a:lnTo>
                  <a:lnTo>
                    <a:pt x="452891" y="117576"/>
                  </a:lnTo>
                  <a:lnTo>
                    <a:pt x="453091" y="107778"/>
                  </a:lnTo>
                  <a:lnTo>
                    <a:pt x="453277" y="97980"/>
                  </a:lnTo>
                  <a:lnTo>
                    <a:pt x="453460" y="88182"/>
                  </a:lnTo>
                  <a:lnTo>
                    <a:pt x="453626" y="78384"/>
                  </a:lnTo>
                  <a:lnTo>
                    <a:pt x="453790" y="68586"/>
                  </a:lnTo>
                  <a:lnTo>
                    <a:pt x="453941" y="58788"/>
                  </a:lnTo>
                  <a:lnTo>
                    <a:pt x="454087" y="48990"/>
                  </a:lnTo>
                  <a:lnTo>
                    <a:pt x="454225" y="39192"/>
                  </a:lnTo>
                  <a:lnTo>
                    <a:pt x="454354" y="29394"/>
                  </a:lnTo>
                  <a:lnTo>
                    <a:pt x="454480" y="19596"/>
                  </a:lnTo>
                  <a:lnTo>
                    <a:pt x="454595" y="9798"/>
                  </a:lnTo>
                  <a:lnTo>
                    <a:pt x="454707" y="0"/>
                  </a:lnTo>
                  <a:lnTo>
                    <a:pt x="458151" y="0"/>
                  </a:lnTo>
                  <a:lnTo>
                    <a:pt x="458263" y="9798"/>
                  </a:lnTo>
                  <a:lnTo>
                    <a:pt x="458378" y="19596"/>
                  </a:lnTo>
                  <a:lnTo>
                    <a:pt x="458503" y="29394"/>
                  </a:lnTo>
                  <a:lnTo>
                    <a:pt x="458633" y="39192"/>
                  </a:lnTo>
                  <a:lnTo>
                    <a:pt x="458771" y="48990"/>
                  </a:lnTo>
                  <a:lnTo>
                    <a:pt x="458916" y="58788"/>
                  </a:lnTo>
                  <a:lnTo>
                    <a:pt x="459068" y="68586"/>
                  </a:lnTo>
                  <a:lnTo>
                    <a:pt x="459231" y="78384"/>
                  </a:lnTo>
                  <a:lnTo>
                    <a:pt x="459398" y="88182"/>
                  </a:lnTo>
                  <a:lnTo>
                    <a:pt x="459580" y="97980"/>
                  </a:lnTo>
                  <a:lnTo>
                    <a:pt x="459767" y="107778"/>
                  </a:lnTo>
                  <a:lnTo>
                    <a:pt x="459967" y="117576"/>
                  </a:lnTo>
                  <a:lnTo>
                    <a:pt x="460175" y="127374"/>
                  </a:lnTo>
                  <a:lnTo>
                    <a:pt x="460393" y="137172"/>
                  </a:lnTo>
                  <a:lnTo>
                    <a:pt x="460626" y="146970"/>
                  </a:lnTo>
                  <a:lnTo>
                    <a:pt x="460864" y="156769"/>
                  </a:lnTo>
                  <a:lnTo>
                    <a:pt x="461122" y="166567"/>
                  </a:lnTo>
                  <a:lnTo>
                    <a:pt x="461385" y="176365"/>
                  </a:lnTo>
                  <a:lnTo>
                    <a:pt x="461668" y="186163"/>
                  </a:lnTo>
                  <a:lnTo>
                    <a:pt x="461960" y="195961"/>
                  </a:lnTo>
                  <a:lnTo>
                    <a:pt x="462266" y="205759"/>
                  </a:lnTo>
                  <a:lnTo>
                    <a:pt x="462589" y="215557"/>
                  </a:lnTo>
                  <a:lnTo>
                    <a:pt x="462922" y="225355"/>
                  </a:lnTo>
                  <a:lnTo>
                    <a:pt x="463279" y="235153"/>
                  </a:lnTo>
                  <a:lnTo>
                    <a:pt x="463642" y="244951"/>
                  </a:lnTo>
                  <a:lnTo>
                    <a:pt x="464032" y="254749"/>
                  </a:lnTo>
                  <a:lnTo>
                    <a:pt x="464432" y="264547"/>
                  </a:lnTo>
                  <a:lnTo>
                    <a:pt x="464853" y="274345"/>
                  </a:lnTo>
                  <a:lnTo>
                    <a:pt x="465293" y="284143"/>
                  </a:lnTo>
                  <a:lnTo>
                    <a:pt x="465747" y="293941"/>
                  </a:lnTo>
                  <a:lnTo>
                    <a:pt x="466229" y="303739"/>
                  </a:lnTo>
                  <a:lnTo>
                    <a:pt x="466720" y="313538"/>
                  </a:lnTo>
                  <a:lnTo>
                    <a:pt x="467246" y="323336"/>
                  </a:lnTo>
                  <a:lnTo>
                    <a:pt x="467782" y="333134"/>
                  </a:lnTo>
                  <a:lnTo>
                    <a:pt x="468347" y="342932"/>
                  </a:lnTo>
                  <a:lnTo>
                    <a:pt x="468932" y="352730"/>
                  </a:lnTo>
                  <a:lnTo>
                    <a:pt x="469537" y="362528"/>
                  </a:lnTo>
                  <a:lnTo>
                    <a:pt x="470174" y="372326"/>
                  </a:lnTo>
                  <a:lnTo>
                    <a:pt x="470822" y="382124"/>
                  </a:lnTo>
                  <a:lnTo>
                    <a:pt x="471513" y="391922"/>
                  </a:lnTo>
                  <a:lnTo>
                    <a:pt x="472215" y="401720"/>
                  </a:lnTo>
                  <a:lnTo>
                    <a:pt x="472955" y="411518"/>
                  </a:lnTo>
                  <a:lnTo>
                    <a:pt x="473715" y="421316"/>
                  </a:lnTo>
                  <a:lnTo>
                    <a:pt x="474504" y="431114"/>
                  </a:lnTo>
                  <a:lnTo>
                    <a:pt x="475325" y="440912"/>
                  </a:lnTo>
                  <a:lnTo>
                    <a:pt x="476164" y="450710"/>
                  </a:lnTo>
                  <a:lnTo>
                    <a:pt x="477050" y="460508"/>
                  </a:lnTo>
                  <a:lnTo>
                    <a:pt x="477948" y="470307"/>
                  </a:lnTo>
                  <a:lnTo>
                    <a:pt x="478893" y="480105"/>
                  </a:lnTo>
                  <a:lnTo>
                    <a:pt x="479858" y="489903"/>
                  </a:lnTo>
                  <a:lnTo>
                    <a:pt x="480860" y="499701"/>
                  </a:lnTo>
                  <a:lnTo>
                    <a:pt x="481895" y="509499"/>
                  </a:lnTo>
                  <a:lnTo>
                    <a:pt x="482954" y="519297"/>
                  </a:lnTo>
                  <a:lnTo>
                    <a:pt x="484062" y="529095"/>
                  </a:lnTo>
                  <a:lnTo>
                    <a:pt x="485184" y="538893"/>
                  </a:lnTo>
                  <a:lnTo>
                    <a:pt x="486362" y="548691"/>
                  </a:lnTo>
                  <a:lnTo>
                    <a:pt x="487559" y="558489"/>
                  </a:lnTo>
                  <a:lnTo>
                    <a:pt x="488800" y="568287"/>
                  </a:lnTo>
                  <a:lnTo>
                    <a:pt x="490074" y="578085"/>
                  </a:lnTo>
                  <a:lnTo>
                    <a:pt x="491378" y="587883"/>
                  </a:lnTo>
                  <a:lnTo>
                    <a:pt x="492730" y="597681"/>
                  </a:lnTo>
                  <a:lnTo>
                    <a:pt x="494098" y="607479"/>
                  </a:lnTo>
                  <a:lnTo>
                    <a:pt x="495530" y="617277"/>
                  </a:lnTo>
                  <a:lnTo>
                    <a:pt x="496978" y="627076"/>
                  </a:lnTo>
                  <a:lnTo>
                    <a:pt x="498476" y="636874"/>
                  </a:lnTo>
                  <a:lnTo>
                    <a:pt x="500005" y="646672"/>
                  </a:lnTo>
                  <a:lnTo>
                    <a:pt x="501569" y="656470"/>
                  </a:lnTo>
                  <a:lnTo>
                    <a:pt x="503180" y="666268"/>
                  </a:lnTo>
                  <a:lnTo>
                    <a:pt x="504810" y="676066"/>
                  </a:lnTo>
                  <a:lnTo>
                    <a:pt x="506502" y="685864"/>
                  </a:lnTo>
                  <a:lnTo>
                    <a:pt x="508209" y="695662"/>
                  </a:lnTo>
                  <a:lnTo>
                    <a:pt x="509972" y="705460"/>
                  </a:lnTo>
                  <a:lnTo>
                    <a:pt x="511760" y="715258"/>
                  </a:lnTo>
                  <a:lnTo>
                    <a:pt x="513588" y="725056"/>
                  </a:lnTo>
                  <a:lnTo>
                    <a:pt x="515457" y="734854"/>
                  </a:lnTo>
                  <a:lnTo>
                    <a:pt x="517349" y="744652"/>
                  </a:lnTo>
                  <a:lnTo>
                    <a:pt x="519296" y="754450"/>
                  </a:lnTo>
                  <a:lnTo>
                    <a:pt x="521257" y="764248"/>
                  </a:lnTo>
                  <a:lnTo>
                    <a:pt x="523275" y="774046"/>
                  </a:lnTo>
                  <a:lnTo>
                    <a:pt x="525311" y="783845"/>
                  </a:lnTo>
                  <a:lnTo>
                    <a:pt x="527389" y="793643"/>
                  </a:lnTo>
                  <a:lnTo>
                    <a:pt x="529499" y="803441"/>
                  </a:lnTo>
                  <a:lnTo>
                    <a:pt x="531635" y="813239"/>
                  </a:lnTo>
                  <a:lnTo>
                    <a:pt x="533814" y="823037"/>
                  </a:lnTo>
                  <a:lnTo>
                    <a:pt x="536006" y="832835"/>
                  </a:lnTo>
                  <a:lnTo>
                    <a:pt x="538250" y="842633"/>
                  </a:lnTo>
                  <a:lnTo>
                    <a:pt x="540507" y="852431"/>
                  </a:lnTo>
                  <a:lnTo>
                    <a:pt x="542801" y="862229"/>
                  </a:lnTo>
                  <a:lnTo>
                    <a:pt x="545117" y="872027"/>
                  </a:lnTo>
                  <a:lnTo>
                    <a:pt x="547457" y="881825"/>
                  </a:lnTo>
                  <a:lnTo>
                    <a:pt x="549828" y="891623"/>
                  </a:lnTo>
                  <a:lnTo>
                    <a:pt x="552211" y="901421"/>
                  </a:lnTo>
                  <a:lnTo>
                    <a:pt x="554630" y="911219"/>
                  </a:lnTo>
                  <a:lnTo>
                    <a:pt x="557058" y="921017"/>
                  </a:lnTo>
                  <a:lnTo>
                    <a:pt x="559513" y="930816"/>
                  </a:lnTo>
                  <a:lnTo>
                    <a:pt x="561981" y="940614"/>
                  </a:lnTo>
                  <a:lnTo>
                    <a:pt x="564466" y="950412"/>
                  </a:lnTo>
                  <a:lnTo>
                    <a:pt x="566967" y="960210"/>
                  </a:lnTo>
                  <a:lnTo>
                    <a:pt x="569477" y="970008"/>
                  </a:lnTo>
                  <a:lnTo>
                    <a:pt x="572003" y="979806"/>
                  </a:lnTo>
                  <a:lnTo>
                    <a:pt x="574534" y="989604"/>
                  </a:lnTo>
                  <a:lnTo>
                    <a:pt x="577076" y="999402"/>
                  </a:lnTo>
                  <a:lnTo>
                    <a:pt x="579622" y="1009200"/>
                  </a:lnTo>
                  <a:lnTo>
                    <a:pt x="582172" y="1018998"/>
                  </a:lnTo>
                  <a:lnTo>
                    <a:pt x="584724" y="1028796"/>
                  </a:lnTo>
                  <a:lnTo>
                    <a:pt x="587277" y="1038594"/>
                  </a:lnTo>
                  <a:lnTo>
                    <a:pt x="589827" y="1048392"/>
                  </a:lnTo>
                  <a:lnTo>
                    <a:pt x="592375" y="1058190"/>
                  </a:lnTo>
                  <a:lnTo>
                    <a:pt x="594913" y="1067988"/>
                  </a:lnTo>
                  <a:lnTo>
                    <a:pt x="597447" y="1077786"/>
                  </a:lnTo>
                  <a:lnTo>
                    <a:pt x="599969" y="1087585"/>
                  </a:lnTo>
                  <a:lnTo>
                    <a:pt x="602478" y="1097383"/>
                  </a:lnTo>
                  <a:lnTo>
                    <a:pt x="604977" y="1107181"/>
                  </a:lnTo>
                  <a:lnTo>
                    <a:pt x="607453" y="1116979"/>
                  </a:lnTo>
                  <a:lnTo>
                    <a:pt x="609921" y="1126777"/>
                  </a:lnTo>
                  <a:lnTo>
                    <a:pt x="612354" y="1136575"/>
                  </a:lnTo>
                  <a:lnTo>
                    <a:pt x="614777" y="1146373"/>
                  </a:lnTo>
                  <a:lnTo>
                    <a:pt x="617165" y="1156171"/>
                  </a:lnTo>
                  <a:lnTo>
                    <a:pt x="619532" y="1165969"/>
                  </a:lnTo>
                  <a:lnTo>
                    <a:pt x="621871" y="1175767"/>
                  </a:lnTo>
                  <a:lnTo>
                    <a:pt x="624171" y="1185565"/>
                  </a:lnTo>
                  <a:lnTo>
                    <a:pt x="626454" y="1195363"/>
                  </a:lnTo>
                  <a:lnTo>
                    <a:pt x="628679" y="1205161"/>
                  </a:lnTo>
                  <a:lnTo>
                    <a:pt x="630889" y="1214959"/>
                  </a:lnTo>
                  <a:lnTo>
                    <a:pt x="633040" y="1224757"/>
                  </a:lnTo>
                  <a:lnTo>
                    <a:pt x="635162" y="1234555"/>
                  </a:lnTo>
                  <a:lnTo>
                    <a:pt x="637238" y="1244354"/>
                  </a:lnTo>
                  <a:lnTo>
                    <a:pt x="639264" y="1254152"/>
                  </a:lnTo>
                  <a:lnTo>
                    <a:pt x="641259" y="1263950"/>
                  </a:lnTo>
                  <a:lnTo>
                    <a:pt x="643181" y="1273748"/>
                  </a:lnTo>
                  <a:lnTo>
                    <a:pt x="645083" y="1283546"/>
                  </a:lnTo>
                  <a:lnTo>
                    <a:pt x="646900" y="1293344"/>
                  </a:lnTo>
                  <a:lnTo>
                    <a:pt x="648687" y="1303142"/>
                  </a:lnTo>
                  <a:lnTo>
                    <a:pt x="650407" y="1312940"/>
                  </a:lnTo>
                  <a:lnTo>
                    <a:pt x="652072" y="1322738"/>
                  </a:lnTo>
                  <a:lnTo>
                    <a:pt x="653691" y="1332536"/>
                  </a:lnTo>
                  <a:lnTo>
                    <a:pt x="655229" y="1342334"/>
                  </a:lnTo>
                  <a:lnTo>
                    <a:pt x="656742" y="1352132"/>
                  </a:lnTo>
                  <a:lnTo>
                    <a:pt x="658148" y="1361930"/>
                  </a:lnTo>
                  <a:lnTo>
                    <a:pt x="659526" y="1371728"/>
                  </a:lnTo>
                  <a:lnTo>
                    <a:pt x="660819" y="1381526"/>
                  </a:lnTo>
                  <a:lnTo>
                    <a:pt x="662058" y="1391324"/>
                  </a:lnTo>
                  <a:lnTo>
                    <a:pt x="663237" y="1401123"/>
                  </a:lnTo>
                  <a:lnTo>
                    <a:pt x="664333" y="1410921"/>
                  </a:lnTo>
                  <a:lnTo>
                    <a:pt x="665394" y="1420719"/>
                  </a:lnTo>
                  <a:lnTo>
                    <a:pt x="666345" y="1430517"/>
                  </a:lnTo>
                  <a:lnTo>
                    <a:pt x="667268" y="1440315"/>
                  </a:lnTo>
                  <a:lnTo>
                    <a:pt x="668092" y="1450113"/>
                  </a:lnTo>
                  <a:lnTo>
                    <a:pt x="668867" y="1459911"/>
                  </a:lnTo>
                  <a:lnTo>
                    <a:pt x="669571" y="1469709"/>
                  </a:lnTo>
                  <a:lnTo>
                    <a:pt x="670198" y="1479507"/>
                  </a:lnTo>
                  <a:lnTo>
                    <a:pt x="670782" y="1489305"/>
                  </a:lnTo>
                  <a:lnTo>
                    <a:pt x="671262" y="1499103"/>
                  </a:lnTo>
                  <a:lnTo>
                    <a:pt x="671715" y="1508901"/>
                  </a:lnTo>
                  <a:lnTo>
                    <a:pt x="672062" y="1518699"/>
                  </a:lnTo>
                  <a:lnTo>
                    <a:pt x="672370" y="1528497"/>
                  </a:lnTo>
                  <a:lnTo>
                    <a:pt x="672601" y="1538295"/>
                  </a:lnTo>
                  <a:lnTo>
                    <a:pt x="672767" y="1548093"/>
                  </a:lnTo>
                  <a:lnTo>
                    <a:pt x="672885" y="1557892"/>
                  </a:lnTo>
                  <a:lnTo>
                    <a:pt x="672913" y="1567690"/>
                  </a:lnTo>
                  <a:lnTo>
                    <a:pt x="672916" y="1577488"/>
                  </a:lnTo>
                  <a:lnTo>
                    <a:pt x="672816" y="1587286"/>
                  </a:lnTo>
                  <a:lnTo>
                    <a:pt x="672689" y="1597084"/>
                  </a:lnTo>
                  <a:lnTo>
                    <a:pt x="672486" y="1606882"/>
                  </a:lnTo>
                  <a:lnTo>
                    <a:pt x="672234" y="1616680"/>
                  </a:lnTo>
                  <a:lnTo>
                    <a:pt x="671932" y="1626478"/>
                  </a:lnTo>
                  <a:lnTo>
                    <a:pt x="671563" y="1636276"/>
                  </a:lnTo>
                  <a:lnTo>
                    <a:pt x="671169" y="1646074"/>
                  </a:lnTo>
                  <a:lnTo>
                    <a:pt x="670690" y="1655872"/>
                  </a:lnTo>
                  <a:lnTo>
                    <a:pt x="670193" y="1665670"/>
                  </a:lnTo>
                  <a:lnTo>
                    <a:pt x="669630" y="1675468"/>
                  </a:lnTo>
                  <a:lnTo>
                    <a:pt x="669035" y="1685266"/>
                  </a:lnTo>
                  <a:lnTo>
                    <a:pt x="668397" y="1695064"/>
                  </a:lnTo>
                  <a:lnTo>
                    <a:pt x="667714" y="1704863"/>
                  </a:lnTo>
                  <a:lnTo>
                    <a:pt x="667009" y="1714661"/>
                  </a:lnTo>
                  <a:lnTo>
                    <a:pt x="666249" y="1724459"/>
                  </a:lnTo>
                  <a:lnTo>
                    <a:pt x="665475" y="1734257"/>
                  </a:lnTo>
                  <a:lnTo>
                    <a:pt x="664656" y="1744055"/>
                  </a:lnTo>
                  <a:lnTo>
                    <a:pt x="663820" y="1753853"/>
                  </a:lnTo>
                  <a:lnTo>
                    <a:pt x="662954" y="1763651"/>
                  </a:lnTo>
                  <a:lnTo>
                    <a:pt x="662067" y="1773449"/>
                  </a:lnTo>
                  <a:lnTo>
                    <a:pt x="661164" y="1783247"/>
                  </a:lnTo>
                  <a:lnTo>
                    <a:pt x="660237" y="1793045"/>
                  </a:lnTo>
                  <a:lnTo>
                    <a:pt x="659304" y="1802843"/>
                  </a:lnTo>
                  <a:lnTo>
                    <a:pt x="658351" y="1812641"/>
                  </a:lnTo>
                  <a:lnTo>
                    <a:pt x="657394" y="1822439"/>
                  </a:lnTo>
                  <a:lnTo>
                    <a:pt x="656428" y="1832237"/>
                  </a:lnTo>
                  <a:lnTo>
                    <a:pt x="655460" y="1842035"/>
                  </a:lnTo>
                  <a:lnTo>
                    <a:pt x="654489" y="1851833"/>
                  </a:lnTo>
                  <a:lnTo>
                    <a:pt x="653522" y="1861632"/>
                  </a:lnTo>
                  <a:lnTo>
                    <a:pt x="652556" y="1871430"/>
                  </a:lnTo>
                  <a:lnTo>
                    <a:pt x="651602" y="1881228"/>
                  </a:lnTo>
                  <a:lnTo>
                    <a:pt x="650653" y="1891026"/>
                  </a:lnTo>
                  <a:lnTo>
                    <a:pt x="649720" y="1900824"/>
                  </a:lnTo>
                  <a:lnTo>
                    <a:pt x="648800" y="1910622"/>
                  </a:lnTo>
                  <a:lnTo>
                    <a:pt x="647896" y="1920420"/>
                  </a:lnTo>
                  <a:lnTo>
                    <a:pt x="647017" y="1930218"/>
                  </a:lnTo>
                  <a:lnTo>
                    <a:pt x="646149" y="1940016"/>
                  </a:lnTo>
                  <a:lnTo>
                    <a:pt x="645323" y="1949814"/>
                  </a:lnTo>
                  <a:lnTo>
                    <a:pt x="644508" y="1959612"/>
                  </a:lnTo>
                  <a:lnTo>
                    <a:pt x="643738" y="1969410"/>
                  </a:lnTo>
                  <a:lnTo>
                    <a:pt x="642990" y="1979208"/>
                  </a:lnTo>
                  <a:lnTo>
                    <a:pt x="642279" y="1989006"/>
                  </a:lnTo>
                  <a:lnTo>
                    <a:pt x="641609" y="1998804"/>
                  </a:lnTo>
                  <a:lnTo>
                    <a:pt x="640964" y="2008602"/>
                  </a:lnTo>
                  <a:lnTo>
                    <a:pt x="640382" y="2018401"/>
                  </a:lnTo>
                  <a:lnTo>
                    <a:pt x="639817" y="2028199"/>
                  </a:lnTo>
                  <a:lnTo>
                    <a:pt x="639324" y="2037997"/>
                  </a:lnTo>
                  <a:lnTo>
                    <a:pt x="638860" y="2047795"/>
                  </a:lnTo>
                  <a:lnTo>
                    <a:pt x="638452" y="2057593"/>
                  </a:lnTo>
                  <a:lnTo>
                    <a:pt x="638096" y="2067391"/>
                  </a:lnTo>
                  <a:lnTo>
                    <a:pt x="637780" y="2077189"/>
                  </a:lnTo>
                  <a:lnTo>
                    <a:pt x="637539" y="2086987"/>
                  </a:lnTo>
                  <a:lnTo>
                    <a:pt x="637321" y="2096785"/>
                  </a:lnTo>
                  <a:lnTo>
                    <a:pt x="637202" y="2106583"/>
                  </a:lnTo>
                  <a:lnTo>
                    <a:pt x="637109" y="2116381"/>
                  </a:lnTo>
                  <a:lnTo>
                    <a:pt x="637095" y="2126179"/>
                  </a:lnTo>
                  <a:lnTo>
                    <a:pt x="637134" y="2135977"/>
                  </a:lnTo>
                  <a:lnTo>
                    <a:pt x="637229" y="2145775"/>
                  </a:lnTo>
                  <a:lnTo>
                    <a:pt x="637405" y="2155573"/>
                  </a:lnTo>
                  <a:lnTo>
                    <a:pt x="637612" y="2165371"/>
                  </a:lnTo>
                  <a:lnTo>
                    <a:pt x="637929" y="2175170"/>
                  </a:lnTo>
                  <a:lnTo>
                    <a:pt x="638274" y="2184968"/>
                  </a:lnTo>
                  <a:lnTo>
                    <a:pt x="638715" y="2194766"/>
                  </a:lnTo>
                  <a:lnTo>
                    <a:pt x="639206" y="2204564"/>
                  </a:lnTo>
                  <a:lnTo>
                    <a:pt x="639767" y="2214362"/>
                  </a:lnTo>
                  <a:lnTo>
                    <a:pt x="640408" y="2224160"/>
                  </a:lnTo>
                  <a:lnTo>
                    <a:pt x="641091" y="2233958"/>
                  </a:lnTo>
                  <a:lnTo>
                    <a:pt x="641884" y="2243756"/>
                  </a:lnTo>
                  <a:lnTo>
                    <a:pt x="642705" y="2253554"/>
                  </a:lnTo>
                  <a:lnTo>
                    <a:pt x="643635" y="2263352"/>
                  </a:lnTo>
                  <a:lnTo>
                    <a:pt x="644610" y="2273150"/>
                  </a:lnTo>
                  <a:lnTo>
                    <a:pt x="645665" y="2282948"/>
                  </a:lnTo>
                  <a:lnTo>
                    <a:pt x="646794" y="2292746"/>
                  </a:lnTo>
                  <a:lnTo>
                    <a:pt x="647974" y="2302544"/>
                  </a:lnTo>
                  <a:lnTo>
                    <a:pt x="649257" y="2312342"/>
                  </a:lnTo>
                  <a:lnTo>
                    <a:pt x="650568" y="2322140"/>
                  </a:lnTo>
                  <a:lnTo>
                    <a:pt x="651997" y="2331939"/>
                  </a:lnTo>
                  <a:lnTo>
                    <a:pt x="653462" y="2341737"/>
                  </a:lnTo>
                  <a:lnTo>
                    <a:pt x="655014" y="2351535"/>
                  </a:lnTo>
                  <a:lnTo>
                    <a:pt x="656630" y="2361333"/>
                  </a:lnTo>
                  <a:lnTo>
                    <a:pt x="658304" y="2371131"/>
                  </a:lnTo>
                  <a:lnTo>
                    <a:pt x="660069" y="2380929"/>
                  </a:lnTo>
                  <a:lnTo>
                    <a:pt x="661863" y="2390727"/>
                  </a:lnTo>
                  <a:lnTo>
                    <a:pt x="663775" y="2400525"/>
                  </a:lnTo>
                  <a:lnTo>
                    <a:pt x="665713" y="2410323"/>
                  </a:lnTo>
                  <a:lnTo>
                    <a:pt x="667743" y="2420121"/>
                  </a:lnTo>
                  <a:lnTo>
                    <a:pt x="669824" y="2429919"/>
                  </a:lnTo>
                  <a:lnTo>
                    <a:pt x="671967" y="2439717"/>
                  </a:lnTo>
                  <a:lnTo>
                    <a:pt x="674187" y="2449515"/>
                  </a:lnTo>
                  <a:lnTo>
                    <a:pt x="676442" y="2459313"/>
                  </a:lnTo>
                  <a:lnTo>
                    <a:pt x="678797" y="2469111"/>
                  </a:lnTo>
                  <a:lnTo>
                    <a:pt x="681176" y="2478910"/>
                  </a:lnTo>
                  <a:lnTo>
                    <a:pt x="683644" y="2488708"/>
                  </a:lnTo>
                  <a:lnTo>
                    <a:pt x="686152" y="2498506"/>
                  </a:lnTo>
                  <a:lnTo>
                    <a:pt x="688723" y="2508304"/>
                  </a:lnTo>
                  <a:lnTo>
                    <a:pt x="691354" y="2518102"/>
                  </a:lnTo>
                  <a:lnTo>
                    <a:pt x="694023" y="2527900"/>
                  </a:lnTo>
                  <a:lnTo>
                    <a:pt x="696772" y="2537698"/>
                  </a:lnTo>
                  <a:lnTo>
                    <a:pt x="699543" y="2547496"/>
                  </a:lnTo>
                  <a:lnTo>
                    <a:pt x="702396" y="2557294"/>
                  </a:lnTo>
                  <a:lnTo>
                    <a:pt x="705278" y="2567092"/>
                  </a:lnTo>
                  <a:lnTo>
                    <a:pt x="708218" y="2576890"/>
                  </a:lnTo>
                  <a:lnTo>
                    <a:pt x="711202" y="2586688"/>
                  </a:lnTo>
                  <a:lnTo>
                    <a:pt x="714224" y="2596486"/>
                  </a:lnTo>
                  <a:lnTo>
                    <a:pt x="717306" y="2606284"/>
                  </a:lnTo>
                  <a:lnTo>
                    <a:pt x="720406" y="2616082"/>
                  </a:lnTo>
                  <a:lnTo>
                    <a:pt x="723578" y="2625880"/>
                  </a:lnTo>
                  <a:lnTo>
                    <a:pt x="726765" y="2635679"/>
                  </a:lnTo>
                  <a:lnTo>
                    <a:pt x="730004" y="2645477"/>
                  </a:lnTo>
                  <a:lnTo>
                    <a:pt x="733272" y="2655275"/>
                  </a:lnTo>
                  <a:lnTo>
                    <a:pt x="736573" y="2665073"/>
                  </a:lnTo>
                  <a:lnTo>
                    <a:pt x="739913" y="2674871"/>
                  </a:lnTo>
                  <a:lnTo>
                    <a:pt x="743270" y="2684669"/>
                  </a:lnTo>
                  <a:lnTo>
                    <a:pt x="746675" y="2694467"/>
                  </a:lnTo>
                  <a:lnTo>
                    <a:pt x="750091" y="2704265"/>
                  </a:lnTo>
                  <a:lnTo>
                    <a:pt x="753544" y="2714063"/>
                  </a:lnTo>
                  <a:lnTo>
                    <a:pt x="757012" y="2723861"/>
                  </a:lnTo>
                  <a:lnTo>
                    <a:pt x="760503" y="2733659"/>
                  </a:lnTo>
                  <a:lnTo>
                    <a:pt x="764016" y="2743457"/>
                  </a:lnTo>
                  <a:lnTo>
                    <a:pt x="767539" y="2753255"/>
                  </a:lnTo>
                  <a:lnTo>
                    <a:pt x="771086" y="2763053"/>
                  </a:lnTo>
                  <a:lnTo>
                    <a:pt x="774637" y="2772851"/>
                  </a:lnTo>
                  <a:lnTo>
                    <a:pt x="778206" y="2782649"/>
                  </a:lnTo>
                  <a:lnTo>
                    <a:pt x="781778" y="2792448"/>
                  </a:lnTo>
                  <a:lnTo>
                    <a:pt x="785359" y="2802246"/>
                  </a:lnTo>
                  <a:lnTo>
                    <a:pt x="788942" y="2812044"/>
                  </a:lnTo>
                  <a:lnTo>
                    <a:pt x="792526" y="2821842"/>
                  </a:lnTo>
                  <a:lnTo>
                    <a:pt x="796109" y="2831640"/>
                  </a:lnTo>
                  <a:lnTo>
                    <a:pt x="799690" y="2841438"/>
                  </a:lnTo>
                  <a:lnTo>
                    <a:pt x="803262" y="2851236"/>
                  </a:lnTo>
                  <a:lnTo>
                    <a:pt x="806828" y="2861034"/>
                  </a:lnTo>
                  <a:lnTo>
                    <a:pt x="810380" y="2870832"/>
                  </a:lnTo>
                  <a:lnTo>
                    <a:pt x="813919" y="2880630"/>
                  </a:lnTo>
                  <a:lnTo>
                    <a:pt x="817445" y="2890428"/>
                  </a:lnTo>
                  <a:lnTo>
                    <a:pt x="820945" y="2900226"/>
                  </a:lnTo>
                  <a:lnTo>
                    <a:pt x="824435" y="2910024"/>
                  </a:lnTo>
                  <a:lnTo>
                    <a:pt x="827883" y="2919822"/>
                  </a:lnTo>
                  <a:lnTo>
                    <a:pt x="831319" y="2929620"/>
                  </a:lnTo>
                  <a:lnTo>
                    <a:pt x="834713" y="2939418"/>
                  </a:lnTo>
                  <a:lnTo>
                    <a:pt x="838079" y="2949217"/>
                  </a:lnTo>
                  <a:lnTo>
                    <a:pt x="841412" y="2959015"/>
                  </a:lnTo>
                  <a:lnTo>
                    <a:pt x="844697" y="2968813"/>
                  </a:lnTo>
                  <a:lnTo>
                    <a:pt x="847958" y="2978611"/>
                  </a:lnTo>
                  <a:lnTo>
                    <a:pt x="851148" y="2988409"/>
                  </a:lnTo>
                  <a:lnTo>
                    <a:pt x="854317" y="2998207"/>
                  </a:lnTo>
                  <a:lnTo>
                    <a:pt x="857410" y="3008005"/>
                  </a:lnTo>
                  <a:lnTo>
                    <a:pt x="860466" y="3017803"/>
                  </a:lnTo>
                  <a:lnTo>
                    <a:pt x="863461" y="3027601"/>
                  </a:lnTo>
                  <a:lnTo>
                    <a:pt x="866390" y="3037399"/>
                  </a:lnTo>
                  <a:lnTo>
                    <a:pt x="869277" y="3047197"/>
                  </a:lnTo>
                  <a:lnTo>
                    <a:pt x="872065" y="3056995"/>
                  </a:lnTo>
                  <a:lnTo>
                    <a:pt x="874826" y="3066793"/>
                  </a:lnTo>
                  <a:lnTo>
                    <a:pt x="877469" y="3076591"/>
                  </a:lnTo>
                  <a:lnTo>
                    <a:pt x="880071" y="3086389"/>
                  </a:lnTo>
                  <a:lnTo>
                    <a:pt x="882579" y="3096187"/>
                  </a:lnTo>
                  <a:lnTo>
                    <a:pt x="885008" y="3105986"/>
                  </a:lnTo>
                  <a:lnTo>
                    <a:pt x="887371" y="3115784"/>
                  </a:lnTo>
                  <a:lnTo>
                    <a:pt x="889615" y="3125582"/>
                  </a:lnTo>
                  <a:lnTo>
                    <a:pt x="891824" y="3135380"/>
                  </a:lnTo>
                  <a:lnTo>
                    <a:pt x="893871" y="3145178"/>
                  </a:lnTo>
                  <a:lnTo>
                    <a:pt x="895877" y="3154976"/>
                  </a:lnTo>
                  <a:lnTo>
                    <a:pt x="897753" y="3164774"/>
                  </a:lnTo>
                  <a:lnTo>
                    <a:pt x="899545" y="3174572"/>
                  </a:lnTo>
                  <a:lnTo>
                    <a:pt x="901242" y="3184370"/>
                  </a:lnTo>
                  <a:lnTo>
                    <a:pt x="902808" y="3194168"/>
                  </a:lnTo>
                  <a:lnTo>
                    <a:pt x="904318" y="3203966"/>
                  </a:lnTo>
                  <a:lnTo>
                    <a:pt x="905647" y="3213764"/>
                  </a:lnTo>
                  <a:lnTo>
                    <a:pt x="906929" y="3223562"/>
                  </a:lnTo>
                  <a:lnTo>
                    <a:pt x="908045" y="3233360"/>
                  </a:lnTo>
                  <a:lnTo>
                    <a:pt x="909076" y="3243158"/>
                  </a:lnTo>
                  <a:lnTo>
                    <a:pt x="909984" y="3252957"/>
                  </a:lnTo>
                  <a:lnTo>
                    <a:pt x="910756" y="3262755"/>
                  </a:lnTo>
                  <a:lnTo>
                    <a:pt x="911450" y="3272553"/>
                  </a:lnTo>
                  <a:lnTo>
                    <a:pt x="911954" y="3282351"/>
                  </a:lnTo>
                  <a:lnTo>
                    <a:pt x="912407" y="3292149"/>
                  </a:lnTo>
                  <a:lnTo>
                    <a:pt x="912659" y="3301947"/>
                  </a:lnTo>
                  <a:lnTo>
                    <a:pt x="912834" y="3311745"/>
                  </a:lnTo>
                  <a:lnTo>
                    <a:pt x="912858" y="3321543"/>
                  </a:lnTo>
                  <a:lnTo>
                    <a:pt x="912751" y="3331341"/>
                  </a:lnTo>
                  <a:lnTo>
                    <a:pt x="912544" y="3341139"/>
                  </a:lnTo>
                  <a:lnTo>
                    <a:pt x="912150" y="3350937"/>
                  </a:lnTo>
                  <a:lnTo>
                    <a:pt x="911701" y="3360735"/>
                  </a:lnTo>
                  <a:lnTo>
                    <a:pt x="911025" y="3370533"/>
                  </a:lnTo>
                  <a:lnTo>
                    <a:pt x="910285" y="3380331"/>
                  </a:lnTo>
                  <a:lnTo>
                    <a:pt x="909371" y="3390129"/>
                  </a:lnTo>
                  <a:lnTo>
                    <a:pt x="908339" y="3399927"/>
                  </a:lnTo>
                  <a:lnTo>
                    <a:pt x="907188" y="3409726"/>
                  </a:lnTo>
                  <a:lnTo>
                    <a:pt x="905864" y="3419524"/>
                  </a:lnTo>
                  <a:lnTo>
                    <a:pt x="904475" y="3429322"/>
                  </a:lnTo>
                  <a:lnTo>
                    <a:pt x="902860" y="3439120"/>
                  </a:lnTo>
                  <a:lnTo>
                    <a:pt x="901190" y="3448918"/>
                  </a:lnTo>
                  <a:lnTo>
                    <a:pt x="899332" y="3458716"/>
                  </a:lnTo>
                  <a:lnTo>
                    <a:pt x="897374" y="3468514"/>
                  </a:lnTo>
                  <a:lnTo>
                    <a:pt x="895285" y="3478312"/>
                  </a:lnTo>
                  <a:lnTo>
                    <a:pt x="893045" y="3488110"/>
                  </a:lnTo>
                  <a:lnTo>
                    <a:pt x="890729" y="3497908"/>
                  </a:lnTo>
                  <a:lnTo>
                    <a:pt x="888212" y="3507706"/>
                  </a:lnTo>
                  <a:lnTo>
                    <a:pt x="885645" y="3517504"/>
                  </a:lnTo>
                  <a:lnTo>
                    <a:pt x="882887" y="3527302"/>
                  </a:lnTo>
                  <a:lnTo>
                    <a:pt x="880052" y="3537100"/>
                  </a:lnTo>
                  <a:lnTo>
                    <a:pt x="877083" y="3546898"/>
                  </a:lnTo>
                  <a:lnTo>
                    <a:pt x="873990" y="3556696"/>
                  </a:lnTo>
                  <a:lnTo>
                    <a:pt x="870815" y="3566495"/>
                  </a:lnTo>
                  <a:lnTo>
                    <a:pt x="867476" y="3576293"/>
                  </a:lnTo>
                  <a:lnTo>
                    <a:pt x="864091" y="3586091"/>
                  </a:lnTo>
                  <a:lnTo>
                    <a:pt x="860527" y="3595889"/>
                  </a:lnTo>
                  <a:lnTo>
                    <a:pt x="856910" y="3605687"/>
                  </a:lnTo>
                  <a:lnTo>
                    <a:pt x="853165" y="3615485"/>
                  </a:lnTo>
                  <a:lnTo>
                    <a:pt x="849328" y="3625283"/>
                  </a:lnTo>
                  <a:lnTo>
                    <a:pt x="845411" y="3635081"/>
                  </a:lnTo>
                  <a:lnTo>
                    <a:pt x="841369" y="3644879"/>
                  </a:lnTo>
                  <a:lnTo>
                    <a:pt x="837289" y="3654677"/>
                  </a:lnTo>
                  <a:lnTo>
                    <a:pt x="833057" y="3664475"/>
                  </a:lnTo>
                  <a:lnTo>
                    <a:pt x="828792" y="3674273"/>
                  </a:lnTo>
                  <a:lnTo>
                    <a:pt x="824418" y="3684071"/>
                  </a:lnTo>
                  <a:lnTo>
                    <a:pt x="819983" y="3693869"/>
                  </a:lnTo>
                  <a:lnTo>
                    <a:pt x="815477" y="3703667"/>
                  </a:lnTo>
                  <a:lnTo>
                    <a:pt x="810889" y="3713465"/>
                  </a:lnTo>
                  <a:lnTo>
                    <a:pt x="806264" y="3723264"/>
                  </a:lnTo>
                  <a:lnTo>
                    <a:pt x="801539" y="3733062"/>
                  </a:lnTo>
                  <a:lnTo>
                    <a:pt x="796791" y="3742860"/>
                  </a:lnTo>
                  <a:lnTo>
                    <a:pt x="791962" y="3752658"/>
                  </a:lnTo>
                  <a:lnTo>
                    <a:pt x="787100" y="3762456"/>
                  </a:lnTo>
                  <a:lnTo>
                    <a:pt x="782187" y="3772254"/>
                  </a:lnTo>
                  <a:lnTo>
                    <a:pt x="777229" y="3782052"/>
                  </a:lnTo>
                  <a:lnTo>
                    <a:pt x="772244" y="3791850"/>
                  </a:lnTo>
                  <a:lnTo>
                    <a:pt x="767208" y="3801648"/>
                  </a:lnTo>
                  <a:lnTo>
                    <a:pt x="762158" y="3811446"/>
                  </a:lnTo>
                  <a:lnTo>
                    <a:pt x="757065" y="3821244"/>
                  </a:lnTo>
                  <a:lnTo>
                    <a:pt x="751961" y="3831042"/>
                  </a:lnTo>
                  <a:lnTo>
                    <a:pt x="746832" y="3840840"/>
                  </a:lnTo>
                  <a:lnTo>
                    <a:pt x="741690" y="3850638"/>
                  </a:lnTo>
                  <a:lnTo>
                    <a:pt x="736537" y="3860436"/>
                  </a:lnTo>
                  <a:lnTo>
                    <a:pt x="731374" y="3870234"/>
                  </a:lnTo>
                  <a:lnTo>
                    <a:pt x="726209" y="3880033"/>
                  </a:lnTo>
                  <a:lnTo>
                    <a:pt x="721043" y="3889831"/>
                  </a:lnTo>
                  <a:lnTo>
                    <a:pt x="715879" y="3899629"/>
                  </a:lnTo>
                  <a:lnTo>
                    <a:pt x="710723" y="3909427"/>
                  </a:lnTo>
                  <a:lnTo>
                    <a:pt x="705577" y="3919225"/>
                  </a:lnTo>
                  <a:lnTo>
                    <a:pt x="700442" y="3929023"/>
                  </a:lnTo>
                  <a:lnTo>
                    <a:pt x="695330" y="3938821"/>
                  </a:lnTo>
                  <a:lnTo>
                    <a:pt x="690226" y="3948619"/>
                  </a:lnTo>
                  <a:lnTo>
                    <a:pt x="685162" y="3958417"/>
                  </a:lnTo>
                  <a:lnTo>
                    <a:pt x="680109" y="3968215"/>
                  </a:lnTo>
                  <a:lnTo>
                    <a:pt x="675098" y="3978013"/>
                  </a:lnTo>
                  <a:lnTo>
                    <a:pt x="670111" y="3987811"/>
                  </a:lnTo>
                  <a:lnTo>
                    <a:pt x="665160" y="3997609"/>
                  </a:lnTo>
                  <a:lnTo>
                    <a:pt x="660254" y="4007407"/>
                  </a:lnTo>
                  <a:lnTo>
                    <a:pt x="655371" y="4017205"/>
                  </a:lnTo>
                  <a:lnTo>
                    <a:pt x="650556" y="4027004"/>
                  </a:lnTo>
                  <a:lnTo>
                    <a:pt x="645760" y="4036802"/>
                  </a:lnTo>
                  <a:lnTo>
                    <a:pt x="641038" y="4046600"/>
                  </a:lnTo>
                  <a:lnTo>
                    <a:pt x="636348" y="4056398"/>
                  </a:lnTo>
                  <a:lnTo>
                    <a:pt x="631718" y="4066196"/>
                  </a:lnTo>
                  <a:lnTo>
                    <a:pt x="627144" y="4075994"/>
                  </a:lnTo>
                  <a:lnTo>
                    <a:pt x="622611" y="4085792"/>
                  </a:lnTo>
                  <a:lnTo>
                    <a:pt x="618162" y="4095590"/>
                  </a:lnTo>
                  <a:lnTo>
                    <a:pt x="613737" y="4105388"/>
                  </a:lnTo>
                  <a:lnTo>
                    <a:pt x="609416" y="4115186"/>
                  </a:lnTo>
                  <a:lnTo>
                    <a:pt x="605126" y="4124984"/>
                  </a:lnTo>
                  <a:lnTo>
                    <a:pt x="600917" y="4134782"/>
                  </a:lnTo>
                  <a:lnTo>
                    <a:pt x="596769" y="4144580"/>
                  </a:lnTo>
                  <a:lnTo>
                    <a:pt x="592678" y="4154378"/>
                  </a:lnTo>
                  <a:lnTo>
                    <a:pt x="588676" y="4164176"/>
                  </a:lnTo>
                  <a:lnTo>
                    <a:pt x="584705" y="4173974"/>
                  </a:lnTo>
                  <a:lnTo>
                    <a:pt x="580856" y="4183773"/>
                  </a:lnTo>
                  <a:lnTo>
                    <a:pt x="577035" y="4193571"/>
                  </a:lnTo>
                  <a:lnTo>
                    <a:pt x="573313" y="4203369"/>
                  </a:lnTo>
                  <a:lnTo>
                    <a:pt x="569648" y="4213167"/>
                  </a:lnTo>
                  <a:lnTo>
                    <a:pt x="566054" y="4222965"/>
                  </a:lnTo>
                  <a:lnTo>
                    <a:pt x="562547" y="4232763"/>
                  </a:lnTo>
                  <a:lnTo>
                    <a:pt x="559081" y="4242561"/>
                  </a:lnTo>
                  <a:lnTo>
                    <a:pt x="555734" y="4252359"/>
                  </a:lnTo>
                  <a:lnTo>
                    <a:pt x="552417" y="4262157"/>
                  </a:lnTo>
                  <a:lnTo>
                    <a:pt x="549210" y="4271955"/>
                  </a:lnTo>
                  <a:lnTo>
                    <a:pt x="546053" y="4281753"/>
                  </a:lnTo>
                  <a:lnTo>
                    <a:pt x="542976" y="4291551"/>
                  </a:lnTo>
                  <a:lnTo>
                    <a:pt x="539979" y="4301349"/>
                  </a:lnTo>
                  <a:lnTo>
                    <a:pt x="537031" y="4311147"/>
                  </a:lnTo>
                  <a:lnTo>
                    <a:pt x="534192" y="4320945"/>
                  </a:lnTo>
                  <a:lnTo>
                    <a:pt x="531382" y="4330743"/>
                  </a:lnTo>
                  <a:lnTo>
                    <a:pt x="528689" y="4340542"/>
                  </a:lnTo>
                  <a:lnTo>
                    <a:pt x="526035" y="4350340"/>
                  </a:lnTo>
                  <a:lnTo>
                    <a:pt x="523467" y="4360138"/>
                  </a:lnTo>
                  <a:lnTo>
                    <a:pt x="520966" y="4369936"/>
                  </a:lnTo>
                  <a:lnTo>
                    <a:pt x="518521" y="4379734"/>
                  </a:lnTo>
                  <a:lnTo>
                    <a:pt x="516169" y="4389532"/>
                  </a:lnTo>
                  <a:lnTo>
                    <a:pt x="513846" y="4399330"/>
                  </a:lnTo>
                  <a:lnTo>
                    <a:pt x="511640" y="4409128"/>
                  </a:lnTo>
                  <a:lnTo>
                    <a:pt x="509461" y="4418926"/>
                  </a:lnTo>
                  <a:lnTo>
                    <a:pt x="507370" y="4428724"/>
                  </a:lnTo>
                  <a:lnTo>
                    <a:pt x="505332" y="4438522"/>
                  </a:lnTo>
                  <a:lnTo>
                    <a:pt x="503352" y="4448320"/>
                  </a:lnTo>
                  <a:lnTo>
                    <a:pt x="501450" y="4458118"/>
                  </a:lnTo>
                  <a:lnTo>
                    <a:pt x="499580" y="4467916"/>
                  </a:lnTo>
                  <a:lnTo>
                    <a:pt x="497809" y="4477714"/>
                  </a:lnTo>
                  <a:lnTo>
                    <a:pt x="496062" y="4487512"/>
                  </a:lnTo>
                  <a:lnTo>
                    <a:pt x="494400" y="4497311"/>
                  </a:lnTo>
                  <a:lnTo>
                    <a:pt x="492777" y="4507109"/>
                  </a:lnTo>
                  <a:lnTo>
                    <a:pt x="491213" y="4516907"/>
                  </a:lnTo>
                  <a:lnTo>
                    <a:pt x="489709" y="4526705"/>
                  </a:lnTo>
                  <a:lnTo>
                    <a:pt x="488240" y="4536503"/>
                  </a:lnTo>
                  <a:lnTo>
                    <a:pt x="486850" y="4546301"/>
                  </a:lnTo>
                  <a:lnTo>
                    <a:pt x="485481" y="4556099"/>
                  </a:lnTo>
                  <a:lnTo>
                    <a:pt x="484190" y="4565897"/>
                  </a:lnTo>
                  <a:lnTo>
                    <a:pt x="482927" y="4575695"/>
                  </a:lnTo>
                  <a:lnTo>
                    <a:pt x="481720" y="4585493"/>
                  </a:lnTo>
                  <a:lnTo>
                    <a:pt x="480558" y="4595291"/>
                  </a:lnTo>
                  <a:lnTo>
                    <a:pt x="479430" y="4605089"/>
                  </a:lnTo>
                  <a:lnTo>
                    <a:pt x="478364" y="4614887"/>
                  </a:lnTo>
                  <a:lnTo>
                    <a:pt x="477315" y="4624685"/>
                  </a:lnTo>
                  <a:lnTo>
                    <a:pt x="476336" y="4634483"/>
                  </a:lnTo>
                  <a:lnTo>
                    <a:pt x="475375" y="4644281"/>
                  </a:lnTo>
                  <a:lnTo>
                    <a:pt x="474464" y="4654080"/>
                  </a:lnTo>
                  <a:lnTo>
                    <a:pt x="473586" y="4663878"/>
                  </a:lnTo>
                  <a:lnTo>
                    <a:pt x="472741" y="4673676"/>
                  </a:lnTo>
                  <a:lnTo>
                    <a:pt x="471940" y="4683474"/>
                  </a:lnTo>
                  <a:lnTo>
                    <a:pt x="471156" y="4693272"/>
                  </a:lnTo>
                  <a:lnTo>
                    <a:pt x="470428" y="4703070"/>
                  </a:lnTo>
                  <a:lnTo>
                    <a:pt x="469713" y="4712868"/>
                  </a:lnTo>
                  <a:lnTo>
                    <a:pt x="469042" y="4722666"/>
                  </a:lnTo>
                  <a:lnTo>
                    <a:pt x="468393" y="4732464"/>
                  </a:lnTo>
                  <a:lnTo>
                    <a:pt x="467773" y="4742262"/>
                  </a:lnTo>
                  <a:lnTo>
                    <a:pt x="467186" y="4752060"/>
                  </a:lnTo>
                  <a:lnTo>
                    <a:pt x="466614" y="4761858"/>
                  </a:lnTo>
                  <a:lnTo>
                    <a:pt x="466084" y="4771656"/>
                  </a:lnTo>
                  <a:lnTo>
                    <a:pt x="465563" y="4781454"/>
                  </a:lnTo>
                  <a:lnTo>
                    <a:pt x="465080" y="4791252"/>
                  </a:lnTo>
                  <a:lnTo>
                    <a:pt x="464610" y="4801051"/>
                  </a:lnTo>
                  <a:lnTo>
                    <a:pt x="464166" y="4810849"/>
                  </a:lnTo>
                  <a:lnTo>
                    <a:pt x="463744" y="4820647"/>
                  </a:lnTo>
                  <a:lnTo>
                    <a:pt x="463337" y="4830445"/>
                  </a:lnTo>
                  <a:lnTo>
                    <a:pt x="462958" y="4840243"/>
                  </a:lnTo>
                  <a:lnTo>
                    <a:pt x="462588" y="4850041"/>
                  </a:lnTo>
                  <a:lnTo>
                    <a:pt x="462247" y="4859839"/>
                  </a:lnTo>
                  <a:lnTo>
                    <a:pt x="461915" y="4869637"/>
                  </a:lnTo>
                  <a:lnTo>
                    <a:pt x="461604" y="4879435"/>
                  </a:lnTo>
                  <a:lnTo>
                    <a:pt x="461307" y="4889233"/>
                  </a:lnTo>
                  <a:lnTo>
                    <a:pt x="461023" y="4899031"/>
                  </a:lnTo>
                  <a:lnTo>
                    <a:pt x="460759" y="4908829"/>
                  </a:lnTo>
                  <a:lnTo>
                    <a:pt x="460501" y="4918627"/>
                  </a:lnTo>
                  <a:lnTo>
                    <a:pt x="460266" y="4928425"/>
                  </a:lnTo>
                  <a:lnTo>
                    <a:pt x="460036" y="4938223"/>
                  </a:lnTo>
                  <a:lnTo>
                    <a:pt x="459823" y="4948021"/>
                  </a:lnTo>
                  <a:lnTo>
                    <a:pt x="459619" y="4957820"/>
                  </a:lnTo>
                  <a:lnTo>
                    <a:pt x="459425" y="4967618"/>
                  </a:lnTo>
                  <a:lnTo>
                    <a:pt x="459244" y="4977416"/>
                  </a:lnTo>
                  <a:lnTo>
                    <a:pt x="459069" y="4987214"/>
                  </a:lnTo>
                  <a:lnTo>
                    <a:pt x="458910" y="4997012"/>
                  </a:lnTo>
                  <a:lnTo>
                    <a:pt x="458754" y="50068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686390" y="1849793"/>
              <a:ext cx="1175605" cy="3708760"/>
            </a:xfrm>
            <a:custGeom>
              <a:avLst/>
              <a:pathLst>
                <a:path w="1175605" h="3708760">
                  <a:moveTo>
                    <a:pt x="584525" y="3708760"/>
                  </a:moveTo>
                  <a:lnTo>
                    <a:pt x="584227" y="3701502"/>
                  </a:lnTo>
                  <a:lnTo>
                    <a:pt x="583909" y="3694244"/>
                  </a:lnTo>
                  <a:lnTo>
                    <a:pt x="583573" y="3686986"/>
                  </a:lnTo>
                  <a:lnTo>
                    <a:pt x="583196" y="3679728"/>
                  </a:lnTo>
                  <a:lnTo>
                    <a:pt x="582799" y="3672470"/>
                  </a:lnTo>
                  <a:lnTo>
                    <a:pt x="582375" y="3665213"/>
                  </a:lnTo>
                  <a:lnTo>
                    <a:pt x="581908" y="3657955"/>
                  </a:lnTo>
                  <a:lnTo>
                    <a:pt x="581416" y="3650697"/>
                  </a:lnTo>
                  <a:lnTo>
                    <a:pt x="580886" y="3643439"/>
                  </a:lnTo>
                  <a:lnTo>
                    <a:pt x="580310" y="3636181"/>
                  </a:lnTo>
                  <a:lnTo>
                    <a:pt x="579707" y="3628923"/>
                  </a:lnTo>
                  <a:lnTo>
                    <a:pt x="579048" y="3621666"/>
                  </a:lnTo>
                  <a:lnTo>
                    <a:pt x="578345" y="3614408"/>
                  </a:lnTo>
                  <a:lnTo>
                    <a:pt x="577609" y="3607150"/>
                  </a:lnTo>
                  <a:lnTo>
                    <a:pt x="576798" y="3599892"/>
                  </a:lnTo>
                  <a:lnTo>
                    <a:pt x="575944" y="3592634"/>
                  </a:lnTo>
                  <a:lnTo>
                    <a:pt x="575046" y="3585376"/>
                  </a:lnTo>
                  <a:lnTo>
                    <a:pt x="574062" y="3578118"/>
                  </a:lnTo>
                  <a:lnTo>
                    <a:pt x="573034" y="3570861"/>
                  </a:lnTo>
                  <a:lnTo>
                    <a:pt x="571941" y="3563603"/>
                  </a:lnTo>
                  <a:lnTo>
                    <a:pt x="570761" y="3556345"/>
                  </a:lnTo>
                  <a:lnTo>
                    <a:pt x="569532" y="3549087"/>
                  </a:lnTo>
                  <a:lnTo>
                    <a:pt x="568213" y="3541829"/>
                  </a:lnTo>
                  <a:lnTo>
                    <a:pt x="566810" y="3534571"/>
                  </a:lnTo>
                  <a:lnTo>
                    <a:pt x="565351" y="3527314"/>
                  </a:lnTo>
                  <a:lnTo>
                    <a:pt x="563772" y="3520056"/>
                  </a:lnTo>
                  <a:lnTo>
                    <a:pt x="562115" y="3512798"/>
                  </a:lnTo>
                  <a:lnTo>
                    <a:pt x="560393" y="3505540"/>
                  </a:lnTo>
                  <a:lnTo>
                    <a:pt x="558521" y="3498282"/>
                  </a:lnTo>
                  <a:lnTo>
                    <a:pt x="556580" y="3491024"/>
                  </a:lnTo>
                  <a:lnTo>
                    <a:pt x="554543" y="3483766"/>
                  </a:lnTo>
                  <a:lnTo>
                    <a:pt x="552362" y="3476509"/>
                  </a:lnTo>
                  <a:lnTo>
                    <a:pt x="550103" y="3469251"/>
                  </a:lnTo>
                  <a:lnTo>
                    <a:pt x="547716" y="3461993"/>
                  </a:lnTo>
                  <a:lnTo>
                    <a:pt x="545192" y="3454735"/>
                  </a:lnTo>
                  <a:lnTo>
                    <a:pt x="542583" y="3447477"/>
                  </a:lnTo>
                  <a:lnTo>
                    <a:pt x="539808" y="3440219"/>
                  </a:lnTo>
                  <a:lnTo>
                    <a:pt x="536910" y="3432961"/>
                  </a:lnTo>
                  <a:lnTo>
                    <a:pt x="533920" y="3425704"/>
                  </a:lnTo>
                  <a:lnTo>
                    <a:pt x="530722" y="3418446"/>
                  </a:lnTo>
                  <a:lnTo>
                    <a:pt x="527418" y="3411188"/>
                  </a:lnTo>
                  <a:lnTo>
                    <a:pt x="523996" y="3403930"/>
                  </a:lnTo>
                  <a:lnTo>
                    <a:pt x="520363" y="3396672"/>
                  </a:lnTo>
                  <a:lnTo>
                    <a:pt x="516626" y="3389414"/>
                  </a:lnTo>
                  <a:lnTo>
                    <a:pt x="512732" y="3382157"/>
                  </a:lnTo>
                  <a:lnTo>
                    <a:pt x="508647" y="3374899"/>
                  </a:lnTo>
                  <a:lnTo>
                    <a:pt x="504452" y="3367641"/>
                  </a:lnTo>
                  <a:lnTo>
                    <a:pt x="500061" y="3360383"/>
                  </a:lnTo>
                  <a:lnTo>
                    <a:pt x="495501" y="3353125"/>
                  </a:lnTo>
                  <a:lnTo>
                    <a:pt x="490830" y="3345867"/>
                  </a:lnTo>
                  <a:lnTo>
                    <a:pt x="485920" y="3338609"/>
                  </a:lnTo>
                  <a:lnTo>
                    <a:pt x="480872" y="3331352"/>
                  </a:lnTo>
                  <a:lnTo>
                    <a:pt x="475698" y="3324094"/>
                  </a:lnTo>
                  <a:lnTo>
                    <a:pt x="470269" y="3316836"/>
                  </a:lnTo>
                  <a:lnTo>
                    <a:pt x="464723" y="3309578"/>
                  </a:lnTo>
                  <a:lnTo>
                    <a:pt x="459018" y="3302320"/>
                  </a:lnTo>
                  <a:lnTo>
                    <a:pt x="453089" y="3295062"/>
                  </a:lnTo>
                  <a:lnTo>
                    <a:pt x="447046" y="3287805"/>
                  </a:lnTo>
                  <a:lnTo>
                    <a:pt x="440810" y="3280547"/>
                  </a:lnTo>
                  <a:lnTo>
                    <a:pt x="434390" y="3273289"/>
                  </a:lnTo>
                  <a:lnTo>
                    <a:pt x="427856" y="3266031"/>
                  </a:lnTo>
                  <a:lnTo>
                    <a:pt x="421105" y="3258773"/>
                  </a:lnTo>
                  <a:lnTo>
                    <a:pt x="414209" y="3251515"/>
                  </a:lnTo>
                  <a:lnTo>
                    <a:pt x="407204" y="3244257"/>
                  </a:lnTo>
                  <a:lnTo>
                    <a:pt x="399963" y="3237000"/>
                  </a:lnTo>
                  <a:lnTo>
                    <a:pt x="392617" y="3229742"/>
                  </a:lnTo>
                  <a:lnTo>
                    <a:pt x="385145" y="3222484"/>
                  </a:lnTo>
                  <a:lnTo>
                    <a:pt x="377479" y="3215226"/>
                  </a:lnTo>
                  <a:lnTo>
                    <a:pt x="369721" y="3207968"/>
                  </a:lnTo>
                  <a:lnTo>
                    <a:pt x="361824" y="3200710"/>
                  </a:lnTo>
                  <a:lnTo>
                    <a:pt x="353782" y="3193453"/>
                  </a:lnTo>
                  <a:lnTo>
                    <a:pt x="345660" y="3186195"/>
                  </a:lnTo>
                  <a:lnTo>
                    <a:pt x="337398" y="3178937"/>
                  </a:lnTo>
                  <a:lnTo>
                    <a:pt x="329037" y="3171679"/>
                  </a:lnTo>
                  <a:lnTo>
                    <a:pt x="320610" y="3164421"/>
                  </a:lnTo>
                  <a:lnTo>
                    <a:pt x="312056" y="3157163"/>
                  </a:lnTo>
                  <a:lnTo>
                    <a:pt x="303444" y="3149905"/>
                  </a:lnTo>
                  <a:lnTo>
                    <a:pt x="294775" y="3142648"/>
                  </a:lnTo>
                  <a:lnTo>
                    <a:pt x="286019" y="3135390"/>
                  </a:lnTo>
                  <a:lnTo>
                    <a:pt x="277232" y="3128132"/>
                  </a:lnTo>
                  <a:lnTo>
                    <a:pt x="268403" y="3120874"/>
                  </a:lnTo>
                  <a:lnTo>
                    <a:pt x="259538" y="3113616"/>
                  </a:lnTo>
                  <a:lnTo>
                    <a:pt x="250660" y="3106358"/>
                  </a:lnTo>
                  <a:lnTo>
                    <a:pt x="241770" y="3099100"/>
                  </a:lnTo>
                  <a:lnTo>
                    <a:pt x="232887" y="3091843"/>
                  </a:lnTo>
                  <a:lnTo>
                    <a:pt x="224012" y="3084585"/>
                  </a:lnTo>
                  <a:lnTo>
                    <a:pt x="215169" y="3077327"/>
                  </a:lnTo>
                  <a:lnTo>
                    <a:pt x="206363" y="3070069"/>
                  </a:lnTo>
                  <a:lnTo>
                    <a:pt x="197586" y="3062811"/>
                  </a:lnTo>
                  <a:lnTo>
                    <a:pt x="188903" y="3055553"/>
                  </a:lnTo>
                  <a:lnTo>
                    <a:pt x="180274" y="3048296"/>
                  </a:lnTo>
                  <a:lnTo>
                    <a:pt x="171713" y="3041038"/>
                  </a:lnTo>
                  <a:lnTo>
                    <a:pt x="163286" y="3033780"/>
                  </a:lnTo>
                  <a:lnTo>
                    <a:pt x="154934" y="3026522"/>
                  </a:lnTo>
                  <a:lnTo>
                    <a:pt x="146706" y="3019264"/>
                  </a:lnTo>
                  <a:lnTo>
                    <a:pt x="138634" y="3012006"/>
                  </a:lnTo>
                  <a:lnTo>
                    <a:pt x="130658" y="3004748"/>
                  </a:lnTo>
                  <a:lnTo>
                    <a:pt x="122874" y="2997491"/>
                  </a:lnTo>
                  <a:lnTo>
                    <a:pt x="115254" y="2990233"/>
                  </a:lnTo>
                  <a:lnTo>
                    <a:pt x="107750" y="2982975"/>
                  </a:lnTo>
                  <a:lnTo>
                    <a:pt x="100516" y="2975717"/>
                  </a:lnTo>
                  <a:lnTo>
                    <a:pt x="93438" y="2968459"/>
                  </a:lnTo>
                  <a:lnTo>
                    <a:pt x="86517" y="2961201"/>
                  </a:lnTo>
                  <a:lnTo>
                    <a:pt x="79910" y="2953944"/>
                  </a:lnTo>
                  <a:lnTo>
                    <a:pt x="73457" y="2946686"/>
                  </a:lnTo>
                  <a:lnTo>
                    <a:pt x="67230" y="2939428"/>
                  </a:lnTo>
                  <a:lnTo>
                    <a:pt x="61306" y="2932170"/>
                  </a:lnTo>
                  <a:lnTo>
                    <a:pt x="55552" y="2924912"/>
                  </a:lnTo>
                  <a:lnTo>
                    <a:pt x="50097" y="2917654"/>
                  </a:lnTo>
                  <a:lnTo>
                    <a:pt x="44921" y="2910396"/>
                  </a:lnTo>
                  <a:lnTo>
                    <a:pt x="39927" y="2903139"/>
                  </a:lnTo>
                  <a:lnTo>
                    <a:pt x="35309" y="2895881"/>
                  </a:lnTo>
                  <a:lnTo>
                    <a:pt x="30932" y="2888623"/>
                  </a:lnTo>
                  <a:lnTo>
                    <a:pt x="26752" y="2881365"/>
                  </a:lnTo>
                  <a:lnTo>
                    <a:pt x="23013" y="2874107"/>
                  </a:lnTo>
                  <a:lnTo>
                    <a:pt x="19473" y="2866849"/>
                  </a:lnTo>
                  <a:lnTo>
                    <a:pt x="16194" y="2859592"/>
                  </a:lnTo>
                  <a:lnTo>
                    <a:pt x="13311" y="2852334"/>
                  </a:lnTo>
                  <a:lnTo>
                    <a:pt x="10631" y="2845076"/>
                  </a:lnTo>
                  <a:lnTo>
                    <a:pt x="8274" y="2837818"/>
                  </a:lnTo>
                  <a:lnTo>
                    <a:pt x="6258" y="2830560"/>
                  </a:lnTo>
                  <a:lnTo>
                    <a:pt x="4445" y="2823302"/>
                  </a:lnTo>
                  <a:lnTo>
                    <a:pt x="3013" y="2816044"/>
                  </a:lnTo>
                  <a:lnTo>
                    <a:pt x="1860" y="2808787"/>
                  </a:lnTo>
                  <a:lnTo>
                    <a:pt x="907" y="2801529"/>
                  </a:lnTo>
                  <a:lnTo>
                    <a:pt x="385" y="2794271"/>
                  </a:lnTo>
                  <a:lnTo>
                    <a:pt x="77" y="2787013"/>
                  </a:lnTo>
                  <a:lnTo>
                    <a:pt x="0" y="2779755"/>
                  </a:lnTo>
                  <a:lnTo>
                    <a:pt x="320" y="2772497"/>
                  </a:lnTo>
                  <a:lnTo>
                    <a:pt x="826" y="2765239"/>
                  </a:lnTo>
                  <a:lnTo>
                    <a:pt x="1605" y="2757982"/>
                  </a:lnTo>
                  <a:lnTo>
                    <a:pt x="2707" y="2750724"/>
                  </a:lnTo>
                  <a:lnTo>
                    <a:pt x="3984" y="2743466"/>
                  </a:lnTo>
                  <a:lnTo>
                    <a:pt x="5565" y="2736208"/>
                  </a:lnTo>
                  <a:lnTo>
                    <a:pt x="7397" y="2728950"/>
                  </a:lnTo>
                  <a:lnTo>
                    <a:pt x="9392" y="2721692"/>
                  </a:lnTo>
                  <a:lnTo>
                    <a:pt x="11710" y="2714435"/>
                  </a:lnTo>
                  <a:lnTo>
                    <a:pt x="14212" y="2707177"/>
                  </a:lnTo>
                  <a:lnTo>
                    <a:pt x="16872" y="2699919"/>
                  </a:lnTo>
                  <a:lnTo>
                    <a:pt x="19844" y="2692661"/>
                  </a:lnTo>
                  <a:lnTo>
                    <a:pt x="22949" y="2685403"/>
                  </a:lnTo>
                  <a:lnTo>
                    <a:pt x="26231" y="2678145"/>
                  </a:lnTo>
                  <a:lnTo>
                    <a:pt x="29751" y="2670887"/>
                  </a:lnTo>
                  <a:lnTo>
                    <a:pt x="33386" y="2663630"/>
                  </a:lnTo>
                  <a:lnTo>
                    <a:pt x="37207" y="2656372"/>
                  </a:lnTo>
                  <a:lnTo>
                    <a:pt x="41199" y="2649114"/>
                  </a:lnTo>
                  <a:lnTo>
                    <a:pt x="45291" y="2641856"/>
                  </a:lnTo>
                  <a:lnTo>
                    <a:pt x="49564" y="2634598"/>
                  </a:lnTo>
                  <a:lnTo>
                    <a:pt x="53953" y="2627340"/>
                  </a:lnTo>
                  <a:lnTo>
                    <a:pt x="58425" y="2620083"/>
                  </a:lnTo>
                  <a:lnTo>
                    <a:pt x="63064" y="2612825"/>
                  </a:lnTo>
                  <a:lnTo>
                    <a:pt x="67774" y="2605567"/>
                  </a:lnTo>
                  <a:lnTo>
                    <a:pt x="72564" y="2598309"/>
                  </a:lnTo>
                  <a:lnTo>
                    <a:pt x="77472" y="2591051"/>
                  </a:lnTo>
                  <a:lnTo>
                    <a:pt x="82429" y="2583793"/>
                  </a:lnTo>
                  <a:lnTo>
                    <a:pt x="87460" y="2576535"/>
                  </a:lnTo>
                  <a:lnTo>
                    <a:pt x="92560" y="2569278"/>
                  </a:lnTo>
                  <a:lnTo>
                    <a:pt x="97696" y="2562020"/>
                  </a:lnTo>
                  <a:lnTo>
                    <a:pt x="102889" y="2554762"/>
                  </a:lnTo>
                  <a:lnTo>
                    <a:pt x="108116" y="2547504"/>
                  </a:lnTo>
                  <a:lnTo>
                    <a:pt x="113366" y="2540246"/>
                  </a:lnTo>
                  <a:lnTo>
                    <a:pt x="118649" y="2532988"/>
                  </a:lnTo>
                  <a:lnTo>
                    <a:pt x="123942" y="2525731"/>
                  </a:lnTo>
                  <a:lnTo>
                    <a:pt x="129245" y="2518473"/>
                  </a:lnTo>
                  <a:lnTo>
                    <a:pt x="134554" y="2511215"/>
                  </a:lnTo>
                  <a:lnTo>
                    <a:pt x="139859" y="2503957"/>
                  </a:lnTo>
                  <a:lnTo>
                    <a:pt x="145158" y="2496699"/>
                  </a:lnTo>
                  <a:lnTo>
                    <a:pt x="150440" y="2489441"/>
                  </a:lnTo>
                  <a:lnTo>
                    <a:pt x="155708" y="2482183"/>
                  </a:lnTo>
                  <a:lnTo>
                    <a:pt x="160952" y="2474926"/>
                  </a:lnTo>
                  <a:lnTo>
                    <a:pt x="166163" y="2467668"/>
                  </a:lnTo>
                  <a:lnTo>
                    <a:pt x="171353" y="2460410"/>
                  </a:lnTo>
                  <a:lnTo>
                    <a:pt x="176496" y="2453152"/>
                  </a:lnTo>
                  <a:lnTo>
                    <a:pt x="181601" y="2445894"/>
                  </a:lnTo>
                  <a:lnTo>
                    <a:pt x="186678" y="2438636"/>
                  </a:lnTo>
                  <a:lnTo>
                    <a:pt x="191684" y="2431378"/>
                  </a:lnTo>
                  <a:lnTo>
                    <a:pt x="196653" y="2424121"/>
                  </a:lnTo>
                  <a:lnTo>
                    <a:pt x="201579" y="2416863"/>
                  </a:lnTo>
                  <a:lnTo>
                    <a:pt x="206428" y="2409605"/>
                  </a:lnTo>
                  <a:lnTo>
                    <a:pt x="211238" y="2402347"/>
                  </a:lnTo>
                  <a:lnTo>
                    <a:pt x="215986" y="2395089"/>
                  </a:lnTo>
                  <a:lnTo>
                    <a:pt x="220661" y="2387831"/>
                  </a:lnTo>
                  <a:lnTo>
                    <a:pt x="225293" y="2380574"/>
                  </a:lnTo>
                  <a:lnTo>
                    <a:pt x="229845" y="2373316"/>
                  </a:lnTo>
                  <a:lnTo>
                    <a:pt x="234331" y="2366058"/>
                  </a:lnTo>
                  <a:lnTo>
                    <a:pt x="238772" y="2358800"/>
                  </a:lnTo>
                  <a:lnTo>
                    <a:pt x="243114" y="2351542"/>
                  </a:lnTo>
                  <a:lnTo>
                    <a:pt x="247402" y="2344284"/>
                  </a:lnTo>
                  <a:lnTo>
                    <a:pt x="251637" y="2337026"/>
                  </a:lnTo>
                  <a:lnTo>
                    <a:pt x="255768" y="2329769"/>
                  </a:lnTo>
                  <a:lnTo>
                    <a:pt x="259852" y="2322511"/>
                  </a:lnTo>
                  <a:lnTo>
                    <a:pt x="263867" y="2315253"/>
                  </a:lnTo>
                  <a:lnTo>
                    <a:pt x="267792" y="2307995"/>
                  </a:lnTo>
                  <a:lnTo>
                    <a:pt x="271668" y="2300737"/>
                  </a:lnTo>
                  <a:lnTo>
                    <a:pt x="275462" y="2293479"/>
                  </a:lnTo>
                  <a:lnTo>
                    <a:pt x="279179" y="2286222"/>
                  </a:lnTo>
                  <a:lnTo>
                    <a:pt x="282848" y="2278964"/>
                  </a:lnTo>
                  <a:lnTo>
                    <a:pt x="286421" y="2271706"/>
                  </a:lnTo>
                  <a:lnTo>
                    <a:pt x="289933" y="2264448"/>
                  </a:lnTo>
                  <a:lnTo>
                    <a:pt x="293396" y="2257190"/>
                  </a:lnTo>
                  <a:lnTo>
                    <a:pt x="296752" y="2249932"/>
                  </a:lnTo>
                  <a:lnTo>
                    <a:pt x="300060" y="2242674"/>
                  </a:lnTo>
                  <a:lnTo>
                    <a:pt x="303308" y="2235417"/>
                  </a:lnTo>
                  <a:lnTo>
                    <a:pt x="306463" y="2228159"/>
                  </a:lnTo>
                  <a:lnTo>
                    <a:pt x="309573" y="2220901"/>
                  </a:lnTo>
                  <a:lnTo>
                    <a:pt x="312610" y="2213643"/>
                  </a:lnTo>
                  <a:lnTo>
                    <a:pt x="315569" y="2206385"/>
                  </a:lnTo>
                  <a:lnTo>
                    <a:pt x="318484" y="2199127"/>
                  </a:lnTo>
                  <a:lnTo>
                    <a:pt x="321316" y="2191870"/>
                  </a:lnTo>
                  <a:lnTo>
                    <a:pt x="324085" y="2184612"/>
                  </a:lnTo>
                  <a:lnTo>
                    <a:pt x="326810" y="2177354"/>
                  </a:lnTo>
                  <a:lnTo>
                    <a:pt x="329442" y="2170096"/>
                  </a:lnTo>
                  <a:lnTo>
                    <a:pt x="332026" y="2162838"/>
                  </a:lnTo>
                  <a:lnTo>
                    <a:pt x="334560" y="2155580"/>
                  </a:lnTo>
                  <a:lnTo>
                    <a:pt x="337004" y="2148322"/>
                  </a:lnTo>
                  <a:lnTo>
                    <a:pt x="339407" y="2141065"/>
                  </a:lnTo>
                  <a:lnTo>
                    <a:pt x="341750" y="2133807"/>
                  </a:lnTo>
                  <a:lnTo>
                    <a:pt x="344017" y="2126549"/>
                  </a:lnTo>
                  <a:lnTo>
                    <a:pt x="346244" y="2119291"/>
                  </a:lnTo>
                  <a:lnTo>
                    <a:pt x="348400" y="2112033"/>
                  </a:lnTo>
                  <a:lnTo>
                    <a:pt x="350495" y="2104775"/>
                  </a:lnTo>
                  <a:lnTo>
                    <a:pt x="352549" y="2097517"/>
                  </a:lnTo>
                  <a:lnTo>
                    <a:pt x="354524" y="2090260"/>
                  </a:lnTo>
                  <a:lnTo>
                    <a:pt x="356449" y="2083002"/>
                  </a:lnTo>
                  <a:lnTo>
                    <a:pt x="358334" y="2075744"/>
                  </a:lnTo>
                  <a:lnTo>
                    <a:pt x="360132" y="2068486"/>
                  </a:lnTo>
                  <a:lnTo>
                    <a:pt x="361892" y="2061228"/>
                  </a:lnTo>
                  <a:lnTo>
                    <a:pt x="363601" y="2053970"/>
                  </a:lnTo>
                  <a:lnTo>
                    <a:pt x="365235" y="2046713"/>
                  </a:lnTo>
                  <a:lnTo>
                    <a:pt x="366832" y="2039455"/>
                  </a:lnTo>
                  <a:lnTo>
                    <a:pt x="368368" y="2032197"/>
                  </a:lnTo>
                  <a:lnTo>
                    <a:pt x="369842" y="2024939"/>
                  </a:lnTo>
                  <a:lnTo>
                    <a:pt x="371279" y="2017681"/>
                  </a:lnTo>
                  <a:lnTo>
                    <a:pt x="372645" y="2010423"/>
                  </a:lnTo>
                  <a:lnTo>
                    <a:pt x="373961" y="2003165"/>
                  </a:lnTo>
                  <a:lnTo>
                    <a:pt x="375240" y="1995908"/>
                  </a:lnTo>
                  <a:lnTo>
                    <a:pt x="376439" y="1988650"/>
                  </a:lnTo>
                  <a:lnTo>
                    <a:pt x="377598" y="1981392"/>
                  </a:lnTo>
                  <a:lnTo>
                    <a:pt x="378714" y="1974134"/>
                  </a:lnTo>
                  <a:lnTo>
                    <a:pt x="379755" y="1966876"/>
                  </a:lnTo>
                  <a:lnTo>
                    <a:pt x="380761" y="1959618"/>
                  </a:lnTo>
                  <a:lnTo>
                    <a:pt x="381713" y="1952361"/>
                  </a:lnTo>
                  <a:lnTo>
                    <a:pt x="382602" y="1945103"/>
                  </a:lnTo>
                  <a:lnTo>
                    <a:pt x="383455" y="1937845"/>
                  </a:lnTo>
                  <a:lnTo>
                    <a:pt x="384247" y="1930587"/>
                  </a:lnTo>
                  <a:lnTo>
                    <a:pt x="384985" y="1923329"/>
                  </a:lnTo>
                  <a:lnTo>
                    <a:pt x="385689" y="1916071"/>
                  </a:lnTo>
                  <a:lnTo>
                    <a:pt x="386322" y="1908813"/>
                  </a:lnTo>
                  <a:lnTo>
                    <a:pt x="386913" y="1901556"/>
                  </a:lnTo>
                  <a:lnTo>
                    <a:pt x="387468" y="1894298"/>
                  </a:lnTo>
                  <a:lnTo>
                    <a:pt x="387948" y="1887040"/>
                  </a:lnTo>
                  <a:lnTo>
                    <a:pt x="388394" y="1879782"/>
                  </a:lnTo>
                  <a:lnTo>
                    <a:pt x="388796" y="1872524"/>
                  </a:lnTo>
                  <a:lnTo>
                    <a:pt x="389134" y="1865266"/>
                  </a:lnTo>
                  <a:lnTo>
                    <a:pt x="389439" y="1858009"/>
                  </a:lnTo>
                  <a:lnTo>
                    <a:pt x="389691" y="1850751"/>
                  </a:lnTo>
                  <a:lnTo>
                    <a:pt x="389891" y="1843493"/>
                  </a:lnTo>
                  <a:lnTo>
                    <a:pt x="390058" y="1836235"/>
                  </a:lnTo>
                  <a:lnTo>
                    <a:pt x="390166" y="1828977"/>
                  </a:lnTo>
                  <a:lnTo>
                    <a:pt x="390231" y="1821719"/>
                  </a:lnTo>
                  <a:lnTo>
                    <a:pt x="390266" y="1814461"/>
                  </a:lnTo>
                  <a:lnTo>
                    <a:pt x="390234" y="1807204"/>
                  </a:lnTo>
                  <a:lnTo>
                    <a:pt x="390171" y="1799946"/>
                  </a:lnTo>
                  <a:lnTo>
                    <a:pt x="390071" y="1792688"/>
                  </a:lnTo>
                  <a:lnTo>
                    <a:pt x="389912" y="1785430"/>
                  </a:lnTo>
                  <a:lnTo>
                    <a:pt x="389725" y="1778172"/>
                  </a:lnTo>
                  <a:lnTo>
                    <a:pt x="389495" y="1770914"/>
                  </a:lnTo>
                  <a:lnTo>
                    <a:pt x="389216" y="1763657"/>
                  </a:lnTo>
                  <a:lnTo>
                    <a:pt x="388911" y="1756399"/>
                  </a:lnTo>
                  <a:lnTo>
                    <a:pt x="388557" y="1749141"/>
                  </a:lnTo>
                  <a:lnTo>
                    <a:pt x="388165" y="1741883"/>
                  </a:lnTo>
                  <a:lnTo>
                    <a:pt x="387748" y="1734625"/>
                  </a:lnTo>
                  <a:lnTo>
                    <a:pt x="387278" y="1727367"/>
                  </a:lnTo>
                  <a:lnTo>
                    <a:pt x="386779" y="1720109"/>
                  </a:lnTo>
                  <a:lnTo>
                    <a:pt x="386253" y="1712852"/>
                  </a:lnTo>
                  <a:lnTo>
                    <a:pt x="385675" y="1705594"/>
                  </a:lnTo>
                  <a:lnTo>
                    <a:pt x="385075" y="1698336"/>
                  </a:lnTo>
                  <a:lnTo>
                    <a:pt x="384443" y="1691078"/>
                  </a:lnTo>
                  <a:lnTo>
                    <a:pt x="383770" y="1683820"/>
                  </a:lnTo>
                  <a:lnTo>
                    <a:pt x="383074" y="1676562"/>
                  </a:lnTo>
                  <a:lnTo>
                    <a:pt x="382343" y="1669304"/>
                  </a:lnTo>
                  <a:lnTo>
                    <a:pt x="381579" y="1662047"/>
                  </a:lnTo>
                  <a:lnTo>
                    <a:pt x="380795" y="1654789"/>
                  </a:lnTo>
                  <a:lnTo>
                    <a:pt x="379971" y="1647531"/>
                  </a:lnTo>
                  <a:lnTo>
                    <a:pt x="379121" y="1640273"/>
                  </a:lnTo>
                  <a:lnTo>
                    <a:pt x="378252" y="1633015"/>
                  </a:lnTo>
                  <a:lnTo>
                    <a:pt x="377341" y="1625757"/>
                  </a:lnTo>
                  <a:lnTo>
                    <a:pt x="376410" y="1618500"/>
                  </a:lnTo>
                  <a:lnTo>
                    <a:pt x="375457" y="1611242"/>
                  </a:lnTo>
                  <a:lnTo>
                    <a:pt x="374467" y="1603984"/>
                  </a:lnTo>
                  <a:lnTo>
                    <a:pt x="373460" y="1596726"/>
                  </a:lnTo>
                  <a:lnTo>
                    <a:pt x="372425" y="1589468"/>
                  </a:lnTo>
                  <a:lnTo>
                    <a:pt x="371360" y="1582210"/>
                  </a:lnTo>
                  <a:lnTo>
                    <a:pt x="370278" y="1574952"/>
                  </a:lnTo>
                  <a:lnTo>
                    <a:pt x="369165" y="1567695"/>
                  </a:lnTo>
                  <a:lnTo>
                    <a:pt x="368026" y="1560437"/>
                  </a:lnTo>
                  <a:lnTo>
                    <a:pt x="366872" y="1553179"/>
                  </a:lnTo>
                  <a:lnTo>
                    <a:pt x="365681" y="1545921"/>
                  </a:lnTo>
                  <a:lnTo>
                    <a:pt x="364470" y="1538663"/>
                  </a:lnTo>
                  <a:lnTo>
                    <a:pt x="363240" y="1531405"/>
                  </a:lnTo>
                  <a:lnTo>
                    <a:pt x="361974" y="1524148"/>
                  </a:lnTo>
                  <a:lnTo>
                    <a:pt x="360690" y="1516890"/>
                  </a:lnTo>
                  <a:lnTo>
                    <a:pt x="359382" y="1509632"/>
                  </a:lnTo>
                  <a:lnTo>
                    <a:pt x="358042" y="1502374"/>
                  </a:lnTo>
                  <a:lnTo>
                    <a:pt x="356684" y="1495116"/>
                  </a:lnTo>
                  <a:lnTo>
                    <a:pt x="355296" y="1487858"/>
                  </a:lnTo>
                  <a:lnTo>
                    <a:pt x="353879" y="1480600"/>
                  </a:lnTo>
                  <a:lnTo>
                    <a:pt x="352445" y="1473343"/>
                  </a:lnTo>
                  <a:lnTo>
                    <a:pt x="350973" y="1466085"/>
                  </a:lnTo>
                  <a:lnTo>
                    <a:pt x="349478" y="1458827"/>
                  </a:lnTo>
                  <a:lnTo>
                    <a:pt x="347964" y="1451569"/>
                  </a:lnTo>
                  <a:lnTo>
                    <a:pt x="346407" y="1444311"/>
                  </a:lnTo>
                  <a:lnTo>
                    <a:pt x="344830" y="1437053"/>
                  </a:lnTo>
                  <a:lnTo>
                    <a:pt x="343228" y="1429796"/>
                  </a:lnTo>
                  <a:lnTo>
                    <a:pt x="341586" y="1422538"/>
                  </a:lnTo>
                  <a:lnTo>
                    <a:pt x="339924" y="1415280"/>
                  </a:lnTo>
                  <a:lnTo>
                    <a:pt x="338231" y="1408022"/>
                  </a:lnTo>
                  <a:lnTo>
                    <a:pt x="336502" y="1400764"/>
                  </a:lnTo>
                  <a:lnTo>
                    <a:pt x="334754" y="1393506"/>
                  </a:lnTo>
                  <a:lnTo>
                    <a:pt x="332966" y="1386248"/>
                  </a:lnTo>
                  <a:lnTo>
                    <a:pt x="331150" y="1378991"/>
                  </a:lnTo>
                  <a:lnTo>
                    <a:pt x="329312" y="1371733"/>
                  </a:lnTo>
                  <a:lnTo>
                    <a:pt x="327430" y="1364475"/>
                  </a:lnTo>
                  <a:lnTo>
                    <a:pt x="325525" y="1357217"/>
                  </a:lnTo>
                  <a:lnTo>
                    <a:pt x="323596" y="1349959"/>
                  </a:lnTo>
                  <a:lnTo>
                    <a:pt x="321624" y="1342701"/>
                  </a:lnTo>
                  <a:lnTo>
                    <a:pt x="319631" y="1335443"/>
                  </a:lnTo>
                  <a:lnTo>
                    <a:pt x="317610" y="1328186"/>
                  </a:lnTo>
                  <a:lnTo>
                    <a:pt x="315554" y="1320928"/>
                  </a:lnTo>
                  <a:lnTo>
                    <a:pt x="313479" y="1313670"/>
                  </a:lnTo>
                  <a:lnTo>
                    <a:pt x="311372" y="1306412"/>
                  </a:lnTo>
                  <a:lnTo>
                    <a:pt x="309237" y="1299154"/>
                  </a:lnTo>
                  <a:lnTo>
                    <a:pt x="307086" y="1291896"/>
                  </a:lnTo>
                  <a:lnTo>
                    <a:pt x="304902" y="1284639"/>
                  </a:lnTo>
                  <a:lnTo>
                    <a:pt x="302699" y="1277381"/>
                  </a:lnTo>
                  <a:lnTo>
                    <a:pt x="300482" y="1270123"/>
                  </a:lnTo>
                  <a:lnTo>
                    <a:pt x="298235" y="1262865"/>
                  </a:lnTo>
                  <a:lnTo>
                    <a:pt x="295977" y="1255607"/>
                  </a:lnTo>
                  <a:lnTo>
                    <a:pt x="293705" y="1248349"/>
                  </a:lnTo>
                  <a:lnTo>
                    <a:pt x="291415" y="1241091"/>
                  </a:lnTo>
                  <a:lnTo>
                    <a:pt x="289119" y="1233834"/>
                  </a:lnTo>
                  <a:lnTo>
                    <a:pt x="286813" y="1226576"/>
                  </a:lnTo>
                  <a:lnTo>
                    <a:pt x="284501" y="1219318"/>
                  </a:lnTo>
                  <a:lnTo>
                    <a:pt x="282187" y="1212060"/>
                  </a:lnTo>
                  <a:lnTo>
                    <a:pt x="279872" y="1204802"/>
                  </a:lnTo>
                  <a:lnTo>
                    <a:pt x="277562" y="1197544"/>
                  </a:lnTo>
                  <a:lnTo>
                    <a:pt x="275255" y="1190287"/>
                  </a:lnTo>
                  <a:lnTo>
                    <a:pt x="272963" y="1183029"/>
                  </a:lnTo>
                  <a:lnTo>
                    <a:pt x="270682" y="1175771"/>
                  </a:lnTo>
                  <a:lnTo>
                    <a:pt x="268413" y="1168513"/>
                  </a:lnTo>
                  <a:lnTo>
                    <a:pt x="266175" y="1161255"/>
                  </a:lnTo>
                  <a:lnTo>
                    <a:pt x="263956" y="1153997"/>
                  </a:lnTo>
                  <a:lnTo>
                    <a:pt x="261764" y="1146739"/>
                  </a:lnTo>
                  <a:lnTo>
                    <a:pt x="259614" y="1139482"/>
                  </a:lnTo>
                  <a:lnTo>
                    <a:pt x="257489" y="1132224"/>
                  </a:lnTo>
                  <a:lnTo>
                    <a:pt x="255415" y="1124966"/>
                  </a:lnTo>
                  <a:lnTo>
                    <a:pt x="253390" y="1117708"/>
                  </a:lnTo>
                  <a:lnTo>
                    <a:pt x="251399" y="1110450"/>
                  </a:lnTo>
                  <a:lnTo>
                    <a:pt x="249486" y="1103192"/>
                  </a:lnTo>
                  <a:lnTo>
                    <a:pt x="247626" y="1095935"/>
                  </a:lnTo>
                  <a:lnTo>
                    <a:pt x="245811" y="1088677"/>
                  </a:lnTo>
                  <a:lnTo>
                    <a:pt x="244102" y="1081419"/>
                  </a:lnTo>
                  <a:lnTo>
                    <a:pt x="242446" y="1074161"/>
                  </a:lnTo>
                  <a:lnTo>
                    <a:pt x="240862" y="1066903"/>
                  </a:lnTo>
                  <a:lnTo>
                    <a:pt x="239391" y="1059645"/>
                  </a:lnTo>
                  <a:lnTo>
                    <a:pt x="237980" y="1052387"/>
                  </a:lnTo>
                  <a:lnTo>
                    <a:pt x="236674" y="1045130"/>
                  </a:lnTo>
                  <a:lnTo>
                    <a:pt x="235480" y="1037872"/>
                  </a:lnTo>
                  <a:lnTo>
                    <a:pt x="234356" y="1030614"/>
                  </a:lnTo>
                  <a:lnTo>
                    <a:pt x="233373" y="1023356"/>
                  </a:lnTo>
                  <a:lnTo>
                    <a:pt x="232496" y="1016098"/>
                  </a:lnTo>
                  <a:lnTo>
                    <a:pt x="231696" y="1008840"/>
                  </a:lnTo>
                  <a:lnTo>
                    <a:pt x="231081" y="1001582"/>
                  </a:lnTo>
                  <a:lnTo>
                    <a:pt x="230556" y="994325"/>
                  </a:lnTo>
                  <a:lnTo>
                    <a:pt x="230138" y="987067"/>
                  </a:lnTo>
                  <a:lnTo>
                    <a:pt x="229907" y="979809"/>
                  </a:lnTo>
                  <a:lnTo>
                    <a:pt x="229769" y="972551"/>
                  </a:lnTo>
                  <a:lnTo>
                    <a:pt x="229774" y="965293"/>
                  </a:lnTo>
                  <a:lnTo>
                    <a:pt x="229952" y="958035"/>
                  </a:lnTo>
                  <a:lnTo>
                    <a:pt x="230228" y="950778"/>
                  </a:lnTo>
                  <a:lnTo>
                    <a:pt x="230687" y="943520"/>
                  </a:lnTo>
                  <a:lnTo>
                    <a:pt x="231297" y="936262"/>
                  </a:lnTo>
                  <a:lnTo>
                    <a:pt x="232011" y="929004"/>
                  </a:lnTo>
                  <a:lnTo>
                    <a:pt x="232946" y="921746"/>
                  </a:lnTo>
                  <a:lnTo>
                    <a:pt x="234007" y="914488"/>
                  </a:lnTo>
                  <a:lnTo>
                    <a:pt x="235185" y="907230"/>
                  </a:lnTo>
                  <a:lnTo>
                    <a:pt x="236599" y="899973"/>
                  </a:lnTo>
                  <a:lnTo>
                    <a:pt x="238121" y="892715"/>
                  </a:lnTo>
                  <a:lnTo>
                    <a:pt x="239794" y="885457"/>
                  </a:lnTo>
                  <a:lnTo>
                    <a:pt x="241672" y="878199"/>
                  </a:lnTo>
                  <a:lnTo>
                    <a:pt x="243658" y="870941"/>
                  </a:lnTo>
                  <a:lnTo>
                    <a:pt x="245826" y="863683"/>
                  </a:lnTo>
                  <a:lnTo>
                    <a:pt x="248165" y="856426"/>
                  </a:lnTo>
                  <a:lnTo>
                    <a:pt x="250610" y="849168"/>
                  </a:lnTo>
                  <a:lnTo>
                    <a:pt x="253264" y="841910"/>
                  </a:lnTo>
                  <a:lnTo>
                    <a:pt x="256053" y="834652"/>
                  </a:lnTo>
                  <a:lnTo>
                    <a:pt x="258944" y="827394"/>
                  </a:lnTo>
                  <a:lnTo>
                    <a:pt x="262064" y="820136"/>
                  </a:lnTo>
                  <a:lnTo>
                    <a:pt x="265284" y="812878"/>
                  </a:lnTo>
                  <a:lnTo>
                    <a:pt x="268626" y="805621"/>
                  </a:lnTo>
                  <a:lnTo>
                    <a:pt x="272159" y="798363"/>
                  </a:lnTo>
                  <a:lnTo>
                    <a:pt x="275782" y="791105"/>
                  </a:lnTo>
                  <a:lnTo>
                    <a:pt x="279545" y="783847"/>
                  </a:lnTo>
                  <a:lnTo>
                    <a:pt x="283456" y="776589"/>
                  </a:lnTo>
                  <a:lnTo>
                    <a:pt x="287449" y="769331"/>
                  </a:lnTo>
                  <a:lnTo>
                    <a:pt x="291591" y="762074"/>
                  </a:lnTo>
                  <a:lnTo>
                    <a:pt x="295841" y="754816"/>
                  </a:lnTo>
                  <a:lnTo>
                    <a:pt x="300164" y="747558"/>
                  </a:lnTo>
                  <a:lnTo>
                    <a:pt x="304636" y="740300"/>
                  </a:lnTo>
                  <a:lnTo>
                    <a:pt x="309181" y="733042"/>
                  </a:lnTo>
                  <a:lnTo>
                    <a:pt x="313797" y="725784"/>
                  </a:lnTo>
                  <a:lnTo>
                    <a:pt x="318537" y="718526"/>
                  </a:lnTo>
                  <a:lnTo>
                    <a:pt x="323327" y="711269"/>
                  </a:lnTo>
                  <a:lnTo>
                    <a:pt x="328190" y="704011"/>
                  </a:lnTo>
                  <a:lnTo>
                    <a:pt x="333135" y="696753"/>
                  </a:lnTo>
                  <a:lnTo>
                    <a:pt x="338120" y="689495"/>
                  </a:lnTo>
                  <a:lnTo>
                    <a:pt x="343169" y="682237"/>
                  </a:lnTo>
                  <a:lnTo>
                    <a:pt x="348265" y="674979"/>
                  </a:lnTo>
                  <a:lnTo>
                    <a:pt x="353390" y="667721"/>
                  </a:lnTo>
                  <a:lnTo>
                    <a:pt x="358562" y="660464"/>
                  </a:lnTo>
                  <a:lnTo>
                    <a:pt x="363755" y="653206"/>
                  </a:lnTo>
                  <a:lnTo>
                    <a:pt x="368965" y="645948"/>
                  </a:lnTo>
                  <a:lnTo>
                    <a:pt x="374197" y="638690"/>
                  </a:lnTo>
                  <a:lnTo>
                    <a:pt x="379433" y="631432"/>
                  </a:lnTo>
                  <a:lnTo>
                    <a:pt x="384672" y="624174"/>
                  </a:lnTo>
                  <a:lnTo>
                    <a:pt x="389905" y="616917"/>
                  </a:lnTo>
                  <a:lnTo>
                    <a:pt x="395130" y="609659"/>
                  </a:lnTo>
                  <a:lnTo>
                    <a:pt x="400339" y="602401"/>
                  </a:lnTo>
                  <a:lnTo>
                    <a:pt x="405521" y="595143"/>
                  </a:lnTo>
                  <a:lnTo>
                    <a:pt x="410685" y="587885"/>
                  </a:lnTo>
                  <a:lnTo>
                    <a:pt x="415808" y="580627"/>
                  </a:lnTo>
                  <a:lnTo>
                    <a:pt x="420892" y="573369"/>
                  </a:lnTo>
                  <a:lnTo>
                    <a:pt x="425947" y="566112"/>
                  </a:lnTo>
                  <a:lnTo>
                    <a:pt x="430932" y="558854"/>
                  </a:lnTo>
                  <a:lnTo>
                    <a:pt x="435874" y="551596"/>
                  </a:lnTo>
                  <a:lnTo>
                    <a:pt x="440772" y="544338"/>
                  </a:lnTo>
                  <a:lnTo>
                    <a:pt x="445581" y="537080"/>
                  </a:lnTo>
                  <a:lnTo>
                    <a:pt x="450343" y="529822"/>
                  </a:lnTo>
                  <a:lnTo>
                    <a:pt x="455038" y="522565"/>
                  </a:lnTo>
                  <a:lnTo>
                    <a:pt x="459640" y="515307"/>
                  </a:lnTo>
                  <a:lnTo>
                    <a:pt x="464190" y="508049"/>
                  </a:lnTo>
                  <a:lnTo>
                    <a:pt x="468645" y="500791"/>
                  </a:lnTo>
                  <a:lnTo>
                    <a:pt x="473013" y="493533"/>
                  </a:lnTo>
                  <a:lnTo>
                    <a:pt x="477323" y="486275"/>
                  </a:lnTo>
                  <a:lnTo>
                    <a:pt x="481511" y="479017"/>
                  </a:lnTo>
                  <a:lnTo>
                    <a:pt x="485623" y="471760"/>
                  </a:lnTo>
                  <a:lnTo>
                    <a:pt x="489669" y="464502"/>
                  </a:lnTo>
                  <a:lnTo>
                    <a:pt x="493573" y="457244"/>
                  </a:lnTo>
                  <a:lnTo>
                    <a:pt x="497411" y="449986"/>
                  </a:lnTo>
                  <a:lnTo>
                    <a:pt x="501163" y="442728"/>
                  </a:lnTo>
                  <a:lnTo>
                    <a:pt x="504785" y="435470"/>
                  </a:lnTo>
                  <a:lnTo>
                    <a:pt x="508340" y="428213"/>
                  </a:lnTo>
                  <a:lnTo>
                    <a:pt x="511787" y="420955"/>
                  </a:lnTo>
                  <a:lnTo>
                    <a:pt x="515121" y="413697"/>
                  </a:lnTo>
                  <a:lnTo>
                    <a:pt x="518388" y="406439"/>
                  </a:lnTo>
                  <a:lnTo>
                    <a:pt x="521526" y="399181"/>
                  </a:lnTo>
                  <a:lnTo>
                    <a:pt x="524571" y="391923"/>
                  </a:lnTo>
                  <a:lnTo>
                    <a:pt x="527550" y="384665"/>
                  </a:lnTo>
                  <a:lnTo>
                    <a:pt x="530382" y="377408"/>
                  </a:lnTo>
                  <a:lnTo>
                    <a:pt x="533143" y="370150"/>
                  </a:lnTo>
                  <a:lnTo>
                    <a:pt x="535824" y="362892"/>
                  </a:lnTo>
                  <a:lnTo>
                    <a:pt x="538371" y="355634"/>
                  </a:lnTo>
                  <a:lnTo>
                    <a:pt x="540854" y="348376"/>
                  </a:lnTo>
                  <a:lnTo>
                    <a:pt x="543243" y="341118"/>
                  </a:lnTo>
                  <a:lnTo>
                    <a:pt x="545521" y="333860"/>
                  </a:lnTo>
                  <a:lnTo>
                    <a:pt x="547738" y="326603"/>
                  </a:lnTo>
                  <a:lnTo>
                    <a:pt x="549847" y="319345"/>
                  </a:lnTo>
                  <a:lnTo>
                    <a:pt x="551869" y="312087"/>
                  </a:lnTo>
                  <a:lnTo>
                    <a:pt x="553833" y="304829"/>
                  </a:lnTo>
                  <a:lnTo>
                    <a:pt x="555680" y="297571"/>
                  </a:lnTo>
                  <a:lnTo>
                    <a:pt x="557462" y="290313"/>
                  </a:lnTo>
                  <a:lnTo>
                    <a:pt x="559185" y="283056"/>
                  </a:lnTo>
                  <a:lnTo>
                    <a:pt x="560793" y="275798"/>
                  </a:lnTo>
                  <a:lnTo>
                    <a:pt x="562351" y="268540"/>
                  </a:lnTo>
                  <a:lnTo>
                    <a:pt x="563841" y="261282"/>
                  </a:lnTo>
                  <a:lnTo>
                    <a:pt x="565239" y="254024"/>
                  </a:lnTo>
                  <a:lnTo>
                    <a:pt x="566592" y="246766"/>
                  </a:lnTo>
                  <a:lnTo>
                    <a:pt x="567869" y="239508"/>
                  </a:lnTo>
                  <a:lnTo>
                    <a:pt x="569077" y="232251"/>
                  </a:lnTo>
                  <a:lnTo>
                    <a:pt x="570242" y="224993"/>
                  </a:lnTo>
                  <a:lnTo>
                    <a:pt x="571329" y="217735"/>
                  </a:lnTo>
                  <a:lnTo>
                    <a:pt x="572364" y="210477"/>
                  </a:lnTo>
                  <a:lnTo>
                    <a:pt x="573361" y="203219"/>
                  </a:lnTo>
                  <a:lnTo>
                    <a:pt x="574277" y="195961"/>
                  </a:lnTo>
                  <a:lnTo>
                    <a:pt x="575158" y="188704"/>
                  </a:lnTo>
                  <a:lnTo>
                    <a:pt x="575997" y="181446"/>
                  </a:lnTo>
                  <a:lnTo>
                    <a:pt x="576771" y="174188"/>
                  </a:lnTo>
                  <a:lnTo>
                    <a:pt x="577515" y="166930"/>
                  </a:lnTo>
                  <a:lnTo>
                    <a:pt x="578214" y="159672"/>
                  </a:lnTo>
                  <a:lnTo>
                    <a:pt x="578865" y="152414"/>
                  </a:lnTo>
                  <a:lnTo>
                    <a:pt x="579489" y="145156"/>
                  </a:lnTo>
                  <a:lnTo>
                    <a:pt x="580066" y="137899"/>
                  </a:lnTo>
                  <a:lnTo>
                    <a:pt x="580609" y="130641"/>
                  </a:lnTo>
                  <a:lnTo>
                    <a:pt x="581128" y="123383"/>
                  </a:lnTo>
                  <a:lnTo>
                    <a:pt x="581602" y="116125"/>
                  </a:lnTo>
                  <a:lnTo>
                    <a:pt x="582052" y="108867"/>
                  </a:lnTo>
                  <a:lnTo>
                    <a:pt x="582479" y="101609"/>
                  </a:lnTo>
                  <a:lnTo>
                    <a:pt x="582866" y="94352"/>
                  </a:lnTo>
                  <a:lnTo>
                    <a:pt x="583236" y="87094"/>
                  </a:lnTo>
                  <a:lnTo>
                    <a:pt x="583582" y="79836"/>
                  </a:lnTo>
                  <a:lnTo>
                    <a:pt x="583898" y="72578"/>
                  </a:lnTo>
                  <a:lnTo>
                    <a:pt x="584200" y="65320"/>
                  </a:lnTo>
                  <a:lnTo>
                    <a:pt x="584478" y="58062"/>
                  </a:lnTo>
                  <a:lnTo>
                    <a:pt x="584736" y="50804"/>
                  </a:lnTo>
                  <a:lnTo>
                    <a:pt x="584981" y="43547"/>
                  </a:lnTo>
                  <a:lnTo>
                    <a:pt x="585202" y="36289"/>
                  </a:lnTo>
                  <a:lnTo>
                    <a:pt x="585410" y="29031"/>
                  </a:lnTo>
                  <a:lnTo>
                    <a:pt x="585607" y="21773"/>
                  </a:lnTo>
                  <a:lnTo>
                    <a:pt x="585782" y="14515"/>
                  </a:lnTo>
                  <a:lnTo>
                    <a:pt x="585948" y="7257"/>
                  </a:lnTo>
                  <a:lnTo>
                    <a:pt x="586103" y="0"/>
                  </a:lnTo>
                  <a:lnTo>
                    <a:pt x="589501" y="0"/>
                  </a:lnTo>
                  <a:lnTo>
                    <a:pt x="589656" y="7257"/>
                  </a:lnTo>
                  <a:lnTo>
                    <a:pt x="589822" y="14515"/>
                  </a:lnTo>
                  <a:lnTo>
                    <a:pt x="589997" y="21773"/>
                  </a:lnTo>
                  <a:lnTo>
                    <a:pt x="590194" y="29031"/>
                  </a:lnTo>
                  <a:lnTo>
                    <a:pt x="590402" y="36289"/>
                  </a:lnTo>
                  <a:lnTo>
                    <a:pt x="590624" y="43547"/>
                  </a:lnTo>
                  <a:lnTo>
                    <a:pt x="590868" y="50804"/>
                  </a:lnTo>
                  <a:lnTo>
                    <a:pt x="591126" y="58062"/>
                  </a:lnTo>
                  <a:lnTo>
                    <a:pt x="591404" y="65320"/>
                  </a:lnTo>
                  <a:lnTo>
                    <a:pt x="591706" y="72578"/>
                  </a:lnTo>
                  <a:lnTo>
                    <a:pt x="592022" y="79836"/>
                  </a:lnTo>
                  <a:lnTo>
                    <a:pt x="592368" y="87094"/>
                  </a:lnTo>
                  <a:lnTo>
                    <a:pt x="592738" y="94352"/>
                  </a:lnTo>
                  <a:lnTo>
                    <a:pt x="593125" y="101609"/>
                  </a:lnTo>
                  <a:lnTo>
                    <a:pt x="593553" y="108867"/>
                  </a:lnTo>
                  <a:lnTo>
                    <a:pt x="594002" y="116125"/>
                  </a:lnTo>
                  <a:lnTo>
                    <a:pt x="594476" y="123383"/>
                  </a:lnTo>
                  <a:lnTo>
                    <a:pt x="594995" y="130641"/>
                  </a:lnTo>
                  <a:lnTo>
                    <a:pt x="595538" y="137899"/>
                  </a:lnTo>
                  <a:lnTo>
                    <a:pt x="596116" y="145156"/>
                  </a:lnTo>
                  <a:lnTo>
                    <a:pt x="596739" y="152414"/>
                  </a:lnTo>
                  <a:lnTo>
                    <a:pt x="597390" y="159672"/>
                  </a:lnTo>
                  <a:lnTo>
                    <a:pt x="598089" y="166930"/>
                  </a:lnTo>
                  <a:lnTo>
                    <a:pt x="598833" y="174188"/>
                  </a:lnTo>
                  <a:lnTo>
                    <a:pt x="599607" y="181446"/>
                  </a:lnTo>
                  <a:lnTo>
                    <a:pt x="600446" y="188704"/>
                  </a:lnTo>
                  <a:lnTo>
                    <a:pt x="601327" y="195961"/>
                  </a:lnTo>
                  <a:lnTo>
                    <a:pt x="602243" y="203219"/>
                  </a:lnTo>
                  <a:lnTo>
                    <a:pt x="603240" y="210477"/>
                  </a:lnTo>
                  <a:lnTo>
                    <a:pt x="604275" y="217735"/>
                  </a:lnTo>
                  <a:lnTo>
                    <a:pt x="605362" y="224993"/>
                  </a:lnTo>
                  <a:lnTo>
                    <a:pt x="606527" y="232251"/>
                  </a:lnTo>
                  <a:lnTo>
                    <a:pt x="607735" y="239508"/>
                  </a:lnTo>
                  <a:lnTo>
                    <a:pt x="609012" y="246766"/>
                  </a:lnTo>
                  <a:lnTo>
                    <a:pt x="610365" y="254024"/>
                  </a:lnTo>
                  <a:lnTo>
                    <a:pt x="611763" y="261282"/>
                  </a:lnTo>
                  <a:lnTo>
                    <a:pt x="613253" y="268540"/>
                  </a:lnTo>
                  <a:lnTo>
                    <a:pt x="614811" y="275798"/>
                  </a:lnTo>
                  <a:lnTo>
                    <a:pt x="616419" y="283056"/>
                  </a:lnTo>
                  <a:lnTo>
                    <a:pt x="618142" y="290313"/>
                  </a:lnTo>
                  <a:lnTo>
                    <a:pt x="619924" y="297571"/>
                  </a:lnTo>
                  <a:lnTo>
                    <a:pt x="621771" y="304829"/>
                  </a:lnTo>
                  <a:lnTo>
                    <a:pt x="623735" y="312087"/>
                  </a:lnTo>
                  <a:lnTo>
                    <a:pt x="625757" y="319345"/>
                  </a:lnTo>
                  <a:lnTo>
                    <a:pt x="627867" y="326603"/>
                  </a:lnTo>
                  <a:lnTo>
                    <a:pt x="630083" y="333860"/>
                  </a:lnTo>
                  <a:lnTo>
                    <a:pt x="632361" y="341118"/>
                  </a:lnTo>
                  <a:lnTo>
                    <a:pt x="634750" y="348376"/>
                  </a:lnTo>
                  <a:lnTo>
                    <a:pt x="637233" y="355634"/>
                  </a:lnTo>
                  <a:lnTo>
                    <a:pt x="639780" y="362892"/>
                  </a:lnTo>
                  <a:lnTo>
                    <a:pt x="642461" y="370150"/>
                  </a:lnTo>
                  <a:lnTo>
                    <a:pt x="645222" y="377408"/>
                  </a:lnTo>
                  <a:lnTo>
                    <a:pt x="648054" y="384665"/>
                  </a:lnTo>
                  <a:lnTo>
                    <a:pt x="651033" y="391923"/>
                  </a:lnTo>
                  <a:lnTo>
                    <a:pt x="654078" y="399181"/>
                  </a:lnTo>
                  <a:lnTo>
                    <a:pt x="657216" y="406439"/>
                  </a:lnTo>
                  <a:lnTo>
                    <a:pt x="660483" y="413697"/>
                  </a:lnTo>
                  <a:lnTo>
                    <a:pt x="663818" y="420955"/>
                  </a:lnTo>
                  <a:lnTo>
                    <a:pt x="667264" y="428213"/>
                  </a:lnTo>
                  <a:lnTo>
                    <a:pt x="670819" y="435470"/>
                  </a:lnTo>
                  <a:lnTo>
                    <a:pt x="674441" y="442728"/>
                  </a:lnTo>
                  <a:lnTo>
                    <a:pt x="678193" y="449986"/>
                  </a:lnTo>
                  <a:lnTo>
                    <a:pt x="682031" y="457244"/>
                  </a:lnTo>
                  <a:lnTo>
                    <a:pt x="685935" y="464502"/>
                  </a:lnTo>
                  <a:lnTo>
                    <a:pt x="689982" y="471760"/>
                  </a:lnTo>
                  <a:lnTo>
                    <a:pt x="694093" y="479017"/>
                  </a:lnTo>
                  <a:lnTo>
                    <a:pt x="698281" y="486275"/>
                  </a:lnTo>
                  <a:lnTo>
                    <a:pt x="702591" y="493533"/>
                  </a:lnTo>
                  <a:lnTo>
                    <a:pt x="706959" y="500791"/>
                  </a:lnTo>
                  <a:lnTo>
                    <a:pt x="711415" y="508049"/>
                  </a:lnTo>
                  <a:lnTo>
                    <a:pt x="715964" y="515307"/>
                  </a:lnTo>
                  <a:lnTo>
                    <a:pt x="720567" y="522565"/>
                  </a:lnTo>
                  <a:lnTo>
                    <a:pt x="725261" y="529822"/>
                  </a:lnTo>
                  <a:lnTo>
                    <a:pt x="730023" y="537080"/>
                  </a:lnTo>
                  <a:lnTo>
                    <a:pt x="734832" y="544338"/>
                  </a:lnTo>
                  <a:lnTo>
                    <a:pt x="739730" y="551596"/>
                  </a:lnTo>
                  <a:lnTo>
                    <a:pt x="744672" y="558854"/>
                  </a:lnTo>
                  <a:lnTo>
                    <a:pt x="749657" y="566112"/>
                  </a:lnTo>
                  <a:lnTo>
                    <a:pt x="754713" y="573369"/>
                  </a:lnTo>
                  <a:lnTo>
                    <a:pt x="759796" y="580627"/>
                  </a:lnTo>
                  <a:lnTo>
                    <a:pt x="764919" y="587885"/>
                  </a:lnTo>
                  <a:lnTo>
                    <a:pt x="770083" y="595143"/>
                  </a:lnTo>
                  <a:lnTo>
                    <a:pt x="775265" y="602401"/>
                  </a:lnTo>
                  <a:lnTo>
                    <a:pt x="780474" y="609659"/>
                  </a:lnTo>
                  <a:lnTo>
                    <a:pt x="785699" y="616917"/>
                  </a:lnTo>
                  <a:lnTo>
                    <a:pt x="790932" y="624174"/>
                  </a:lnTo>
                  <a:lnTo>
                    <a:pt x="796171" y="631432"/>
                  </a:lnTo>
                  <a:lnTo>
                    <a:pt x="801407" y="638690"/>
                  </a:lnTo>
                  <a:lnTo>
                    <a:pt x="806639" y="645948"/>
                  </a:lnTo>
                  <a:lnTo>
                    <a:pt x="811849" y="653206"/>
                  </a:lnTo>
                  <a:lnTo>
                    <a:pt x="817042" y="660464"/>
                  </a:lnTo>
                  <a:lnTo>
                    <a:pt x="822214" y="667721"/>
                  </a:lnTo>
                  <a:lnTo>
                    <a:pt x="827339" y="674979"/>
                  </a:lnTo>
                  <a:lnTo>
                    <a:pt x="832436" y="682237"/>
                  </a:lnTo>
                  <a:lnTo>
                    <a:pt x="837484" y="689495"/>
                  </a:lnTo>
                  <a:lnTo>
                    <a:pt x="842469" y="696753"/>
                  </a:lnTo>
                  <a:lnTo>
                    <a:pt x="847414" y="704011"/>
                  </a:lnTo>
                  <a:lnTo>
                    <a:pt x="852277" y="711269"/>
                  </a:lnTo>
                  <a:lnTo>
                    <a:pt x="857067" y="718526"/>
                  </a:lnTo>
                  <a:lnTo>
                    <a:pt x="861807" y="725784"/>
                  </a:lnTo>
                  <a:lnTo>
                    <a:pt x="866423" y="733042"/>
                  </a:lnTo>
                  <a:lnTo>
                    <a:pt x="870968" y="740300"/>
                  </a:lnTo>
                  <a:lnTo>
                    <a:pt x="875440" y="747558"/>
                  </a:lnTo>
                  <a:lnTo>
                    <a:pt x="879763" y="754816"/>
                  </a:lnTo>
                  <a:lnTo>
                    <a:pt x="884013" y="762074"/>
                  </a:lnTo>
                  <a:lnTo>
                    <a:pt x="888155" y="769331"/>
                  </a:lnTo>
                  <a:lnTo>
                    <a:pt x="892148" y="776589"/>
                  </a:lnTo>
                  <a:lnTo>
                    <a:pt x="896059" y="783847"/>
                  </a:lnTo>
                  <a:lnTo>
                    <a:pt x="899822" y="791105"/>
                  </a:lnTo>
                  <a:lnTo>
                    <a:pt x="903445" y="798363"/>
                  </a:lnTo>
                  <a:lnTo>
                    <a:pt x="906978" y="805621"/>
                  </a:lnTo>
                  <a:lnTo>
                    <a:pt x="910321" y="812878"/>
                  </a:lnTo>
                  <a:lnTo>
                    <a:pt x="913540" y="820136"/>
                  </a:lnTo>
                  <a:lnTo>
                    <a:pt x="916660" y="827394"/>
                  </a:lnTo>
                  <a:lnTo>
                    <a:pt x="919552" y="834652"/>
                  </a:lnTo>
                  <a:lnTo>
                    <a:pt x="922340" y="841910"/>
                  </a:lnTo>
                  <a:lnTo>
                    <a:pt x="924994" y="849168"/>
                  </a:lnTo>
                  <a:lnTo>
                    <a:pt x="927439" y="856426"/>
                  </a:lnTo>
                  <a:lnTo>
                    <a:pt x="929778" y="863683"/>
                  </a:lnTo>
                  <a:lnTo>
                    <a:pt x="931946" y="870941"/>
                  </a:lnTo>
                  <a:lnTo>
                    <a:pt x="933932" y="878199"/>
                  </a:lnTo>
                  <a:lnTo>
                    <a:pt x="935810" y="885457"/>
                  </a:lnTo>
                  <a:lnTo>
                    <a:pt x="937483" y="892715"/>
                  </a:lnTo>
                  <a:lnTo>
                    <a:pt x="939005" y="899973"/>
                  </a:lnTo>
                  <a:lnTo>
                    <a:pt x="940419" y="907230"/>
                  </a:lnTo>
                  <a:lnTo>
                    <a:pt x="941598" y="914488"/>
                  </a:lnTo>
                  <a:lnTo>
                    <a:pt x="942659" y="921746"/>
                  </a:lnTo>
                  <a:lnTo>
                    <a:pt x="943593" y="929004"/>
                  </a:lnTo>
                  <a:lnTo>
                    <a:pt x="944307" y="936262"/>
                  </a:lnTo>
                  <a:lnTo>
                    <a:pt x="944917" y="943520"/>
                  </a:lnTo>
                  <a:lnTo>
                    <a:pt x="945376" y="950778"/>
                  </a:lnTo>
                  <a:lnTo>
                    <a:pt x="945652" y="958035"/>
                  </a:lnTo>
                  <a:lnTo>
                    <a:pt x="945830" y="965293"/>
                  </a:lnTo>
                  <a:lnTo>
                    <a:pt x="945835" y="972551"/>
                  </a:lnTo>
                  <a:lnTo>
                    <a:pt x="945697" y="979809"/>
                  </a:lnTo>
                  <a:lnTo>
                    <a:pt x="945466" y="987067"/>
                  </a:lnTo>
                  <a:lnTo>
                    <a:pt x="945048" y="994325"/>
                  </a:lnTo>
                  <a:lnTo>
                    <a:pt x="944524" y="1001582"/>
                  </a:lnTo>
                  <a:lnTo>
                    <a:pt x="943908" y="1008840"/>
                  </a:lnTo>
                  <a:lnTo>
                    <a:pt x="943108" y="1016098"/>
                  </a:lnTo>
                  <a:lnTo>
                    <a:pt x="942231" y="1023356"/>
                  </a:lnTo>
                  <a:lnTo>
                    <a:pt x="941248" y="1030614"/>
                  </a:lnTo>
                  <a:lnTo>
                    <a:pt x="940124" y="1037872"/>
                  </a:lnTo>
                  <a:lnTo>
                    <a:pt x="938930" y="1045130"/>
                  </a:lnTo>
                  <a:lnTo>
                    <a:pt x="937624" y="1052387"/>
                  </a:lnTo>
                  <a:lnTo>
                    <a:pt x="936213" y="1059645"/>
                  </a:lnTo>
                  <a:lnTo>
                    <a:pt x="934742" y="1066903"/>
                  </a:lnTo>
                  <a:lnTo>
                    <a:pt x="933158" y="1074161"/>
                  </a:lnTo>
                  <a:lnTo>
                    <a:pt x="931502" y="1081419"/>
                  </a:lnTo>
                  <a:lnTo>
                    <a:pt x="929793" y="1088677"/>
                  </a:lnTo>
                  <a:lnTo>
                    <a:pt x="927979" y="1095935"/>
                  </a:lnTo>
                  <a:lnTo>
                    <a:pt x="926118" y="1103192"/>
                  </a:lnTo>
                  <a:lnTo>
                    <a:pt x="924205" y="1110450"/>
                  </a:lnTo>
                  <a:lnTo>
                    <a:pt x="922214" y="1117708"/>
                  </a:lnTo>
                  <a:lnTo>
                    <a:pt x="920189" y="1124966"/>
                  </a:lnTo>
                  <a:lnTo>
                    <a:pt x="918115" y="1132224"/>
                  </a:lnTo>
                  <a:lnTo>
                    <a:pt x="915990" y="1139482"/>
                  </a:lnTo>
                  <a:lnTo>
                    <a:pt x="913841" y="1146739"/>
                  </a:lnTo>
                  <a:lnTo>
                    <a:pt x="911649" y="1153997"/>
                  </a:lnTo>
                  <a:lnTo>
                    <a:pt x="909429" y="1161255"/>
                  </a:lnTo>
                  <a:lnTo>
                    <a:pt x="907191" y="1168513"/>
                  </a:lnTo>
                  <a:lnTo>
                    <a:pt x="904922" y="1175771"/>
                  </a:lnTo>
                  <a:lnTo>
                    <a:pt x="902641" y="1183029"/>
                  </a:lnTo>
                  <a:lnTo>
                    <a:pt x="900349" y="1190287"/>
                  </a:lnTo>
                  <a:lnTo>
                    <a:pt x="898042" y="1197544"/>
                  </a:lnTo>
                  <a:lnTo>
                    <a:pt x="895732" y="1204802"/>
                  </a:lnTo>
                  <a:lnTo>
                    <a:pt x="893417" y="1212060"/>
                  </a:lnTo>
                  <a:lnTo>
                    <a:pt x="891103" y="1219318"/>
                  </a:lnTo>
                  <a:lnTo>
                    <a:pt x="888791" y="1226576"/>
                  </a:lnTo>
                  <a:lnTo>
                    <a:pt x="886485" y="1233834"/>
                  </a:lnTo>
                  <a:lnTo>
                    <a:pt x="884189" y="1241091"/>
                  </a:lnTo>
                  <a:lnTo>
                    <a:pt x="881899" y="1248349"/>
                  </a:lnTo>
                  <a:lnTo>
                    <a:pt x="879627" y="1255607"/>
                  </a:lnTo>
                  <a:lnTo>
                    <a:pt x="877369" y="1262865"/>
                  </a:lnTo>
                  <a:lnTo>
                    <a:pt x="875122" y="1270123"/>
                  </a:lnTo>
                  <a:lnTo>
                    <a:pt x="872905" y="1277381"/>
                  </a:lnTo>
                  <a:lnTo>
                    <a:pt x="870702" y="1284639"/>
                  </a:lnTo>
                  <a:lnTo>
                    <a:pt x="868518" y="1291896"/>
                  </a:lnTo>
                  <a:lnTo>
                    <a:pt x="866367" y="1299154"/>
                  </a:lnTo>
                  <a:lnTo>
                    <a:pt x="864233" y="1306412"/>
                  </a:lnTo>
                  <a:lnTo>
                    <a:pt x="862125" y="1313670"/>
                  </a:lnTo>
                  <a:lnTo>
                    <a:pt x="860050" y="1320928"/>
                  </a:lnTo>
                  <a:lnTo>
                    <a:pt x="857994" y="1328186"/>
                  </a:lnTo>
                  <a:lnTo>
                    <a:pt x="855973" y="1335443"/>
                  </a:lnTo>
                  <a:lnTo>
                    <a:pt x="853981" y="1342701"/>
                  </a:lnTo>
                  <a:lnTo>
                    <a:pt x="852008" y="1349959"/>
                  </a:lnTo>
                  <a:lnTo>
                    <a:pt x="850079" y="1357217"/>
                  </a:lnTo>
                  <a:lnTo>
                    <a:pt x="848174" y="1364475"/>
                  </a:lnTo>
                  <a:lnTo>
                    <a:pt x="846292" y="1371733"/>
                  </a:lnTo>
                  <a:lnTo>
                    <a:pt x="844455" y="1378991"/>
                  </a:lnTo>
                  <a:lnTo>
                    <a:pt x="842638" y="1386248"/>
                  </a:lnTo>
                  <a:lnTo>
                    <a:pt x="840851" y="1393506"/>
                  </a:lnTo>
                  <a:lnTo>
                    <a:pt x="839102" y="1400764"/>
                  </a:lnTo>
                  <a:lnTo>
                    <a:pt x="837374" y="1408022"/>
                  </a:lnTo>
                  <a:lnTo>
                    <a:pt x="835680" y="1415280"/>
                  </a:lnTo>
                  <a:lnTo>
                    <a:pt x="834018" y="1422538"/>
                  </a:lnTo>
                  <a:lnTo>
                    <a:pt x="832377" y="1429796"/>
                  </a:lnTo>
                  <a:lnTo>
                    <a:pt x="830774" y="1437053"/>
                  </a:lnTo>
                  <a:lnTo>
                    <a:pt x="829197" y="1444311"/>
                  </a:lnTo>
                  <a:lnTo>
                    <a:pt x="827640" y="1451569"/>
                  </a:lnTo>
                  <a:lnTo>
                    <a:pt x="826126" y="1458827"/>
                  </a:lnTo>
                  <a:lnTo>
                    <a:pt x="824631" y="1466085"/>
                  </a:lnTo>
                  <a:lnTo>
                    <a:pt x="823159" y="1473343"/>
                  </a:lnTo>
                  <a:lnTo>
                    <a:pt x="821725" y="1480600"/>
                  </a:lnTo>
                  <a:lnTo>
                    <a:pt x="820308" y="1487858"/>
                  </a:lnTo>
                  <a:lnTo>
                    <a:pt x="818920" y="1495116"/>
                  </a:lnTo>
                  <a:lnTo>
                    <a:pt x="817562" y="1502374"/>
                  </a:lnTo>
                  <a:lnTo>
                    <a:pt x="816222" y="1509632"/>
                  </a:lnTo>
                  <a:lnTo>
                    <a:pt x="814914" y="1516890"/>
                  </a:lnTo>
                  <a:lnTo>
                    <a:pt x="813630" y="1524148"/>
                  </a:lnTo>
                  <a:lnTo>
                    <a:pt x="812364" y="1531405"/>
                  </a:lnTo>
                  <a:lnTo>
                    <a:pt x="811134" y="1538663"/>
                  </a:lnTo>
                  <a:lnTo>
                    <a:pt x="809924" y="1545921"/>
                  </a:lnTo>
                  <a:lnTo>
                    <a:pt x="808733" y="1553179"/>
                  </a:lnTo>
                  <a:lnTo>
                    <a:pt x="807578" y="1560437"/>
                  </a:lnTo>
                  <a:lnTo>
                    <a:pt x="806440" y="1567695"/>
                  </a:lnTo>
                  <a:lnTo>
                    <a:pt x="805326" y="1574952"/>
                  </a:lnTo>
                  <a:lnTo>
                    <a:pt x="804244" y="1582210"/>
                  </a:lnTo>
                  <a:lnTo>
                    <a:pt x="803179" y="1589468"/>
                  </a:lnTo>
                  <a:lnTo>
                    <a:pt x="802145" y="1596726"/>
                  </a:lnTo>
                  <a:lnTo>
                    <a:pt x="801137" y="1603984"/>
                  </a:lnTo>
                  <a:lnTo>
                    <a:pt x="800147" y="1611242"/>
                  </a:lnTo>
                  <a:lnTo>
                    <a:pt x="799194" y="1618500"/>
                  </a:lnTo>
                  <a:lnTo>
                    <a:pt x="798263" y="1625757"/>
                  </a:lnTo>
                  <a:lnTo>
                    <a:pt x="797352" y="1633015"/>
                  </a:lnTo>
                  <a:lnTo>
                    <a:pt x="796483" y="1640273"/>
                  </a:lnTo>
                  <a:lnTo>
                    <a:pt x="795634" y="1647531"/>
                  </a:lnTo>
                  <a:lnTo>
                    <a:pt x="794810" y="1654789"/>
                  </a:lnTo>
                  <a:lnTo>
                    <a:pt x="794025" y="1662047"/>
                  </a:lnTo>
                  <a:lnTo>
                    <a:pt x="793261" y="1669304"/>
                  </a:lnTo>
                  <a:lnTo>
                    <a:pt x="792530" y="1676562"/>
                  </a:lnTo>
                  <a:lnTo>
                    <a:pt x="791834" y="1683820"/>
                  </a:lnTo>
                  <a:lnTo>
                    <a:pt x="791161" y="1691078"/>
                  </a:lnTo>
                  <a:lnTo>
                    <a:pt x="790529" y="1698336"/>
                  </a:lnTo>
                  <a:lnTo>
                    <a:pt x="789929" y="1705594"/>
                  </a:lnTo>
                  <a:lnTo>
                    <a:pt x="789351" y="1712852"/>
                  </a:lnTo>
                  <a:lnTo>
                    <a:pt x="788826" y="1720109"/>
                  </a:lnTo>
                  <a:lnTo>
                    <a:pt x="788326" y="1727367"/>
                  </a:lnTo>
                  <a:lnTo>
                    <a:pt x="787856" y="1734625"/>
                  </a:lnTo>
                  <a:lnTo>
                    <a:pt x="787439" y="1741883"/>
                  </a:lnTo>
                  <a:lnTo>
                    <a:pt x="787047" y="1749141"/>
                  </a:lnTo>
                  <a:lnTo>
                    <a:pt x="786693" y="1756399"/>
                  </a:lnTo>
                  <a:lnTo>
                    <a:pt x="786388" y="1763657"/>
                  </a:lnTo>
                  <a:lnTo>
                    <a:pt x="786109" y="1770914"/>
                  </a:lnTo>
                  <a:lnTo>
                    <a:pt x="785879" y="1778172"/>
                  </a:lnTo>
                  <a:lnTo>
                    <a:pt x="785692" y="1785430"/>
                  </a:lnTo>
                  <a:lnTo>
                    <a:pt x="785533" y="1792688"/>
                  </a:lnTo>
                  <a:lnTo>
                    <a:pt x="785433" y="1799946"/>
                  </a:lnTo>
                  <a:lnTo>
                    <a:pt x="785370" y="1807204"/>
                  </a:lnTo>
                  <a:lnTo>
                    <a:pt x="785338" y="1814461"/>
                  </a:lnTo>
                  <a:lnTo>
                    <a:pt x="785373" y="1821719"/>
                  </a:lnTo>
                  <a:lnTo>
                    <a:pt x="785438" y="1828977"/>
                  </a:lnTo>
                  <a:lnTo>
                    <a:pt x="785546" y="1836235"/>
                  </a:lnTo>
                  <a:lnTo>
                    <a:pt x="785714" y="1843493"/>
                  </a:lnTo>
                  <a:lnTo>
                    <a:pt x="785913" y="1850751"/>
                  </a:lnTo>
                  <a:lnTo>
                    <a:pt x="786165" y="1858009"/>
                  </a:lnTo>
                  <a:lnTo>
                    <a:pt x="786471" y="1865266"/>
                  </a:lnTo>
                  <a:lnTo>
                    <a:pt x="786808" y="1872524"/>
                  </a:lnTo>
                  <a:lnTo>
                    <a:pt x="787210" y="1879782"/>
                  </a:lnTo>
                  <a:lnTo>
                    <a:pt x="787656" y="1887040"/>
                  </a:lnTo>
                  <a:lnTo>
                    <a:pt x="788136" y="1894298"/>
                  </a:lnTo>
                  <a:lnTo>
                    <a:pt x="788691" y="1901556"/>
                  </a:lnTo>
                  <a:lnTo>
                    <a:pt x="789282" y="1908813"/>
                  </a:lnTo>
                  <a:lnTo>
                    <a:pt x="789915" y="1916071"/>
                  </a:lnTo>
                  <a:lnTo>
                    <a:pt x="790619" y="1923329"/>
                  </a:lnTo>
                  <a:lnTo>
                    <a:pt x="791358" y="1930587"/>
                  </a:lnTo>
                  <a:lnTo>
                    <a:pt x="792149" y="1937845"/>
                  </a:lnTo>
                  <a:lnTo>
                    <a:pt x="793002" y="1945103"/>
                  </a:lnTo>
                  <a:lnTo>
                    <a:pt x="793891" y="1952361"/>
                  </a:lnTo>
                  <a:lnTo>
                    <a:pt x="794844" y="1959618"/>
                  </a:lnTo>
                  <a:lnTo>
                    <a:pt x="795849" y="1966876"/>
                  </a:lnTo>
                  <a:lnTo>
                    <a:pt x="796890" y="1974134"/>
                  </a:lnTo>
                  <a:lnTo>
                    <a:pt x="798006" y="1981392"/>
                  </a:lnTo>
                  <a:lnTo>
                    <a:pt x="799165" y="1988650"/>
                  </a:lnTo>
                  <a:lnTo>
                    <a:pt x="800364" y="1995908"/>
                  </a:lnTo>
                  <a:lnTo>
                    <a:pt x="801643" y="2003165"/>
                  </a:lnTo>
                  <a:lnTo>
                    <a:pt x="802959" y="2010423"/>
                  </a:lnTo>
                  <a:lnTo>
                    <a:pt x="804325" y="2017681"/>
                  </a:lnTo>
                  <a:lnTo>
                    <a:pt x="805762" y="2024939"/>
                  </a:lnTo>
                  <a:lnTo>
                    <a:pt x="807236" y="2032197"/>
                  </a:lnTo>
                  <a:lnTo>
                    <a:pt x="808772" y="2039455"/>
                  </a:lnTo>
                  <a:lnTo>
                    <a:pt x="810369" y="2046713"/>
                  </a:lnTo>
                  <a:lnTo>
                    <a:pt x="812003" y="2053970"/>
                  </a:lnTo>
                  <a:lnTo>
                    <a:pt x="813712" y="2061228"/>
                  </a:lnTo>
                  <a:lnTo>
                    <a:pt x="815472" y="2068486"/>
                  </a:lnTo>
                  <a:lnTo>
                    <a:pt x="817270" y="2075744"/>
                  </a:lnTo>
                  <a:lnTo>
                    <a:pt x="819155" y="2083002"/>
                  </a:lnTo>
                  <a:lnTo>
                    <a:pt x="821080" y="2090260"/>
                  </a:lnTo>
                  <a:lnTo>
                    <a:pt x="823055" y="2097517"/>
                  </a:lnTo>
                  <a:lnTo>
                    <a:pt x="825109" y="2104775"/>
                  </a:lnTo>
                  <a:lnTo>
                    <a:pt x="827204" y="2112033"/>
                  </a:lnTo>
                  <a:lnTo>
                    <a:pt x="829360" y="2119291"/>
                  </a:lnTo>
                  <a:lnTo>
                    <a:pt x="831587" y="2126549"/>
                  </a:lnTo>
                  <a:lnTo>
                    <a:pt x="833854" y="2133807"/>
                  </a:lnTo>
                  <a:lnTo>
                    <a:pt x="836197" y="2141065"/>
                  </a:lnTo>
                  <a:lnTo>
                    <a:pt x="838600" y="2148322"/>
                  </a:lnTo>
                  <a:lnTo>
                    <a:pt x="841044" y="2155580"/>
                  </a:lnTo>
                  <a:lnTo>
                    <a:pt x="843578" y="2162838"/>
                  </a:lnTo>
                  <a:lnTo>
                    <a:pt x="846162" y="2170096"/>
                  </a:lnTo>
                  <a:lnTo>
                    <a:pt x="848794" y="2177354"/>
                  </a:lnTo>
                  <a:lnTo>
                    <a:pt x="851519" y="2184612"/>
                  </a:lnTo>
                  <a:lnTo>
                    <a:pt x="854288" y="2191870"/>
                  </a:lnTo>
                  <a:lnTo>
                    <a:pt x="857120" y="2199127"/>
                  </a:lnTo>
                  <a:lnTo>
                    <a:pt x="860035" y="2206385"/>
                  </a:lnTo>
                  <a:lnTo>
                    <a:pt x="862994" y="2213643"/>
                  </a:lnTo>
                  <a:lnTo>
                    <a:pt x="866032" y="2220901"/>
                  </a:lnTo>
                  <a:lnTo>
                    <a:pt x="869141" y="2228159"/>
                  </a:lnTo>
                  <a:lnTo>
                    <a:pt x="872296" y="2235417"/>
                  </a:lnTo>
                  <a:lnTo>
                    <a:pt x="875544" y="2242674"/>
                  </a:lnTo>
                  <a:lnTo>
                    <a:pt x="878852" y="2249932"/>
                  </a:lnTo>
                  <a:lnTo>
                    <a:pt x="882208" y="2257190"/>
                  </a:lnTo>
                  <a:lnTo>
                    <a:pt x="885671" y="2264448"/>
                  </a:lnTo>
                  <a:lnTo>
                    <a:pt x="889183" y="2271706"/>
                  </a:lnTo>
                  <a:lnTo>
                    <a:pt x="892756" y="2278964"/>
                  </a:lnTo>
                  <a:lnTo>
                    <a:pt x="896425" y="2286222"/>
                  </a:lnTo>
                  <a:lnTo>
                    <a:pt x="900142" y="2293479"/>
                  </a:lnTo>
                  <a:lnTo>
                    <a:pt x="903936" y="2300737"/>
                  </a:lnTo>
                  <a:lnTo>
                    <a:pt x="907813" y="2307995"/>
                  </a:lnTo>
                  <a:lnTo>
                    <a:pt x="911737" y="2315253"/>
                  </a:lnTo>
                  <a:lnTo>
                    <a:pt x="915753" y="2322511"/>
                  </a:lnTo>
                  <a:lnTo>
                    <a:pt x="919836" y="2329769"/>
                  </a:lnTo>
                  <a:lnTo>
                    <a:pt x="923967" y="2337026"/>
                  </a:lnTo>
                  <a:lnTo>
                    <a:pt x="928202" y="2344284"/>
                  </a:lnTo>
                  <a:lnTo>
                    <a:pt x="932490" y="2351542"/>
                  </a:lnTo>
                  <a:lnTo>
                    <a:pt x="936832" y="2358800"/>
                  </a:lnTo>
                  <a:lnTo>
                    <a:pt x="941273" y="2366058"/>
                  </a:lnTo>
                  <a:lnTo>
                    <a:pt x="945759" y="2373316"/>
                  </a:lnTo>
                  <a:lnTo>
                    <a:pt x="950311" y="2380574"/>
                  </a:lnTo>
                  <a:lnTo>
                    <a:pt x="954943" y="2387831"/>
                  </a:lnTo>
                  <a:lnTo>
                    <a:pt x="959618" y="2395089"/>
                  </a:lnTo>
                  <a:lnTo>
                    <a:pt x="964366" y="2402347"/>
                  </a:lnTo>
                  <a:lnTo>
                    <a:pt x="969176" y="2409605"/>
                  </a:lnTo>
                  <a:lnTo>
                    <a:pt x="974025" y="2416863"/>
                  </a:lnTo>
                  <a:lnTo>
                    <a:pt x="978951" y="2424121"/>
                  </a:lnTo>
                  <a:lnTo>
                    <a:pt x="983920" y="2431378"/>
                  </a:lnTo>
                  <a:lnTo>
                    <a:pt x="988926" y="2438636"/>
                  </a:lnTo>
                  <a:lnTo>
                    <a:pt x="994003" y="2445894"/>
                  </a:lnTo>
                  <a:lnTo>
                    <a:pt x="999108" y="2453152"/>
                  </a:lnTo>
                  <a:lnTo>
                    <a:pt x="1004251" y="2460410"/>
                  </a:lnTo>
                  <a:lnTo>
                    <a:pt x="1009441" y="2467668"/>
                  </a:lnTo>
                  <a:lnTo>
                    <a:pt x="1014653" y="2474926"/>
                  </a:lnTo>
                  <a:lnTo>
                    <a:pt x="1019896" y="2482183"/>
                  </a:lnTo>
                  <a:lnTo>
                    <a:pt x="1025164" y="2489441"/>
                  </a:lnTo>
                  <a:lnTo>
                    <a:pt x="1030446" y="2496699"/>
                  </a:lnTo>
                  <a:lnTo>
                    <a:pt x="1035745" y="2503957"/>
                  </a:lnTo>
                  <a:lnTo>
                    <a:pt x="1041050" y="2511215"/>
                  </a:lnTo>
                  <a:lnTo>
                    <a:pt x="1046359" y="2518473"/>
                  </a:lnTo>
                  <a:lnTo>
                    <a:pt x="1051662" y="2525731"/>
                  </a:lnTo>
                  <a:lnTo>
                    <a:pt x="1056956" y="2532988"/>
                  </a:lnTo>
                  <a:lnTo>
                    <a:pt x="1062238" y="2540246"/>
                  </a:lnTo>
                  <a:lnTo>
                    <a:pt x="1067488" y="2547504"/>
                  </a:lnTo>
                  <a:lnTo>
                    <a:pt x="1072715" y="2554762"/>
                  </a:lnTo>
                  <a:lnTo>
                    <a:pt x="1077908" y="2562020"/>
                  </a:lnTo>
                  <a:lnTo>
                    <a:pt x="1083044" y="2569278"/>
                  </a:lnTo>
                  <a:lnTo>
                    <a:pt x="1088144" y="2576535"/>
                  </a:lnTo>
                  <a:lnTo>
                    <a:pt x="1093175" y="2583793"/>
                  </a:lnTo>
                  <a:lnTo>
                    <a:pt x="1098132" y="2591051"/>
                  </a:lnTo>
                  <a:lnTo>
                    <a:pt x="1103040" y="2598309"/>
                  </a:lnTo>
                  <a:lnTo>
                    <a:pt x="1107830" y="2605567"/>
                  </a:lnTo>
                  <a:lnTo>
                    <a:pt x="1112540" y="2612825"/>
                  </a:lnTo>
                  <a:lnTo>
                    <a:pt x="1117179" y="2620083"/>
                  </a:lnTo>
                  <a:lnTo>
                    <a:pt x="1121651" y="2627340"/>
                  </a:lnTo>
                  <a:lnTo>
                    <a:pt x="1126040" y="2634598"/>
                  </a:lnTo>
                  <a:lnTo>
                    <a:pt x="1130313" y="2641856"/>
                  </a:lnTo>
                  <a:lnTo>
                    <a:pt x="1134405" y="2649114"/>
                  </a:lnTo>
                  <a:lnTo>
                    <a:pt x="1138397" y="2656372"/>
                  </a:lnTo>
                  <a:lnTo>
                    <a:pt x="1142218" y="2663630"/>
                  </a:lnTo>
                  <a:lnTo>
                    <a:pt x="1145853" y="2670887"/>
                  </a:lnTo>
                  <a:lnTo>
                    <a:pt x="1149373" y="2678145"/>
                  </a:lnTo>
                  <a:lnTo>
                    <a:pt x="1152655" y="2685403"/>
                  </a:lnTo>
                  <a:lnTo>
                    <a:pt x="1155760" y="2692661"/>
                  </a:lnTo>
                  <a:lnTo>
                    <a:pt x="1158732" y="2699919"/>
                  </a:lnTo>
                  <a:lnTo>
                    <a:pt x="1161392" y="2707177"/>
                  </a:lnTo>
                  <a:lnTo>
                    <a:pt x="1163894" y="2714435"/>
                  </a:lnTo>
                  <a:lnTo>
                    <a:pt x="1166212" y="2721692"/>
                  </a:lnTo>
                  <a:lnTo>
                    <a:pt x="1168207" y="2728950"/>
                  </a:lnTo>
                  <a:lnTo>
                    <a:pt x="1170039" y="2736208"/>
                  </a:lnTo>
                  <a:lnTo>
                    <a:pt x="1171620" y="2743466"/>
                  </a:lnTo>
                  <a:lnTo>
                    <a:pt x="1172897" y="2750724"/>
                  </a:lnTo>
                  <a:lnTo>
                    <a:pt x="1173999" y="2757982"/>
                  </a:lnTo>
                  <a:lnTo>
                    <a:pt x="1174778" y="2765239"/>
                  </a:lnTo>
                  <a:lnTo>
                    <a:pt x="1175284" y="2772497"/>
                  </a:lnTo>
                  <a:lnTo>
                    <a:pt x="1175605" y="2779755"/>
                  </a:lnTo>
                  <a:lnTo>
                    <a:pt x="1175527" y="2787013"/>
                  </a:lnTo>
                  <a:lnTo>
                    <a:pt x="1175219" y="2794271"/>
                  </a:lnTo>
                  <a:lnTo>
                    <a:pt x="1174697" y="2801529"/>
                  </a:lnTo>
                  <a:lnTo>
                    <a:pt x="1173744" y="2808787"/>
                  </a:lnTo>
                  <a:lnTo>
                    <a:pt x="1172591" y="2816044"/>
                  </a:lnTo>
                  <a:lnTo>
                    <a:pt x="1171160" y="2823302"/>
                  </a:lnTo>
                  <a:lnTo>
                    <a:pt x="1169346" y="2830560"/>
                  </a:lnTo>
                  <a:lnTo>
                    <a:pt x="1167330" y="2837818"/>
                  </a:lnTo>
                  <a:lnTo>
                    <a:pt x="1164974" y="2845076"/>
                  </a:lnTo>
                  <a:lnTo>
                    <a:pt x="1162293" y="2852334"/>
                  </a:lnTo>
                  <a:lnTo>
                    <a:pt x="1159410" y="2859592"/>
                  </a:lnTo>
                  <a:lnTo>
                    <a:pt x="1156131" y="2866849"/>
                  </a:lnTo>
                  <a:lnTo>
                    <a:pt x="1152591" y="2874107"/>
                  </a:lnTo>
                  <a:lnTo>
                    <a:pt x="1148853" y="2881365"/>
                  </a:lnTo>
                  <a:lnTo>
                    <a:pt x="1144672" y="2888623"/>
                  </a:lnTo>
                  <a:lnTo>
                    <a:pt x="1140295" y="2895881"/>
                  </a:lnTo>
                  <a:lnTo>
                    <a:pt x="1135677" y="2903139"/>
                  </a:lnTo>
                  <a:lnTo>
                    <a:pt x="1130683" y="2910396"/>
                  </a:lnTo>
                  <a:lnTo>
                    <a:pt x="1125507" y="2917654"/>
                  </a:lnTo>
                  <a:lnTo>
                    <a:pt x="1120052" y="2924912"/>
                  </a:lnTo>
                  <a:lnTo>
                    <a:pt x="1114298" y="2932170"/>
                  </a:lnTo>
                  <a:lnTo>
                    <a:pt x="1108375" y="2939428"/>
                  </a:lnTo>
                  <a:lnTo>
                    <a:pt x="1102147" y="2946686"/>
                  </a:lnTo>
                  <a:lnTo>
                    <a:pt x="1095694" y="2953944"/>
                  </a:lnTo>
                  <a:lnTo>
                    <a:pt x="1089087" y="2961201"/>
                  </a:lnTo>
                  <a:lnTo>
                    <a:pt x="1082166" y="2968459"/>
                  </a:lnTo>
                  <a:lnTo>
                    <a:pt x="1075088" y="2975717"/>
                  </a:lnTo>
                  <a:lnTo>
                    <a:pt x="1067855" y="2982975"/>
                  </a:lnTo>
                  <a:lnTo>
                    <a:pt x="1060350" y="2990233"/>
                  </a:lnTo>
                  <a:lnTo>
                    <a:pt x="1052730" y="2997491"/>
                  </a:lnTo>
                  <a:lnTo>
                    <a:pt x="1044946" y="3004748"/>
                  </a:lnTo>
                  <a:lnTo>
                    <a:pt x="1036970" y="3012006"/>
                  </a:lnTo>
                  <a:lnTo>
                    <a:pt x="1028898" y="3019264"/>
                  </a:lnTo>
                  <a:lnTo>
                    <a:pt x="1020670" y="3026522"/>
                  </a:lnTo>
                  <a:lnTo>
                    <a:pt x="1012318" y="3033780"/>
                  </a:lnTo>
                  <a:lnTo>
                    <a:pt x="1003891" y="3041038"/>
                  </a:lnTo>
                  <a:lnTo>
                    <a:pt x="995330" y="3048296"/>
                  </a:lnTo>
                  <a:lnTo>
                    <a:pt x="986701" y="3055553"/>
                  </a:lnTo>
                  <a:lnTo>
                    <a:pt x="978018" y="3062811"/>
                  </a:lnTo>
                  <a:lnTo>
                    <a:pt x="969241" y="3070069"/>
                  </a:lnTo>
                  <a:lnTo>
                    <a:pt x="960436" y="3077327"/>
                  </a:lnTo>
                  <a:lnTo>
                    <a:pt x="951593" y="3084585"/>
                  </a:lnTo>
                  <a:lnTo>
                    <a:pt x="942717" y="3091843"/>
                  </a:lnTo>
                  <a:lnTo>
                    <a:pt x="933834" y="3099100"/>
                  </a:lnTo>
                  <a:lnTo>
                    <a:pt x="924944" y="3106358"/>
                  </a:lnTo>
                  <a:lnTo>
                    <a:pt x="916067" y="3113616"/>
                  </a:lnTo>
                  <a:lnTo>
                    <a:pt x="907202" y="3120874"/>
                  </a:lnTo>
                  <a:lnTo>
                    <a:pt x="898372" y="3128132"/>
                  </a:lnTo>
                  <a:lnTo>
                    <a:pt x="889585" y="3135390"/>
                  </a:lnTo>
                  <a:lnTo>
                    <a:pt x="880829" y="3142648"/>
                  </a:lnTo>
                  <a:lnTo>
                    <a:pt x="872160" y="3149905"/>
                  </a:lnTo>
                  <a:lnTo>
                    <a:pt x="863548" y="3157163"/>
                  </a:lnTo>
                  <a:lnTo>
                    <a:pt x="854994" y="3164421"/>
                  </a:lnTo>
                  <a:lnTo>
                    <a:pt x="846567" y="3171679"/>
                  </a:lnTo>
                  <a:lnTo>
                    <a:pt x="838206" y="3178937"/>
                  </a:lnTo>
                  <a:lnTo>
                    <a:pt x="829944" y="3186195"/>
                  </a:lnTo>
                  <a:lnTo>
                    <a:pt x="821822" y="3193453"/>
                  </a:lnTo>
                  <a:lnTo>
                    <a:pt x="813780" y="3200710"/>
                  </a:lnTo>
                  <a:lnTo>
                    <a:pt x="805884" y="3207968"/>
                  </a:lnTo>
                  <a:lnTo>
                    <a:pt x="798125" y="3215226"/>
                  </a:lnTo>
                  <a:lnTo>
                    <a:pt x="790459" y="3222484"/>
                  </a:lnTo>
                  <a:lnTo>
                    <a:pt x="782987" y="3229742"/>
                  </a:lnTo>
                  <a:lnTo>
                    <a:pt x="775641" y="3237000"/>
                  </a:lnTo>
                  <a:lnTo>
                    <a:pt x="768400" y="3244257"/>
                  </a:lnTo>
                  <a:lnTo>
                    <a:pt x="761396" y="3251515"/>
                  </a:lnTo>
                  <a:lnTo>
                    <a:pt x="754499" y="3258773"/>
                  </a:lnTo>
                  <a:lnTo>
                    <a:pt x="747748" y="3266031"/>
                  </a:lnTo>
                  <a:lnTo>
                    <a:pt x="741214" y="3273289"/>
                  </a:lnTo>
                  <a:lnTo>
                    <a:pt x="734794" y="3280547"/>
                  </a:lnTo>
                  <a:lnTo>
                    <a:pt x="728558" y="3287805"/>
                  </a:lnTo>
                  <a:lnTo>
                    <a:pt x="722515" y="3295062"/>
                  </a:lnTo>
                  <a:lnTo>
                    <a:pt x="716587" y="3302320"/>
                  </a:lnTo>
                  <a:lnTo>
                    <a:pt x="710881" y="3309578"/>
                  </a:lnTo>
                  <a:lnTo>
                    <a:pt x="705335" y="3316836"/>
                  </a:lnTo>
                  <a:lnTo>
                    <a:pt x="699906" y="3324094"/>
                  </a:lnTo>
                  <a:lnTo>
                    <a:pt x="694732" y="3331352"/>
                  </a:lnTo>
                  <a:lnTo>
                    <a:pt x="689684" y="3338609"/>
                  </a:lnTo>
                  <a:lnTo>
                    <a:pt x="684775" y="3345867"/>
                  </a:lnTo>
                  <a:lnTo>
                    <a:pt x="680103" y="3353125"/>
                  </a:lnTo>
                  <a:lnTo>
                    <a:pt x="675543" y="3360383"/>
                  </a:lnTo>
                  <a:lnTo>
                    <a:pt x="671152" y="3367641"/>
                  </a:lnTo>
                  <a:lnTo>
                    <a:pt x="666957" y="3374899"/>
                  </a:lnTo>
                  <a:lnTo>
                    <a:pt x="662872" y="3382157"/>
                  </a:lnTo>
                  <a:lnTo>
                    <a:pt x="658978" y="3389414"/>
                  </a:lnTo>
                  <a:lnTo>
                    <a:pt x="655241" y="3396672"/>
                  </a:lnTo>
                  <a:lnTo>
                    <a:pt x="651608" y="3403930"/>
                  </a:lnTo>
                  <a:lnTo>
                    <a:pt x="648186" y="3411188"/>
                  </a:lnTo>
                  <a:lnTo>
                    <a:pt x="644882" y="3418446"/>
                  </a:lnTo>
                  <a:lnTo>
                    <a:pt x="641684" y="3425704"/>
                  </a:lnTo>
                  <a:lnTo>
                    <a:pt x="638694" y="3432961"/>
                  </a:lnTo>
                  <a:lnTo>
                    <a:pt x="635796" y="3440219"/>
                  </a:lnTo>
                  <a:lnTo>
                    <a:pt x="633021" y="3447477"/>
                  </a:lnTo>
                  <a:lnTo>
                    <a:pt x="630412" y="3454735"/>
                  </a:lnTo>
                  <a:lnTo>
                    <a:pt x="627888" y="3461993"/>
                  </a:lnTo>
                  <a:lnTo>
                    <a:pt x="625501" y="3469251"/>
                  </a:lnTo>
                  <a:lnTo>
                    <a:pt x="623242" y="3476509"/>
                  </a:lnTo>
                  <a:lnTo>
                    <a:pt x="621061" y="3483766"/>
                  </a:lnTo>
                  <a:lnTo>
                    <a:pt x="619024" y="3491024"/>
                  </a:lnTo>
                  <a:lnTo>
                    <a:pt x="617083" y="3498282"/>
                  </a:lnTo>
                  <a:lnTo>
                    <a:pt x="615212" y="3505540"/>
                  </a:lnTo>
                  <a:lnTo>
                    <a:pt x="613489" y="3512798"/>
                  </a:lnTo>
                  <a:lnTo>
                    <a:pt x="611832" y="3520056"/>
                  </a:lnTo>
                  <a:lnTo>
                    <a:pt x="610253" y="3527314"/>
                  </a:lnTo>
                  <a:lnTo>
                    <a:pt x="608794" y="3534571"/>
                  </a:lnTo>
                  <a:lnTo>
                    <a:pt x="607391" y="3541829"/>
                  </a:lnTo>
                  <a:lnTo>
                    <a:pt x="606072" y="3549087"/>
                  </a:lnTo>
                  <a:lnTo>
                    <a:pt x="604843" y="3556345"/>
                  </a:lnTo>
                  <a:lnTo>
                    <a:pt x="603663" y="3563603"/>
                  </a:lnTo>
                  <a:lnTo>
                    <a:pt x="602570" y="3570861"/>
                  </a:lnTo>
                  <a:lnTo>
                    <a:pt x="601543" y="3578118"/>
                  </a:lnTo>
                  <a:lnTo>
                    <a:pt x="600558" y="3585376"/>
                  </a:lnTo>
                  <a:lnTo>
                    <a:pt x="599660" y="3592634"/>
                  </a:lnTo>
                  <a:lnTo>
                    <a:pt x="598807" y="3599892"/>
                  </a:lnTo>
                  <a:lnTo>
                    <a:pt x="597995" y="3607150"/>
                  </a:lnTo>
                  <a:lnTo>
                    <a:pt x="597259" y="3614408"/>
                  </a:lnTo>
                  <a:lnTo>
                    <a:pt x="596556" y="3621666"/>
                  </a:lnTo>
                  <a:lnTo>
                    <a:pt x="595897" y="3628923"/>
                  </a:lnTo>
                  <a:lnTo>
                    <a:pt x="595294" y="3636181"/>
                  </a:lnTo>
                  <a:lnTo>
                    <a:pt x="594718" y="3643439"/>
                  </a:lnTo>
                  <a:lnTo>
                    <a:pt x="594188" y="3650697"/>
                  </a:lnTo>
                  <a:lnTo>
                    <a:pt x="593696" y="3657955"/>
                  </a:lnTo>
                  <a:lnTo>
                    <a:pt x="593229" y="3665213"/>
                  </a:lnTo>
                  <a:lnTo>
                    <a:pt x="592805" y="3672470"/>
                  </a:lnTo>
                  <a:lnTo>
                    <a:pt x="592408" y="3679728"/>
                  </a:lnTo>
                  <a:lnTo>
                    <a:pt x="592031" y="3686986"/>
                  </a:lnTo>
                  <a:lnTo>
                    <a:pt x="591696" y="3694244"/>
                  </a:lnTo>
                  <a:lnTo>
                    <a:pt x="591377" y="3701502"/>
                  </a:lnTo>
                  <a:lnTo>
                    <a:pt x="591079" y="37087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661737" y="297672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61737" y="297672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596426" y="2976723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596426" y="2976723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967965" y="2639821"/>
              <a:ext cx="0" cy="660928"/>
            </a:xfrm>
            <a:custGeom>
              <a:avLst/>
              <a:pathLst>
                <a:path w="0" h="660928">
                  <a:moveTo>
                    <a:pt x="0" y="66092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67965" y="4636555"/>
              <a:ext cx="0" cy="129825"/>
            </a:xfrm>
            <a:custGeom>
              <a:avLst/>
              <a:pathLst>
                <a:path w="0" h="129825">
                  <a:moveTo>
                    <a:pt x="0" y="0"/>
                  </a:moveTo>
                  <a:lnTo>
                    <a:pt x="0" y="12982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4902654" y="3300749"/>
              <a:ext cx="130622" cy="1335805"/>
            </a:xfrm>
            <a:custGeom>
              <a:avLst/>
              <a:pathLst>
                <a:path w="130622" h="1335805">
                  <a:moveTo>
                    <a:pt x="0" y="0"/>
                  </a:moveTo>
                  <a:lnTo>
                    <a:pt x="0" y="1335805"/>
                  </a:lnTo>
                  <a:lnTo>
                    <a:pt x="130622" y="1335805"/>
                  </a:ln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902654" y="4380123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274193" y="2633383"/>
              <a:ext cx="0" cy="387329"/>
            </a:xfrm>
            <a:custGeom>
              <a:avLst/>
              <a:pathLst>
                <a:path w="0" h="387329">
                  <a:moveTo>
                    <a:pt x="0" y="38732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274193" y="4668206"/>
              <a:ext cx="0" cy="106757"/>
            </a:xfrm>
            <a:custGeom>
              <a:avLst/>
              <a:pathLst>
                <a:path w="0" h="106757">
                  <a:moveTo>
                    <a:pt x="0" y="0"/>
                  </a:moveTo>
                  <a:lnTo>
                    <a:pt x="0" y="10675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6208882" y="3020713"/>
              <a:ext cx="130622" cy="1647493"/>
            </a:xfrm>
            <a:custGeom>
              <a:avLst/>
              <a:pathLst>
                <a:path w="130622" h="1647493">
                  <a:moveTo>
                    <a:pt x="0" y="0"/>
                  </a:moveTo>
                  <a:lnTo>
                    <a:pt x="0" y="1647493"/>
                  </a:lnTo>
                  <a:lnTo>
                    <a:pt x="130622" y="1647493"/>
                  </a:ln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208882" y="4169828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6090146" y="4751434"/>
              <a:ext cx="25599" cy="255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025759" y="3092238"/>
              <a:ext cx="22183" cy="2218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140593" y="4600386"/>
              <a:ext cx="35857" cy="358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377009" y="2967775"/>
              <a:ext cx="26479" cy="264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282468" y="4758709"/>
              <a:ext cx="15342" cy="153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461115" y="3673054"/>
              <a:ext cx="49362" cy="493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007766" y="3386617"/>
              <a:ext cx="90060" cy="9006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224005" y="4742688"/>
              <a:ext cx="55967" cy="559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638627" y="4508851"/>
              <a:ext cx="163134" cy="1631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241577" y="4701390"/>
              <a:ext cx="91353" cy="9135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299499" y="3355164"/>
              <a:ext cx="92882" cy="928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066333" y="4377322"/>
              <a:ext cx="91436" cy="914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028570" y="3952432"/>
              <a:ext cx="91451" cy="914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204138" y="2997873"/>
              <a:ext cx="90743" cy="907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830380" y="4479576"/>
              <a:ext cx="110099" cy="1100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041527" y="3701687"/>
              <a:ext cx="13556" cy="135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103410" y="4305417"/>
              <a:ext cx="93618" cy="9361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121600" y="4720802"/>
              <a:ext cx="99738" cy="997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494093" y="4502550"/>
              <a:ext cx="55568" cy="5556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360957" y="4184587"/>
              <a:ext cx="34858" cy="348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248102" y="2864889"/>
              <a:ext cx="90623" cy="9062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100269" y="2708474"/>
              <a:ext cx="90156" cy="9015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302612" y="2587101"/>
              <a:ext cx="92563" cy="9256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246183" y="2590881"/>
              <a:ext cx="85005" cy="850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134616" y="4585403"/>
              <a:ext cx="91573" cy="915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310247" y="4700896"/>
              <a:ext cx="92341" cy="9234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031376" y="4601668"/>
              <a:ext cx="162046" cy="1620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237350" y="2692454"/>
              <a:ext cx="92154" cy="9215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264725" y="3396019"/>
              <a:ext cx="92715" cy="9271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057710" y="2783517"/>
              <a:ext cx="90280" cy="902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055606" y="4639384"/>
              <a:ext cx="56571" cy="5657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066657" y="4007494"/>
              <a:ext cx="92913" cy="929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362557" y="4711145"/>
              <a:ext cx="93303" cy="933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911367" y="4686175"/>
              <a:ext cx="160409" cy="1604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425792" y="4623719"/>
              <a:ext cx="92193" cy="9219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971410" y="4686625"/>
              <a:ext cx="95133" cy="951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128090" y="4725573"/>
              <a:ext cx="90196" cy="901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6420495" y="2793855"/>
              <a:ext cx="73897" cy="738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5098412" y="2575831"/>
              <a:ext cx="127980" cy="127980"/>
            </a:xfrm>
            <a:custGeom>
              <a:avLst/>
              <a:pathLst>
                <a:path w="127980" h="127980">
                  <a:moveTo>
                    <a:pt x="0" y="63990"/>
                  </a:moveTo>
                  <a:lnTo>
                    <a:pt x="63990" y="0"/>
                  </a:lnTo>
                  <a:lnTo>
                    <a:pt x="127980" y="63990"/>
                  </a:lnTo>
                  <a:lnTo>
                    <a:pt x="63990" y="12798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124144" y="4716920"/>
              <a:ext cx="90336" cy="903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325502" y="4225252"/>
              <a:ext cx="90862" cy="908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4919220" y="4649368"/>
              <a:ext cx="156772" cy="1567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040034" y="4619153"/>
              <a:ext cx="92742" cy="927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154007" y="4207435"/>
              <a:ext cx="53538" cy="535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799775" y="2890919"/>
              <a:ext cx="171607" cy="17160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022267" y="4513626"/>
              <a:ext cx="89208" cy="892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427221" y="2870777"/>
              <a:ext cx="91723" cy="9172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369977" y="2589383"/>
              <a:ext cx="113750" cy="11375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4756384" y="2571328"/>
              <a:ext cx="167028" cy="167028"/>
            </a:xfrm>
            <a:custGeom>
              <a:avLst/>
              <a:pathLst>
                <a:path w="167028" h="167028">
                  <a:moveTo>
                    <a:pt x="0" y="83514"/>
                  </a:moveTo>
                  <a:lnTo>
                    <a:pt x="83514" y="0"/>
                  </a:lnTo>
                  <a:lnTo>
                    <a:pt x="167028" y="83514"/>
                  </a:lnTo>
                  <a:lnTo>
                    <a:pt x="83514" y="167028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411653" y="4744230"/>
              <a:ext cx="40007" cy="400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228595" y="4696177"/>
              <a:ext cx="84613" cy="8461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313523" y="2859734"/>
              <a:ext cx="105224" cy="1052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305941" y="4712529"/>
              <a:ext cx="116285" cy="1162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106321" y="4656353"/>
              <a:ext cx="91301" cy="913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932165" y="3898187"/>
              <a:ext cx="169899" cy="1698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6046423" y="4727041"/>
              <a:ext cx="57219" cy="572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270297" y="3031373"/>
              <a:ext cx="92411" cy="9241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167433" y="4566799"/>
              <a:ext cx="47238" cy="472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076736" y="4737331"/>
              <a:ext cx="53806" cy="538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385178" y="4723849"/>
              <a:ext cx="59311" cy="5931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030314" y="4396383"/>
              <a:ext cx="27565" cy="2756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366832" y="4695419"/>
              <a:ext cx="90420" cy="9042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129270" y="4334069"/>
              <a:ext cx="92107" cy="921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4941763" y="4299486"/>
              <a:ext cx="161273" cy="1612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481332" y="4603815"/>
              <a:ext cx="89083" cy="890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470670" y="4717404"/>
              <a:ext cx="93661" cy="9366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085402" y="4711665"/>
              <a:ext cx="75096" cy="750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176583" y="4735145"/>
              <a:ext cx="53886" cy="538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032871" y="4266054"/>
              <a:ext cx="90802" cy="9080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262508" y="4739554"/>
              <a:ext cx="62236" cy="622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059759" y="3476919"/>
              <a:ext cx="89710" cy="8971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208398" y="3283204"/>
              <a:ext cx="95175" cy="9517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486559" y="4467425"/>
              <a:ext cx="91483" cy="9148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054980" y="4160824"/>
              <a:ext cx="69508" cy="695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347160" y="3283701"/>
              <a:ext cx="38389" cy="3838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291165" y="4346059"/>
              <a:ext cx="89586" cy="895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189910" y="3797770"/>
              <a:ext cx="91770" cy="917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983919" y="3236583"/>
              <a:ext cx="89706" cy="8970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303982" y="4139068"/>
              <a:ext cx="108727" cy="1087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4676307" y="3690499"/>
              <a:ext cx="160391" cy="1603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381542" y="4620258"/>
              <a:ext cx="90532" cy="905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505666" y="4754977"/>
              <a:ext cx="31389" cy="313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213097" y="4685885"/>
              <a:ext cx="53695" cy="536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388076" y="4231772"/>
              <a:ext cx="146491" cy="1464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024301" y="4381284"/>
              <a:ext cx="87804" cy="878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173359" y="4733505"/>
              <a:ext cx="57167" cy="5716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321748" y="3757140"/>
              <a:ext cx="91487" cy="9148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378049" y="4519801"/>
              <a:ext cx="68275" cy="682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483622" y="2615918"/>
              <a:ext cx="90723" cy="9072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119052" y="2827962"/>
              <a:ext cx="117268" cy="11726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439654" y="2976124"/>
              <a:ext cx="61282" cy="612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161537" y="2669002"/>
              <a:ext cx="53223" cy="5322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148918" y="4484929"/>
              <a:ext cx="103685" cy="10368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6400774" y="4472330"/>
              <a:ext cx="90256" cy="9025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039915" y="2605952"/>
              <a:ext cx="84904" cy="8490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464961" y="4547285"/>
              <a:ext cx="129184" cy="12918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039759" y="4100669"/>
              <a:ext cx="91108" cy="911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6180210" y="4665573"/>
              <a:ext cx="90028" cy="9002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128517" y="2689787"/>
              <a:ext cx="84612" cy="846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345869" y="4644837"/>
              <a:ext cx="92874" cy="928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142798" y="2597248"/>
              <a:ext cx="89438" cy="8943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131591" y="2924886"/>
              <a:ext cx="90798" cy="907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011581" y="2602374"/>
              <a:ext cx="92060" cy="9206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474006" y="2749815"/>
              <a:ext cx="58976" cy="5897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317178" y="2960655"/>
              <a:ext cx="92220" cy="922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6450005" y="4575746"/>
              <a:ext cx="89429" cy="894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005600" y="4692736"/>
              <a:ext cx="91495" cy="914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202311" y="4711325"/>
              <a:ext cx="127276" cy="12727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038705" y="4703584"/>
              <a:ext cx="91258" cy="912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289434" y="3138870"/>
              <a:ext cx="92005" cy="9200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008814" y="3629730"/>
              <a:ext cx="24426" cy="2442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174339" y="3273671"/>
              <a:ext cx="54157" cy="5415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335373" y="4356957"/>
              <a:ext cx="93542" cy="9354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194278" y="2617732"/>
              <a:ext cx="87095" cy="8709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996035" y="2699046"/>
              <a:ext cx="91845" cy="918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6422250" y="3687820"/>
              <a:ext cx="88500" cy="885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470179" y="4413855"/>
              <a:ext cx="95623" cy="956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6057448" y="2616357"/>
              <a:ext cx="64094" cy="6409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325011" y="3437204"/>
              <a:ext cx="91888" cy="9188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483175" y="2802179"/>
              <a:ext cx="87291" cy="872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058708" y="4473527"/>
              <a:ext cx="92154" cy="9215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6042943" y="3795784"/>
              <a:ext cx="142952" cy="1429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120613" y="2842135"/>
              <a:ext cx="76047" cy="7604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477499" y="2971755"/>
              <a:ext cx="91479" cy="914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6482943" y="2599836"/>
              <a:ext cx="71385" cy="713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6322138" y="4002945"/>
              <a:ext cx="89136" cy="8913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017100" y="4019349"/>
              <a:ext cx="56327" cy="5632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352266" y="2802959"/>
              <a:ext cx="12771" cy="1277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5996773" y="4741444"/>
              <a:ext cx="58455" cy="584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466381" y="4750483"/>
              <a:ext cx="14626" cy="146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185332" y="4721634"/>
              <a:ext cx="72325" cy="7232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319273" y="2591094"/>
              <a:ext cx="88870" cy="888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482011" y="4099848"/>
              <a:ext cx="92750" cy="927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347701" y="4501904"/>
              <a:ext cx="86901" cy="869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468740" y="2687174"/>
              <a:ext cx="89839" cy="898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388387" y="2965564"/>
              <a:ext cx="112445" cy="1124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298178" y="3962133"/>
              <a:ext cx="93507" cy="935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155938" y="4726732"/>
              <a:ext cx="96463" cy="9646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446598" y="2634713"/>
              <a:ext cx="91758" cy="9175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088140" y="3282637"/>
              <a:ext cx="92017" cy="920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168531" y="4296090"/>
              <a:ext cx="90814" cy="9081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330562" y="3758203"/>
              <a:ext cx="89361" cy="8936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129321" y="4181681"/>
              <a:ext cx="27794" cy="2779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6089941" y="4014528"/>
              <a:ext cx="91719" cy="917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5975206" y="3828822"/>
              <a:ext cx="89751" cy="897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158285" y="2603298"/>
              <a:ext cx="90212" cy="902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079717" y="2671281"/>
              <a:ext cx="91581" cy="9158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385719" y="4337099"/>
              <a:ext cx="47421" cy="474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374223" y="3755188"/>
              <a:ext cx="116850" cy="11685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285053" y="4579549"/>
              <a:ext cx="94698" cy="9469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289708" y="4721768"/>
              <a:ext cx="46306" cy="4630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110153" y="3433275"/>
              <a:ext cx="91163" cy="9116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341884" y="4568176"/>
              <a:ext cx="57359" cy="573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208612" y="3189221"/>
              <a:ext cx="115762" cy="1157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460265" y="4466501"/>
              <a:ext cx="76164" cy="7616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238279" y="2608292"/>
              <a:ext cx="75934" cy="7593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070445" y="2605310"/>
              <a:ext cx="90480" cy="9048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431852" y="4693687"/>
              <a:ext cx="153970" cy="15397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6179699" y="3083516"/>
              <a:ext cx="125462" cy="12546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6325227" y="3915507"/>
              <a:ext cx="88050" cy="8805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6119634" y="4500694"/>
              <a:ext cx="93615" cy="936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6354173" y="4725834"/>
              <a:ext cx="38173" cy="3817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6137253" y="2651359"/>
              <a:ext cx="92800" cy="9280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6353803" y="4693664"/>
              <a:ext cx="89638" cy="896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6348632" y="2815168"/>
              <a:ext cx="14103" cy="1410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6414459" y="2670057"/>
              <a:ext cx="33945" cy="3394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6441924" y="3463153"/>
              <a:ext cx="91491" cy="914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6389703" y="4206517"/>
              <a:ext cx="76832" cy="768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6376213" y="3177918"/>
              <a:ext cx="91159" cy="9115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4912667" y="2750283"/>
              <a:ext cx="161041" cy="161041"/>
            </a:xfrm>
            <a:custGeom>
              <a:avLst/>
              <a:pathLst>
                <a:path w="161041" h="161041">
                  <a:moveTo>
                    <a:pt x="0" y="80520"/>
                  </a:moveTo>
                  <a:lnTo>
                    <a:pt x="80520" y="0"/>
                  </a:lnTo>
                  <a:lnTo>
                    <a:pt x="161041" y="80520"/>
                  </a:lnTo>
                  <a:lnTo>
                    <a:pt x="80520" y="161041"/>
                  </a:lnTo>
                  <a:close/>
                </a:path>
              </a:pathLst>
            </a:cu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6441547" y="4636561"/>
              <a:ext cx="92259" cy="922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6004719" y="3260230"/>
              <a:ext cx="93914" cy="9391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6232013" y="4264873"/>
              <a:ext cx="11621" cy="116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6215291" y="3449702"/>
              <a:ext cx="11100" cy="111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6102974" y="4744455"/>
              <a:ext cx="22391" cy="2239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6005064" y="2641624"/>
              <a:ext cx="26436" cy="2643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tx194"/>
            <p:cNvSpPr/>
            <p:nvPr/>
          </p:nvSpPr>
          <p:spPr>
            <a:xfrm>
              <a:off x="4059408" y="2445156"/>
              <a:ext cx="1306012" cy="1334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chr17:43076570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5059754" y="2665942"/>
              <a:ext cx="1306012" cy="1336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chr17:43082543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4219542" y="2887937"/>
              <a:ext cx="1306012" cy="133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chr17:43106492</a:t>
              </a:r>
            </a:p>
          </p:txBody>
        </p:sp>
        <p:sp>
          <p:nvSpPr>
            <p:cNvPr id="197" name="pl197"/>
            <p:cNvSpPr/>
            <p:nvPr/>
          </p:nvSpPr>
          <p:spPr>
            <a:xfrm>
              <a:off x="2878000" y="949355"/>
              <a:ext cx="0" cy="5507491"/>
            </a:xfrm>
            <a:custGeom>
              <a:avLst/>
              <a:pathLst>
                <a:path w="0" h="5507491">
                  <a:moveTo>
                    <a:pt x="0" y="5507491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tx198"/>
            <p:cNvSpPr/>
            <p:nvPr/>
          </p:nvSpPr>
          <p:spPr>
            <a:xfrm>
              <a:off x="2448394" y="6331707"/>
              <a:ext cx="34736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-0.75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2448394" y="5795239"/>
              <a:ext cx="34736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-0.50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2448394" y="5258399"/>
              <a:ext cx="347364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-0.25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2499144" y="4722303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2499144" y="4185463"/>
              <a:ext cx="296614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2499144" y="3649367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204" name="tx204"/>
            <p:cNvSpPr/>
            <p:nvPr/>
          </p:nvSpPr>
          <p:spPr>
            <a:xfrm>
              <a:off x="2499144" y="3112899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205" name="tx205"/>
            <p:cNvSpPr/>
            <p:nvPr/>
          </p:nvSpPr>
          <p:spPr>
            <a:xfrm>
              <a:off x="2499144" y="2576431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206" name="pl206"/>
            <p:cNvSpPr/>
            <p:nvPr/>
          </p:nvSpPr>
          <p:spPr>
            <a:xfrm>
              <a:off x="2833716" y="638651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2833716" y="585004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2833716" y="531357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2833716" y="477710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2833716" y="424064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2833716" y="370417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2833716" y="316770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2833716" y="263123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2878000" y="6456846"/>
              <a:ext cx="4179929" cy="0"/>
            </a:xfrm>
            <a:custGeom>
              <a:avLst/>
              <a:pathLst>
                <a:path w="4179929" h="0">
                  <a:moveTo>
                    <a:pt x="0" y="0"/>
                  </a:moveTo>
                  <a:lnTo>
                    <a:pt x="417992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3661737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4967965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6274193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tx218"/>
            <p:cNvSpPr/>
            <p:nvPr/>
          </p:nvSpPr>
          <p:spPr>
            <a:xfrm>
              <a:off x="3386368" y="6508355"/>
              <a:ext cx="550738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[0, 0.01]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4629046" y="6508355"/>
              <a:ext cx="677837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[0.01, 0.1[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6041203" y="6508355"/>
              <a:ext cx="465980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[0.1, 1[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4271177" y="6683595"/>
              <a:ext cx="1393576" cy="1703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 Value Category</a:t>
              </a:r>
            </a:p>
          </p:txBody>
        </p:sp>
        <p:sp>
          <p:nvSpPr>
            <p:cNvPr id="222" name="tx222"/>
            <p:cNvSpPr/>
            <p:nvPr/>
          </p:nvSpPr>
          <p:spPr>
            <a:xfrm rot="-5400000">
              <a:off x="1652584" y="3618541"/>
              <a:ext cx="1255278" cy="16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Polyphen Score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7235065" y="2042597"/>
              <a:ext cx="1225847" cy="1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Polyphen Label</a:t>
              </a:r>
            </a:p>
          </p:txBody>
        </p:sp>
        <p:sp>
          <p:nvSpPr>
            <p:cNvPr id="224" name="pt224"/>
            <p:cNvSpPr/>
            <p:nvPr/>
          </p:nvSpPr>
          <p:spPr>
            <a:xfrm>
              <a:off x="7307664" y="238950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7307664" y="2584357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7307664" y="2779206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tx227"/>
            <p:cNvSpPr/>
            <p:nvPr/>
          </p:nvSpPr>
          <p:spPr>
            <a:xfrm>
              <a:off x="7518483" y="2325595"/>
              <a:ext cx="457646" cy="143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benign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7518483" y="2521486"/>
              <a:ext cx="550589" cy="1423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possibly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7518483" y="2716335"/>
              <a:ext cx="584596" cy="1423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probably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7235065" y="3098256"/>
              <a:ext cx="464380" cy="1275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BETA</a:t>
              </a:r>
            </a:p>
          </p:txBody>
        </p:sp>
        <p:sp>
          <p:nvSpPr>
            <p:cNvPr id="231" name="pt231"/>
            <p:cNvSpPr/>
            <p:nvPr/>
          </p:nvSpPr>
          <p:spPr>
            <a:xfrm>
              <a:off x="7297349" y="3386635"/>
              <a:ext cx="89622" cy="8962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7337660" y="3621795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7297349" y="3776334"/>
              <a:ext cx="89622" cy="8962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7280652" y="3954485"/>
              <a:ext cx="123017" cy="12301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7267839" y="4136522"/>
              <a:ext cx="148642" cy="14864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7257038" y="4330241"/>
              <a:ext cx="170244" cy="17024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tx237"/>
            <p:cNvSpPr/>
            <p:nvPr/>
          </p:nvSpPr>
          <p:spPr>
            <a:xfrm>
              <a:off x="7537823" y="3379989"/>
              <a:ext cx="135508" cy="106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7537823" y="3571489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7537823" y="3769687"/>
              <a:ext cx="84757" cy="106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7537823" y="3963718"/>
              <a:ext cx="84757" cy="106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7537823" y="4155889"/>
              <a:ext cx="84757" cy="109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7537823" y="4363161"/>
              <a:ext cx="84757" cy="106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243" name="tx243"/>
            <p:cNvSpPr/>
            <p:nvPr/>
          </p:nvSpPr>
          <p:spPr>
            <a:xfrm>
              <a:off x="7235065" y="4712052"/>
              <a:ext cx="958453" cy="1347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Inlier/Outlier</a:t>
              </a:r>
            </a:p>
          </p:txBody>
        </p:sp>
        <p:sp>
          <p:nvSpPr>
            <p:cNvPr id="244" name="pt244"/>
            <p:cNvSpPr/>
            <p:nvPr/>
          </p:nvSpPr>
          <p:spPr>
            <a:xfrm>
              <a:off x="7307664" y="50276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7307664" y="5222471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tx246"/>
            <p:cNvSpPr/>
            <p:nvPr/>
          </p:nvSpPr>
          <p:spPr>
            <a:xfrm>
              <a:off x="7518483" y="4994962"/>
              <a:ext cx="330324" cy="112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7518483" y="5186463"/>
              <a:ext cx="448865" cy="115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Outlier</a:t>
              </a:r>
            </a:p>
          </p:txBody>
        </p:sp>
        <p:sp>
          <p:nvSpPr>
            <p:cNvPr id="248" name="tx248"/>
            <p:cNvSpPr/>
            <p:nvPr/>
          </p:nvSpPr>
          <p:spPr>
            <a:xfrm>
              <a:off x="2878000" y="621074"/>
              <a:ext cx="6753125" cy="194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BRCA1,Prostate cancer,Polyphen Score,Variants by P Value Category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446135" y="1199695"/>
              <a:ext cx="1043659" cy="5006810"/>
            </a:xfrm>
            <a:custGeom>
              <a:avLst/>
              <a:pathLst>
                <a:path w="1043659" h="5006810">
                  <a:moveTo>
                    <a:pt x="519467" y="5006810"/>
                  </a:moveTo>
                  <a:lnTo>
                    <a:pt x="519300" y="4997012"/>
                  </a:lnTo>
                  <a:lnTo>
                    <a:pt x="519128" y="4987214"/>
                  </a:lnTo>
                  <a:lnTo>
                    <a:pt x="518938" y="4977416"/>
                  </a:lnTo>
                  <a:lnTo>
                    <a:pt x="518743" y="4967618"/>
                  </a:lnTo>
                  <a:lnTo>
                    <a:pt x="518532" y="4957820"/>
                  </a:lnTo>
                  <a:lnTo>
                    <a:pt x="518309" y="4948021"/>
                  </a:lnTo>
                  <a:lnTo>
                    <a:pt x="518075" y="4938223"/>
                  </a:lnTo>
                  <a:lnTo>
                    <a:pt x="517823" y="4928425"/>
                  </a:lnTo>
                  <a:lnTo>
                    <a:pt x="517564" y="4918627"/>
                  </a:lnTo>
                  <a:lnTo>
                    <a:pt x="517279" y="4908829"/>
                  </a:lnTo>
                  <a:lnTo>
                    <a:pt x="516985" y="4899031"/>
                  </a:lnTo>
                  <a:lnTo>
                    <a:pt x="516671" y="4889233"/>
                  </a:lnTo>
                  <a:lnTo>
                    <a:pt x="516339" y="4879435"/>
                  </a:lnTo>
                  <a:lnTo>
                    <a:pt x="515993" y="4869637"/>
                  </a:lnTo>
                  <a:lnTo>
                    <a:pt x="515619" y="4859839"/>
                  </a:lnTo>
                  <a:lnTo>
                    <a:pt x="515235" y="4850041"/>
                  </a:lnTo>
                  <a:lnTo>
                    <a:pt x="514819" y="4840243"/>
                  </a:lnTo>
                  <a:lnTo>
                    <a:pt x="514387" y="4830445"/>
                  </a:lnTo>
                  <a:lnTo>
                    <a:pt x="513931" y="4820647"/>
                  </a:lnTo>
                  <a:lnTo>
                    <a:pt x="513448" y="4810849"/>
                  </a:lnTo>
                  <a:lnTo>
                    <a:pt x="512949" y="4801051"/>
                  </a:lnTo>
                  <a:lnTo>
                    <a:pt x="512408" y="4791252"/>
                  </a:lnTo>
                  <a:lnTo>
                    <a:pt x="511854" y="4781454"/>
                  </a:lnTo>
                  <a:lnTo>
                    <a:pt x="511260" y="4771656"/>
                  </a:lnTo>
                  <a:lnTo>
                    <a:pt x="510641" y="4761858"/>
                  </a:lnTo>
                  <a:lnTo>
                    <a:pt x="509995" y="4752060"/>
                  </a:lnTo>
                  <a:lnTo>
                    <a:pt x="509307" y="4742262"/>
                  </a:lnTo>
                  <a:lnTo>
                    <a:pt x="508603" y="4732464"/>
                  </a:lnTo>
                  <a:lnTo>
                    <a:pt x="507840" y="4722666"/>
                  </a:lnTo>
                  <a:lnTo>
                    <a:pt x="507060" y="4712868"/>
                  </a:lnTo>
                  <a:lnTo>
                    <a:pt x="506232" y="4703070"/>
                  </a:lnTo>
                  <a:lnTo>
                    <a:pt x="505368" y="4693272"/>
                  </a:lnTo>
                  <a:lnTo>
                    <a:pt x="504472" y="4683474"/>
                  </a:lnTo>
                  <a:lnTo>
                    <a:pt x="503518" y="4673676"/>
                  </a:lnTo>
                  <a:lnTo>
                    <a:pt x="502543" y="4663878"/>
                  </a:lnTo>
                  <a:lnTo>
                    <a:pt x="501499" y="4654080"/>
                  </a:lnTo>
                  <a:lnTo>
                    <a:pt x="500426" y="4644281"/>
                  </a:lnTo>
                  <a:lnTo>
                    <a:pt x="499300" y="4634483"/>
                  </a:lnTo>
                  <a:lnTo>
                    <a:pt x="498121" y="4624685"/>
                  </a:lnTo>
                  <a:lnTo>
                    <a:pt x="496909" y="4614887"/>
                  </a:lnTo>
                  <a:lnTo>
                    <a:pt x="495618" y="4605089"/>
                  </a:lnTo>
                  <a:lnTo>
                    <a:pt x="494302" y="4595291"/>
                  </a:lnTo>
                  <a:lnTo>
                    <a:pt x="492906" y="4585493"/>
                  </a:lnTo>
                  <a:lnTo>
                    <a:pt x="491467" y="4575695"/>
                  </a:lnTo>
                  <a:lnTo>
                    <a:pt x="489972" y="4565897"/>
                  </a:lnTo>
                  <a:lnTo>
                    <a:pt x="488404" y="4556099"/>
                  </a:lnTo>
                  <a:lnTo>
                    <a:pt x="486805" y="4546301"/>
                  </a:lnTo>
                  <a:lnTo>
                    <a:pt x="485101" y="4536503"/>
                  </a:lnTo>
                  <a:lnTo>
                    <a:pt x="483366" y="4526705"/>
                  </a:lnTo>
                  <a:lnTo>
                    <a:pt x="481546" y="4516907"/>
                  </a:lnTo>
                  <a:lnTo>
                    <a:pt x="479665" y="4507109"/>
                  </a:lnTo>
                  <a:lnTo>
                    <a:pt x="477727" y="4497311"/>
                  </a:lnTo>
                  <a:lnTo>
                    <a:pt x="475694" y="4487512"/>
                  </a:lnTo>
                  <a:lnTo>
                    <a:pt x="473628" y="4477714"/>
                  </a:lnTo>
                  <a:lnTo>
                    <a:pt x="471441" y="4467916"/>
                  </a:lnTo>
                  <a:lnTo>
                    <a:pt x="469213" y="4458118"/>
                  </a:lnTo>
                  <a:lnTo>
                    <a:pt x="466896" y="4448320"/>
                  </a:lnTo>
                  <a:lnTo>
                    <a:pt x="464500" y="4438522"/>
                  </a:lnTo>
                  <a:lnTo>
                    <a:pt x="462049" y="4428724"/>
                  </a:lnTo>
                  <a:lnTo>
                    <a:pt x="459479" y="4418926"/>
                  </a:lnTo>
                  <a:lnTo>
                    <a:pt x="456872" y="4409128"/>
                  </a:lnTo>
                  <a:lnTo>
                    <a:pt x="454140" y="4399330"/>
                  </a:lnTo>
                  <a:lnTo>
                    <a:pt x="451352" y="4389532"/>
                  </a:lnTo>
                  <a:lnTo>
                    <a:pt x="448475" y="4379734"/>
                  </a:lnTo>
                  <a:lnTo>
                    <a:pt x="445501" y="4369936"/>
                  </a:lnTo>
                  <a:lnTo>
                    <a:pt x="442477" y="4360138"/>
                  </a:lnTo>
                  <a:lnTo>
                    <a:pt x="439312" y="4350340"/>
                  </a:lnTo>
                  <a:lnTo>
                    <a:pt x="436107" y="4340542"/>
                  </a:lnTo>
                  <a:lnTo>
                    <a:pt x="432780" y="4330743"/>
                  </a:lnTo>
                  <a:lnTo>
                    <a:pt x="429380" y="4320945"/>
                  </a:lnTo>
                  <a:lnTo>
                    <a:pt x="425899" y="4311147"/>
                  </a:lnTo>
                  <a:lnTo>
                    <a:pt x="422302" y="4301349"/>
                  </a:lnTo>
                  <a:lnTo>
                    <a:pt x="418663" y="4291551"/>
                  </a:lnTo>
                  <a:lnTo>
                    <a:pt x="414871" y="4281753"/>
                  </a:lnTo>
                  <a:lnTo>
                    <a:pt x="411034" y="4271955"/>
                  </a:lnTo>
                  <a:lnTo>
                    <a:pt x="407085" y="4262157"/>
                  </a:lnTo>
                  <a:lnTo>
                    <a:pt x="403049" y="4252359"/>
                  </a:lnTo>
                  <a:lnTo>
                    <a:pt x="398944" y="4242561"/>
                  </a:lnTo>
                  <a:lnTo>
                    <a:pt x="394710" y="4232763"/>
                  </a:lnTo>
                  <a:lnTo>
                    <a:pt x="390435" y="4222965"/>
                  </a:lnTo>
                  <a:lnTo>
                    <a:pt x="386021" y="4213167"/>
                  </a:lnTo>
                  <a:lnTo>
                    <a:pt x="381552" y="4203369"/>
                  </a:lnTo>
                  <a:lnTo>
                    <a:pt x="376986" y="4193571"/>
                  </a:lnTo>
                  <a:lnTo>
                    <a:pt x="372326" y="4183773"/>
                  </a:lnTo>
                  <a:lnTo>
                    <a:pt x="367612" y="4173974"/>
                  </a:lnTo>
                  <a:lnTo>
                    <a:pt x="362766" y="4164176"/>
                  </a:lnTo>
                  <a:lnTo>
                    <a:pt x="357882" y="4154378"/>
                  </a:lnTo>
                  <a:lnTo>
                    <a:pt x="352881" y="4144580"/>
                  </a:lnTo>
                  <a:lnTo>
                    <a:pt x="347820" y="4134782"/>
                  </a:lnTo>
                  <a:lnTo>
                    <a:pt x="342683" y="4124984"/>
                  </a:lnTo>
                  <a:lnTo>
                    <a:pt x="337453" y="4115186"/>
                  </a:lnTo>
                  <a:lnTo>
                    <a:pt x="332185" y="4105388"/>
                  </a:lnTo>
                  <a:lnTo>
                    <a:pt x="326796" y="4095590"/>
                  </a:lnTo>
                  <a:lnTo>
                    <a:pt x="321374" y="4085792"/>
                  </a:lnTo>
                  <a:lnTo>
                    <a:pt x="315866" y="4075994"/>
                  </a:lnTo>
                  <a:lnTo>
                    <a:pt x="310299" y="4066196"/>
                  </a:lnTo>
                  <a:lnTo>
                    <a:pt x="304681" y="4056398"/>
                  </a:lnTo>
                  <a:lnTo>
                    <a:pt x="298983" y="4046600"/>
                  </a:lnTo>
                  <a:lnTo>
                    <a:pt x="293258" y="4036802"/>
                  </a:lnTo>
                  <a:lnTo>
                    <a:pt x="287447" y="4027004"/>
                  </a:lnTo>
                  <a:lnTo>
                    <a:pt x="281609" y="4017205"/>
                  </a:lnTo>
                  <a:lnTo>
                    <a:pt x="275716" y="4007407"/>
                  </a:lnTo>
                  <a:lnTo>
                    <a:pt x="269780" y="3997609"/>
                  </a:lnTo>
                  <a:lnTo>
                    <a:pt x="263815" y="3987811"/>
                  </a:lnTo>
                  <a:lnTo>
                    <a:pt x="257798" y="3978013"/>
                  </a:lnTo>
                  <a:lnTo>
                    <a:pt x="251767" y="3968215"/>
                  </a:lnTo>
                  <a:lnTo>
                    <a:pt x="245693" y="3958417"/>
                  </a:lnTo>
                  <a:lnTo>
                    <a:pt x="239605" y="3948619"/>
                  </a:lnTo>
                  <a:lnTo>
                    <a:pt x="233495" y="3938821"/>
                  </a:lnTo>
                  <a:lnTo>
                    <a:pt x="227369" y="3929023"/>
                  </a:lnTo>
                  <a:lnTo>
                    <a:pt x="221235" y="3919225"/>
                  </a:lnTo>
                  <a:lnTo>
                    <a:pt x="215091" y="3909427"/>
                  </a:lnTo>
                  <a:lnTo>
                    <a:pt x="208948" y="3899629"/>
                  </a:lnTo>
                  <a:lnTo>
                    <a:pt x="202807" y="3889831"/>
                  </a:lnTo>
                  <a:lnTo>
                    <a:pt x="196674" y="3880033"/>
                  </a:lnTo>
                  <a:lnTo>
                    <a:pt x="190550" y="3870234"/>
                  </a:lnTo>
                  <a:lnTo>
                    <a:pt x="184450" y="3860436"/>
                  </a:lnTo>
                  <a:lnTo>
                    <a:pt x="178359" y="3850638"/>
                  </a:lnTo>
                  <a:lnTo>
                    <a:pt x="172312" y="3840840"/>
                  </a:lnTo>
                  <a:lnTo>
                    <a:pt x="166283" y="3831042"/>
                  </a:lnTo>
                  <a:lnTo>
                    <a:pt x="160297" y="3821244"/>
                  </a:lnTo>
                  <a:lnTo>
                    <a:pt x="154354" y="3811446"/>
                  </a:lnTo>
                  <a:lnTo>
                    <a:pt x="148443" y="3801648"/>
                  </a:lnTo>
                  <a:lnTo>
                    <a:pt x="142608" y="3791850"/>
                  </a:lnTo>
                  <a:lnTo>
                    <a:pt x="136799" y="3782052"/>
                  </a:lnTo>
                  <a:lnTo>
                    <a:pt x="131083" y="3772254"/>
                  </a:lnTo>
                  <a:lnTo>
                    <a:pt x="125413" y="3762456"/>
                  </a:lnTo>
                  <a:lnTo>
                    <a:pt x="119817" y="3752658"/>
                  </a:lnTo>
                  <a:lnTo>
                    <a:pt x="114309" y="3742860"/>
                  </a:lnTo>
                  <a:lnTo>
                    <a:pt x="108848" y="3733062"/>
                  </a:lnTo>
                  <a:lnTo>
                    <a:pt x="103524" y="3723264"/>
                  </a:lnTo>
                  <a:lnTo>
                    <a:pt x="98243" y="3713465"/>
                  </a:lnTo>
                  <a:lnTo>
                    <a:pt x="93093" y="3703667"/>
                  </a:lnTo>
                  <a:lnTo>
                    <a:pt x="88025" y="3693869"/>
                  </a:lnTo>
                  <a:lnTo>
                    <a:pt x="83052" y="3684071"/>
                  </a:lnTo>
                  <a:lnTo>
                    <a:pt x="78218" y="3674273"/>
                  </a:lnTo>
                  <a:lnTo>
                    <a:pt x="73435" y="3664475"/>
                  </a:lnTo>
                  <a:lnTo>
                    <a:pt x="68855" y="3654677"/>
                  </a:lnTo>
                  <a:lnTo>
                    <a:pt x="64333" y="3644879"/>
                  </a:lnTo>
                  <a:lnTo>
                    <a:pt x="59968" y="3635081"/>
                  </a:lnTo>
                  <a:lnTo>
                    <a:pt x="55726" y="3625283"/>
                  </a:lnTo>
                  <a:lnTo>
                    <a:pt x="51587" y="3615485"/>
                  </a:lnTo>
                  <a:lnTo>
                    <a:pt x="47642" y="3605687"/>
                  </a:lnTo>
                  <a:lnTo>
                    <a:pt x="43762" y="3595889"/>
                  </a:lnTo>
                  <a:lnTo>
                    <a:pt x="40109" y="3586091"/>
                  </a:lnTo>
                  <a:lnTo>
                    <a:pt x="36547" y="3576293"/>
                  </a:lnTo>
                  <a:lnTo>
                    <a:pt x="33152" y="3566495"/>
                  </a:lnTo>
                  <a:lnTo>
                    <a:pt x="29923" y="3556696"/>
                  </a:lnTo>
                  <a:lnTo>
                    <a:pt x="26794" y="3546898"/>
                  </a:lnTo>
                  <a:lnTo>
                    <a:pt x="23910" y="3537100"/>
                  </a:lnTo>
                  <a:lnTo>
                    <a:pt x="21102" y="3527302"/>
                  </a:lnTo>
                  <a:lnTo>
                    <a:pt x="18529" y="3517504"/>
                  </a:lnTo>
                  <a:lnTo>
                    <a:pt x="16080" y="3507706"/>
                  </a:lnTo>
                  <a:lnTo>
                    <a:pt x="13795" y="3497908"/>
                  </a:lnTo>
                  <a:lnTo>
                    <a:pt x="11715" y="3488110"/>
                  </a:lnTo>
                  <a:lnTo>
                    <a:pt x="9723" y="3478312"/>
                  </a:lnTo>
                  <a:lnTo>
                    <a:pt x="8019" y="3468514"/>
                  </a:lnTo>
                  <a:lnTo>
                    <a:pt x="6397" y="3458716"/>
                  </a:lnTo>
                  <a:lnTo>
                    <a:pt x="5002" y="3448918"/>
                  </a:lnTo>
                  <a:lnTo>
                    <a:pt x="3763" y="3439120"/>
                  </a:lnTo>
                  <a:lnTo>
                    <a:pt x="2670" y="3429322"/>
                  </a:lnTo>
                  <a:lnTo>
                    <a:pt x="1817" y="3419524"/>
                  </a:lnTo>
                  <a:lnTo>
                    <a:pt x="1046" y="3409726"/>
                  </a:lnTo>
                  <a:lnTo>
                    <a:pt x="563" y="3399927"/>
                  </a:lnTo>
                  <a:lnTo>
                    <a:pt x="178" y="3390129"/>
                  </a:lnTo>
                  <a:lnTo>
                    <a:pt x="0" y="3380331"/>
                  </a:lnTo>
                  <a:lnTo>
                    <a:pt x="1" y="3370533"/>
                  </a:lnTo>
                  <a:lnTo>
                    <a:pt x="125" y="3360735"/>
                  </a:lnTo>
                  <a:lnTo>
                    <a:pt x="509" y="3350937"/>
                  </a:lnTo>
                  <a:lnTo>
                    <a:pt x="974" y="3341139"/>
                  </a:lnTo>
                  <a:lnTo>
                    <a:pt x="1697" y="3331341"/>
                  </a:lnTo>
                  <a:lnTo>
                    <a:pt x="2538" y="3321543"/>
                  </a:lnTo>
                  <a:lnTo>
                    <a:pt x="3553" y="3311745"/>
                  </a:lnTo>
                  <a:lnTo>
                    <a:pt x="4763" y="3301947"/>
                  </a:lnTo>
                  <a:lnTo>
                    <a:pt x="6067" y="3292149"/>
                  </a:lnTo>
                  <a:lnTo>
                    <a:pt x="7638" y="3282351"/>
                  </a:lnTo>
                  <a:lnTo>
                    <a:pt x="9284" y="3272553"/>
                  </a:lnTo>
                  <a:lnTo>
                    <a:pt x="11146" y="3262755"/>
                  </a:lnTo>
                  <a:lnTo>
                    <a:pt x="13139" y="3252957"/>
                  </a:lnTo>
                  <a:lnTo>
                    <a:pt x="15270" y="3243158"/>
                  </a:lnTo>
                  <a:lnTo>
                    <a:pt x="17598" y="3233360"/>
                  </a:lnTo>
                  <a:lnTo>
                    <a:pt x="19996" y="3223562"/>
                  </a:lnTo>
                  <a:lnTo>
                    <a:pt x="22639" y="3213764"/>
                  </a:lnTo>
                  <a:lnTo>
                    <a:pt x="25354" y="3203966"/>
                  </a:lnTo>
                  <a:lnTo>
                    <a:pt x="28240" y="3194168"/>
                  </a:lnTo>
                  <a:lnTo>
                    <a:pt x="31257" y="3184370"/>
                  </a:lnTo>
                  <a:lnTo>
                    <a:pt x="34376" y="3174572"/>
                  </a:lnTo>
                  <a:lnTo>
                    <a:pt x="37679" y="3164774"/>
                  </a:lnTo>
                  <a:lnTo>
                    <a:pt x="41042" y="3154976"/>
                  </a:lnTo>
                  <a:lnTo>
                    <a:pt x="44594" y="3145178"/>
                  </a:lnTo>
                  <a:lnTo>
                    <a:pt x="48220" y="3135380"/>
                  </a:lnTo>
                  <a:lnTo>
                    <a:pt x="51971" y="3125582"/>
                  </a:lnTo>
                  <a:lnTo>
                    <a:pt x="55844" y="3115784"/>
                  </a:lnTo>
                  <a:lnTo>
                    <a:pt x="59783" y="3105986"/>
                  </a:lnTo>
                  <a:lnTo>
                    <a:pt x="63882" y="3096187"/>
                  </a:lnTo>
                  <a:lnTo>
                    <a:pt x="68027" y="3086389"/>
                  </a:lnTo>
                  <a:lnTo>
                    <a:pt x="72305" y="3076591"/>
                  </a:lnTo>
                  <a:lnTo>
                    <a:pt x="76651" y="3066793"/>
                  </a:lnTo>
                  <a:lnTo>
                    <a:pt x="81079" y="3056995"/>
                  </a:lnTo>
                  <a:lnTo>
                    <a:pt x="85607" y="3047197"/>
                  </a:lnTo>
                  <a:lnTo>
                    <a:pt x="90172" y="3037399"/>
                  </a:lnTo>
                  <a:lnTo>
                    <a:pt x="94861" y="3027601"/>
                  </a:lnTo>
                  <a:lnTo>
                    <a:pt x="99580" y="3017803"/>
                  </a:lnTo>
                  <a:lnTo>
                    <a:pt x="104381" y="3008005"/>
                  </a:lnTo>
                  <a:lnTo>
                    <a:pt x="109233" y="2998207"/>
                  </a:lnTo>
                  <a:lnTo>
                    <a:pt x="114131" y="2988409"/>
                  </a:lnTo>
                  <a:lnTo>
                    <a:pt x="119097" y="2978611"/>
                  </a:lnTo>
                  <a:lnTo>
                    <a:pt x="124084" y="2968813"/>
                  </a:lnTo>
                  <a:lnTo>
                    <a:pt x="129136" y="2959015"/>
                  </a:lnTo>
                  <a:lnTo>
                    <a:pt x="134209" y="2949217"/>
                  </a:lnTo>
                  <a:lnTo>
                    <a:pt x="139318" y="2939418"/>
                  </a:lnTo>
                  <a:lnTo>
                    <a:pt x="144455" y="2929620"/>
                  </a:lnTo>
                  <a:lnTo>
                    <a:pt x="149608" y="2919822"/>
                  </a:lnTo>
                  <a:lnTo>
                    <a:pt x="154789" y="2910024"/>
                  </a:lnTo>
                  <a:lnTo>
                    <a:pt x="159976" y="2900226"/>
                  </a:lnTo>
                  <a:lnTo>
                    <a:pt x="165177" y="2890428"/>
                  </a:lnTo>
                  <a:lnTo>
                    <a:pt x="170380" y="2880630"/>
                  </a:lnTo>
                  <a:lnTo>
                    <a:pt x="175586" y="2870832"/>
                  </a:lnTo>
                  <a:lnTo>
                    <a:pt x="180786" y="2861034"/>
                  </a:lnTo>
                  <a:lnTo>
                    <a:pt x="185984" y="2851236"/>
                  </a:lnTo>
                  <a:lnTo>
                    <a:pt x="191161" y="2841438"/>
                  </a:lnTo>
                  <a:lnTo>
                    <a:pt x="196330" y="2831640"/>
                  </a:lnTo>
                  <a:lnTo>
                    <a:pt x="201473" y="2821842"/>
                  </a:lnTo>
                  <a:lnTo>
                    <a:pt x="206594" y="2812044"/>
                  </a:lnTo>
                  <a:lnTo>
                    <a:pt x="211692" y="2802246"/>
                  </a:lnTo>
                  <a:lnTo>
                    <a:pt x="216747" y="2792448"/>
                  </a:lnTo>
                  <a:lnTo>
                    <a:pt x="221785" y="2782649"/>
                  </a:lnTo>
                  <a:lnTo>
                    <a:pt x="226759" y="2772851"/>
                  </a:lnTo>
                  <a:lnTo>
                    <a:pt x="231707" y="2763053"/>
                  </a:lnTo>
                  <a:lnTo>
                    <a:pt x="236602" y="2753255"/>
                  </a:lnTo>
                  <a:lnTo>
                    <a:pt x="241444" y="2743457"/>
                  </a:lnTo>
                  <a:lnTo>
                    <a:pt x="246248" y="2733659"/>
                  </a:lnTo>
                  <a:lnTo>
                    <a:pt x="250968" y="2723861"/>
                  </a:lnTo>
                  <a:lnTo>
                    <a:pt x="255659" y="2714063"/>
                  </a:lnTo>
                  <a:lnTo>
                    <a:pt x="260254" y="2704265"/>
                  </a:lnTo>
                  <a:lnTo>
                    <a:pt x="264802" y="2694467"/>
                  </a:lnTo>
                  <a:lnTo>
                    <a:pt x="269278" y="2684669"/>
                  </a:lnTo>
                  <a:lnTo>
                    <a:pt x="273669" y="2674871"/>
                  </a:lnTo>
                  <a:lnTo>
                    <a:pt x="278018" y="2665073"/>
                  </a:lnTo>
                  <a:lnTo>
                    <a:pt x="282239" y="2655275"/>
                  </a:lnTo>
                  <a:lnTo>
                    <a:pt x="286421" y="2645477"/>
                  </a:lnTo>
                  <a:lnTo>
                    <a:pt x="290489" y="2635679"/>
                  </a:lnTo>
                  <a:lnTo>
                    <a:pt x="294485" y="2625880"/>
                  </a:lnTo>
                  <a:lnTo>
                    <a:pt x="298402" y="2616082"/>
                  </a:lnTo>
                  <a:lnTo>
                    <a:pt x="302201" y="2606284"/>
                  </a:lnTo>
                  <a:lnTo>
                    <a:pt x="305957" y="2596486"/>
                  </a:lnTo>
                  <a:lnTo>
                    <a:pt x="309550" y="2586688"/>
                  </a:lnTo>
                  <a:lnTo>
                    <a:pt x="313096" y="2576890"/>
                  </a:lnTo>
                  <a:lnTo>
                    <a:pt x="316519" y="2567092"/>
                  </a:lnTo>
                  <a:lnTo>
                    <a:pt x="319845" y="2557294"/>
                  </a:lnTo>
                  <a:lnTo>
                    <a:pt x="323093" y="2547496"/>
                  </a:lnTo>
                  <a:lnTo>
                    <a:pt x="326192" y="2537698"/>
                  </a:lnTo>
                  <a:lnTo>
                    <a:pt x="329243" y="2527900"/>
                  </a:lnTo>
                  <a:lnTo>
                    <a:pt x="332127" y="2518102"/>
                  </a:lnTo>
                  <a:lnTo>
                    <a:pt x="334942" y="2508304"/>
                  </a:lnTo>
                  <a:lnTo>
                    <a:pt x="337638" y="2498506"/>
                  </a:lnTo>
                  <a:lnTo>
                    <a:pt x="340214" y="2488708"/>
                  </a:lnTo>
                  <a:lnTo>
                    <a:pt x="342720" y="2478910"/>
                  </a:lnTo>
                  <a:lnTo>
                    <a:pt x="345051" y="2469111"/>
                  </a:lnTo>
                  <a:lnTo>
                    <a:pt x="347331" y="2459313"/>
                  </a:lnTo>
                  <a:lnTo>
                    <a:pt x="349450" y="2449515"/>
                  </a:lnTo>
                  <a:lnTo>
                    <a:pt x="351482" y="2439717"/>
                  </a:lnTo>
                  <a:lnTo>
                    <a:pt x="353406" y="2429919"/>
                  </a:lnTo>
                  <a:lnTo>
                    <a:pt x="355190" y="2420121"/>
                  </a:lnTo>
                  <a:lnTo>
                    <a:pt x="356919" y="2410323"/>
                  </a:lnTo>
                  <a:lnTo>
                    <a:pt x="358455" y="2400525"/>
                  </a:lnTo>
                  <a:lnTo>
                    <a:pt x="359938" y="2390727"/>
                  </a:lnTo>
                  <a:lnTo>
                    <a:pt x="361277" y="2380929"/>
                  </a:lnTo>
                  <a:lnTo>
                    <a:pt x="362515" y="2371131"/>
                  </a:lnTo>
                  <a:lnTo>
                    <a:pt x="363660" y="2361333"/>
                  </a:lnTo>
                  <a:lnTo>
                    <a:pt x="364654" y="2351535"/>
                  </a:lnTo>
                  <a:lnTo>
                    <a:pt x="365597" y="2341737"/>
                  </a:lnTo>
                  <a:lnTo>
                    <a:pt x="366363" y="2331939"/>
                  </a:lnTo>
                  <a:lnTo>
                    <a:pt x="367068" y="2322140"/>
                  </a:lnTo>
                  <a:lnTo>
                    <a:pt x="367649" y="2312342"/>
                  </a:lnTo>
                  <a:lnTo>
                    <a:pt x="368121" y="2302544"/>
                  </a:lnTo>
                  <a:lnTo>
                    <a:pt x="368522" y="2292746"/>
                  </a:lnTo>
                  <a:lnTo>
                    <a:pt x="368767" y="2282948"/>
                  </a:lnTo>
                  <a:lnTo>
                    <a:pt x="368966" y="2273150"/>
                  </a:lnTo>
                  <a:lnTo>
                    <a:pt x="369018" y="2263352"/>
                  </a:lnTo>
                  <a:lnTo>
                    <a:pt x="369001" y="2253554"/>
                  </a:lnTo>
                  <a:lnTo>
                    <a:pt x="368886" y="2243756"/>
                  </a:lnTo>
                  <a:lnTo>
                    <a:pt x="368662" y="2233958"/>
                  </a:lnTo>
                  <a:lnTo>
                    <a:pt x="368387" y="2224160"/>
                  </a:lnTo>
                  <a:lnTo>
                    <a:pt x="367965" y="2214362"/>
                  </a:lnTo>
                  <a:lnTo>
                    <a:pt x="367503" y="2204564"/>
                  </a:lnTo>
                  <a:lnTo>
                    <a:pt x="366928" y="2194766"/>
                  </a:lnTo>
                  <a:lnTo>
                    <a:pt x="366284" y="2184968"/>
                  </a:lnTo>
                  <a:lnTo>
                    <a:pt x="365569" y="2175170"/>
                  </a:lnTo>
                  <a:lnTo>
                    <a:pt x="364754" y="2165371"/>
                  </a:lnTo>
                  <a:lnTo>
                    <a:pt x="363903" y="2155573"/>
                  </a:lnTo>
                  <a:lnTo>
                    <a:pt x="362934" y="2145775"/>
                  </a:lnTo>
                  <a:lnTo>
                    <a:pt x="361929" y="2135977"/>
                  </a:lnTo>
                  <a:lnTo>
                    <a:pt x="360845" y="2126179"/>
                  </a:lnTo>
                  <a:lnTo>
                    <a:pt x="359701" y="2116381"/>
                  </a:lnTo>
                  <a:lnTo>
                    <a:pt x="358511" y="2106583"/>
                  </a:lnTo>
                  <a:lnTo>
                    <a:pt x="357240" y="2096785"/>
                  </a:lnTo>
                  <a:lnTo>
                    <a:pt x="355944" y="2086987"/>
                  </a:lnTo>
                  <a:lnTo>
                    <a:pt x="354572" y="2077189"/>
                  </a:lnTo>
                  <a:lnTo>
                    <a:pt x="353170" y="2067391"/>
                  </a:lnTo>
                  <a:lnTo>
                    <a:pt x="351721" y="2057593"/>
                  </a:lnTo>
                  <a:lnTo>
                    <a:pt x="350227" y="2047795"/>
                  </a:lnTo>
                  <a:lnTo>
                    <a:pt x="348711" y="2037997"/>
                  </a:lnTo>
                  <a:lnTo>
                    <a:pt x="347143" y="2028199"/>
                  </a:lnTo>
                  <a:lnTo>
                    <a:pt x="345561" y="2018401"/>
                  </a:lnTo>
                  <a:lnTo>
                    <a:pt x="343941" y="2008602"/>
                  </a:lnTo>
                  <a:lnTo>
                    <a:pt x="342305" y="1998804"/>
                  </a:lnTo>
                  <a:lnTo>
                    <a:pt x="340650" y="1989006"/>
                  </a:lnTo>
                  <a:lnTo>
                    <a:pt x="338976" y="1979208"/>
                  </a:lnTo>
                  <a:lnTo>
                    <a:pt x="337295" y="1969410"/>
                  </a:lnTo>
                  <a:lnTo>
                    <a:pt x="335599" y="1959612"/>
                  </a:lnTo>
                  <a:lnTo>
                    <a:pt x="333902" y="1949814"/>
                  </a:lnTo>
                  <a:lnTo>
                    <a:pt x="332201" y="1940016"/>
                  </a:lnTo>
                  <a:lnTo>
                    <a:pt x="330503" y="1930218"/>
                  </a:lnTo>
                  <a:lnTo>
                    <a:pt x="328808" y="1920420"/>
                  </a:lnTo>
                  <a:lnTo>
                    <a:pt x="327126" y="1910622"/>
                  </a:lnTo>
                  <a:lnTo>
                    <a:pt x="325449" y="1900824"/>
                  </a:lnTo>
                  <a:lnTo>
                    <a:pt x="323795" y="1891026"/>
                  </a:lnTo>
                  <a:lnTo>
                    <a:pt x="322154" y="1881228"/>
                  </a:lnTo>
                  <a:lnTo>
                    <a:pt x="320536" y="1871430"/>
                  </a:lnTo>
                  <a:lnTo>
                    <a:pt x="318946" y="1861632"/>
                  </a:lnTo>
                  <a:lnTo>
                    <a:pt x="317374" y="1851833"/>
                  </a:lnTo>
                  <a:lnTo>
                    <a:pt x="315850" y="1842035"/>
                  </a:lnTo>
                  <a:lnTo>
                    <a:pt x="314342" y="1832237"/>
                  </a:lnTo>
                  <a:lnTo>
                    <a:pt x="312887" y="1822439"/>
                  </a:lnTo>
                  <a:lnTo>
                    <a:pt x="311464" y="1812641"/>
                  </a:lnTo>
                  <a:lnTo>
                    <a:pt x="310081" y="1802843"/>
                  </a:lnTo>
                  <a:lnTo>
                    <a:pt x="308755" y="1793045"/>
                  </a:lnTo>
                  <a:lnTo>
                    <a:pt x="307453" y="1783247"/>
                  </a:lnTo>
                  <a:lnTo>
                    <a:pt x="306237" y="1773449"/>
                  </a:lnTo>
                  <a:lnTo>
                    <a:pt x="305046" y="1763651"/>
                  </a:lnTo>
                  <a:lnTo>
                    <a:pt x="303928" y="1753853"/>
                  </a:lnTo>
                  <a:lnTo>
                    <a:pt x="302862" y="1744055"/>
                  </a:lnTo>
                  <a:lnTo>
                    <a:pt x="301846" y="1734257"/>
                  </a:lnTo>
                  <a:lnTo>
                    <a:pt x="300916" y="1724459"/>
                  </a:lnTo>
                  <a:lnTo>
                    <a:pt x="300015" y="1714661"/>
                  </a:lnTo>
                  <a:lnTo>
                    <a:pt x="299223" y="1704863"/>
                  </a:lnTo>
                  <a:lnTo>
                    <a:pt x="298470" y="1695064"/>
                  </a:lnTo>
                  <a:lnTo>
                    <a:pt x="297797" y="1685266"/>
                  </a:lnTo>
                  <a:lnTo>
                    <a:pt x="297199" y="1675468"/>
                  </a:lnTo>
                  <a:lnTo>
                    <a:pt x="296652" y="1665670"/>
                  </a:lnTo>
                  <a:lnTo>
                    <a:pt x="296216" y="1655872"/>
                  </a:lnTo>
                  <a:lnTo>
                    <a:pt x="295815" y="1646074"/>
                  </a:lnTo>
                  <a:lnTo>
                    <a:pt x="295529" y="1636276"/>
                  </a:lnTo>
                  <a:lnTo>
                    <a:pt x="295298" y="1626478"/>
                  </a:lnTo>
                  <a:lnTo>
                    <a:pt x="295148" y="1616680"/>
                  </a:lnTo>
                  <a:lnTo>
                    <a:pt x="295090" y="1606882"/>
                  </a:lnTo>
                  <a:lnTo>
                    <a:pt x="295078" y="1597084"/>
                  </a:lnTo>
                  <a:lnTo>
                    <a:pt x="295197" y="1587286"/>
                  </a:lnTo>
                  <a:lnTo>
                    <a:pt x="295354" y="1577488"/>
                  </a:lnTo>
                  <a:lnTo>
                    <a:pt x="295621" y="1567690"/>
                  </a:lnTo>
                  <a:lnTo>
                    <a:pt x="295957" y="1557892"/>
                  </a:lnTo>
                  <a:lnTo>
                    <a:pt x="296366" y="1548093"/>
                  </a:lnTo>
                  <a:lnTo>
                    <a:pt x="296881" y="1538295"/>
                  </a:lnTo>
                  <a:lnTo>
                    <a:pt x="297434" y="1528497"/>
                  </a:lnTo>
                  <a:lnTo>
                    <a:pt x="298124" y="1518699"/>
                  </a:lnTo>
                  <a:lnTo>
                    <a:pt x="298856" y="1508901"/>
                  </a:lnTo>
                  <a:lnTo>
                    <a:pt x="299685" y="1499103"/>
                  </a:lnTo>
                  <a:lnTo>
                    <a:pt x="300592" y="1489305"/>
                  </a:lnTo>
                  <a:lnTo>
                    <a:pt x="301558" y="1479507"/>
                  </a:lnTo>
                  <a:lnTo>
                    <a:pt x="302637" y="1469709"/>
                  </a:lnTo>
                  <a:lnTo>
                    <a:pt x="303753" y="1459911"/>
                  </a:lnTo>
                  <a:lnTo>
                    <a:pt x="304986" y="1450113"/>
                  </a:lnTo>
                  <a:lnTo>
                    <a:pt x="306268" y="1440315"/>
                  </a:lnTo>
                  <a:lnTo>
                    <a:pt x="307630" y="1430517"/>
                  </a:lnTo>
                  <a:lnTo>
                    <a:pt x="309073" y="1420719"/>
                  </a:lnTo>
                  <a:lnTo>
                    <a:pt x="310560" y="1410921"/>
                  </a:lnTo>
                  <a:lnTo>
                    <a:pt x="312157" y="1401123"/>
                  </a:lnTo>
                  <a:lnTo>
                    <a:pt x="313785" y="1391324"/>
                  </a:lnTo>
                  <a:lnTo>
                    <a:pt x="315508" y="1381526"/>
                  </a:lnTo>
                  <a:lnTo>
                    <a:pt x="317281" y="1371728"/>
                  </a:lnTo>
                  <a:lnTo>
                    <a:pt x="319115" y="1361930"/>
                  </a:lnTo>
                  <a:lnTo>
                    <a:pt x="321024" y="1352132"/>
                  </a:lnTo>
                  <a:lnTo>
                    <a:pt x="322962" y="1342334"/>
                  </a:lnTo>
                  <a:lnTo>
                    <a:pt x="324999" y="1332536"/>
                  </a:lnTo>
                  <a:lnTo>
                    <a:pt x="327062" y="1322738"/>
                  </a:lnTo>
                  <a:lnTo>
                    <a:pt x="329192" y="1312940"/>
                  </a:lnTo>
                  <a:lnTo>
                    <a:pt x="331369" y="1303142"/>
                  </a:lnTo>
                  <a:lnTo>
                    <a:pt x="333586" y="1293344"/>
                  </a:lnTo>
                  <a:lnTo>
                    <a:pt x="335868" y="1283546"/>
                  </a:lnTo>
                  <a:lnTo>
                    <a:pt x="338171" y="1273748"/>
                  </a:lnTo>
                  <a:lnTo>
                    <a:pt x="340542" y="1263950"/>
                  </a:lnTo>
                  <a:lnTo>
                    <a:pt x="342936" y="1254152"/>
                  </a:lnTo>
                  <a:lnTo>
                    <a:pt x="345373" y="1244354"/>
                  </a:lnTo>
                  <a:lnTo>
                    <a:pt x="347847" y="1234555"/>
                  </a:lnTo>
                  <a:lnTo>
                    <a:pt x="350344" y="1224757"/>
                  </a:lnTo>
                  <a:lnTo>
                    <a:pt x="352887" y="1214959"/>
                  </a:lnTo>
                  <a:lnTo>
                    <a:pt x="355444" y="1205161"/>
                  </a:lnTo>
                  <a:lnTo>
                    <a:pt x="358038" y="1195363"/>
                  </a:lnTo>
                  <a:lnTo>
                    <a:pt x="360649" y="1185565"/>
                  </a:lnTo>
                  <a:lnTo>
                    <a:pt x="363282" y="1175767"/>
                  </a:lnTo>
                  <a:lnTo>
                    <a:pt x="365937" y="1165969"/>
                  </a:lnTo>
                  <a:lnTo>
                    <a:pt x="368602" y="1156171"/>
                  </a:lnTo>
                  <a:lnTo>
                    <a:pt x="371289" y="1146373"/>
                  </a:lnTo>
                  <a:lnTo>
                    <a:pt x="373982" y="1136575"/>
                  </a:lnTo>
                  <a:lnTo>
                    <a:pt x="376688" y="1126777"/>
                  </a:lnTo>
                  <a:lnTo>
                    <a:pt x="379400" y="1116979"/>
                  </a:lnTo>
                  <a:lnTo>
                    <a:pt x="382116" y="1107181"/>
                  </a:lnTo>
                  <a:lnTo>
                    <a:pt x="384836" y="1097383"/>
                  </a:lnTo>
                  <a:lnTo>
                    <a:pt x="387557" y="1087585"/>
                  </a:lnTo>
                  <a:lnTo>
                    <a:pt x="390276" y="1077786"/>
                  </a:lnTo>
                  <a:lnTo>
                    <a:pt x="392992" y="1067988"/>
                  </a:lnTo>
                  <a:lnTo>
                    <a:pt x="395702" y="1058190"/>
                  </a:lnTo>
                  <a:lnTo>
                    <a:pt x="398404" y="1048392"/>
                  </a:lnTo>
                  <a:lnTo>
                    <a:pt x="401100" y="1038594"/>
                  </a:lnTo>
                  <a:lnTo>
                    <a:pt x="403779" y="1028796"/>
                  </a:lnTo>
                  <a:lnTo>
                    <a:pt x="406452" y="1018998"/>
                  </a:lnTo>
                  <a:lnTo>
                    <a:pt x="409102" y="1009200"/>
                  </a:lnTo>
                  <a:lnTo>
                    <a:pt x="411740" y="999402"/>
                  </a:lnTo>
                  <a:lnTo>
                    <a:pt x="414360" y="989604"/>
                  </a:lnTo>
                  <a:lnTo>
                    <a:pt x="416956" y="979806"/>
                  </a:lnTo>
                  <a:lnTo>
                    <a:pt x="419541" y="970008"/>
                  </a:lnTo>
                  <a:lnTo>
                    <a:pt x="422088" y="960210"/>
                  </a:lnTo>
                  <a:lnTo>
                    <a:pt x="424623" y="950412"/>
                  </a:lnTo>
                  <a:lnTo>
                    <a:pt x="427123" y="940614"/>
                  </a:lnTo>
                  <a:lnTo>
                    <a:pt x="429601" y="930816"/>
                  </a:lnTo>
                  <a:lnTo>
                    <a:pt x="432053" y="921017"/>
                  </a:lnTo>
                  <a:lnTo>
                    <a:pt x="434467" y="911219"/>
                  </a:lnTo>
                  <a:lnTo>
                    <a:pt x="436867" y="901421"/>
                  </a:lnTo>
                  <a:lnTo>
                    <a:pt x="439213" y="891623"/>
                  </a:lnTo>
                  <a:lnTo>
                    <a:pt x="441542" y="881825"/>
                  </a:lnTo>
                  <a:lnTo>
                    <a:pt x="443830" y="872027"/>
                  </a:lnTo>
                  <a:lnTo>
                    <a:pt x="446085" y="862229"/>
                  </a:lnTo>
                  <a:lnTo>
                    <a:pt x="448313" y="852431"/>
                  </a:lnTo>
                  <a:lnTo>
                    <a:pt x="450490" y="842633"/>
                  </a:lnTo>
                  <a:lnTo>
                    <a:pt x="452649" y="832835"/>
                  </a:lnTo>
                  <a:lnTo>
                    <a:pt x="454750" y="823037"/>
                  </a:lnTo>
                  <a:lnTo>
                    <a:pt x="456828" y="813239"/>
                  </a:lnTo>
                  <a:lnTo>
                    <a:pt x="458863" y="803441"/>
                  </a:lnTo>
                  <a:lnTo>
                    <a:pt x="460856" y="793643"/>
                  </a:lnTo>
                  <a:lnTo>
                    <a:pt x="462824" y="783845"/>
                  </a:lnTo>
                  <a:lnTo>
                    <a:pt x="464731" y="774046"/>
                  </a:lnTo>
                  <a:lnTo>
                    <a:pt x="466619" y="764248"/>
                  </a:lnTo>
                  <a:lnTo>
                    <a:pt x="468450" y="754450"/>
                  </a:lnTo>
                  <a:lnTo>
                    <a:pt x="470250" y="744652"/>
                  </a:lnTo>
                  <a:lnTo>
                    <a:pt x="472012" y="734854"/>
                  </a:lnTo>
                  <a:lnTo>
                    <a:pt x="473725" y="725056"/>
                  </a:lnTo>
                  <a:lnTo>
                    <a:pt x="475418" y="715258"/>
                  </a:lnTo>
                  <a:lnTo>
                    <a:pt x="477042" y="705460"/>
                  </a:lnTo>
                  <a:lnTo>
                    <a:pt x="478648" y="695662"/>
                  </a:lnTo>
                  <a:lnTo>
                    <a:pt x="480203" y="685864"/>
                  </a:lnTo>
                  <a:lnTo>
                    <a:pt x="481721" y="676066"/>
                  </a:lnTo>
                  <a:lnTo>
                    <a:pt x="483207" y="666268"/>
                  </a:lnTo>
                  <a:lnTo>
                    <a:pt x="484640" y="656470"/>
                  </a:lnTo>
                  <a:lnTo>
                    <a:pt x="486054" y="646672"/>
                  </a:lnTo>
                  <a:lnTo>
                    <a:pt x="487406" y="636874"/>
                  </a:lnTo>
                  <a:lnTo>
                    <a:pt x="488736" y="627076"/>
                  </a:lnTo>
                  <a:lnTo>
                    <a:pt x="490022" y="617277"/>
                  </a:lnTo>
                  <a:lnTo>
                    <a:pt x="491270" y="607479"/>
                  </a:lnTo>
                  <a:lnTo>
                    <a:pt x="492492" y="597681"/>
                  </a:lnTo>
                  <a:lnTo>
                    <a:pt x="493659" y="587883"/>
                  </a:lnTo>
                  <a:lnTo>
                    <a:pt x="494809" y="578085"/>
                  </a:lnTo>
                  <a:lnTo>
                    <a:pt x="495907" y="568287"/>
                  </a:lnTo>
                  <a:lnTo>
                    <a:pt x="496980" y="558489"/>
                  </a:lnTo>
                  <a:lnTo>
                    <a:pt x="498018" y="548691"/>
                  </a:lnTo>
                  <a:lnTo>
                    <a:pt x="499017" y="538893"/>
                  </a:lnTo>
                  <a:lnTo>
                    <a:pt x="499997" y="529095"/>
                  </a:lnTo>
                  <a:lnTo>
                    <a:pt x="500924" y="519297"/>
                  </a:lnTo>
                  <a:lnTo>
                    <a:pt x="501836" y="509499"/>
                  </a:lnTo>
                  <a:lnTo>
                    <a:pt x="502706" y="499701"/>
                  </a:lnTo>
                  <a:lnTo>
                    <a:pt x="503551" y="489903"/>
                  </a:lnTo>
                  <a:lnTo>
                    <a:pt x="504369" y="480105"/>
                  </a:lnTo>
                  <a:lnTo>
                    <a:pt x="505148" y="470307"/>
                  </a:lnTo>
                  <a:lnTo>
                    <a:pt x="505914" y="460508"/>
                  </a:lnTo>
                  <a:lnTo>
                    <a:pt x="506633" y="450710"/>
                  </a:lnTo>
                  <a:lnTo>
                    <a:pt x="507338" y="440912"/>
                  </a:lnTo>
                  <a:lnTo>
                    <a:pt x="508012" y="431114"/>
                  </a:lnTo>
                  <a:lnTo>
                    <a:pt x="508659" y="421316"/>
                  </a:lnTo>
                  <a:lnTo>
                    <a:pt x="509288" y="411518"/>
                  </a:lnTo>
                  <a:lnTo>
                    <a:pt x="509881" y="401720"/>
                  </a:lnTo>
                  <a:lnTo>
                    <a:pt x="510464" y="391922"/>
                  </a:lnTo>
                  <a:lnTo>
                    <a:pt x="511010" y="382124"/>
                  </a:lnTo>
                  <a:lnTo>
                    <a:pt x="511542" y="372326"/>
                  </a:lnTo>
                  <a:lnTo>
                    <a:pt x="512051" y="362528"/>
                  </a:lnTo>
                  <a:lnTo>
                    <a:pt x="512536" y="352730"/>
                  </a:lnTo>
                  <a:lnTo>
                    <a:pt x="513008" y="342932"/>
                  </a:lnTo>
                  <a:lnTo>
                    <a:pt x="513448" y="333134"/>
                  </a:lnTo>
                  <a:lnTo>
                    <a:pt x="513880" y="323336"/>
                  </a:lnTo>
                  <a:lnTo>
                    <a:pt x="514286" y="313538"/>
                  </a:lnTo>
                  <a:lnTo>
                    <a:pt x="514677" y="303739"/>
                  </a:lnTo>
                  <a:lnTo>
                    <a:pt x="515053" y="293941"/>
                  </a:lnTo>
                  <a:lnTo>
                    <a:pt x="515407" y="284143"/>
                  </a:lnTo>
                  <a:lnTo>
                    <a:pt x="515753" y="274345"/>
                  </a:lnTo>
                  <a:lnTo>
                    <a:pt x="516073" y="264547"/>
                  </a:lnTo>
                  <a:lnTo>
                    <a:pt x="516385" y="254749"/>
                  </a:lnTo>
                  <a:lnTo>
                    <a:pt x="516679" y="244951"/>
                  </a:lnTo>
                  <a:lnTo>
                    <a:pt x="516960" y="235153"/>
                  </a:lnTo>
                  <a:lnTo>
                    <a:pt x="517231" y="225355"/>
                  </a:lnTo>
                  <a:lnTo>
                    <a:pt x="517483" y="215557"/>
                  </a:lnTo>
                  <a:lnTo>
                    <a:pt x="517730" y="205759"/>
                  </a:lnTo>
                  <a:lnTo>
                    <a:pt x="517958" y="195961"/>
                  </a:lnTo>
                  <a:lnTo>
                    <a:pt x="518178" y="186163"/>
                  </a:lnTo>
                  <a:lnTo>
                    <a:pt x="518387" y="176365"/>
                  </a:lnTo>
                  <a:lnTo>
                    <a:pt x="518584" y="166567"/>
                  </a:lnTo>
                  <a:lnTo>
                    <a:pt x="518774" y="156769"/>
                  </a:lnTo>
                  <a:lnTo>
                    <a:pt x="518950" y="146970"/>
                  </a:lnTo>
                  <a:lnTo>
                    <a:pt x="519121" y="137172"/>
                  </a:lnTo>
                  <a:lnTo>
                    <a:pt x="519280" y="127374"/>
                  </a:lnTo>
                  <a:lnTo>
                    <a:pt x="519432" y="117576"/>
                  </a:lnTo>
                  <a:lnTo>
                    <a:pt x="519576" y="107778"/>
                  </a:lnTo>
                  <a:lnTo>
                    <a:pt x="519711" y="97980"/>
                  </a:lnTo>
                  <a:lnTo>
                    <a:pt x="519843" y="88182"/>
                  </a:lnTo>
                  <a:lnTo>
                    <a:pt x="519962" y="78384"/>
                  </a:lnTo>
                  <a:lnTo>
                    <a:pt x="520078" y="68586"/>
                  </a:lnTo>
                  <a:lnTo>
                    <a:pt x="520186" y="58788"/>
                  </a:lnTo>
                  <a:lnTo>
                    <a:pt x="520289" y="48990"/>
                  </a:lnTo>
                  <a:lnTo>
                    <a:pt x="520386" y="39192"/>
                  </a:lnTo>
                  <a:lnTo>
                    <a:pt x="520476" y="29394"/>
                  </a:lnTo>
                  <a:lnTo>
                    <a:pt x="520564" y="19596"/>
                  </a:lnTo>
                  <a:lnTo>
                    <a:pt x="520644" y="9798"/>
                  </a:lnTo>
                  <a:lnTo>
                    <a:pt x="520721" y="0"/>
                  </a:lnTo>
                  <a:lnTo>
                    <a:pt x="522938" y="0"/>
                  </a:lnTo>
                  <a:lnTo>
                    <a:pt x="523015" y="9798"/>
                  </a:lnTo>
                  <a:lnTo>
                    <a:pt x="523094" y="19596"/>
                  </a:lnTo>
                  <a:lnTo>
                    <a:pt x="523182" y="29394"/>
                  </a:lnTo>
                  <a:lnTo>
                    <a:pt x="523272" y="39192"/>
                  </a:lnTo>
                  <a:lnTo>
                    <a:pt x="523370" y="48990"/>
                  </a:lnTo>
                  <a:lnTo>
                    <a:pt x="523472" y="58788"/>
                  </a:lnTo>
                  <a:lnTo>
                    <a:pt x="523580" y="68586"/>
                  </a:lnTo>
                  <a:lnTo>
                    <a:pt x="523696" y="78384"/>
                  </a:lnTo>
                  <a:lnTo>
                    <a:pt x="523816" y="88182"/>
                  </a:lnTo>
                  <a:lnTo>
                    <a:pt x="523947" y="97980"/>
                  </a:lnTo>
                  <a:lnTo>
                    <a:pt x="524082" y="107778"/>
                  </a:lnTo>
                  <a:lnTo>
                    <a:pt x="524226" y="117576"/>
                  </a:lnTo>
                  <a:lnTo>
                    <a:pt x="524378" y="127374"/>
                  </a:lnTo>
                  <a:lnTo>
                    <a:pt x="524537" y="137172"/>
                  </a:lnTo>
                  <a:lnTo>
                    <a:pt x="524708" y="146970"/>
                  </a:lnTo>
                  <a:lnTo>
                    <a:pt x="524884" y="156769"/>
                  </a:lnTo>
                  <a:lnTo>
                    <a:pt x="525074" y="166567"/>
                  </a:lnTo>
                  <a:lnTo>
                    <a:pt x="525272" y="176365"/>
                  </a:lnTo>
                  <a:lnTo>
                    <a:pt x="525480" y="186163"/>
                  </a:lnTo>
                  <a:lnTo>
                    <a:pt x="525701" y="195961"/>
                  </a:lnTo>
                  <a:lnTo>
                    <a:pt x="525928" y="205759"/>
                  </a:lnTo>
                  <a:lnTo>
                    <a:pt x="526175" y="215557"/>
                  </a:lnTo>
                  <a:lnTo>
                    <a:pt x="526427" y="225355"/>
                  </a:lnTo>
                  <a:lnTo>
                    <a:pt x="526698" y="235153"/>
                  </a:lnTo>
                  <a:lnTo>
                    <a:pt x="526979" y="244951"/>
                  </a:lnTo>
                  <a:lnTo>
                    <a:pt x="527273" y="254749"/>
                  </a:lnTo>
                  <a:lnTo>
                    <a:pt x="527586" y="264547"/>
                  </a:lnTo>
                  <a:lnTo>
                    <a:pt x="527905" y="274345"/>
                  </a:lnTo>
                  <a:lnTo>
                    <a:pt x="528252" y="284143"/>
                  </a:lnTo>
                  <a:lnTo>
                    <a:pt x="528606" y="293941"/>
                  </a:lnTo>
                  <a:lnTo>
                    <a:pt x="528981" y="303739"/>
                  </a:lnTo>
                  <a:lnTo>
                    <a:pt x="529372" y="313538"/>
                  </a:lnTo>
                  <a:lnTo>
                    <a:pt x="529778" y="323336"/>
                  </a:lnTo>
                  <a:lnTo>
                    <a:pt x="530210" y="333134"/>
                  </a:lnTo>
                  <a:lnTo>
                    <a:pt x="530651" y="342932"/>
                  </a:lnTo>
                  <a:lnTo>
                    <a:pt x="531123" y="352730"/>
                  </a:lnTo>
                  <a:lnTo>
                    <a:pt x="531608" y="362528"/>
                  </a:lnTo>
                  <a:lnTo>
                    <a:pt x="532116" y="372326"/>
                  </a:lnTo>
                  <a:lnTo>
                    <a:pt x="532648" y="382124"/>
                  </a:lnTo>
                  <a:lnTo>
                    <a:pt x="533195" y="391922"/>
                  </a:lnTo>
                  <a:lnTo>
                    <a:pt x="533777" y="401720"/>
                  </a:lnTo>
                  <a:lnTo>
                    <a:pt x="534370" y="411518"/>
                  </a:lnTo>
                  <a:lnTo>
                    <a:pt x="534999" y="421316"/>
                  </a:lnTo>
                  <a:lnTo>
                    <a:pt x="535647" y="431114"/>
                  </a:lnTo>
                  <a:lnTo>
                    <a:pt x="536320" y="440912"/>
                  </a:lnTo>
                  <a:lnTo>
                    <a:pt x="537025" y="450710"/>
                  </a:lnTo>
                  <a:lnTo>
                    <a:pt x="537745" y="460508"/>
                  </a:lnTo>
                  <a:lnTo>
                    <a:pt x="538510" y="470307"/>
                  </a:lnTo>
                  <a:lnTo>
                    <a:pt x="539290" y="480105"/>
                  </a:lnTo>
                  <a:lnTo>
                    <a:pt x="540108" y="489903"/>
                  </a:lnTo>
                  <a:lnTo>
                    <a:pt x="540952" y="499701"/>
                  </a:lnTo>
                  <a:lnTo>
                    <a:pt x="541822" y="509499"/>
                  </a:lnTo>
                  <a:lnTo>
                    <a:pt x="542734" y="519297"/>
                  </a:lnTo>
                  <a:lnTo>
                    <a:pt x="543661" y="529095"/>
                  </a:lnTo>
                  <a:lnTo>
                    <a:pt x="544641" y="538893"/>
                  </a:lnTo>
                  <a:lnTo>
                    <a:pt x="545640" y="548691"/>
                  </a:lnTo>
                  <a:lnTo>
                    <a:pt x="546678" y="558489"/>
                  </a:lnTo>
                  <a:lnTo>
                    <a:pt x="547751" y="568287"/>
                  </a:lnTo>
                  <a:lnTo>
                    <a:pt x="548849" y="578085"/>
                  </a:lnTo>
                  <a:lnTo>
                    <a:pt x="550000" y="587883"/>
                  </a:lnTo>
                  <a:lnTo>
                    <a:pt x="551167" y="597681"/>
                  </a:lnTo>
                  <a:lnTo>
                    <a:pt x="552389" y="607479"/>
                  </a:lnTo>
                  <a:lnTo>
                    <a:pt x="553636" y="617277"/>
                  </a:lnTo>
                  <a:lnTo>
                    <a:pt x="554923" y="627076"/>
                  </a:lnTo>
                  <a:lnTo>
                    <a:pt x="556253" y="636874"/>
                  </a:lnTo>
                  <a:lnTo>
                    <a:pt x="557604" y="646672"/>
                  </a:lnTo>
                  <a:lnTo>
                    <a:pt x="559019" y="656470"/>
                  </a:lnTo>
                  <a:lnTo>
                    <a:pt x="560451" y="666268"/>
                  </a:lnTo>
                  <a:lnTo>
                    <a:pt x="561937" y="676066"/>
                  </a:lnTo>
                  <a:lnTo>
                    <a:pt x="563456" y="685864"/>
                  </a:lnTo>
                  <a:lnTo>
                    <a:pt x="565010" y="695662"/>
                  </a:lnTo>
                  <a:lnTo>
                    <a:pt x="566616" y="705460"/>
                  </a:lnTo>
                  <a:lnTo>
                    <a:pt x="568241" y="715258"/>
                  </a:lnTo>
                  <a:lnTo>
                    <a:pt x="569933" y="725056"/>
                  </a:lnTo>
                  <a:lnTo>
                    <a:pt x="571646" y="734854"/>
                  </a:lnTo>
                  <a:lnTo>
                    <a:pt x="573408" y="744652"/>
                  </a:lnTo>
                  <a:lnTo>
                    <a:pt x="575208" y="754450"/>
                  </a:lnTo>
                  <a:lnTo>
                    <a:pt x="577040" y="764248"/>
                  </a:lnTo>
                  <a:lnTo>
                    <a:pt x="578928" y="774046"/>
                  </a:lnTo>
                  <a:lnTo>
                    <a:pt x="580834" y="783845"/>
                  </a:lnTo>
                  <a:lnTo>
                    <a:pt x="582803" y="793643"/>
                  </a:lnTo>
                  <a:lnTo>
                    <a:pt x="584795" y="803441"/>
                  </a:lnTo>
                  <a:lnTo>
                    <a:pt x="586831" y="813239"/>
                  </a:lnTo>
                  <a:lnTo>
                    <a:pt x="588908" y="823037"/>
                  </a:lnTo>
                  <a:lnTo>
                    <a:pt x="591009" y="832835"/>
                  </a:lnTo>
                  <a:lnTo>
                    <a:pt x="593169" y="842633"/>
                  </a:lnTo>
                  <a:lnTo>
                    <a:pt x="595345" y="852431"/>
                  </a:lnTo>
                  <a:lnTo>
                    <a:pt x="597573" y="862229"/>
                  </a:lnTo>
                  <a:lnTo>
                    <a:pt x="599828" y="872027"/>
                  </a:lnTo>
                  <a:lnTo>
                    <a:pt x="602116" y="881825"/>
                  </a:lnTo>
                  <a:lnTo>
                    <a:pt x="604446" y="891623"/>
                  </a:lnTo>
                  <a:lnTo>
                    <a:pt x="606792" y="901421"/>
                  </a:lnTo>
                  <a:lnTo>
                    <a:pt x="609192" y="911219"/>
                  </a:lnTo>
                  <a:lnTo>
                    <a:pt x="611605" y="921017"/>
                  </a:lnTo>
                  <a:lnTo>
                    <a:pt x="614058" y="930816"/>
                  </a:lnTo>
                  <a:lnTo>
                    <a:pt x="616535" y="940614"/>
                  </a:lnTo>
                  <a:lnTo>
                    <a:pt x="619035" y="950412"/>
                  </a:lnTo>
                  <a:lnTo>
                    <a:pt x="621571" y="960210"/>
                  </a:lnTo>
                  <a:lnTo>
                    <a:pt x="624118" y="970008"/>
                  </a:lnTo>
                  <a:lnTo>
                    <a:pt x="626702" y="979806"/>
                  </a:lnTo>
                  <a:lnTo>
                    <a:pt x="629298" y="989604"/>
                  </a:lnTo>
                  <a:lnTo>
                    <a:pt x="631918" y="999402"/>
                  </a:lnTo>
                  <a:lnTo>
                    <a:pt x="634556" y="1009200"/>
                  </a:lnTo>
                  <a:lnTo>
                    <a:pt x="637207" y="1018998"/>
                  </a:lnTo>
                  <a:lnTo>
                    <a:pt x="639879" y="1028796"/>
                  </a:lnTo>
                  <a:lnTo>
                    <a:pt x="642558" y="1038594"/>
                  </a:lnTo>
                  <a:lnTo>
                    <a:pt x="645254" y="1048392"/>
                  </a:lnTo>
                  <a:lnTo>
                    <a:pt x="647956" y="1058190"/>
                  </a:lnTo>
                  <a:lnTo>
                    <a:pt x="650666" y="1067988"/>
                  </a:lnTo>
                  <a:lnTo>
                    <a:pt x="653382" y="1077786"/>
                  </a:lnTo>
                  <a:lnTo>
                    <a:pt x="656101" y="1087585"/>
                  </a:lnTo>
                  <a:lnTo>
                    <a:pt x="658822" y="1097383"/>
                  </a:lnTo>
                  <a:lnTo>
                    <a:pt x="661542" y="1107181"/>
                  </a:lnTo>
                  <a:lnTo>
                    <a:pt x="664259" y="1116979"/>
                  </a:lnTo>
                  <a:lnTo>
                    <a:pt x="666970" y="1126777"/>
                  </a:lnTo>
                  <a:lnTo>
                    <a:pt x="669676" y="1136575"/>
                  </a:lnTo>
                  <a:lnTo>
                    <a:pt x="672369" y="1146373"/>
                  </a:lnTo>
                  <a:lnTo>
                    <a:pt x="675057" y="1156171"/>
                  </a:lnTo>
                  <a:lnTo>
                    <a:pt x="677721" y="1165969"/>
                  </a:lnTo>
                  <a:lnTo>
                    <a:pt x="680376" y="1175767"/>
                  </a:lnTo>
                  <a:lnTo>
                    <a:pt x="683009" y="1185565"/>
                  </a:lnTo>
                  <a:lnTo>
                    <a:pt x="685620" y="1195363"/>
                  </a:lnTo>
                  <a:lnTo>
                    <a:pt x="688215" y="1205161"/>
                  </a:lnTo>
                  <a:lnTo>
                    <a:pt x="690771" y="1214959"/>
                  </a:lnTo>
                  <a:lnTo>
                    <a:pt x="693314" y="1224757"/>
                  </a:lnTo>
                  <a:lnTo>
                    <a:pt x="695811" y="1234555"/>
                  </a:lnTo>
                  <a:lnTo>
                    <a:pt x="698285" y="1244354"/>
                  </a:lnTo>
                  <a:lnTo>
                    <a:pt x="700723" y="1254152"/>
                  </a:lnTo>
                  <a:lnTo>
                    <a:pt x="703116" y="1263950"/>
                  </a:lnTo>
                  <a:lnTo>
                    <a:pt x="705487" y="1273748"/>
                  </a:lnTo>
                  <a:lnTo>
                    <a:pt x="707790" y="1283546"/>
                  </a:lnTo>
                  <a:lnTo>
                    <a:pt x="710072" y="1293344"/>
                  </a:lnTo>
                  <a:lnTo>
                    <a:pt x="712289" y="1303142"/>
                  </a:lnTo>
                  <a:lnTo>
                    <a:pt x="714466" y="1312940"/>
                  </a:lnTo>
                  <a:lnTo>
                    <a:pt x="716597" y="1322738"/>
                  </a:lnTo>
                  <a:lnTo>
                    <a:pt x="718659" y="1332536"/>
                  </a:lnTo>
                  <a:lnTo>
                    <a:pt x="720696" y="1342334"/>
                  </a:lnTo>
                  <a:lnTo>
                    <a:pt x="722634" y="1352132"/>
                  </a:lnTo>
                  <a:lnTo>
                    <a:pt x="724544" y="1361930"/>
                  </a:lnTo>
                  <a:lnTo>
                    <a:pt x="726377" y="1371728"/>
                  </a:lnTo>
                  <a:lnTo>
                    <a:pt x="728150" y="1381526"/>
                  </a:lnTo>
                  <a:lnTo>
                    <a:pt x="729873" y="1391324"/>
                  </a:lnTo>
                  <a:lnTo>
                    <a:pt x="731502" y="1401123"/>
                  </a:lnTo>
                  <a:lnTo>
                    <a:pt x="733099" y="1410921"/>
                  </a:lnTo>
                  <a:lnTo>
                    <a:pt x="734586" y="1420719"/>
                  </a:lnTo>
                  <a:lnTo>
                    <a:pt x="736028" y="1430517"/>
                  </a:lnTo>
                  <a:lnTo>
                    <a:pt x="737390" y="1440315"/>
                  </a:lnTo>
                  <a:lnTo>
                    <a:pt x="738672" y="1450113"/>
                  </a:lnTo>
                  <a:lnTo>
                    <a:pt x="739906" y="1459911"/>
                  </a:lnTo>
                  <a:lnTo>
                    <a:pt x="741021" y="1469709"/>
                  </a:lnTo>
                  <a:lnTo>
                    <a:pt x="742100" y="1479507"/>
                  </a:lnTo>
                  <a:lnTo>
                    <a:pt x="743067" y="1489305"/>
                  </a:lnTo>
                  <a:lnTo>
                    <a:pt x="743974" y="1499103"/>
                  </a:lnTo>
                  <a:lnTo>
                    <a:pt x="744803" y="1508901"/>
                  </a:lnTo>
                  <a:lnTo>
                    <a:pt x="745534" y="1518699"/>
                  </a:lnTo>
                  <a:lnTo>
                    <a:pt x="746224" y="1528497"/>
                  </a:lnTo>
                  <a:lnTo>
                    <a:pt x="746777" y="1538295"/>
                  </a:lnTo>
                  <a:lnTo>
                    <a:pt x="747293" y="1548093"/>
                  </a:lnTo>
                  <a:lnTo>
                    <a:pt x="747701" y="1557892"/>
                  </a:lnTo>
                  <a:lnTo>
                    <a:pt x="748037" y="1567690"/>
                  </a:lnTo>
                  <a:lnTo>
                    <a:pt x="748305" y="1577488"/>
                  </a:lnTo>
                  <a:lnTo>
                    <a:pt x="748462" y="1587286"/>
                  </a:lnTo>
                  <a:lnTo>
                    <a:pt x="748581" y="1597084"/>
                  </a:lnTo>
                  <a:lnTo>
                    <a:pt x="748568" y="1606882"/>
                  </a:lnTo>
                  <a:lnTo>
                    <a:pt x="748511" y="1616680"/>
                  </a:lnTo>
                  <a:lnTo>
                    <a:pt x="748360" y="1626478"/>
                  </a:lnTo>
                  <a:lnTo>
                    <a:pt x="748129" y="1636276"/>
                  </a:lnTo>
                  <a:lnTo>
                    <a:pt x="747843" y="1646074"/>
                  </a:lnTo>
                  <a:lnTo>
                    <a:pt x="747442" y="1655872"/>
                  </a:lnTo>
                  <a:lnTo>
                    <a:pt x="747006" y="1665670"/>
                  </a:lnTo>
                  <a:lnTo>
                    <a:pt x="746459" y="1675468"/>
                  </a:lnTo>
                  <a:lnTo>
                    <a:pt x="745861" y="1685266"/>
                  </a:lnTo>
                  <a:lnTo>
                    <a:pt x="745189" y="1695064"/>
                  </a:lnTo>
                  <a:lnTo>
                    <a:pt x="744435" y="1704863"/>
                  </a:lnTo>
                  <a:lnTo>
                    <a:pt x="743643" y="1714661"/>
                  </a:lnTo>
                  <a:lnTo>
                    <a:pt x="742742" y="1724459"/>
                  </a:lnTo>
                  <a:lnTo>
                    <a:pt x="741812" y="1734257"/>
                  </a:lnTo>
                  <a:lnTo>
                    <a:pt x="740796" y="1744055"/>
                  </a:lnTo>
                  <a:lnTo>
                    <a:pt x="739730" y="1753853"/>
                  </a:lnTo>
                  <a:lnTo>
                    <a:pt x="738612" y="1763651"/>
                  </a:lnTo>
                  <a:lnTo>
                    <a:pt x="737421" y="1773449"/>
                  </a:lnTo>
                  <a:lnTo>
                    <a:pt x="736205" y="1783247"/>
                  </a:lnTo>
                  <a:lnTo>
                    <a:pt x="734903" y="1793045"/>
                  </a:lnTo>
                  <a:lnTo>
                    <a:pt x="733577" y="1802843"/>
                  </a:lnTo>
                  <a:lnTo>
                    <a:pt x="732194" y="1812641"/>
                  </a:lnTo>
                  <a:lnTo>
                    <a:pt x="730771" y="1822439"/>
                  </a:lnTo>
                  <a:lnTo>
                    <a:pt x="729316" y="1832237"/>
                  </a:lnTo>
                  <a:lnTo>
                    <a:pt x="727809" y="1842035"/>
                  </a:lnTo>
                  <a:lnTo>
                    <a:pt x="726285" y="1851833"/>
                  </a:lnTo>
                  <a:lnTo>
                    <a:pt x="724712" y="1861632"/>
                  </a:lnTo>
                  <a:lnTo>
                    <a:pt x="723122" y="1871430"/>
                  </a:lnTo>
                  <a:lnTo>
                    <a:pt x="721504" y="1881228"/>
                  </a:lnTo>
                  <a:lnTo>
                    <a:pt x="719863" y="1891026"/>
                  </a:lnTo>
                  <a:lnTo>
                    <a:pt x="718210" y="1900824"/>
                  </a:lnTo>
                  <a:lnTo>
                    <a:pt x="716532" y="1910622"/>
                  </a:lnTo>
                  <a:lnTo>
                    <a:pt x="714850" y="1920420"/>
                  </a:lnTo>
                  <a:lnTo>
                    <a:pt x="713155" y="1930218"/>
                  </a:lnTo>
                  <a:lnTo>
                    <a:pt x="711457" y="1940016"/>
                  </a:lnTo>
                  <a:lnTo>
                    <a:pt x="709757" y="1949814"/>
                  </a:lnTo>
                  <a:lnTo>
                    <a:pt x="708059" y="1959612"/>
                  </a:lnTo>
                  <a:lnTo>
                    <a:pt x="706363" y="1969410"/>
                  </a:lnTo>
                  <a:lnTo>
                    <a:pt x="704682" y="1979208"/>
                  </a:lnTo>
                  <a:lnTo>
                    <a:pt x="703008" y="1989006"/>
                  </a:lnTo>
                  <a:lnTo>
                    <a:pt x="701353" y="1998804"/>
                  </a:lnTo>
                  <a:lnTo>
                    <a:pt x="699717" y="2008602"/>
                  </a:lnTo>
                  <a:lnTo>
                    <a:pt x="698098" y="2018401"/>
                  </a:lnTo>
                  <a:lnTo>
                    <a:pt x="696516" y="2028199"/>
                  </a:lnTo>
                  <a:lnTo>
                    <a:pt x="694947" y="2037997"/>
                  </a:lnTo>
                  <a:lnTo>
                    <a:pt x="693431" y="2047795"/>
                  </a:lnTo>
                  <a:lnTo>
                    <a:pt x="691938" y="2057593"/>
                  </a:lnTo>
                  <a:lnTo>
                    <a:pt x="690489" y="2067391"/>
                  </a:lnTo>
                  <a:lnTo>
                    <a:pt x="689086" y="2077189"/>
                  </a:lnTo>
                  <a:lnTo>
                    <a:pt x="687714" y="2086987"/>
                  </a:lnTo>
                  <a:lnTo>
                    <a:pt x="686418" y="2096785"/>
                  </a:lnTo>
                  <a:lnTo>
                    <a:pt x="685147" y="2106583"/>
                  </a:lnTo>
                  <a:lnTo>
                    <a:pt x="683958" y="2116381"/>
                  </a:lnTo>
                  <a:lnTo>
                    <a:pt x="682813" y="2126179"/>
                  </a:lnTo>
                  <a:lnTo>
                    <a:pt x="681729" y="2135977"/>
                  </a:lnTo>
                  <a:lnTo>
                    <a:pt x="680725" y="2145775"/>
                  </a:lnTo>
                  <a:lnTo>
                    <a:pt x="679755" y="2155573"/>
                  </a:lnTo>
                  <a:lnTo>
                    <a:pt x="678905" y="2165371"/>
                  </a:lnTo>
                  <a:lnTo>
                    <a:pt x="678089" y="2175170"/>
                  </a:lnTo>
                  <a:lnTo>
                    <a:pt x="677375" y="2184968"/>
                  </a:lnTo>
                  <a:lnTo>
                    <a:pt x="676730" y="2194766"/>
                  </a:lnTo>
                  <a:lnTo>
                    <a:pt x="676155" y="2204564"/>
                  </a:lnTo>
                  <a:lnTo>
                    <a:pt x="675693" y="2214362"/>
                  </a:lnTo>
                  <a:lnTo>
                    <a:pt x="675272" y="2224160"/>
                  </a:lnTo>
                  <a:lnTo>
                    <a:pt x="674997" y="2233958"/>
                  </a:lnTo>
                  <a:lnTo>
                    <a:pt x="674772" y="2243756"/>
                  </a:lnTo>
                  <a:lnTo>
                    <a:pt x="674658" y="2253554"/>
                  </a:lnTo>
                  <a:lnTo>
                    <a:pt x="674641" y="2263352"/>
                  </a:lnTo>
                  <a:lnTo>
                    <a:pt x="674692" y="2273150"/>
                  </a:lnTo>
                  <a:lnTo>
                    <a:pt x="674891" y="2282948"/>
                  </a:lnTo>
                  <a:lnTo>
                    <a:pt x="675137" y="2292746"/>
                  </a:lnTo>
                  <a:lnTo>
                    <a:pt x="675537" y="2302544"/>
                  </a:lnTo>
                  <a:lnTo>
                    <a:pt x="676009" y="2312342"/>
                  </a:lnTo>
                  <a:lnTo>
                    <a:pt x="676591" y="2322140"/>
                  </a:lnTo>
                  <a:lnTo>
                    <a:pt x="677295" y="2331939"/>
                  </a:lnTo>
                  <a:lnTo>
                    <a:pt x="678062" y="2341737"/>
                  </a:lnTo>
                  <a:lnTo>
                    <a:pt x="679004" y="2351535"/>
                  </a:lnTo>
                  <a:lnTo>
                    <a:pt x="679998" y="2361333"/>
                  </a:lnTo>
                  <a:lnTo>
                    <a:pt x="681144" y="2371131"/>
                  </a:lnTo>
                  <a:lnTo>
                    <a:pt x="682381" y="2380929"/>
                  </a:lnTo>
                  <a:lnTo>
                    <a:pt x="683720" y="2390727"/>
                  </a:lnTo>
                  <a:lnTo>
                    <a:pt x="685204" y="2400525"/>
                  </a:lnTo>
                  <a:lnTo>
                    <a:pt x="686740" y="2410323"/>
                  </a:lnTo>
                  <a:lnTo>
                    <a:pt x="688468" y="2420121"/>
                  </a:lnTo>
                  <a:lnTo>
                    <a:pt x="690252" y="2429919"/>
                  </a:lnTo>
                  <a:lnTo>
                    <a:pt x="692176" y="2439717"/>
                  </a:lnTo>
                  <a:lnTo>
                    <a:pt x="694209" y="2449515"/>
                  </a:lnTo>
                  <a:lnTo>
                    <a:pt x="696328" y="2459313"/>
                  </a:lnTo>
                  <a:lnTo>
                    <a:pt x="698607" y="2469111"/>
                  </a:lnTo>
                  <a:lnTo>
                    <a:pt x="700939" y="2478910"/>
                  </a:lnTo>
                  <a:lnTo>
                    <a:pt x="703445" y="2488708"/>
                  </a:lnTo>
                  <a:lnTo>
                    <a:pt x="706020" y="2498506"/>
                  </a:lnTo>
                  <a:lnTo>
                    <a:pt x="708716" y="2508304"/>
                  </a:lnTo>
                  <a:lnTo>
                    <a:pt x="711532" y="2518102"/>
                  </a:lnTo>
                  <a:lnTo>
                    <a:pt x="714415" y="2527900"/>
                  </a:lnTo>
                  <a:lnTo>
                    <a:pt x="717466" y="2537698"/>
                  </a:lnTo>
                  <a:lnTo>
                    <a:pt x="720565" y="2547496"/>
                  </a:lnTo>
                  <a:lnTo>
                    <a:pt x="723813" y="2557294"/>
                  </a:lnTo>
                  <a:lnTo>
                    <a:pt x="727139" y="2567092"/>
                  </a:lnTo>
                  <a:lnTo>
                    <a:pt x="730563" y="2576890"/>
                  </a:lnTo>
                  <a:lnTo>
                    <a:pt x="734108" y="2586688"/>
                  </a:lnTo>
                  <a:lnTo>
                    <a:pt x="737702" y="2596486"/>
                  </a:lnTo>
                  <a:lnTo>
                    <a:pt x="741458" y="2606284"/>
                  </a:lnTo>
                  <a:lnTo>
                    <a:pt x="745256" y="2616082"/>
                  </a:lnTo>
                  <a:lnTo>
                    <a:pt x="749173" y="2625880"/>
                  </a:lnTo>
                  <a:lnTo>
                    <a:pt x="753169" y="2635679"/>
                  </a:lnTo>
                  <a:lnTo>
                    <a:pt x="757237" y="2645477"/>
                  </a:lnTo>
                  <a:lnTo>
                    <a:pt x="761420" y="2655275"/>
                  </a:lnTo>
                  <a:lnTo>
                    <a:pt x="765641" y="2665073"/>
                  </a:lnTo>
                  <a:lnTo>
                    <a:pt x="769989" y="2674871"/>
                  </a:lnTo>
                  <a:lnTo>
                    <a:pt x="774380" y="2684669"/>
                  </a:lnTo>
                  <a:lnTo>
                    <a:pt x="778856" y="2694467"/>
                  </a:lnTo>
                  <a:lnTo>
                    <a:pt x="783405" y="2704265"/>
                  </a:lnTo>
                  <a:lnTo>
                    <a:pt x="788000" y="2714063"/>
                  </a:lnTo>
                  <a:lnTo>
                    <a:pt x="792691" y="2723861"/>
                  </a:lnTo>
                  <a:lnTo>
                    <a:pt x="797410" y="2733659"/>
                  </a:lnTo>
                  <a:lnTo>
                    <a:pt x="802215" y="2743457"/>
                  </a:lnTo>
                  <a:lnTo>
                    <a:pt x="807057" y="2753255"/>
                  </a:lnTo>
                  <a:lnTo>
                    <a:pt x="811951" y="2763053"/>
                  </a:lnTo>
                  <a:lnTo>
                    <a:pt x="816900" y="2772851"/>
                  </a:lnTo>
                  <a:lnTo>
                    <a:pt x="821873" y="2782649"/>
                  </a:lnTo>
                  <a:lnTo>
                    <a:pt x="826912" y="2792448"/>
                  </a:lnTo>
                  <a:lnTo>
                    <a:pt x="831966" y="2802246"/>
                  </a:lnTo>
                  <a:lnTo>
                    <a:pt x="837064" y="2812044"/>
                  </a:lnTo>
                  <a:lnTo>
                    <a:pt x="842185" y="2821842"/>
                  </a:lnTo>
                  <a:lnTo>
                    <a:pt x="847329" y="2831640"/>
                  </a:lnTo>
                  <a:lnTo>
                    <a:pt x="852497" y="2841438"/>
                  </a:lnTo>
                  <a:lnTo>
                    <a:pt x="857675" y="2851236"/>
                  </a:lnTo>
                  <a:lnTo>
                    <a:pt x="862872" y="2861034"/>
                  </a:lnTo>
                  <a:lnTo>
                    <a:pt x="868072" y="2870832"/>
                  </a:lnTo>
                  <a:lnTo>
                    <a:pt x="873278" y="2880630"/>
                  </a:lnTo>
                  <a:lnTo>
                    <a:pt x="878481" y="2890428"/>
                  </a:lnTo>
                  <a:lnTo>
                    <a:pt x="883683" y="2900226"/>
                  </a:lnTo>
                  <a:lnTo>
                    <a:pt x="888869" y="2910024"/>
                  </a:lnTo>
                  <a:lnTo>
                    <a:pt x="894050" y="2919822"/>
                  </a:lnTo>
                  <a:lnTo>
                    <a:pt x="899203" y="2929620"/>
                  </a:lnTo>
                  <a:lnTo>
                    <a:pt x="904340" y="2939418"/>
                  </a:lnTo>
                  <a:lnTo>
                    <a:pt x="909450" y="2949217"/>
                  </a:lnTo>
                  <a:lnTo>
                    <a:pt x="914522" y="2959015"/>
                  </a:lnTo>
                  <a:lnTo>
                    <a:pt x="919574" y="2968813"/>
                  </a:lnTo>
                  <a:lnTo>
                    <a:pt x="924562" y="2978611"/>
                  </a:lnTo>
                  <a:lnTo>
                    <a:pt x="929527" y="2988409"/>
                  </a:lnTo>
                  <a:lnTo>
                    <a:pt x="934425" y="2998207"/>
                  </a:lnTo>
                  <a:lnTo>
                    <a:pt x="939278" y="3008005"/>
                  </a:lnTo>
                  <a:lnTo>
                    <a:pt x="944078" y="3017803"/>
                  </a:lnTo>
                  <a:lnTo>
                    <a:pt x="948797" y="3027601"/>
                  </a:lnTo>
                  <a:lnTo>
                    <a:pt x="953486" y="3037399"/>
                  </a:lnTo>
                  <a:lnTo>
                    <a:pt x="958052" y="3047197"/>
                  </a:lnTo>
                  <a:lnTo>
                    <a:pt x="962579" y="3056995"/>
                  </a:lnTo>
                  <a:lnTo>
                    <a:pt x="967007" y="3066793"/>
                  </a:lnTo>
                  <a:lnTo>
                    <a:pt x="971353" y="3076591"/>
                  </a:lnTo>
                  <a:lnTo>
                    <a:pt x="975631" y="3086389"/>
                  </a:lnTo>
                  <a:lnTo>
                    <a:pt x="979776" y="3096187"/>
                  </a:lnTo>
                  <a:lnTo>
                    <a:pt x="983876" y="3105986"/>
                  </a:lnTo>
                  <a:lnTo>
                    <a:pt x="987815" y="3115784"/>
                  </a:lnTo>
                  <a:lnTo>
                    <a:pt x="991687" y="3125582"/>
                  </a:lnTo>
                  <a:lnTo>
                    <a:pt x="995438" y="3135380"/>
                  </a:lnTo>
                  <a:lnTo>
                    <a:pt x="999065" y="3145178"/>
                  </a:lnTo>
                  <a:lnTo>
                    <a:pt x="1002616" y="3154976"/>
                  </a:lnTo>
                  <a:lnTo>
                    <a:pt x="1005979" y="3164774"/>
                  </a:lnTo>
                  <a:lnTo>
                    <a:pt x="1009283" y="3174572"/>
                  </a:lnTo>
                  <a:lnTo>
                    <a:pt x="1012401" y="3184370"/>
                  </a:lnTo>
                  <a:lnTo>
                    <a:pt x="1015419" y="3194168"/>
                  </a:lnTo>
                  <a:lnTo>
                    <a:pt x="1018304" y="3203966"/>
                  </a:lnTo>
                  <a:lnTo>
                    <a:pt x="1021019" y="3213764"/>
                  </a:lnTo>
                  <a:lnTo>
                    <a:pt x="1023663" y="3223562"/>
                  </a:lnTo>
                  <a:lnTo>
                    <a:pt x="1026061" y="3233360"/>
                  </a:lnTo>
                  <a:lnTo>
                    <a:pt x="1028388" y="3243158"/>
                  </a:lnTo>
                  <a:lnTo>
                    <a:pt x="1030519" y="3252957"/>
                  </a:lnTo>
                  <a:lnTo>
                    <a:pt x="1032512" y="3262755"/>
                  </a:lnTo>
                  <a:lnTo>
                    <a:pt x="1034374" y="3272553"/>
                  </a:lnTo>
                  <a:lnTo>
                    <a:pt x="1036020" y="3282351"/>
                  </a:lnTo>
                  <a:lnTo>
                    <a:pt x="1037591" y="3292149"/>
                  </a:lnTo>
                  <a:lnTo>
                    <a:pt x="1038895" y="3301947"/>
                  </a:lnTo>
                  <a:lnTo>
                    <a:pt x="1040105" y="3311745"/>
                  </a:lnTo>
                  <a:lnTo>
                    <a:pt x="1041121" y="3321543"/>
                  </a:lnTo>
                  <a:lnTo>
                    <a:pt x="1041962" y="3331341"/>
                  </a:lnTo>
                  <a:lnTo>
                    <a:pt x="1042684" y="3341139"/>
                  </a:lnTo>
                  <a:lnTo>
                    <a:pt x="1043149" y="3350937"/>
                  </a:lnTo>
                  <a:lnTo>
                    <a:pt x="1043533" y="3360735"/>
                  </a:lnTo>
                  <a:lnTo>
                    <a:pt x="1043657" y="3370533"/>
                  </a:lnTo>
                  <a:lnTo>
                    <a:pt x="1043659" y="3380331"/>
                  </a:lnTo>
                  <a:lnTo>
                    <a:pt x="1043480" y="3390129"/>
                  </a:lnTo>
                  <a:lnTo>
                    <a:pt x="1043096" y="3399927"/>
                  </a:lnTo>
                  <a:lnTo>
                    <a:pt x="1042613" y="3409726"/>
                  </a:lnTo>
                  <a:lnTo>
                    <a:pt x="1041841" y="3419524"/>
                  </a:lnTo>
                  <a:lnTo>
                    <a:pt x="1040988" y="3429322"/>
                  </a:lnTo>
                  <a:lnTo>
                    <a:pt x="1039896" y="3439120"/>
                  </a:lnTo>
                  <a:lnTo>
                    <a:pt x="1038656" y="3448918"/>
                  </a:lnTo>
                  <a:lnTo>
                    <a:pt x="1037261" y="3458716"/>
                  </a:lnTo>
                  <a:lnTo>
                    <a:pt x="1035639" y="3468514"/>
                  </a:lnTo>
                  <a:lnTo>
                    <a:pt x="1033936" y="3478312"/>
                  </a:lnTo>
                  <a:lnTo>
                    <a:pt x="1031943" y="3488110"/>
                  </a:lnTo>
                  <a:lnTo>
                    <a:pt x="1029864" y="3497908"/>
                  </a:lnTo>
                  <a:lnTo>
                    <a:pt x="1027578" y="3507706"/>
                  </a:lnTo>
                  <a:lnTo>
                    <a:pt x="1025130" y="3517504"/>
                  </a:lnTo>
                  <a:lnTo>
                    <a:pt x="1022556" y="3527302"/>
                  </a:lnTo>
                  <a:lnTo>
                    <a:pt x="1019748" y="3537100"/>
                  </a:lnTo>
                  <a:lnTo>
                    <a:pt x="1016865" y="3546898"/>
                  </a:lnTo>
                  <a:lnTo>
                    <a:pt x="1013736" y="3556696"/>
                  </a:lnTo>
                  <a:lnTo>
                    <a:pt x="1010507" y="3566495"/>
                  </a:lnTo>
                  <a:lnTo>
                    <a:pt x="1007111" y="3576293"/>
                  </a:lnTo>
                  <a:lnTo>
                    <a:pt x="1003550" y="3586091"/>
                  </a:lnTo>
                  <a:lnTo>
                    <a:pt x="999897" y="3595889"/>
                  </a:lnTo>
                  <a:lnTo>
                    <a:pt x="996017" y="3605687"/>
                  </a:lnTo>
                  <a:lnTo>
                    <a:pt x="992072" y="3615485"/>
                  </a:lnTo>
                  <a:lnTo>
                    <a:pt x="987933" y="3625283"/>
                  </a:lnTo>
                  <a:lnTo>
                    <a:pt x="983691" y="3635081"/>
                  </a:lnTo>
                  <a:lnTo>
                    <a:pt x="979325" y="3644879"/>
                  </a:lnTo>
                  <a:lnTo>
                    <a:pt x="974804" y="3654677"/>
                  </a:lnTo>
                  <a:lnTo>
                    <a:pt x="970223" y="3664475"/>
                  </a:lnTo>
                  <a:lnTo>
                    <a:pt x="965441" y="3674273"/>
                  </a:lnTo>
                  <a:lnTo>
                    <a:pt x="960607" y="3684071"/>
                  </a:lnTo>
                  <a:lnTo>
                    <a:pt x="955634" y="3693869"/>
                  </a:lnTo>
                  <a:lnTo>
                    <a:pt x="950566" y="3703667"/>
                  </a:lnTo>
                  <a:lnTo>
                    <a:pt x="945416" y="3713465"/>
                  </a:lnTo>
                  <a:lnTo>
                    <a:pt x="940135" y="3723264"/>
                  </a:lnTo>
                  <a:lnTo>
                    <a:pt x="934811" y="3733062"/>
                  </a:lnTo>
                  <a:lnTo>
                    <a:pt x="929349" y="3742860"/>
                  </a:lnTo>
                  <a:lnTo>
                    <a:pt x="923841" y="3752658"/>
                  </a:lnTo>
                  <a:lnTo>
                    <a:pt x="918245" y="3762456"/>
                  </a:lnTo>
                  <a:lnTo>
                    <a:pt x="912575" y="3772254"/>
                  </a:lnTo>
                  <a:lnTo>
                    <a:pt x="906859" y="3782052"/>
                  </a:lnTo>
                  <a:lnTo>
                    <a:pt x="901051" y="3791850"/>
                  </a:lnTo>
                  <a:lnTo>
                    <a:pt x="895216" y="3801648"/>
                  </a:lnTo>
                  <a:lnTo>
                    <a:pt x="889305" y="3811446"/>
                  </a:lnTo>
                  <a:lnTo>
                    <a:pt x="883362" y="3821244"/>
                  </a:lnTo>
                  <a:lnTo>
                    <a:pt x="877375" y="3831042"/>
                  </a:lnTo>
                  <a:lnTo>
                    <a:pt x="871347" y="3840840"/>
                  </a:lnTo>
                  <a:lnTo>
                    <a:pt x="865300" y="3850638"/>
                  </a:lnTo>
                  <a:lnTo>
                    <a:pt x="859209" y="3860436"/>
                  </a:lnTo>
                  <a:lnTo>
                    <a:pt x="853108" y="3870234"/>
                  </a:lnTo>
                  <a:lnTo>
                    <a:pt x="846984" y="3880033"/>
                  </a:lnTo>
                  <a:lnTo>
                    <a:pt x="840852" y="3889831"/>
                  </a:lnTo>
                  <a:lnTo>
                    <a:pt x="834711" y="3899629"/>
                  </a:lnTo>
                  <a:lnTo>
                    <a:pt x="828567" y="3909427"/>
                  </a:lnTo>
                  <a:lnTo>
                    <a:pt x="822423" y="3919225"/>
                  </a:lnTo>
                  <a:lnTo>
                    <a:pt x="816290" y="3929023"/>
                  </a:lnTo>
                  <a:lnTo>
                    <a:pt x="810164" y="3938821"/>
                  </a:lnTo>
                  <a:lnTo>
                    <a:pt x="804054" y="3948619"/>
                  </a:lnTo>
                  <a:lnTo>
                    <a:pt x="797965" y="3958417"/>
                  </a:lnTo>
                  <a:lnTo>
                    <a:pt x="791892" y="3968215"/>
                  </a:lnTo>
                  <a:lnTo>
                    <a:pt x="785860" y="3978013"/>
                  </a:lnTo>
                  <a:lnTo>
                    <a:pt x="779843" y="3987811"/>
                  </a:lnTo>
                  <a:lnTo>
                    <a:pt x="773879" y="3997609"/>
                  </a:lnTo>
                  <a:lnTo>
                    <a:pt x="767943" y="4007407"/>
                  </a:lnTo>
                  <a:lnTo>
                    <a:pt x="762050" y="4017205"/>
                  </a:lnTo>
                  <a:lnTo>
                    <a:pt x="756211" y="4027004"/>
                  </a:lnTo>
                  <a:lnTo>
                    <a:pt x="750401" y="4036802"/>
                  </a:lnTo>
                  <a:lnTo>
                    <a:pt x="744676" y="4046600"/>
                  </a:lnTo>
                  <a:lnTo>
                    <a:pt x="738977" y="4056398"/>
                  </a:lnTo>
                  <a:lnTo>
                    <a:pt x="733359" y="4066196"/>
                  </a:lnTo>
                  <a:lnTo>
                    <a:pt x="727793" y="4075994"/>
                  </a:lnTo>
                  <a:lnTo>
                    <a:pt x="722284" y="4085792"/>
                  </a:lnTo>
                  <a:lnTo>
                    <a:pt x="716863" y="4095590"/>
                  </a:lnTo>
                  <a:lnTo>
                    <a:pt x="711473" y="4105388"/>
                  </a:lnTo>
                  <a:lnTo>
                    <a:pt x="706206" y="4115186"/>
                  </a:lnTo>
                  <a:lnTo>
                    <a:pt x="700975" y="4124984"/>
                  </a:lnTo>
                  <a:lnTo>
                    <a:pt x="695839" y="4134782"/>
                  </a:lnTo>
                  <a:lnTo>
                    <a:pt x="690777" y="4144580"/>
                  </a:lnTo>
                  <a:lnTo>
                    <a:pt x="685777" y="4154378"/>
                  </a:lnTo>
                  <a:lnTo>
                    <a:pt x="680892" y="4164176"/>
                  </a:lnTo>
                  <a:lnTo>
                    <a:pt x="676047" y="4173974"/>
                  </a:lnTo>
                  <a:lnTo>
                    <a:pt x="671332" y="4183773"/>
                  </a:lnTo>
                  <a:lnTo>
                    <a:pt x="666672" y="4193571"/>
                  </a:lnTo>
                  <a:lnTo>
                    <a:pt x="662106" y="4203369"/>
                  </a:lnTo>
                  <a:lnTo>
                    <a:pt x="657637" y="4213167"/>
                  </a:lnTo>
                  <a:lnTo>
                    <a:pt x="653223" y="4222965"/>
                  </a:lnTo>
                  <a:lnTo>
                    <a:pt x="648948" y="4232763"/>
                  </a:lnTo>
                  <a:lnTo>
                    <a:pt x="644715" y="4242561"/>
                  </a:lnTo>
                  <a:lnTo>
                    <a:pt x="640610" y="4252359"/>
                  </a:lnTo>
                  <a:lnTo>
                    <a:pt x="636574" y="4262157"/>
                  </a:lnTo>
                  <a:lnTo>
                    <a:pt x="632625" y="4271955"/>
                  </a:lnTo>
                  <a:lnTo>
                    <a:pt x="628788" y="4281753"/>
                  </a:lnTo>
                  <a:lnTo>
                    <a:pt x="624995" y="4291551"/>
                  </a:lnTo>
                  <a:lnTo>
                    <a:pt x="621356" y="4301349"/>
                  </a:lnTo>
                  <a:lnTo>
                    <a:pt x="617760" y="4311147"/>
                  </a:lnTo>
                  <a:lnTo>
                    <a:pt x="614279" y="4320945"/>
                  </a:lnTo>
                  <a:lnTo>
                    <a:pt x="610879" y="4330743"/>
                  </a:lnTo>
                  <a:lnTo>
                    <a:pt x="607552" y="4340542"/>
                  </a:lnTo>
                  <a:lnTo>
                    <a:pt x="604346" y="4350340"/>
                  </a:lnTo>
                  <a:lnTo>
                    <a:pt x="601182" y="4360138"/>
                  </a:lnTo>
                  <a:lnTo>
                    <a:pt x="598158" y="4369936"/>
                  </a:lnTo>
                  <a:lnTo>
                    <a:pt x="595183" y="4379734"/>
                  </a:lnTo>
                  <a:lnTo>
                    <a:pt x="592307" y="4389532"/>
                  </a:lnTo>
                  <a:lnTo>
                    <a:pt x="589518" y="4399330"/>
                  </a:lnTo>
                  <a:lnTo>
                    <a:pt x="586787" y="4409128"/>
                  </a:lnTo>
                  <a:lnTo>
                    <a:pt x="584179" y="4418926"/>
                  </a:lnTo>
                  <a:lnTo>
                    <a:pt x="581610" y="4428724"/>
                  </a:lnTo>
                  <a:lnTo>
                    <a:pt x="579158" y="4438522"/>
                  </a:lnTo>
                  <a:lnTo>
                    <a:pt x="576762" y="4448320"/>
                  </a:lnTo>
                  <a:lnTo>
                    <a:pt x="574445" y="4458118"/>
                  </a:lnTo>
                  <a:lnTo>
                    <a:pt x="572217" y="4467916"/>
                  </a:lnTo>
                  <a:lnTo>
                    <a:pt x="570031" y="4477714"/>
                  </a:lnTo>
                  <a:lnTo>
                    <a:pt x="567964" y="4487512"/>
                  </a:lnTo>
                  <a:lnTo>
                    <a:pt x="565931" y="4497311"/>
                  </a:lnTo>
                  <a:lnTo>
                    <a:pt x="563993" y="4507109"/>
                  </a:lnTo>
                  <a:lnTo>
                    <a:pt x="562113" y="4516907"/>
                  </a:lnTo>
                  <a:lnTo>
                    <a:pt x="560292" y="4526705"/>
                  </a:lnTo>
                  <a:lnTo>
                    <a:pt x="558558" y="4536503"/>
                  </a:lnTo>
                  <a:lnTo>
                    <a:pt x="556853" y="4546301"/>
                  </a:lnTo>
                  <a:lnTo>
                    <a:pt x="555254" y="4556099"/>
                  </a:lnTo>
                  <a:lnTo>
                    <a:pt x="553687" y="4565897"/>
                  </a:lnTo>
                  <a:lnTo>
                    <a:pt x="552191" y="4575695"/>
                  </a:lnTo>
                  <a:lnTo>
                    <a:pt x="550753" y="4585493"/>
                  </a:lnTo>
                  <a:lnTo>
                    <a:pt x="549356" y="4595291"/>
                  </a:lnTo>
                  <a:lnTo>
                    <a:pt x="548040" y="4605089"/>
                  </a:lnTo>
                  <a:lnTo>
                    <a:pt x="546749" y="4614887"/>
                  </a:lnTo>
                  <a:lnTo>
                    <a:pt x="545537" y="4624685"/>
                  </a:lnTo>
                  <a:lnTo>
                    <a:pt x="544359" y="4634483"/>
                  </a:lnTo>
                  <a:lnTo>
                    <a:pt x="543233" y="4644281"/>
                  </a:lnTo>
                  <a:lnTo>
                    <a:pt x="542160" y="4654080"/>
                  </a:lnTo>
                  <a:lnTo>
                    <a:pt x="541115" y="4663878"/>
                  </a:lnTo>
                  <a:lnTo>
                    <a:pt x="540141" y="4673676"/>
                  </a:lnTo>
                  <a:lnTo>
                    <a:pt x="539187" y="4683474"/>
                  </a:lnTo>
                  <a:lnTo>
                    <a:pt x="538291" y="4693272"/>
                  </a:lnTo>
                  <a:lnTo>
                    <a:pt x="537426" y="4703070"/>
                  </a:lnTo>
                  <a:lnTo>
                    <a:pt x="536599" y="4712868"/>
                  </a:lnTo>
                  <a:lnTo>
                    <a:pt x="535818" y="4722666"/>
                  </a:lnTo>
                  <a:lnTo>
                    <a:pt x="535055" y="4732464"/>
                  </a:lnTo>
                  <a:lnTo>
                    <a:pt x="534352" y="4742262"/>
                  </a:lnTo>
                  <a:lnTo>
                    <a:pt x="533664" y="4752060"/>
                  </a:lnTo>
                  <a:lnTo>
                    <a:pt x="533017" y="4761858"/>
                  </a:lnTo>
                  <a:lnTo>
                    <a:pt x="532399" y="4771656"/>
                  </a:lnTo>
                  <a:lnTo>
                    <a:pt x="531805" y="4781454"/>
                  </a:lnTo>
                  <a:lnTo>
                    <a:pt x="531251" y="4791252"/>
                  </a:lnTo>
                  <a:lnTo>
                    <a:pt x="530710" y="4801051"/>
                  </a:lnTo>
                  <a:lnTo>
                    <a:pt x="530211" y="4810849"/>
                  </a:lnTo>
                  <a:lnTo>
                    <a:pt x="529727" y="4820647"/>
                  </a:lnTo>
                  <a:lnTo>
                    <a:pt x="529271" y="4830445"/>
                  </a:lnTo>
                  <a:lnTo>
                    <a:pt x="528840" y="4840243"/>
                  </a:lnTo>
                  <a:lnTo>
                    <a:pt x="528423" y="4850041"/>
                  </a:lnTo>
                  <a:lnTo>
                    <a:pt x="528039" y="4859839"/>
                  </a:lnTo>
                  <a:lnTo>
                    <a:pt x="527665" y="4869637"/>
                  </a:lnTo>
                  <a:lnTo>
                    <a:pt x="527320" y="4879435"/>
                  </a:lnTo>
                  <a:lnTo>
                    <a:pt x="526988" y="4889233"/>
                  </a:lnTo>
                  <a:lnTo>
                    <a:pt x="526674" y="4899031"/>
                  </a:lnTo>
                  <a:lnTo>
                    <a:pt x="526380" y="4908829"/>
                  </a:lnTo>
                  <a:lnTo>
                    <a:pt x="526095" y="4918627"/>
                  </a:lnTo>
                  <a:lnTo>
                    <a:pt x="525835" y="4928425"/>
                  </a:lnTo>
                  <a:lnTo>
                    <a:pt x="525583" y="4938223"/>
                  </a:lnTo>
                  <a:lnTo>
                    <a:pt x="525349" y="4948021"/>
                  </a:lnTo>
                  <a:lnTo>
                    <a:pt x="525127" y="4957820"/>
                  </a:lnTo>
                  <a:lnTo>
                    <a:pt x="524915" y="4967618"/>
                  </a:lnTo>
                  <a:lnTo>
                    <a:pt x="524720" y="4977416"/>
                  </a:lnTo>
                  <a:lnTo>
                    <a:pt x="524530" y="4987214"/>
                  </a:lnTo>
                  <a:lnTo>
                    <a:pt x="524358" y="4997012"/>
                  </a:lnTo>
                  <a:lnTo>
                    <a:pt x="524192" y="50068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686390" y="1677288"/>
              <a:ext cx="1175605" cy="4040171"/>
            </a:xfrm>
            <a:custGeom>
              <a:avLst/>
              <a:pathLst>
                <a:path w="1175605" h="4040171">
                  <a:moveTo>
                    <a:pt x="584237" y="4040171"/>
                  </a:moveTo>
                  <a:lnTo>
                    <a:pt x="583926" y="4032265"/>
                  </a:lnTo>
                  <a:lnTo>
                    <a:pt x="583597" y="4024358"/>
                  </a:lnTo>
                  <a:lnTo>
                    <a:pt x="583231" y="4016452"/>
                  </a:lnTo>
                  <a:lnTo>
                    <a:pt x="582846" y="4008545"/>
                  </a:lnTo>
                  <a:lnTo>
                    <a:pt x="582431" y="4000639"/>
                  </a:lnTo>
                  <a:lnTo>
                    <a:pt x="581979" y="3992733"/>
                  </a:lnTo>
                  <a:lnTo>
                    <a:pt x="581506" y="3984826"/>
                  </a:lnTo>
                  <a:lnTo>
                    <a:pt x="580987" y="3976920"/>
                  </a:lnTo>
                  <a:lnTo>
                    <a:pt x="580433" y="3969013"/>
                  </a:lnTo>
                  <a:lnTo>
                    <a:pt x="579854" y="3961107"/>
                  </a:lnTo>
                  <a:lnTo>
                    <a:pt x="579211" y="3953201"/>
                  </a:lnTo>
                  <a:lnTo>
                    <a:pt x="578537" y="3945294"/>
                  </a:lnTo>
                  <a:lnTo>
                    <a:pt x="577823" y="3937388"/>
                  </a:lnTo>
                  <a:lnTo>
                    <a:pt x="577043" y="3929481"/>
                  </a:lnTo>
                  <a:lnTo>
                    <a:pt x="576229" y="3921575"/>
                  </a:lnTo>
                  <a:lnTo>
                    <a:pt x="575354" y="3913669"/>
                  </a:lnTo>
                  <a:lnTo>
                    <a:pt x="574415" y="3905762"/>
                  </a:lnTo>
                  <a:lnTo>
                    <a:pt x="573438" y="3897856"/>
                  </a:lnTo>
                  <a:lnTo>
                    <a:pt x="572374" y="3889949"/>
                  </a:lnTo>
                  <a:lnTo>
                    <a:pt x="571253" y="3882043"/>
                  </a:lnTo>
                  <a:lnTo>
                    <a:pt x="570083" y="3874137"/>
                  </a:lnTo>
                  <a:lnTo>
                    <a:pt x="568804" y="3866230"/>
                  </a:lnTo>
                  <a:lnTo>
                    <a:pt x="567474" y="3858324"/>
                  </a:lnTo>
                  <a:lnTo>
                    <a:pt x="566069" y="3850417"/>
                  </a:lnTo>
                  <a:lnTo>
                    <a:pt x="564559" y="3842511"/>
                  </a:lnTo>
                  <a:lnTo>
                    <a:pt x="562992" y="3834605"/>
                  </a:lnTo>
                  <a:lnTo>
                    <a:pt x="561317" y="3826698"/>
                  </a:lnTo>
                  <a:lnTo>
                    <a:pt x="559547" y="3818792"/>
                  </a:lnTo>
                  <a:lnTo>
                    <a:pt x="557713" y="3810885"/>
                  </a:lnTo>
                  <a:lnTo>
                    <a:pt x="555733" y="3802979"/>
                  </a:lnTo>
                  <a:lnTo>
                    <a:pt x="553673" y="3795073"/>
                  </a:lnTo>
                  <a:lnTo>
                    <a:pt x="551526" y="3787166"/>
                  </a:lnTo>
                  <a:lnTo>
                    <a:pt x="549221" y="3779260"/>
                  </a:lnTo>
                  <a:lnTo>
                    <a:pt x="546839" y="3771353"/>
                  </a:lnTo>
                  <a:lnTo>
                    <a:pt x="544332" y="3763447"/>
                  </a:lnTo>
                  <a:lnTo>
                    <a:pt x="541681" y="3755541"/>
                  </a:lnTo>
                  <a:lnTo>
                    <a:pt x="538947" y="3747634"/>
                  </a:lnTo>
                  <a:lnTo>
                    <a:pt x="536044" y="3739728"/>
                  </a:lnTo>
                  <a:lnTo>
                    <a:pt x="533017" y="3731821"/>
                  </a:lnTo>
                  <a:lnTo>
                    <a:pt x="529900" y="3723915"/>
                  </a:lnTo>
                  <a:lnTo>
                    <a:pt x="526567" y="3716009"/>
                  </a:lnTo>
                  <a:lnTo>
                    <a:pt x="523134" y="3708102"/>
                  </a:lnTo>
                  <a:lnTo>
                    <a:pt x="519573" y="3700196"/>
                  </a:lnTo>
                  <a:lnTo>
                    <a:pt x="515811" y="3692289"/>
                  </a:lnTo>
                  <a:lnTo>
                    <a:pt x="511947" y="3684383"/>
                  </a:lnTo>
                  <a:lnTo>
                    <a:pt x="507909" y="3676476"/>
                  </a:lnTo>
                  <a:lnTo>
                    <a:pt x="503697" y="3668570"/>
                  </a:lnTo>
                  <a:lnTo>
                    <a:pt x="499380" y="3660664"/>
                  </a:lnTo>
                  <a:lnTo>
                    <a:pt x="494839" y="3652757"/>
                  </a:lnTo>
                  <a:lnTo>
                    <a:pt x="490159" y="3644851"/>
                  </a:lnTo>
                  <a:lnTo>
                    <a:pt x="485359" y="3636944"/>
                  </a:lnTo>
                  <a:lnTo>
                    <a:pt x="480308" y="3629038"/>
                  </a:lnTo>
                  <a:lnTo>
                    <a:pt x="475146" y="3621132"/>
                  </a:lnTo>
                  <a:lnTo>
                    <a:pt x="469820" y="3613225"/>
                  </a:lnTo>
                  <a:lnTo>
                    <a:pt x="464280" y="3605319"/>
                  </a:lnTo>
                  <a:lnTo>
                    <a:pt x="458628" y="3597412"/>
                  </a:lnTo>
                  <a:lnTo>
                    <a:pt x="452770" y="3589506"/>
                  </a:lnTo>
                  <a:lnTo>
                    <a:pt x="446741" y="3581600"/>
                  </a:lnTo>
                  <a:lnTo>
                    <a:pt x="440600" y="3573693"/>
                  </a:lnTo>
                  <a:lnTo>
                    <a:pt x="434214" y="3565787"/>
                  </a:lnTo>
                  <a:lnTo>
                    <a:pt x="427702" y="3557880"/>
                  </a:lnTo>
                  <a:lnTo>
                    <a:pt x="421058" y="3549974"/>
                  </a:lnTo>
                  <a:lnTo>
                    <a:pt x="414184" y="3542068"/>
                  </a:lnTo>
                  <a:lnTo>
                    <a:pt x="407207" y="3534161"/>
                  </a:lnTo>
                  <a:lnTo>
                    <a:pt x="400065" y="3526255"/>
                  </a:lnTo>
                  <a:lnTo>
                    <a:pt x="392745" y="3518348"/>
                  </a:lnTo>
                  <a:lnTo>
                    <a:pt x="385328" y="3510442"/>
                  </a:lnTo>
                  <a:lnTo>
                    <a:pt x="377723" y="3502536"/>
                  </a:lnTo>
                  <a:lnTo>
                    <a:pt x="369992" y="3494629"/>
                  </a:lnTo>
                  <a:lnTo>
                    <a:pt x="362171" y="3486723"/>
                  </a:lnTo>
                  <a:lnTo>
                    <a:pt x="354154" y="3478816"/>
                  </a:lnTo>
                  <a:lnTo>
                    <a:pt x="346057" y="3470910"/>
                  </a:lnTo>
                  <a:lnTo>
                    <a:pt x="337856" y="3463004"/>
                  </a:lnTo>
                  <a:lnTo>
                    <a:pt x="329512" y="3455097"/>
                  </a:lnTo>
                  <a:lnTo>
                    <a:pt x="321104" y="3447191"/>
                  </a:lnTo>
                  <a:lnTo>
                    <a:pt x="312590" y="3439284"/>
                  </a:lnTo>
                  <a:lnTo>
                    <a:pt x="303987" y="3431378"/>
                  </a:lnTo>
                  <a:lnTo>
                    <a:pt x="295334" y="3423472"/>
                  </a:lnTo>
                  <a:lnTo>
                    <a:pt x="286589" y="3415565"/>
                  </a:lnTo>
                  <a:lnTo>
                    <a:pt x="277800" y="3407659"/>
                  </a:lnTo>
                  <a:lnTo>
                    <a:pt x="268974" y="3399752"/>
                  </a:lnTo>
                  <a:lnTo>
                    <a:pt x="260094" y="3391846"/>
                  </a:lnTo>
                  <a:lnTo>
                    <a:pt x="251201" y="3383940"/>
                  </a:lnTo>
                  <a:lnTo>
                    <a:pt x="242290" y="3376033"/>
                  </a:lnTo>
                  <a:lnTo>
                    <a:pt x="233377" y="3368127"/>
                  </a:lnTo>
                  <a:lnTo>
                    <a:pt x="224469" y="3360220"/>
                  </a:lnTo>
                  <a:lnTo>
                    <a:pt x="215581" y="3352314"/>
                  </a:lnTo>
                  <a:lnTo>
                    <a:pt x="206728" y="3344408"/>
                  </a:lnTo>
                  <a:lnTo>
                    <a:pt x="197900" y="3336501"/>
                  </a:lnTo>
                  <a:lnTo>
                    <a:pt x="189151" y="3328595"/>
                  </a:lnTo>
                  <a:lnTo>
                    <a:pt x="180457" y="3320688"/>
                  </a:lnTo>
                  <a:lnTo>
                    <a:pt x="171822" y="3312782"/>
                  </a:lnTo>
                  <a:lnTo>
                    <a:pt x="163317" y="3304876"/>
                  </a:lnTo>
                  <a:lnTo>
                    <a:pt x="154884" y="3296969"/>
                  </a:lnTo>
                  <a:lnTo>
                    <a:pt x="146566" y="3289063"/>
                  </a:lnTo>
                  <a:lnTo>
                    <a:pt x="138403" y="3281156"/>
                  </a:lnTo>
                  <a:lnTo>
                    <a:pt x="130330" y="3273250"/>
                  </a:lnTo>
                  <a:lnTo>
                    <a:pt x="122451" y="3265344"/>
                  </a:lnTo>
                  <a:lnTo>
                    <a:pt x="114727" y="3257437"/>
                  </a:lnTo>
                  <a:lnTo>
                    <a:pt x="107115" y="3249531"/>
                  </a:lnTo>
                  <a:lnTo>
                    <a:pt x="99789" y="3241624"/>
                  </a:lnTo>
                  <a:lnTo>
                    <a:pt x="92602" y="3233718"/>
                  </a:lnTo>
                  <a:lnTo>
                    <a:pt x="85593" y="3225812"/>
                  </a:lnTo>
                  <a:lnTo>
                    <a:pt x="78880" y="3217905"/>
                  </a:lnTo>
                  <a:lnTo>
                    <a:pt x="72318" y="3209999"/>
                  </a:lnTo>
                  <a:lnTo>
                    <a:pt x="66022" y="3202092"/>
                  </a:lnTo>
                  <a:lnTo>
                    <a:pt x="60000" y="3194186"/>
                  </a:lnTo>
                  <a:lnTo>
                    <a:pt x="54145" y="3186280"/>
                  </a:lnTo>
                  <a:lnTo>
                    <a:pt x="48652" y="3178373"/>
                  </a:lnTo>
                  <a:lnTo>
                    <a:pt x="43394" y="3170467"/>
                  </a:lnTo>
                  <a:lnTo>
                    <a:pt x="38333" y="3162560"/>
                  </a:lnTo>
                  <a:lnTo>
                    <a:pt x="33705" y="3154654"/>
                  </a:lnTo>
                  <a:lnTo>
                    <a:pt x="29272" y="3146748"/>
                  </a:lnTo>
                  <a:lnTo>
                    <a:pt x="25125" y="3138841"/>
                  </a:lnTo>
                  <a:lnTo>
                    <a:pt x="21362" y="3130935"/>
                  </a:lnTo>
                  <a:lnTo>
                    <a:pt x="17802" y="3123028"/>
                  </a:lnTo>
                  <a:lnTo>
                    <a:pt x="14619" y="3115122"/>
                  </a:lnTo>
                  <a:lnTo>
                    <a:pt x="11757" y="3107216"/>
                  </a:lnTo>
                  <a:lnTo>
                    <a:pt x="9104" y="3099309"/>
                  </a:lnTo>
                  <a:lnTo>
                    <a:pt x="6917" y="3091403"/>
                  </a:lnTo>
                  <a:lnTo>
                    <a:pt x="4978" y="3083496"/>
                  </a:lnTo>
                  <a:lnTo>
                    <a:pt x="3296" y="3075590"/>
                  </a:lnTo>
                  <a:lnTo>
                    <a:pt x="2074" y="3067684"/>
                  </a:lnTo>
                  <a:lnTo>
                    <a:pt x="1064" y="3059777"/>
                  </a:lnTo>
                  <a:lnTo>
                    <a:pt x="389" y="3051871"/>
                  </a:lnTo>
                  <a:lnTo>
                    <a:pt x="90" y="3043964"/>
                  </a:lnTo>
                  <a:lnTo>
                    <a:pt x="0" y="3036058"/>
                  </a:lnTo>
                  <a:lnTo>
                    <a:pt x="314" y="3028152"/>
                  </a:lnTo>
                  <a:lnTo>
                    <a:pt x="917" y="3020245"/>
                  </a:lnTo>
                  <a:lnTo>
                    <a:pt x="1723" y="3012339"/>
                  </a:lnTo>
                  <a:lnTo>
                    <a:pt x="2992" y="3004432"/>
                  </a:lnTo>
                  <a:lnTo>
                    <a:pt x="4462" y="2996526"/>
                  </a:lnTo>
                  <a:lnTo>
                    <a:pt x="6188" y="2988620"/>
                  </a:lnTo>
                  <a:lnTo>
                    <a:pt x="8294" y="2980713"/>
                  </a:lnTo>
                  <a:lnTo>
                    <a:pt x="10582" y="2972807"/>
                  </a:lnTo>
                  <a:lnTo>
                    <a:pt x="13175" y="2964900"/>
                  </a:lnTo>
                  <a:lnTo>
                    <a:pt x="16053" y="2956994"/>
                  </a:lnTo>
                  <a:lnTo>
                    <a:pt x="19099" y="2949087"/>
                  </a:lnTo>
                  <a:lnTo>
                    <a:pt x="22483" y="2941181"/>
                  </a:lnTo>
                  <a:lnTo>
                    <a:pt x="26064" y="2933275"/>
                  </a:lnTo>
                  <a:lnTo>
                    <a:pt x="29811" y="2925368"/>
                  </a:lnTo>
                  <a:lnTo>
                    <a:pt x="33885" y="2917462"/>
                  </a:lnTo>
                  <a:lnTo>
                    <a:pt x="38094" y="2909555"/>
                  </a:lnTo>
                  <a:lnTo>
                    <a:pt x="42495" y="2901649"/>
                  </a:lnTo>
                  <a:lnTo>
                    <a:pt x="47131" y="2893743"/>
                  </a:lnTo>
                  <a:lnTo>
                    <a:pt x="51884" y="2885836"/>
                  </a:lnTo>
                  <a:lnTo>
                    <a:pt x="56840" y="2877930"/>
                  </a:lnTo>
                  <a:lnTo>
                    <a:pt x="61952" y="2870023"/>
                  </a:lnTo>
                  <a:lnTo>
                    <a:pt x="67162" y="2862117"/>
                  </a:lnTo>
                  <a:lnTo>
                    <a:pt x="72568" y="2854211"/>
                  </a:lnTo>
                  <a:lnTo>
                    <a:pt x="78066" y="2846304"/>
                  </a:lnTo>
                  <a:lnTo>
                    <a:pt x="83657" y="2838398"/>
                  </a:lnTo>
                  <a:lnTo>
                    <a:pt x="89394" y="2830491"/>
                  </a:lnTo>
                  <a:lnTo>
                    <a:pt x="95188" y="2822585"/>
                  </a:lnTo>
                  <a:lnTo>
                    <a:pt x="101071" y="2814679"/>
                  </a:lnTo>
                  <a:lnTo>
                    <a:pt x="107034" y="2806772"/>
                  </a:lnTo>
                  <a:lnTo>
                    <a:pt x="113037" y="2798866"/>
                  </a:lnTo>
                  <a:lnTo>
                    <a:pt x="119106" y="2790959"/>
                  </a:lnTo>
                  <a:lnTo>
                    <a:pt x="125210" y="2783053"/>
                  </a:lnTo>
                  <a:lnTo>
                    <a:pt x="131337" y="2775147"/>
                  </a:lnTo>
                  <a:lnTo>
                    <a:pt x="137495" y="2767240"/>
                  </a:lnTo>
                  <a:lnTo>
                    <a:pt x="143658" y="2759334"/>
                  </a:lnTo>
                  <a:lnTo>
                    <a:pt x="149826" y="2751427"/>
                  </a:lnTo>
                  <a:lnTo>
                    <a:pt x="155984" y="2743521"/>
                  </a:lnTo>
                  <a:lnTo>
                    <a:pt x="162130" y="2735615"/>
                  </a:lnTo>
                  <a:lnTo>
                    <a:pt x="168253" y="2727708"/>
                  </a:lnTo>
                  <a:lnTo>
                    <a:pt x="174338" y="2719802"/>
                  </a:lnTo>
                  <a:lnTo>
                    <a:pt x="180399" y="2711895"/>
                  </a:lnTo>
                  <a:lnTo>
                    <a:pt x="186398" y="2703989"/>
                  </a:lnTo>
                  <a:lnTo>
                    <a:pt x="192349" y="2696083"/>
                  </a:lnTo>
                  <a:lnTo>
                    <a:pt x="198260" y="2688176"/>
                  </a:lnTo>
                  <a:lnTo>
                    <a:pt x="204071" y="2680270"/>
                  </a:lnTo>
                  <a:lnTo>
                    <a:pt x="209832" y="2672363"/>
                  </a:lnTo>
                  <a:lnTo>
                    <a:pt x="215522" y="2664457"/>
                  </a:lnTo>
                  <a:lnTo>
                    <a:pt x="221106" y="2656551"/>
                  </a:lnTo>
                  <a:lnTo>
                    <a:pt x="226632" y="2648644"/>
                  </a:lnTo>
                  <a:lnTo>
                    <a:pt x="232049" y="2640738"/>
                  </a:lnTo>
                  <a:lnTo>
                    <a:pt x="237367" y="2632831"/>
                  </a:lnTo>
                  <a:lnTo>
                    <a:pt x="242620" y="2624925"/>
                  </a:lnTo>
                  <a:lnTo>
                    <a:pt x="247725" y="2617019"/>
                  </a:lnTo>
                  <a:lnTo>
                    <a:pt x="252746" y="2609112"/>
                  </a:lnTo>
                  <a:lnTo>
                    <a:pt x="257683" y="2601206"/>
                  </a:lnTo>
                  <a:lnTo>
                    <a:pt x="262460" y="2593299"/>
                  </a:lnTo>
                  <a:lnTo>
                    <a:pt x="267163" y="2585393"/>
                  </a:lnTo>
                  <a:lnTo>
                    <a:pt x="271747" y="2577487"/>
                  </a:lnTo>
                  <a:lnTo>
                    <a:pt x="276194" y="2569580"/>
                  </a:lnTo>
                  <a:lnTo>
                    <a:pt x="280563" y="2561674"/>
                  </a:lnTo>
                  <a:lnTo>
                    <a:pt x="284782" y="2553767"/>
                  </a:lnTo>
                  <a:lnTo>
                    <a:pt x="288889" y="2545861"/>
                  </a:lnTo>
                  <a:lnTo>
                    <a:pt x="292918" y="2537955"/>
                  </a:lnTo>
                  <a:lnTo>
                    <a:pt x="296766" y="2530048"/>
                  </a:lnTo>
                  <a:lnTo>
                    <a:pt x="300533" y="2522142"/>
                  </a:lnTo>
                  <a:lnTo>
                    <a:pt x="304197" y="2514235"/>
                  </a:lnTo>
                  <a:lnTo>
                    <a:pt x="307703" y="2506329"/>
                  </a:lnTo>
                  <a:lnTo>
                    <a:pt x="311134" y="2498423"/>
                  </a:lnTo>
                  <a:lnTo>
                    <a:pt x="314436" y="2490516"/>
                  </a:lnTo>
                  <a:lnTo>
                    <a:pt x="317613" y="2482610"/>
                  </a:lnTo>
                  <a:lnTo>
                    <a:pt x="320717" y="2474703"/>
                  </a:lnTo>
                  <a:lnTo>
                    <a:pt x="323671" y="2466797"/>
                  </a:lnTo>
                  <a:lnTo>
                    <a:pt x="326533" y="2458891"/>
                  </a:lnTo>
                  <a:lnTo>
                    <a:pt x="329320" y="2450984"/>
                  </a:lnTo>
                  <a:lnTo>
                    <a:pt x="331950" y="2443078"/>
                  </a:lnTo>
                  <a:lnTo>
                    <a:pt x="334514" y="2435171"/>
                  </a:lnTo>
                  <a:lnTo>
                    <a:pt x="336983" y="2427265"/>
                  </a:lnTo>
                  <a:lnTo>
                    <a:pt x="339331" y="2419359"/>
                  </a:lnTo>
                  <a:lnTo>
                    <a:pt x="341617" y="2411452"/>
                  </a:lnTo>
                  <a:lnTo>
                    <a:pt x="343794" y="2403546"/>
                  </a:lnTo>
                  <a:lnTo>
                    <a:pt x="345881" y="2395639"/>
                  </a:lnTo>
                  <a:lnTo>
                    <a:pt x="347912" y="2387733"/>
                  </a:lnTo>
                  <a:lnTo>
                    <a:pt x="349823" y="2379827"/>
                  </a:lnTo>
                  <a:lnTo>
                    <a:pt x="351674" y="2371920"/>
                  </a:lnTo>
                  <a:lnTo>
                    <a:pt x="353464" y="2364014"/>
                  </a:lnTo>
                  <a:lnTo>
                    <a:pt x="355148" y="2356107"/>
                  </a:lnTo>
                  <a:lnTo>
                    <a:pt x="356786" y="2348201"/>
                  </a:lnTo>
                  <a:lnTo>
                    <a:pt x="358354" y="2340295"/>
                  </a:lnTo>
                  <a:lnTo>
                    <a:pt x="359845" y="2332388"/>
                  </a:lnTo>
                  <a:lnTo>
                    <a:pt x="361296" y="2324482"/>
                  </a:lnTo>
                  <a:lnTo>
                    <a:pt x="362670" y="2316575"/>
                  </a:lnTo>
                  <a:lnTo>
                    <a:pt x="363993" y="2308669"/>
                  </a:lnTo>
                  <a:lnTo>
                    <a:pt x="365279" y="2300763"/>
                  </a:lnTo>
                  <a:lnTo>
                    <a:pt x="366488" y="2292856"/>
                  </a:lnTo>
                  <a:lnTo>
                    <a:pt x="367665" y="2284950"/>
                  </a:lnTo>
                  <a:lnTo>
                    <a:pt x="368802" y="2277043"/>
                  </a:lnTo>
                  <a:lnTo>
                    <a:pt x="369881" y="2269137"/>
                  </a:lnTo>
                  <a:lnTo>
                    <a:pt x="370934" y="2261231"/>
                  </a:lnTo>
                  <a:lnTo>
                    <a:pt x="371944" y="2253324"/>
                  </a:lnTo>
                  <a:lnTo>
                    <a:pt x="372916" y="2245418"/>
                  </a:lnTo>
                  <a:lnTo>
                    <a:pt x="373865" y="2237511"/>
                  </a:lnTo>
                  <a:lnTo>
                    <a:pt x="374771" y="2229605"/>
                  </a:lnTo>
                  <a:lnTo>
                    <a:pt x="375653" y="2221698"/>
                  </a:lnTo>
                  <a:lnTo>
                    <a:pt x="376515" y="2213792"/>
                  </a:lnTo>
                  <a:lnTo>
                    <a:pt x="377338" y="2205886"/>
                  </a:lnTo>
                  <a:lnTo>
                    <a:pt x="378146" y="2197979"/>
                  </a:lnTo>
                  <a:lnTo>
                    <a:pt x="378933" y="2190073"/>
                  </a:lnTo>
                  <a:lnTo>
                    <a:pt x="379693" y="2182166"/>
                  </a:lnTo>
                  <a:lnTo>
                    <a:pt x="380441" y="2174260"/>
                  </a:lnTo>
                  <a:lnTo>
                    <a:pt x="381167" y="2166354"/>
                  </a:lnTo>
                  <a:lnTo>
                    <a:pt x="381876" y="2158447"/>
                  </a:lnTo>
                  <a:lnTo>
                    <a:pt x="382574" y="2150541"/>
                  </a:lnTo>
                  <a:lnTo>
                    <a:pt x="383250" y="2142634"/>
                  </a:lnTo>
                  <a:lnTo>
                    <a:pt x="383916" y="2134728"/>
                  </a:lnTo>
                  <a:lnTo>
                    <a:pt x="384571" y="2126822"/>
                  </a:lnTo>
                  <a:lnTo>
                    <a:pt x="385207" y="2118915"/>
                  </a:lnTo>
                  <a:lnTo>
                    <a:pt x="385836" y="2111009"/>
                  </a:lnTo>
                  <a:lnTo>
                    <a:pt x="386451" y="2103102"/>
                  </a:lnTo>
                  <a:lnTo>
                    <a:pt x="387054" y="2095196"/>
                  </a:lnTo>
                  <a:lnTo>
                    <a:pt x="387648" y="2087290"/>
                  </a:lnTo>
                  <a:lnTo>
                    <a:pt x="388228" y="2079383"/>
                  </a:lnTo>
                  <a:lnTo>
                    <a:pt x="388797" y="2071477"/>
                  </a:lnTo>
                  <a:lnTo>
                    <a:pt x="389358" y="2063570"/>
                  </a:lnTo>
                  <a:lnTo>
                    <a:pt x="389901" y="2055664"/>
                  </a:lnTo>
                  <a:lnTo>
                    <a:pt x="390436" y="2047758"/>
                  </a:lnTo>
                  <a:lnTo>
                    <a:pt x="390960" y="2039851"/>
                  </a:lnTo>
                  <a:lnTo>
                    <a:pt x="391467" y="2031945"/>
                  </a:lnTo>
                  <a:lnTo>
                    <a:pt x="391964" y="2024038"/>
                  </a:lnTo>
                  <a:lnTo>
                    <a:pt x="392446" y="2016132"/>
                  </a:lnTo>
                  <a:lnTo>
                    <a:pt x="392912" y="2008226"/>
                  </a:lnTo>
                  <a:lnTo>
                    <a:pt x="393367" y="2000319"/>
                  </a:lnTo>
                  <a:lnTo>
                    <a:pt x="393801" y="1992413"/>
                  </a:lnTo>
                  <a:lnTo>
                    <a:pt x="394220" y="1984506"/>
                  </a:lnTo>
                  <a:lnTo>
                    <a:pt x="394626" y="1976600"/>
                  </a:lnTo>
                  <a:lnTo>
                    <a:pt x="395004" y="1968694"/>
                  </a:lnTo>
                  <a:lnTo>
                    <a:pt x="395368" y="1960787"/>
                  </a:lnTo>
                  <a:lnTo>
                    <a:pt x="395713" y="1952881"/>
                  </a:lnTo>
                  <a:lnTo>
                    <a:pt x="396030" y="1944974"/>
                  </a:lnTo>
                  <a:lnTo>
                    <a:pt x="396331" y="1937068"/>
                  </a:lnTo>
                  <a:lnTo>
                    <a:pt x="396605" y="1929162"/>
                  </a:lnTo>
                  <a:lnTo>
                    <a:pt x="396852" y="1921255"/>
                  </a:lnTo>
                  <a:lnTo>
                    <a:pt x="397082" y="1913349"/>
                  </a:lnTo>
                  <a:lnTo>
                    <a:pt x="397273" y="1905442"/>
                  </a:lnTo>
                  <a:lnTo>
                    <a:pt x="397441" y="1897536"/>
                  </a:lnTo>
                  <a:lnTo>
                    <a:pt x="397587" y="1889630"/>
                  </a:lnTo>
                  <a:lnTo>
                    <a:pt x="397688" y="1881723"/>
                  </a:lnTo>
                  <a:lnTo>
                    <a:pt x="397768" y="1873817"/>
                  </a:lnTo>
                  <a:lnTo>
                    <a:pt x="397814" y="1865910"/>
                  </a:lnTo>
                  <a:lnTo>
                    <a:pt x="397819" y="1858004"/>
                  </a:lnTo>
                  <a:lnTo>
                    <a:pt x="397802" y="1850098"/>
                  </a:lnTo>
                  <a:lnTo>
                    <a:pt x="397738" y="1842191"/>
                  </a:lnTo>
                  <a:lnTo>
                    <a:pt x="397638" y="1834285"/>
                  </a:lnTo>
                  <a:lnTo>
                    <a:pt x="397514" y="1826378"/>
                  </a:lnTo>
                  <a:lnTo>
                    <a:pt x="397330" y="1818472"/>
                  </a:lnTo>
                  <a:lnTo>
                    <a:pt x="397117" y="1810566"/>
                  </a:lnTo>
                  <a:lnTo>
                    <a:pt x="396868" y="1802659"/>
                  </a:lnTo>
                  <a:lnTo>
                    <a:pt x="396563" y="1794753"/>
                  </a:lnTo>
                  <a:lnTo>
                    <a:pt x="396228" y="1786846"/>
                  </a:lnTo>
                  <a:lnTo>
                    <a:pt x="395845" y="1778940"/>
                  </a:lnTo>
                  <a:lnTo>
                    <a:pt x="395412" y="1771034"/>
                  </a:lnTo>
                  <a:lnTo>
                    <a:pt x="394949" y="1763127"/>
                  </a:lnTo>
                  <a:lnTo>
                    <a:pt x="394423" y="1755221"/>
                  </a:lnTo>
                  <a:lnTo>
                    <a:pt x="393856" y="1747314"/>
                  </a:lnTo>
                  <a:lnTo>
                    <a:pt x="393256" y="1739408"/>
                  </a:lnTo>
                  <a:lnTo>
                    <a:pt x="392582" y="1731502"/>
                  </a:lnTo>
                  <a:lnTo>
                    <a:pt x="391875" y="1723595"/>
                  </a:lnTo>
                  <a:lnTo>
                    <a:pt x="391122" y="1715689"/>
                  </a:lnTo>
                  <a:lnTo>
                    <a:pt x="390305" y="1707782"/>
                  </a:lnTo>
                  <a:lnTo>
                    <a:pt x="389454" y="1699876"/>
                  </a:lnTo>
                  <a:lnTo>
                    <a:pt x="388542" y="1691970"/>
                  </a:lnTo>
                  <a:lnTo>
                    <a:pt x="387578" y="1684063"/>
                  </a:lnTo>
                  <a:lnTo>
                    <a:pt x="386579" y="1676157"/>
                  </a:lnTo>
                  <a:lnTo>
                    <a:pt x="385506" y="1668250"/>
                  </a:lnTo>
                  <a:lnTo>
                    <a:pt x="384392" y="1660344"/>
                  </a:lnTo>
                  <a:lnTo>
                    <a:pt x="383236" y="1652438"/>
                  </a:lnTo>
                  <a:lnTo>
                    <a:pt x="382005" y="1644531"/>
                  </a:lnTo>
                  <a:lnTo>
                    <a:pt x="380740" y="1636625"/>
                  </a:lnTo>
                  <a:lnTo>
                    <a:pt x="379420" y="1628718"/>
                  </a:lnTo>
                  <a:lnTo>
                    <a:pt x="378037" y="1620812"/>
                  </a:lnTo>
                  <a:lnTo>
                    <a:pt x="376620" y="1612906"/>
                  </a:lnTo>
                  <a:lnTo>
                    <a:pt x="375137" y="1604999"/>
                  </a:lnTo>
                  <a:lnTo>
                    <a:pt x="373604" y="1597093"/>
                  </a:lnTo>
                  <a:lnTo>
                    <a:pt x="372036" y="1589186"/>
                  </a:lnTo>
                  <a:lnTo>
                    <a:pt x="370391" y="1581280"/>
                  </a:lnTo>
                  <a:lnTo>
                    <a:pt x="368710" y="1573374"/>
                  </a:lnTo>
                  <a:lnTo>
                    <a:pt x="366985" y="1565467"/>
                  </a:lnTo>
                  <a:lnTo>
                    <a:pt x="365192" y="1557561"/>
                  </a:lnTo>
                  <a:lnTo>
                    <a:pt x="363367" y="1549654"/>
                  </a:lnTo>
                  <a:lnTo>
                    <a:pt x="361488" y="1541748"/>
                  </a:lnTo>
                  <a:lnTo>
                    <a:pt x="359556" y="1533842"/>
                  </a:lnTo>
                  <a:lnTo>
                    <a:pt x="357594" y="1525935"/>
                  </a:lnTo>
                  <a:lnTo>
                    <a:pt x="355569" y="1518029"/>
                  </a:lnTo>
                  <a:lnTo>
                    <a:pt x="353505" y="1510122"/>
                  </a:lnTo>
                  <a:lnTo>
                    <a:pt x="351411" y="1502216"/>
                  </a:lnTo>
                  <a:lnTo>
                    <a:pt x="349253" y="1494310"/>
                  </a:lnTo>
                  <a:lnTo>
                    <a:pt x="347068" y="1486403"/>
                  </a:lnTo>
                  <a:lnTo>
                    <a:pt x="344845" y="1478497"/>
                  </a:lnTo>
                  <a:lnTo>
                    <a:pt x="342574" y="1470590"/>
                  </a:lnTo>
                  <a:lnTo>
                    <a:pt x="340279" y="1462684"/>
                  </a:lnTo>
                  <a:lnTo>
                    <a:pt x="337943" y="1454777"/>
                  </a:lnTo>
                  <a:lnTo>
                    <a:pt x="335574" y="1446871"/>
                  </a:lnTo>
                  <a:lnTo>
                    <a:pt x="333185" y="1438965"/>
                  </a:lnTo>
                  <a:lnTo>
                    <a:pt x="330754" y="1431058"/>
                  </a:lnTo>
                  <a:lnTo>
                    <a:pt x="328304" y="1423152"/>
                  </a:lnTo>
                  <a:lnTo>
                    <a:pt x="325835" y="1415245"/>
                  </a:lnTo>
                  <a:lnTo>
                    <a:pt x="323335" y="1407339"/>
                  </a:lnTo>
                  <a:lnTo>
                    <a:pt x="320823" y="1399433"/>
                  </a:lnTo>
                  <a:lnTo>
                    <a:pt x="318294" y="1391526"/>
                  </a:lnTo>
                  <a:lnTo>
                    <a:pt x="315750" y="1383620"/>
                  </a:lnTo>
                  <a:lnTo>
                    <a:pt x="313199" y="1375713"/>
                  </a:lnTo>
                  <a:lnTo>
                    <a:pt x="310638" y="1367807"/>
                  </a:lnTo>
                  <a:lnTo>
                    <a:pt x="308074" y="1359901"/>
                  </a:lnTo>
                  <a:lnTo>
                    <a:pt x="305509" y="1351994"/>
                  </a:lnTo>
                  <a:lnTo>
                    <a:pt x="302948" y="1344088"/>
                  </a:lnTo>
                  <a:lnTo>
                    <a:pt x="300392" y="1336181"/>
                  </a:lnTo>
                  <a:lnTo>
                    <a:pt x="297843" y="1328275"/>
                  </a:lnTo>
                  <a:lnTo>
                    <a:pt x="295314" y="1320369"/>
                  </a:lnTo>
                  <a:lnTo>
                    <a:pt x="292796" y="1312462"/>
                  </a:lnTo>
                  <a:lnTo>
                    <a:pt x="290300" y="1304556"/>
                  </a:lnTo>
                  <a:lnTo>
                    <a:pt x="287833" y="1296649"/>
                  </a:lnTo>
                  <a:lnTo>
                    <a:pt x="285385" y="1288743"/>
                  </a:lnTo>
                  <a:lnTo>
                    <a:pt x="282981" y="1280837"/>
                  </a:lnTo>
                  <a:lnTo>
                    <a:pt x="280611" y="1272930"/>
                  </a:lnTo>
                  <a:lnTo>
                    <a:pt x="278269" y="1265024"/>
                  </a:lnTo>
                  <a:lnTo>
                    <a:pt x="275997" y="1257117"/>
                  </a:lnTo>
                  <a:lnTo>
                    <a:pt x="273759" y="1249211"/>
                  </a:lnTo>
                  <a:lnTo>
                    <a:pt x="271571" y="1241305"/>
                  </a:lnTo>
                  <a:lnTo>
                    <a:pt x="269460" y="1233398"/>
                  </a:lnTo>
                  <a:lnTo>
                    <a:pt x="267392" y="1225492"/>
                  </a:lnTo>
                  <a:lnTo>
                    <a:pt x="265402" y="1217585"/>
                  </a:lnTo>
                  <a:lnTo>
                    <a:pt x="263489" y="1209679"/>
                  </a:lnTo>
                  <a:lnTo>
                    <a:pt x="261626" y="1201773"/>
                  </a:lnTo>
                  <a:lnTo>
                    <a:pt x="259878" y="1193866"/>
                  </a:lnTo>
                  <a:lnTo>
                    <a:pt x="258200" y="1185960"/>
                  </a:lnTo>
                  <a:lnTo>
                    <a:pt x="256590" y="1178053"/>
                  </a:lnTo>
                  <a:lnTo>
                    <a:pt x="255117" y="1170147"/>
                  </a:lnTo>
                  <a:lnTo>
                    <a:pt x="253709" y="1162241"/>
                  </a:lnTo>
                  <a:lnTo>
                    <a:pt x="252404" y="1154334"/>
                  </a:lnTo>
                  <a:lnTo>
                    <a:pt x="251229" y="1146428"/>
                  </a:lnTo>
                  <a:lnTo>
                    <a:pt x="250127" y="1138521"/>
                  </a:lnTo>
                  <a:lnTo>
                    <a:pt x="249167" y="1130615"/>
                  </a:lnTo>
                  <a:lnTo>
                    <a:pt x="248322" y="1122709"/>
                  </a:lnTo>
                  <a:lnTo>
                    <a:pt x="247556" y="1114802"/>
                  </a:lnTo>
                  <a:lnTo>
                    <a:pt x="246979" y="1106896"/>
                  </a:lnTo>
                  <a:lnTo>
                    <a:pt x="246493" y="1098989"/>
                  </a:lnTo>
                  <a:lnTo>
                    <a:pt x="246119" y="1091083"/>
                  </a:lnTo>
                  <a:lnTo>
                    <a:pt x="245928" y="1083177"/>
                  </a:lnTo>
                  <a:lnTo>
                    <a:pt x="245827" y="1075270"/>
                  </a:lnTo>
                  <a:lnTo>
                    <a:pt x="245879" y="1067364"/>
                  </a:lnTo>
                  <a:lnTo>
                    <a:pt x="246090" y="1059457"/>
                  </a:lnTo>
                  <a:lnTo>
                    <a:pt x="246395" y="1051551"/>
                  </a:lnTo>
                  <a:lnTo>
                    <a:pt x="246896" y="1043645"/>
                  </a:lnTo>
                  <a:lnTo>
                    <a:pt x="247525" y="1035738"/>
                  </a:lnTo>
                  <a:lnTo>
                    <a:pt x="248256" y="1027832"/>
                  </a:lnTo>
                  <a:lnTo>
                    <a:pt x="249216" y="1019925"/>
                  </a:lnTo>
                  <a:lnTo>
                    <a:pt x="250274" y="1012019"/>
                  </a:lnTo>
                  <a:lnTo>
                    <a:pt x="251473" y="1004113"/>
                  </a:lnTo>
                  <a:lnTo>
                    <a:pt x="252867" y="996206"/>
                  </a:lnTo>
                  <a:lnTo>
                    <a:pt x="254359" y="988300"/>
                  </a:lnTo>
                  <a:lnTo>
                    <a:pt x="256030" y="980393"/>
                  </a:lnTo>
                  <a:lnTo>
                    <a:pt x="257856" y="972487"/>
                  </a:lnTo>
                  <a:lnTo>
                    <a:pt x="259781" y="964581"/>
                  </a:lnTo>
                  <a:lnTo>
                    <a:pt x="261918" y="956674"/>
                  </a:lnTo>
                  <a:lnTo>
                    <a:pt x="264170" y="948768"/>
                  </a:lnTo>
                  <a:lnTo>
                    <a:pt x="266535" y="940861"/>
                  </a:lnTo>
                  <a:lnTo>
                    <a:pt x="269107" y="932955"/>
                  </a:lnTo>
                  <a:lnTo>
                    <a:pt x="271772" y="925049"/>
                  </a:lnTo>
                  <a:lnTo>
                    <a:pt x="274579" y="917142"/>
                  </a:lnTo>
                  <a:lnTo>
                    <a:pt x="277548" y="909236"/>
                  </a:lnTo>
                  <a:lnTo>
                    <a:pt x="280605" y="901329"/>
                  </a:lnTo>
                  <a:lnTo>
                    <a:pt x="283827" y="893423"/>
                  </a:lnTo>
                  <a:lnTo>
                    <a:pt x="287168" y="885517"/>
                  </a:lnTo>
                  <a:lnTo>
                    <a:pt x="290592" y="877610"/>
                  </a:lnTo>
                  <a:lnTo>
                    <a:pt x="294195" y="869704"/>
                  </a:lnTo>
                  <a:lnTo>
                    <a:pt x="297877" y="861797"/>
                  </a:lnTo>
                  <a:lnTo>
                    <a:pt x="301656" y="853891"/>
                  </a:lnTo>
                  <a:lnTo>
                    <a:pt x="305578" y="845985"/>
                  </a:lnTo>
                  <a:lnTo>
                    <a:pt x="309567" y="838078"/>
                  </a:lnTo>
                  <a:lnTo>
                    <a:pt x="313662" y="830172"/>
                  </a:lnTo>
                  <a:lnTo>
                    <a:pt x="317859" y="822265"/>
                  </a:lnTo>
                  <a:lnTo>
                    <a:pt x="322113" y="814359"/>
                  </a:lnTo>
                  <a:lnTo>
                    <a:pt x="326476" y="806453"/>
                  </a:lnTo>
                  <a:lnTo>
                    <a:pt x="330904" y="798546"/>
                  </a:lnTo>
                  <a:lnTo>
                    <a:pt x="335382" y="790640"/>
                  </a:lnTo>
                  <a:lnTo>
                    <a:pt x="339958" y="782733"/>
                  </a:lnTo>
                  <a:lnTo>
                    <a:pt x="344572" y="774827"/>
                  </a:lnTo>
                  <a:lnTo>
                    <a:pt x="349236" y="766921"/>
                  </a:lnTo>
                  <a:lnTo>
                    <a:pt x="353961" y="759014"/>
                  </a:lnTo>
                  <a:lnTo>
                    <a:pt x="358713" y="751108"/>
                  </a:lnTo>
                  <a:lnTo>
                    <a:pt x="363508" y="743201"/>
                  </a:lnTo>
                  <a:lnTo>
                    <a:pt x="368333" y="735295"/>
                  </a:lnTo>
                  <a:lnTo>
                    <a:pt x="373175" y="727388"/>
                  </a:lnTo>
                  <a:lnTo>
                    <a:pt x="378044" y="719482"/>
                  </a:lnTo>
                  <a:lnTo>
                    <a:pt x="382921" y="711576"/>
                  </a:lnTo>
                  <a:lnTo>
                    <a:pt x="387805" y="703669"/>
                  </a:lnTo>
                  <a:lnTo>
                    <a:pt x="392692" y="695763"/>
                  </a:lnTo>
                  <a:lnTo>
                    <a:pt x="397574" y="687856"/>
                  </a:lnTo>
                  <a:lnTo>
                    <a:pt x="402450" y="679950"/>
                  </a:lnTo>
                  <a:lnTo>
                    <a:pt x="407306" y="672044"/>
                  </a:lnTo>
                  <a:lnTo>
                    <a:pt x="412149" y="664137"/>
                  </a:lnTo>
                  <a:lnTo>
                    <a:pt x="416963" y="656231"/>
                  </a:lnTo>
                  <a:lnTo>
                    <a:pt x="421747" y="648324"/>
                  </a:lnTo>
                  <a:lnTo>
                    <a:pt x="426509" y="640418"/>
                  </a:lnTo>
                  <a:lnTo>
                    <a:pt x="431214" y="632512"/>
                  </a:lnTo>
                  <a:lnTo>
                    <a:pt x="435885" y="624605"/>
                  </a:lnTo>
                  <a:lnTo>
                    <a:pt x="440519" y="616699"/>
                  </a:lnTo>
                  <a:lnTo>
                    <a:pt x="445080" y="608792"/>
                  </a:lnTo>
                  <a:lnTo>
                    <a:pt x="449605" y="600886"/>
                  </a:lnTo>
                  <a:lnTo>
                    <a:pt x="454067" y="592980"/>
                  </a:lnTo>
                  <a:lnTo>
                    <a:pt x="458457" y="585073"/>
                  </a:lnTo>
                  <a:lnTo>
                    <a:pt x="462804" y="577167"/>
                  </a:lnTo>
                  <a:lnTo>
                    <a:pt x="467059" y="569260"/>
                  </a:lnTo>
                  <a:lnTo>
                    <a:pt x="471251" y="561354"/>
                  </a:lnTo>
                  <a:lnTo>
                    <a:pt x="475393" y="553448"/>
                  </a:lnTo>
                  <a:lnTo>
                    <a:pt x="479416" y="545541"/>
                  </a:lnTo>
                  <a:lnTo>
                    <a:pt x="483387" y="537635"/>
                  </a:lnTo>
                  <a:lnTo>
                    <a:pt x="487283" y="529728"/>
                  </a:lnTo>
                  <a:lnTo>
                    <a:pt x="491072" y="521822"/>
                  </a:lnTo>
                  <a:lnTo>
                    <a:pt x="494806" y="513916"/>
                  </a:lnTo>
                  <a:lnTo>
                    <a:pt x="498439" y="506009"/>
                  </a:lnTo>
                  <a:lnTo>
                    <a:pt x="501980" y="498103"/>
                  </a:lnTo>
                  <a:lnTo>
                    <a:pt x="505464" y="490196"/>
                  </a:lnTo>
                  <a:lnTo>
                    <a:pt x="508821" y="482290"/>
                  </a:lnTo>
                  <a:lnTo>
                    <a:pt x="512107" y="474384"/>
                  </a:lnTo>
                  <a:lnTo>
                    <a:pt x="515324" y="466477"/>
                  </a:lnTo>
                  <a:lnTo>
                    <a:pt x="518410" y="458571"/>
                  </a:lnTo>
                  <a:lnTo>
                    <a:pt x="521436" y="450664"/>
                  </a:lnTo>
                  <a:lnTo>
                    <a:pt x="524372" y="442758"/>
                  </a:lnTo>
                  <a:lnTo>
                    <a:pt x="527198" y="434852"/>
                  </a:lnTo>
                  <a:lnTo>
                    <a:pt x="529965" y="426945"/>
                  </a:lnTo>
                  <a:lnTo>
                    <a:pt x="532620" y="419039"/>
                  </a:lnTo>
                  <a:lnTo>
                    <a:pt x="535190" y="411132"/>
                  </a:lnTo>
                  <a:lnTo>
                    <a:pt x="537702" y="403226"/>
                  </a:lnTo>
                  <a:lnTo>
                    <a:pt x="540084" y="395320"/>
                  </a:lnTo>
                  <a:lnTo>
                    <a:pt x="542405" y="387413"/>
                  </a:lnTo>
                  <a:lnTo>
                    <a:pt x="544654" y="379507"/>
                  </a:lnTo>
                  <a:lnTo>
                    <a:pt x="546788" y="371600"/>
                  </a:lnTo>
                  <a:lnTo>
                    <a:pt x="548868" y="363694"/>
                  </a:lnTo>
                  <a:lnTo>
                    <a:pt x="550861" y="355788"/>
                  </a:lnTo>
                  <a:lnTo>
                    <a:pt x="552764" y="347881"/>
                  </a:lnTo>
                  <a:lnTo>
                    <a:pt x="554617" y="339975"/>
                  </a:lnTo>
                  <a:lnTo>
                    <a:pt x="556367" y="332068"/>
                  </a:lnTo>
                  <a:lnTo>
                    <a:pt x="558053" y="324162"/>
                  </a:lnTo>
                  <a:lnTo>
                    <a:pt x="559690" y="316256"/>
                  </a:lnTo>
                  <a:lnTo>
                    <a:pt x="561217" y="308349"/>
                  </a:lnTo>
                  <a:lnTo>
                    <a:pt x="562700" y="300443"/>
                  </a:lnTo>
                  <a:lnTo>
                    <a:pt x="564120" y="292536"/>
                  </a:lnTo>
                  <a:lnTo>
                    <a:pt x="565457" y="284630"/>
                  </a:lnTo>
                  <a:lnTo>
                    <a:pt x="566752" y="276724"/>
                  </a:lnTo>
                  <a:lnTo>
                    <a:pt x="567975" y="268817"/>
                  </a:lnTo>
                  <a:lnTo>
                    <a:pt x="569137" y="260911"/>
                  </a:lnTo>
                  <a:lnTo>
                    <a:pt x="570261" y="253004"/>
                  </a:lnTo>
                  <a:lnTo>
                    <a:pt x="571305" y="245098"/>
                  </a:lnTo>
                  <a:lnTo>
                    <a:pt x="572308" y="237192"/>
                  </a:lnTo>
                  <a:lnTo>
                    <a:pt x="573271" y="229285"/>
                  </a:lnTo>
                  <a:lnTo>
                    <a:pt x="574162" y="221379"/>
                  </a:lnTo>
                  <a:lnTo>
                    <a:pt x="575021" y="213472"/>
                  </a:lnTo>
                  <a:lnTo>
                    <a:pt x="575834" y="205566"/>
                  </a:lnTo>
                  <a:lnTo>
                    <a:pt x="576594" y="197660"/>
                  </a:lnTo>
                  <a:lnTo>
                    <a:pt x="577326" y="189753"/>
                  </a:lnTo>
                  <a:lnTo>
                    <a:pt x="578007" y="181847"/>
                  </a:lnTo>
                  <a:lnTo>
                    <a:pt x="578651" y="173940"/>
                  </a:lnTo>
                  <a:lnTo>
                    <a:pt x="579270" y="166034"/>
                  </a:lnTo>
                  <a:lnTo>
                    <a:pt x="579835" y="158128"/>
                  </a:lnTo>
                  <a:lnTo>
                    <a:pt x="580377" y="150221"/>
                  </a:lnTo>
                  <a:lnTo>
                    <a:pt x="580891" y="142315"/>
                  </a:lnTo>
                  <a:lnTo>
                    <a:pt x="581363" y="134408"/>
                  </a:lnTo>
                  <a:lnTo>
                    <a:pt x="581816" y="126502"/>
                  </a:lnTo>
                  <a:lnTo>
                    <a:pt x="582239" y="118596"/>
                  </a:lnTo>
                  <a:lnTo>
                    <a:pt x="582632" y="110689"/>
                  </a:lnTo>
                  <a:lnTo>
                    <a:pt x="583008" y="102783"/>
                  </a:lnTo>
                  <a:lnTo>
                    <a:pt x="583352" y="94876"/>
                  </a:lnTo>
                  <a:lnTo>
                    <a:pt x="583676" y="86970"/>
                  </a:lnTo>
                  <a:lnTo>
                    <a:pt x="583986" y="79064"/>
                  </a:lnTo>
                  <a:lnTo>
                    <a:pt x="584265" y="71157"/>
                  </a:lnTo>
                  <a:lnTo>
                    <a:pt x="584531" y="63251"/>
                  </a:lnTo>
                  <a:lnTo>
                    <a:pt x="584781" y="55344"/>
                  </a:lnTo>
                  <a:lnTo>
                    <a:pt x="585008" y="47438"/>
                  </a:lnTo>
                  <a:lnTo>
                    <a:pt x="585226" y="39532"/>
                  </a:lnTo>
                  <a:lnTo>
                    <a:pt x="585425" y="31625"/>
                  </a:lnTo>
                  <a:lnTo>
                    <a:pt x="585610" y="23719"/>
                  </a:lnTo>
                  <a:lnTo>
                    <a:pt x="585786" y="15812"/>
                  </a:lnTo>
                  <a:lnTo>
                    <a:pt x="585944" y="7906"/>
                  </a:lnTo>
                  <a:lnTo>
                    <a:pt x="586093" y="0"/>
                  </a:lnTo>
                  <a:lnTo>
                    <a:pt x="589511" y="0"/>
                  </a:lnTo>
                  <a:lnTo>
                    <a:pt x="589660" y="7906"/>
                  </a:lnTo>
                  <a:lnTo>
                    <a:pt x="589818" y="15812"/>
                  </a:lnTo>
                  <a:lnTo>
                    <a:pt x="589994" y="23719"/>
                  </a:lnTo>
                  <a:lnTo>
                    <a:pt x="590179" y="31625"/>
                  </a:lnTo>
                  <a:lnTo>
                    <a:pt x="590378" y="39532"/>
                  </a:lnTo>
                  <a:lnTo>
                    <a:pt x="590596" y="47438"/>
                  </a:lnTo>
                  <a:lnTo>
                    <a:pt x="590823" y="55344"/>
                  </a:lnTo>
                  <a:lnTo>
                    <a:pt x="591073" y="63251"/>
                  </a:lnTo>
                  <a:lnTo>
                    <a:pt x="591339" y="71157"/>
                  </a:lnTo>
                  <a:lnTo>
                    <a:pt x="591618" y="79064"/>
                  </a:lnTo>
                  <a:lnTo>
                    <a:pt x="591928" y="86970"/>
                  </a:lnTo>
                  <a:lnTo>
                    <a:pt x="592252" y="94876"/>
                  </a:lnTo>
                  <a:lnTo>
                    <a:pt x="592597" y="102783"/>
                  </a:lnTo>
                  <a:lnTo>
                    <a:pt x="592973" y="110689"/>
                  </a:lnTo>
                  <a:lnTo>
                    <a:pt x="593365" y="118596"/>
                  </a:lnTo>
                  <a:lnTo>
                    <a:pt x="593788" y="126502"/>
                  </a:lnTo>
                  <a:lnTo>
                    <a:pt x="594241" y="134408"/>
                  </a:lnTo>
                  <a:lnTo>
                    <a:pt x="594713" y="142315"/>
                  </a:lnTo>
                  <a:lnTo>
                    <a:pt x="595227" y="150221"/>
                  </a:lnTo>
                  <a:lnTo>
                    <a:pt x="595769" y="158128"/>
                  </a:lnTo>
                  <a:lnTo>
                    <a:pt x="596335" y="166034"/>
                  </a:lnTo>
                  <a:lnTo>
                    <a:pt x="596953" y="173940"/>
                  </a:lnTo>
                  <a:lnTo>
                    <a:pt x="597597" y="181847"/>
                  </a:lnTo>
                  <a:lnTo>
                    <a:pt x="598278" y="189753"/>
                  </a:lnTo>
                  <a:lnTo>
                    <a:pt x="599010" y="197660"/>
                  </a:lnTo>
                  <a:lnTo>
                    <a:pt x="599770" y="205566"/>
                  </a:lnTo>
                  <a:lnTo>
                    <a:pt x="600583" y="213472"/>
                  </a:lnTo>
                  <a:lnTo>
                    <a:pt x="601442" y="221379"/>
                  </a:lnTo>
                  <a:lnTo>
                    <a:pt x="602333" y="229285"/>
                  </a:lnTo>
                  <a:lnTo>
                    <a:pt x="603296" y="237192"/>
                  </a:lnTo>
                  <a:lnTo>
                    <a:pt x="604299" y="245098"/>
                  </a:lnTo>
                  <a:lnTo>
                    <a:pt x="605344" y="253004"/>
                  </a:lnTo>
                  <a:lnTo>
                    <a:pt x="606467" y="260911"/>
                  </a:lnTo>
                  <a:lnTo>
                    <a:pt x="607629" y="268817"/>
                  </a:lnTo>
                  <a:lnTo>
                    <a:pt x="608852" y="276724"/>
                  </a:lnTo>
                  <a:lnTo>
                    <a:pt x="610147" y="284630"/>
                  </a:lnTo>
                  <a:lnTo>
                    <a:pt x="611484" y="292536"/>
                  </a:lnTo>
                  <a:lnTo>
                    <a:pt x="612904" y="300443"/>
                  </a:lnTo>
                  <a:lnTo>
                    <a:pt x="614387" y="308349"/>
                  </a:lnTo>
                  <a:lnTo>
                    <a:pt x="615915" y="316256"/>
                  </a:lnTo>
                  <a:lnTo>
                    <a:pt x="617551" y="324162"/>
                  </a:lnTo>
                  <a:lnTo>
                    <a:pt x="619237" y="332068"/>
                  </a:lnTo>
                  <a:lnTo>
                    <a:pt x="620987" y="339975"/>
                  </a:lnTo>
                  <a:lnTo>
                    <a:pt x="622840" y="347881"/>
                  </a:lnTo>
                  <a:lnTo>
                    <a:pt x="624743" y="355788"/>
                  </a:lnTo>
                  <a:lnTo>
                    <a:pt x="626736" y="363694"/>
                  </a:lnTo>
                  <a:lnTo>
                    <a:pt x="628816" y="371600"/>
                  </a:lnTo>
                  <a:lnTo>
                    <a:pt x="630951" y="379507"/>
                  </a:lnTo>
                  <a:lnTo>
                    <a:pt x="633200" y="387413"/>
                  </a:lnTo>
                  <a:lnTo>
                    <a:pt x="635520" y="395320"/>
                  </a:lnTo>
                  <a:lnTo>
                    <a:pt x="637902" y="403226"/>
                  </a:lnTo>
                  <a:lnTo>
                    <a:pt x="640414" y="411132"/>
                  </a:lnTo>
                  <a:lnTo>
                    <a:pt x="642984" y="419039"/>
                  </a:lnTo>
                  <a:lnTo>
                    <a:pt x="645639" y="426945"/>
                  </a:lnTo>
                  <a:lnTo>
                    <a:pt x="648406" y="434852"/>
                  </a:lnTo>
                  <a:lnTo>
                    <a:pt x="651233" y="442758"/>
                  </a:lnTo>
                  <a:lnTo>
                    <a:pt x="654168" y="450664"/>
                  </a:lnTo>
                  <a:lnTo>
                    <a:pt x="657194" y="458571"/>
                  </a:lnTo>
                  <a:lnTo>
                    <a:pt x="660280" y="466477"/>
                  </a:lnTo>
                  <a:lnTo>
                    <a:pt x="663497" y="474384"/>
                  </a:lnTo>
                  <a:lnTo>
                    <a:pt x="666783" y="482290"/>
                  </a:lnTo>
                  <a:lnTo>
                    <a:pt x="670140" y="490196"/>
                  </a:lnTo>
                  <a:lnTo>
                    <a:pt x="673624" y="498103"/>
                  </a:lnTo>
                  <a:lnTo>
                    <a:pt x="677166" y="506009"/>
                  </a:lnTo>
                  <a:lnTo>
                    <a:pt x="680799" y="513916"/>
                  </a:lnTo>
                  <a:lnTo>
                    <a:pt x="684532" y="521822"/>
                  </a:lnTo>
                  <a:lnTo>
                    <a:pt x="688321" y="529728"/>
                  </a:lnTo>
                  <a:lnTo>
                    <a:pt x="692217" y="537635"/>
                  </a:lnTo>
                  <a:lnTo>
                    <a:pt x="696188" y="545541"/>
                  </a:lnTo>
                  <a:lnTo>
                    <a:pt x="700212" y="553448"/>
                  </a:lnTo>
                  <a:lnTo>
                    <a:pt x="704353" y="561354"/>
                  </a:lnTo>
                  <a:lnTo>
                    <a:pt x="708545" y="569260"/>
                  </a:lnTo>
                  <a:lnTo>
                    <a:pt x="712800" y="577167"/>
                  </a:lnTo>
                  <a:lnTo>
                    <a:pt x="717147" y="585073"/>
                  </a:lnTo>
                  <a:lnTo>
                    <a:pt x="721537" y="592980"/>
                  </a:lnTo>
                  <a:lnTo>
                    <a:pt x="725999" y="600886"/>
                  </a:lnTo>
                  <a:lnTo>
                    <a:pt x="730524" y="608792"/>
                  </a:lnTo>
                  <a:lnTo>
                    <a:pt x="735086" y="616699"/>
                  </a:lnTo>
                  <a:lnTo>
                    <a:pt x="739719" y="624605"/>
                  </a:lnTo>
                  <a:lnTo>
                    <a:pt x="744391" y="632512"/>
                  </a:lnTo>
                  <a:lnTo>
                    <a:pt x="749095" y="640418"/>
                  </a:lnTo>
                  <a:lnTo>
                    <a:pt x="753857" y="648324"/>
                  </a:lnTo>
                  <a:lnTo>
                    <a:pt x="758641" y="656231"/>
                  </a:lnTo>
                  <a:lnTo>
                    <a:pt x="763455" y="664137"/>
                  </a:lnTo>
                  <a:lnTo>
                    <a:pt x="768298" y="672044"/>
                  </a:lnTo>
                  <a:lnTo>
                    <a:pt x="773154" y="679950"/>
                  </a:lnTo>
                  <a:lnTo>
                    <a:pt x="778030" y="687856"/>
                  </a:lnTo>
                  <a:lnTo>
                    <a:pt x="782912" y="695763"/>
                  </a:lnTo>
                  <a:lnTo>
                    <a:pt x="787799" y="703669"/>
                  </a:lnTo>
                  <a:lnTo>
                    <a:pt x="792684" y="711576"/>
                  </a:lnTo>
                  <a:lnTo>
                    <a:pt x="797561" y="719482"/>
                  </a:lnTo>
                  <a:lnTo>
                    <a:pt x="802430" y="727388"/>
                  </a:lnTo>
                  <a:lnTo>
                    <a:pt x="807271" y="735295"/>
                  </a:lnTo>
                  <a:lnTo>
                    <a:pt x="812096" y="743201"/>
                  </a:lnTo>
                  <a:lnTo>
                    <a:pt x="816892" y="751108"/>
                  </a:lnTo>
                  <a:lnTo>
                    <a:pt x="821643" y="759014"/>
                  </a:lnTo>
                  <a:lnTo>
                    <a:pt x="826368" y="766921"/>
                  </a:lnTo>
                  <a:lnTo>
                    <a:pt x="831033" y="774827"/>
                  </a:lnTo>
                  <a:lnTo>
                    <a:pt x="835646" y="782733"/>
                  </a:lnTo>
                  <a:lnTo>
                    <a:pt x="840222" y="790640"/>
                  </a:lnTo>
                  <a:lnTo>
                    <a:pt x="844700" y="798546"/>
                  </a:lnTo>
                  <a:lnTo>
                    <a:pt x="849128" y="806453"/>
                  </a:lnTo>
                  <a:lnTo>
                    <a:pt x="853491" y="814359"/>
                  </a:lnTo>
                  <a:lnTo>
                    <a:pt x="857745" y="822265"/>
                  </a:lnTo>
                  <a:lnTo>
                    <a:pt x="861942" y="830172"/>
                  </a:lnTo>
                  <a:lnTo>
                    <a:pt x="866038" y="838078"/>
                  </a:lnTo>
                  <a:lnTo>
                    <a:pt x="870026" y="845985"/>
                  </a:lnTo>
                  <a:lnTo>
                    <a:pt x="873949" y="853891"/>
                  </a:lnTo>
                  <a:lnTo>
                    <a:pt x="877727" y="861797"/>
                  </a:lnTo>
                  <a:lnTo>
                    <a:pt x="881410" y="869704"/>
                  </a:lnTo>
                  <a:lnTo>
                    <a:pt x="885012" y="877610"/>
                  </a:lnTo>
                  <a:lnTo>
                    <a:pt x="888436" y="885517"/>
                  </a:lnTo>
                  <a:lnTo>
                    <a:pt x="891777" y="893423"/>
                  </a:lnTo>
                  <a:lnTo>
                    <a:pt x="894999" y="901329"/>
                  </a:lnTo>
                  <a:lnTo>
                    <a:pt x="898056" y="909236"/>
                  </a:lnTo>
                  <a:lnTo>
                    <a:pt x="901026" y="917142"/>
                  </a:lnTo>
                  <a:lnTo>
                    <a:pt x="903832" y="925049"/>
                  </a:lnTo>
                  <a:lnTo>
                    <a:pt x="906497" y="932955"/>
                  </a:lnTo>
                  <a:lnTo>
                    <a:pt x="909069" y="940861"/>
                  </a:lnTo>
                  <a:lnTo>
                    <a:pt x="911434" y="948768"/>
                  </a:lnTo>
                  <a:lnTo>
                    <a:pt x="913687" y="956674"/>
                  </a:lnTo>
                  <a:lnTo>
                    <a:pt x="915823" y="964581"/>
                  </a:lnTo>
                  <a:lnTo>
                    <a:pt x="917748" y="972487"/>
                  </a:lnTo>
                  <a:lnTo>
                    <a:pt x="919574" y="980393"/>
                  </a:lnTo>
                  <a:lnTo>
                    <a:pt x="921245" y="988300"/>
                  </a:lnTo>
                  <a:lnTo>
                    <a:pt x="922737" y="996206"/>
                  </a:lnTo>
                  <a:lnTo>
                    <a:pt x="924131" y="1004113"/>
                  </a:lnTo>
                  <a:lnTo>
                    <a:pt x="925330" y="1012019"/>
                  </a:lnTo>
                  <a:lnTo>
                    <a:pt x="926388" y="1019925"/>
                  </a:lnTo>
                  <a:lnTo>
                    <a:pt x="927348" y="1027832"/>
                  </a:lnTo>
                  <a:lnTo>
                    <a:pt x="928079" y="1035738"/>
                  </a:lnTo>
                  <a:lnTo>
                    <a:pt x="928708" y="1043645"/>
                  </a:lnTo>
                  <a:lnTo>
                    <a:pt x="929209" y="1051551"/>
                  </a:lnTo>
                  <a:lnTo>
                    <a:pt x="929514" y="1059457"/>
                  </a:lnTo>
                  <a:lnTo>
                    <a:pt x="929725" y="1067364"/>
                  </a:lnTo>
                  <a:lnTo>
                    <a:pt x="929777" y="1075270"/>
                  </a:lnTo>
                  <a:lnTo>
                    <a:pt x="929676" y="1083177"/>
                  </a:lnTo>
                  <a:lnTo>
                    <a:pt x="929485" y="1091083"/>
                  </a:lnTo>
                  <a:lnTo>
                    <a:pt x="929111" y="1098989"/>
                  </a:lnTo>
                  <a:lnTo>
                    <a:pt x="928625" y="1106896"/>
                  </a:lnTo>
                  <a:lnTo>
                    <a:pt x="928048" y="1114802"/>
                  </a:lnTo>
                  <a:lnTo>
                    <a:pt x="927282" y="1122709"/>
                  </a:lnTo>
                  <a:lnTo>
                    <a:pt x="926437" y="1130615"/>
                  </a:lnTo>
                  <a:lnTo>
                    <a:pt x="925478" y="1138521"/>
                  </a:lnTo>
                  <a:lnTo>
                    <a:pt x="924375" y="1146428"/>
                  </a:lnTo>
                  <a:lnTo>
                    <a:pt x="923200" y="1154334"/>
                  </a:lnTo>
                  <a:lnTo>
                    <a:pt x="921895" y="1162241"/>
                  </a:lnTo>
                  <a:lnTo>
                    <a:pt x="920488" y="1170147"/>
                  </a:lnTo>
                  <a:lnTo>
                    <a:pt x="919014" y="1178053"/>
                  </a:lnTo>
                  <a:lnTo>
                    <a:pt x="917404" y="1185960"/>
                  </a:lnTo>
                  <a:lnTo>
                    <a:pt x="915726" y="1193866"/>
                  </a:lnTo>
                  <a:lnTo>
                    <a:pt x="913978" y="1201773"/>
                  </a:lnTo>
                  <a:lnTo>
                    <a:pt x="912115" y="1209679"/>
                  </a:lnTo>
                  <a:lnTo>
                    <a:pt x="910202" y="1217585"/>
                  </a:lnTo>
                  <a:lnTo>
                    <a:pt x="908212" y="1225492"/>
                  </a:lnTo>
                  <a:lnTo>
                    <a:pt x="906144" y="1233398"/>
                  </a:lnTo>
                  <a:lnTo>
                    <a:pt x="904033" y="1241305"/>
                  </a:lnTo>
                  <a:lnTo>
                    <a:pt x="901845" y="1249211"/>
                  </a:lnTo>
                  <a:lnTo>
                    <a:pt x="899608" y="1257117"/>
                  </a:lnTo>
                  <a:lnTo>
                    <a:pt x="897336" y="1265024"/>
                  </a:lnTo>
                  <a:lnTo>
                    <a:pt x="894993" y="1272930"/>
                  </a:lnTo>
                  <a:lnTo>
                    <a:pt x="892623" y="1280837"/>
                  </a:lnTo>
                  <a:lnTo>
                    <a:pt x="890219" y="1288743"/>
                  </a:lnTo>
                  <a:lnTo>
                    <a:pt x="887771" y="1296649"/>
                  </a:lnTo>
                  <a:lnTo>
                    <a:pt x="885304" y="1304556"/>
                  </a:lnTo>
                  <a:lnTo>
                    <a:pt x="882808" y="1312462"/>
                  </a:lnTo>
                  <a:lnTo>
                    <a:pt x="880291" y="1320369"/>
                  </a:lnTo>
                  <a:lnTo>
                    <a:pt x="877761" y="1328275"/>
                  </a:lnTo>
                  <a:lnTo>
                    <a:pt x="875212" y="1336181"/>
                  </a:lnTo>
                  <a:lnTo>
                    <a:pt x="872656" y="1344088"/>
                  </a:lnTo>
                  <a:lnTo>
                    <a:pt x="870095" y="1351994"/>
                  </a:lnTo>
                  <a:lnTo>
                    <a:pt x="867530" y="1359901"/>
                  </a:lnTo>
                  <a:lnTo>
                    <a:pt x="864966" y="1367807"/>
                  </a:lnTo>
                  <a:lnTo>
                    <a:pt x="862405" y="1375713"/>
                  </a:lnTo>
                  <a:lnTo>
                    <a:pt x="859854" y="1383620"/>
                  </a:lnTo>
                  <a:lnTo>
                    <a:pt x="857310" y="1391526"/>
                  </a:lnTo>
                  <a:lnTo>
                    <a:pt x="854781" y="1399433"/>
                  </a:lnTo>
                  <a:lnTo>
                    <a:pt x="852269" y="1407339"/>
                  </a:lnTo>
                  <a:lnTo>
                    <a:pt x="849769" y="1415245"/>
                  </a:lnTo>
                  <a:lnTo>
                    <a:pt x="847300" y="1423152"/>
                  </a:lnTo>
                  <a:lnTo>
                    <a:pt x="844850" y="1431058"/>
                  </a:lnTo>
                  <a:lnTo>
                    <a:pt x="842419" y="1438965"/>
                  </a:lnTo>
                  <a:lnTo>
                    <a:pt x="840030" y="1446871"/>
                  </a:lnTo>
                  <a:lnTo>
                    <a:pt x="837661" y="1454777"/>
                  </a:lnTo>
                  <a:lnTo>
                    <a:pt x="835325" y="1462684"/>
                  </a:lnTo>
                  <a:lnTo>
                    <a:pt x="833030" y="1470590"/>
                  </a:lnTo>
                  <a:lnTo>
                    <a:pt x="830759" y="1478497"/>
                  </a:lnTo>
                  <a:lnTo>
                    <a:pt x="828537" y="1486403"/>
                  </a:lnTo>
                  <a:lnTo>
                    <a:pt x="826351" y="1494310"/>
                  </a:lnTo>
                  <a:lnTo>
                    <a:pt x="824193" y="1502216"/>
                  </a:lnTo>
                  <a:lnTo>
                    <a:pt x="822099" y="1510122"/>
                  </a:lnTo>
                  <a:lnTo>
                    <a:pt x="820035" y="1518029"/>
                  </a:lnTo>
                  <a:lnTo>
                    <a:pt x="818010" y="1525935"/>
                  </a:lnTo>
                  <a:lnTo>
                    <a:pt x="816048" y="1533842"/>
                  </a:lnTo>
                  <a:lnTo>
                    <a:pt x="814116" y="1541748"/>
                  </a:lnTo>
                  <a:lnTo>
                    <a:pt x="812237" y="1549654"/>
                  </a:lnTo>
                  <a:lnTo>
                    <a:pt x="810412" y="1557561"/>
                  </a:lnTo>
                  <a:lnTo>
                    <a:pt x="808619" y="1565467"/>
                  </a:lnTo>
                  <a:lnTo>
                    <a:pt x="806895" y="1573374"/>
                  </a:lnTo>
                  <a:lnTo>
                    <a:pt x="805213" y="1581280"/>
                  </a:lnTo>
                  <a:lnTo>
                    <a:pt x="803568" y="1589186"/>
                  </a:lnTo>
                  <a:lnTo>
                    <a:pt x="802001" y="1597093"/>
                  </a:lnTo>
                  <a:lnTo>
                    <a:pt x="800467" y="1604999"/>
                  </a:lnTo>
                  <a:lnTo>
                    <a:pt x="798984" y="1612906"/>
                  </a:lnTo>
                  <a:lnTo>
                    <a:pt x="797567" y="1620812"/>
                  </a:lnTo>
                  <a:lnTo>
                    <a:pt x="796184" y="1628718"/>
                  </a:lnTo>
                  <a:lnTo>
                    <a:pt x="794864" y="1636625"/>
                  </a:lnTo>
                  <a:lnTo>
                    <a:pt x="793599" y="1644531"/>
                  </a:lnTo>
                  <a:lnTo>
                    <a:pt x="792368" y="1652438"/>
                  </a:lnTo>
                  <a:lnTo>
                    <a:pt x="791213" y="1660344"/>
                  </a:lnTo>
                  <a:lnTo>
                    <a:pt x="790098" y="1668250"/>
                  </a:lnTo>
                  <a:lnTo>
                    <a:pt x="789025" y="1676157"/>
                  </a:lnTo>
                  <a:lnTo>
                    <a:pt x="788026" y="1684063"/>
                  </a:lnTo>
                  <a:lnTo>
                    <a:pt x="787062" y="1691970"/>
                  </a:lnTo>
                  <a:lnTo>
                    <a:pt x="786150" y="1699876"/>
                  </a:lnTo>
                  <a:lnTo>
                    <a:pt x="785299" y="1707782"/>
                  </a:lnTo>
                  <a:lnTo>
                    <a:pt x="784482" y="1715689"/>
                  </a:lnTo>
                  <a:lnTo>
                    <a:pt x="783729" y="1723595"/>
                  </a:lnTo>
                  <a:lnTo>
                    <a:pt x="783022" y="1731502"/>
                  </a:lnTo>
                  <a:lnTo>
                    <a:pt x="782348" y="1739408"/>
                  </a:lnTo>
                  <a:lnTo>
                    <a:pt x="781748" y="1747314"/>
                  </a:lnTo>
                  <a:lnTo>
                    <a:pt x="781181" y="1755221"/>
                  </a:lnTo>
                  <a:lnTo>
                    <a:pt x="780655" y="1763127"/>
                  </a:lnTo>
                  <a:lnTo>
                    <a:pt x="780192" y="1771034"/>
                  </a:lnTo>
                  <a:lnTo>
                    <a:pt x="779759" y="1778940"/>
                  </a:lnTo>
                  <a:lnTo>
                    <a:pt x="779376" y="1786846"/>
                  </a:lnTo>
                  <a:lnTo>
                    <a:pt x="779041" y="1794753"/>
                  </a:lnTo>
                  <a:lnTo>
                    <a:pt x="778736" y="1802659"/>
                  </a:lnTo>
                  <a:lnTo>
                    <a:pt x="778487" y="1810566"/>
                  </a:lnTo>
                  <a:lnTo>
                    <a:pt x="778274" y="1818472"/>
                  </a:lnTo>
                  <a:lnTo>
                    <a:pt x="778090" y="1826378"/>
                  </a:lnTo>
                  <a:lnTo>
                    <a:pt x="777966" y="1834285"/>
                  </a:lnTo>
                  <a:lnTo>
                    <a:pt x="777866" y="1842191"/>
                  </a:lnTo>
                  <a:lnTo>
                    <a:pt x="777803" y="1850098"/>
                  </a:lnTo>
                  <a:lnTo>
                    <a:pt x="777785" y="1858004"/>
                  </a:lnTo>
                  <a:lnTo>
                    <a:pt x="777790" y="1865910"/>
                  </a:lnTo>
                  <a:lnTo>
                    <a:pt x="777837" y="1873817"/>
                  </a:lnTo>
                  <a:lnTo>
                    <a:pt x="777916" y="1881723"/>
                  </a:lnTo>
                  <a:lnTo>
                    <a:pt x="778018" y="1889630"/>
                  </a:lnTo>
                  <a:lnTo>
                    <a:pt x="778163" y="1897536"/>
                  </a:lnTo>
                  <a:lnTo>
                    <a:pt x="778331" y="1905442"/>
                  </a:lnTo>
                  <a:lnTo>
                    <a:pt x="778522" y="1913349"/>
                  </a:lnTo>
                  <a:lnTo>
                    <a:pt x="778752" y="1921255"/>
                  </a:lnTo>
                  <a:lnTo>
                    <a:pt x="778999" y="1929162"/>
                  </a:lnTo>
                  <a:lnTo>
                    <a:pt x="779273" y="1937068"/>
                  </a:lnTo>
                  <a:lnTo>
                    <a:pt x="779574" y="1944974"/>
                  </a:lnTo>
                  <a:lnTo>
                    <a:pt x="779891" y="1952881"/>
                  </a:lnTo>
                  <a:lnTo>
                    <a:pt x="780236" y="1960787"/>
                  </a:lnTo>
                  <a:lnTo>
                    <a:pt x="780600" y="1968694"/>
                  </a:lnTo>
                  <a:lnTo>
                    <a:pt x="780978" y="1976600"/>
                  </a:lnTo>
                  <a:lnTo>
                    <a:pt x="781384" y="1984506"/>
                  </a:lnTo>
                  <a:lnTo>
                    <a:pt x="781803" y="1992413"/>
                  </a:lnTo>
                  <a:lnTo>
                    <a:pt x="782237" y="2000319"/>
                  </a:lnTo>
                  <a:lnTo>
                    <a:pt x="782692" y="2008226"/>
                  </a:lnTo>
                  <a:lnTo>
                    <a:pt x="783158" y="2016132"/>
                  </a:lnTo>
                  <a:lnTo>
                    <a:pt x="783640" y="2024038"/>
                  </a:lnTo>
                  <a:lnTo>
                    <a:pt x="784138" y="2031945"/>
                  </a:lnTo>
                  <a:lnTo>
                    <a:pt x="784644" y="2039851"/>
                  </a:lnTo>
                  <a:lnTo>
                    <a:pt x="785168" y="2047758"/>
                  </a:lnTo>
                  <a:lnTo>
                    <a:pt x="785703" y="2055664"/>
                  </a:lnTo>
                  <a:lnTo>
                    <a:pt x="786246" y="2063570"/>
                  </a:lnTo>
                  <a:lnTo>
                    <a:pt x="786807" y="2071477"/>
                  </a:lnTo>
                  <a:lnTo>
                    <a:pt x="787376" y="2079383"/>
                  </a:lnTo>
                  <a:lnTo>
                    <a:pt x="787956" y="2087290"/>
                  </a:lnTo>
                  <a:lnTo>
                    <a:pt x="788551" y="2095196"/>
                  </a:lnTo>
                  <a:lnTo>
                    <a:pt x="789153" y="2103102"/>
                  </a:lnTo>
                  <a:lnTo>
                    <a:pt x="789769" y="2111009"/>
                  </a:lnTo>
                  <a:lnTo>
                    <a:pt x="790397" y="2118915"/>
                  </a:lnTo>
                  <a:lnTo>
                    <a:pt x="791033" y="2126822"/>
                  </a:lnTo>
                  <a:lnTo>
                    <a:pt x="791688" y="2134728"/>
                  </a:lnTo>
                  <a:lnTo>
                    <a:pt x="792354" y="2142634"/>
                  </a:lnTo>
                  <a:lnTo>
                    <a:pt x="793030" y="2150541"/>
                  </a:lnTo>
                  <a:lnTo>
                    <a:pt x="793729" y="2158447"/>
                  </a:lnTo>
                  <a:lnTo>
                    <a:pt x="794437" y="2166354"/>
                  </a:lnTo>
                  <a:lnTo>
                    <a:pt x="795163" y="2174260"/>
                  </a:lnTo>
                  <a:lnTo>
                    <a:pt x="795911" y="2182166"/>
                  </a:lnTo>
                  <a:lnTo>
                    <a:pt x="796671" y="2190073"/>
                  </a:lnTo>
                  <a:lnTo>
                    <a:pt x="797458" y="2197979"/>
                  </a:lnTo>
                  <a:lnTo>
                    <a:pt x="798266" y="2205886"/>
                  </a:lnTo>
                  <a:lnTo>
                    <a:pt x="799089" y="2213792"/>
                  </a:lnTo>
                  <a:lnTo>
                    <a:pt x="799951" y="2221698"/>
                  </a:lnTo>
                  <a:lnTo>
                    <a:pt x="800833" y="2229605"/>
                  </a:lnTo>
                  <a:lnTo>
                    <a:pt x="801739" y="2237511"/>
                  </a:lnTo>
                  <a:lnTo>
                    <a:pt x="802688" y="2245418"/>
                  </a:lnTo>
                  <a:lnTo>
                    <a:pt x="803660" y="2253324"/>
                  </a:lnTo>
                  <a:lnTo>
                    <a:pt x="804670" y="2261231"/>
                  </a:lnTo>
                  <a:lnTo>
                    <a:pt x="805723" y="2269137"/>
                  </a:lnTo>
                  <a:lnTo>
                    <a:pt x="806802" y="2277043"/>
                  </a:lnTo>
                  <a:lnTo>
                    <a:pt x="807939" y="2284950"/>
                  </a:lnTo>
                  <a:lnTo>
                    <a:pt x="809116" y="2292856"/>
                  </a:lnTo>
                  <a:lnTo>
                    <a:pt x="810325" y="2300763"/>
                  </a:lnTo>
                  <a:lnTo>
                    <a:pt x="811611" y="2308669"/>
                  </a:lnTo>
                  <a:lnTo>
                    <a:pt x="812934" y="2316575"/>
                  </a:lnTo>
                  <a:lnTo>
                    <a:pt x="814308" y="2324482"/>
                  </a:lnTo>
                  <a:lnTo>
                    <a:pt x="815759" y="2332388"/>
                  </a:lnTo>
                  <a:lnTo>
                    <a:pt x="817250" y="2340295"/>
                  </a:lnTo>
                  <a:lnTo>
                    <a:pt x="818818" y="2348201"/>
                  </a:lnTo>
                  <a:lnTo>
                    <a:pt x="820456" y="2356107"/>
                  </a:lnTo>
                  <a:lnTo>
                    <a:pt x="822140" y="2364014"/>
                  </a:lnTo>
                  <a:lnTo>
                    <a:pt x="823930" y="2371920"/>
                  </a:lnTo>
                  <a:lnTo>
                    <a:pt x="825781" y="2379827"/>
                  </a:lnTo>
                  <a:lnTo>
                    <a:pt x="827692" y="2387733"/>
                  </a:lnTo>
                  <a:lnTo>
                    <a:pt x="829723" y="2395639"/>
                  </a:lnTo>
                  <a:lnTo>
                    <a:pt x="831810" y="2403546"/>
                  </a:lnTo>
                  <a:lnTo>
                    <a:pt x="833987" y="2411452"/>
                  </a:lnTo>
                  <a:lnTo>
                    <a:pt x="836273" y="2419359"/>
                  </a:lnTo>
                  <a:lnTo>
                    <a:pt x="838621" y="2427265"/>
                  </a:lnTo>
                  <a:lnTo>
                    <a:pt x="841090" y="2435171"/>
                  </a:lnTo>
                  <a:lnTo>
                    <a:pt x="843654" y="2443078"/>
                  </a:lnTo>
                  <a:lnTo>
                    <a:pt x="846284" y="2450984"/>
                  </a:lnTo>
                  <a:lnTo>
                    <a:pt x="849071" y="2458891"/>
                  </a:lnTo>
                  <a:lnTo>
                    <a:pt x="851933" y="2466797"/>
                  </a:lnTo>
                  <a:lnTo>
                    <a:pt x="854887" y="2474703"/>
                  </a:lnTo>
                  <a:lnTo>
                    <a:pt x="857991" y="2482610"/>
                  </a:lnTo>
                  <a:lnTo>
                    <a:pt x="861168" y="2490516"/>
                  </a:lnTo>
                  <a:lnTo>
                    <a:pt x="864470" y="2498423"/>
                  </a:lnTo>
                  <a:lnTo>
                    <a:pt x="867901" y="2506329"/>
                  </a:lnTo>
                  <a:lnTo>
                    <a:pt x="871407" y="2514235"/>
                  </a:lnTo>
                  <a:lnTo>
                    <a:pt x="875071" y="2522142"/>
                  </a:lnTo>
                  <a:lnTo>
                    <a:pt x="878838" y="2530048"/>
                  </a:lnTo>
                  <a:lnTo>
                    <a:pt x="882686" y="2537955"/>
                  </a:lnTo>
                  <a:lnTo>
                    <a:pt x="886715" y="2545861"/>
                  </a:lnTo>
                  <a:lnTo>
                    <a:pt x="890822" y="2553767"/>
                  </a:lnTo>
                  <a:lnTo>
                    <a:pt x="895041" y="2561674"/>
                  </a:lnTo>
                  <a:lnTo>
                    <a:pt x="899411" y="2569580"/>
                  </a:lnTo>
                  <a:lnTo>
                    <a:pt x="903857" y="2577487"/>
                  </a:lnTo>
                  <a:lnTo>
                    <a:pt x="908441" y="2585393"/>
                  </a:lnTo>
                  <a:lnTo>
                    <a:pt x="913144" y="2593299"/>
                  </a:lnTo>
                  <a:lnTo>
                    <a:pt x="917921" y="2601206"/>
                  </a:lnTo>
                  <a:lnTo>
                    <a:pt x="922858" y="2609112"/>
                  </a:lnTo>
                  <a:lnTo>
                    <a:pt x="927879" y="2617019"/>
                  </a:lnTo>
                  <a:lnTo>
                    <a:pt x="932984" y="2624925"/>
                  </a:lnTo>
                  <a:lnTo>
                    <a:pt x="938237" y="2632831"/>
                  </a:lnTo>
                  <a:lnTo>
                    <a:pt x="943555" y="2640738"/>
                  </a:lnTo>
                  <a:lnTo>
                    <a:pt x="948972" y="2648644"/>
                  </a:lnTo>
                  <a:lnTo>
                    <a:pt x="954498" y="2656551"/>
                  </a:lnTo>
                  <a:lnTo>
                    <a:pt x="960082" y="2664457"/>
                  </a:lnTo>
                  <a:lnTo>
                    <a:pt x="965772" y="2672363"/>
                  </a:lnTo>
                  <a:lnTo>
                    <a:pt x="971533" y="2680270"/>
                  </a:lnTo>
                  <a:lnTo>
                    <a:pt x="977344" y="2688176"/>
                  </a:lnTo>
                  <a:lnTo>
                    <a:pt x="983255" y="2696083"/>
                  </a:lnTo>
                  <a:lnTo>
                    <a:pt x="989206" y="2703989"/>
                  </a:lnTo>
                  <a:lnTo>
                    <a:pt x="995205" y="2711895"/>
                  </a:lnTo>
                  <a:lnTo>
                    <a:pt x="1001266" y="2719802"/>
                  </a:lnTo>
                  <a:lnTo>
                    <a:pt x="1007351" y="2727708"/>
                  </a:lnTo>
                  <a:lnTo>
                    <a:pt x="1013474" y="2735615"/>
                  </a:lnTo>
                  <a:lnTo>
                    <a:pt x="1019620" y="2743521"/>
                  </a:lnTo>
                  <a:lnTo>
                    <a:pt x="1025778" y="2751427"/>
                  </a:lnTo>
                  <a:lnTo>
                    <a:pt x="1031946" y="2759334"/>
                  </a:lnTo>
                  <a:lnTo>
                    <a:pt x="1038109" y="2767240"/>
                  </a:lnTo>
                  <a:lnTo>
                    <a:pt x="1044267" y="2775147"/>
                  </a:lnTo>
                  <a:lnTo>
                    <a:pt x="1050394" y="2783053"/>
                  </a:lnTo>
                  <a:lnTo>
                    <a:pt x="1056498" y="2790959"/>
                  </a:lnTo>
                  <a:lnTo>
                    <a:pt x="1062567" y="2798866"/>
                  </a:lnTo>
                  <a:lnTo>
                    <a:pt x="1068571" y="2806772"/>
                  </a:lnTo>
                  <a:lnTo>
                    <a:pt x="1074534" y="2814679"/>
                  </a:lnTo>
                  <a:lnTo>
                    <a:pt x="1080416" y="2822585"/>
                  </a:lnTo>
                  <a:lnTo>
                    <a:pt x="1086210" y="2830491"/>
                  </a:lnTo>
                  <a:lnTo>
                    <a:pt x="1091947" y="2838398"/>
                  </a:lnTo>
                  <a:lnTo>
                    <a:pt x="1097538" y="2846304"/>
                  </a:lnTo>
                  <a:lnTo>
                    <a:pt x="1103036" y="2854211"/>
                  </a:lnTo>
                  <a:lnTo>
                    <a:pt x="1108443" y="2862117"/>
                  </a:lnTo>
                  <a:lnTo>
                    <a:pt x="1113652" y="2870023"/>
                  </a:lnTo>
                  <a:lnTo>
                    <a:pt x="1118764" y="2877930"/>
                  </a:lnTo>
                  <a:lnTo>
                    <a:pt x="1123720" y="2885836"/>
                  </a:lnTo>
                  <a:lnTo>
                    <a:pt x="1128473" y="2893743"/>
                  </a:lnTo>
                  <a:lnTo>
                    <a:pt x="1133109" y="2901649"/>
                  </a:lnTo>
                  <a:lnTo>
                    <a:pt x="1137511" y="2909555"/>
                  </a:lnTo>
                  <a:lnTo>
                    <a:pt x="1141719" y="2917462"/>
                  </a:lnTo>
                  <a:lnTo>
                    <a:pt x="1145793" y="2925368"/>
                  </a:lnTo>
                  <a:lnTo>
                    <a:pt x="1149540" y="2933275"/>
                  </a:lnTo>
                  <a:lnTo>
                    <a:pt x="1153121" y="2941181"/>
                  </a:lnTo>
                  <a:lnTo>
                    <a:pt x="1156505" y="2949087"/>
                  </a:lnTo>
                  <a:lnTo>
                    <a:pt x="1159551" y="2956994"/>
                  </a:lnTo>
                  <a:lnTo>
                    <a:pt x="1162429" y="2964900"/>
                  </a:lnTo>
                  <a:lnTo>
                    <a:pt x="1165022" y="2972807"/>
                  </a:lnTo>
                  <a:lnTo>
                    <a:pt x="1167310" y="2980713"/>
                  </a:lnTo>
                  <a:lnTo>
                    <a:pt x="1169416" y="2988620"/>
                  </a:lnTo>
                  <a:lnTo>
                    <a:pt x="1171143" y="2996526"/>
                  </a:lnTo>
                  <a:lnTo>
                    <a:pt x="1172612" y="3004432"/>
                  </a:lnTo>
                  <a:lnTo>
                    <a:pt x="1173881" y="3012339"/>
                  </a:lnTo>
                  <a:lnTo>
                    <a:pt x="1174687" y="3020245"/>
                  </a:lnTo>
                  <a:lnTo>
                    <a:pt x="1175290" y="3028152"/>
                  </a:lnTo>
                  <a:lnTo>
                    <a:pt x="1175605" y="3036058"/>
                  </a:lnTo>
                  <a:lnTo>
                    <a:pt x="1175514" y="3043964"/>
                  </a:lnTo>
                  <a:lnTo>
                    <a:pt x="1175216" y="3051871"/>
                  </a:lnTo>
                  <a:lnTo>
                    <a:pt x="1174541" y="3059777"/>
                  </a:lnTo>
                  <a:lnTo>
                    <a:pt x="1173530" y="3067684"/>
                  </a:lnTo>
                  <a:lnTo>
                    <a:pt x="1172308" y="3075590"/>
                  </a:lnTo>
                  <a:lnTo>
                    <a:pt x="1170626" y="3083496"/>
                  </a:lnTo>
                  <a:lnTo>
                    <a:pt x="1168687" y="3091403"/>
                  </a:lnTo>
                  <a:lnTo>
                    <a:pt x="1166500" y="3099309"/>
                  </a:lnTo>
                  <a:lnTo>
                    <a:pt x="1163847" y="3107216"/>
                  </a:lnTo>
                  <a:lnTo>
                    <a:pt x="1160986" y="3115122"/>
                  </a:lnTo>
                  <a:lnTo>
                    <a:pt x="1157802" y="3123028"/>
                  </a:lnTo>
                  <a:lnTo>
                    <a:pt x="1154243" y="3130935"/>
                  </a:lnTo>
                  <a:lnTo>
                    <a:pt x="1150480" y="3138841"/>
                  </a:lnTo>
                  <a:lnTo>
                    <a:pt x="1146332" y="3146748"/>
                  </a:lnTo>
                  <a:lnTo>
                    <a:pt x="1141899" y="3154654"/>
                  </a:lnTo>
                  <a:lnTo>
                    <a:pt x="1137271" y="3162560"/>
                  </a:lnTo>
                  <a:lnTo>
                    <a:pt x="1132210" y="3170467"/>
                  </a:lnTo>
                  <a:lnTo>
                    <a:pt x="1126952" y="3178373"/>
                  </a:lnTo>
                  <a:lnTo>
                    <a:pt x="1121459" y="3186280"/>
                  </a:lnTo>
                  <a:lnTo>
                    <a:pt x="1115604" y="3194186"/>
                  </a:lnTo>
                  <a:lnTo>
                    <a:pt x="1109582" y="3202092"/>
                  </a:lnTo>
                  <a:lnTo>
                    <a:pt x="1103286" y="3209999"/>
                  </a:lnTo>
                  <a:lnTo>
                    <a:pt x="1096724" y="3217905"/>
                  </a:lnTo>
                  <a:lnTo>
                    <a:pt x="1090011" y="3225812"/>
                  </a:lnTo>
                  <a:lnTo>
                    <a:pt x="1083002" y="3233718"/>
                  </a:lnTo>
                  <a:lnTo>
                    <a:pt x="1075815" y="3241624"/>
                  </a:lnTo>
                  <a:lnTo>
                    <a:pt x="1068489" y="3249531"/>
                  </a:lnTo>
                  <a:lnTo>
                    <a:pt x="1060877" y="3257437"/>
                  </a:lnTo>
                  <a:lnTo>
                    <a:pt x="1053153" y="3265344"/>
                  </a:lnTo>
                  <a:lnTo>
                    <a:pt x="1045274" y="3273250"/>
                  </a:lnTo>
                  <a:lnTo>
                    <a:pt x="1037201" y="3281156"/>
                  </a:lnTo>
                  <a:lnTo>
                    <a:pt x="1029038" y="3289063"/>
                  </a:lnTo>
                  <a:lnTo>
                    <a:pt x="1020721" y="3296969"/>
                  </a:lnTo>
                  <a:lnTo>
                    <a:pt x="1012287" y="3304876"/>
                  </a:lnTo>
                  <a:lnTo>
                    <a:pt x="1003783" y="3312782"/>
                  </a:lnTo>
                  <a:lnTo>
                    <a:pt x="995147" y="3320688"/>
                  </a:lnTo>
                  <a:lnTo>
                    <a:pt x="986453" y="3328595"/>
                  </a:lnTo>
                  <a:lnTo>
                    <a:pt x="977704" y="3336501"/>
                  </a:lnTo>
                  <a:lnTo>
                    <a:pt x="968876" y="3344408"/>
                  </a:lnTo>
                  <a:lnTo>
                    <a:pt x="960024" y="3352314"/>
                  </a:lnTo>
                  <a:lnTo>
                    <a:pt x="951136" y="3360220"/>
                  </a:lnTo>
                  <a:lnTo>
                    <a:pt x="942228" y="3368127"/>
                  </a:lnTo>
                  <a:lnTo>
                    <a:pt x="933314" y="3376033"/>
                  </a:lnTo>
                  <a:lnTo>
                    <a:pt x="924403" y="3383940"/>
                  </a:lnTo>
                  <a:lnTo>
                    <a:pt x="915510" y="3391846"/>
                  </a:lnTo>
                  <a:lnTo>
                    <a:pt x="906630" y="3399752"/>
                  </a:lnTo>
                  <a:lnTo>
                    <a:pt x="897805" y="3407659"/>
                  </a:lnTo>
                  <a:lnTo>
                    <a:pt x="889016" y="3415565"/>
                  </a:lnTo>
                  <a:lnTo>
                    <a:pt x="880270" y="3423472"/>
                  </a:lnTo>
                  <a:lnTo>
                    <a:pt x="871617" y="3431378"/>
                  </a:lnTo>
                  <a:lnTo>
                    <a:pt x="863014" y="3439284"/>
                  </a:lnTo>
                  <a:lnTo>
                    <a:pt x="854500" y="3447191"/>
                  </a:lnTo>
                  <a:lnTo>
                    <a:pt x="846092" y="3455097"/>
                  </a:lnTo>
                  <a:lnTo>
                    <a:pt x="837748" y="3463004"/>
                  </a:lnTo>
                  <a:lnTo>
                    <a:pt x="829547" y="3470910"/>
                  </a:lnTo>
                  <a:lnTo>
                    <a:pt x="821450" y="3478816"/>
                  </a:lnTo>
                  <a:lnTo>
                    <a:pt x="813433" y="3486723"/>
                  </a:lnTo>
                  <a:lnTo>
                    <a:pt x="805612" y="3494629"/>
                  </a:lnTo>
                  <a:lnTo>
                    <a:pt x="797881" y="3502536"/>
                  </a:lnTo>
                  <a:lnTo>
                    <a:pt x="790277" y="3510442"/>
                  </a:lnTo>
                  <a:lnTo>
                    <a:pt x="782859" y="3518348"/>
                  </a:lnTo>
                  <a:lnTo>
                    <a:pt x="775540" y="3526255"/>
                  </a:lnTo>
                  <a:lnTo>
                    <a:pt x="768397" y="3534161"/>
                  </a:lnTo>
                  <a:lnTo>
                    <a:pt x="761420" y="3542068"/>
                  </a:lnTo>
                  <a:lnTo>
                    <a:pt x="754546" y="3549974"/>
                  </a:lnTo>
                  <a:lnTo>
                    <a:pt x="747902" y="3557880"/>
                  </a:lnTo>
                  <a:lnTo>
                    <a:pt x="741390" y="3565787"/>
                  </a:lnTo>
                  <a:lnTo>
                    <a:pt x="735004" y="3573693"/>
                  </a:lnTo>
                  <a:lnTo>
                    <a:pt x="728864" y="3581600"/>
                  </a:lnTo>
                  <a:lnTo>
                    <a:pt x="722834" y="3589506"/>
                  </a:lnTo>
                  <a:lnTo>
                    <a:pt x="716976" y="3597412"/>
                  </a:lnTo>
                  <a:lnTo>
                    <a:pt x="711324" y="3605319"/>
                  </a:lnTo>
                  <a:lnTo>
                    <a:pt x="705784" y="3613225"/>
                  </a:lnTo>
                  <a:lnTo>
                    <a:pt x="700458" y="3621132"/>
                  </a:lnTo>
                  <a:lnTo>
                    <a:pt x="695296" y="3629038"/>
                  </a:lnTo>
                  <a:lnTo>
                    <a:pt x="690245" y="3636944"/>
                  </a:lnTo>
                  <a:lnTo>
                    <a:pt x="685445" y="3644851"/>
                  </a:lnTo>
                  <a:lnTo>
                    <a:pt x="680765" y="3652757"/>
                  </a:lnTo>
                  <a:lnTo>
                    <a:pt x="676224" y="3660664"/>
                  </a:lnTo>
                  <a:lnTo>
                    <a:pt x="671907" y="3668570"/>
                  </a:lnTo>
                  <a:lnTo>
                    <a:pt x="667695" y="3676476"/>
                  </a:lnTo>
                  <a:lnTo>
                    <a:pt x="663657" y="3684383"/>
                  </a:lnTo>
                  <a:lnTo>
                    <a:pt x="659793" y="3692289"/>
                  </a:lnTo>
                  <a:lnTo>
                    <a:pt x="656031" y="3700196"/>
                  </a:lnTo>
                  <a:lnTo>
                    <a:pt x="652470" y="3708102"/>
                  </a:lnTo>
                  <a:lnTo>
                    <a:pt x="649038" y="3716009"/>
                  </a:lnTo>
                  <a:lnTo>
                    <a:pt x="645704" y="3723915"/>
                  </a:lnTo>
                  <a:lnTo>
                    <a:pt x="642587" y="3731821"/>
                  </a:lnTo>
                  <a:lnTo>
                    <a:pt x="639560" y="3739728"/>
                  </a:lnTo>
                  <a:lnTo>
                    <a:pt x="636657" y="3747634"/>
                  </a:lnTo>
                  <a:lnTo>
                    <a:pt x="633923" y="3755541"/>
                  </a:lnTo>
                  <a:lnTo>
                    <a:pt x="631272" y="3763447"/>
                  </a:lnTo>
                  <a:lnTo>
                    <a:pt x="628765" y="3771353"/>
                  </a:lnTo>
                  <a:lnTo>
                    <a:pt x="626383" y="3779260"/>
                  </a:lnTo>
                  <a:lnTo>
                    <a:pt x="624078" y="3787166"/>
                  </a:lnTo>
                  <a:lnTo>
                    <a:pt x="621932" y="3795073"/>
                  </a:lnTo>
                  <a:lnTo>
                    <a:pt x="619871" y="3802979"/>
                  </a:lnTo>
                  <a:lnTo>
                    <a:pt x="617891" y="3810885"/>
                  </a:lnTo>
                  <a:lnTo>
                    <a:pt x="616058" y="3818792"/>
                  </a:lnTo>
                  <a:lnTo>
                    <a:pt x="614287" y="3826698"/>
                  </a:lnTo>
                  <a:lnTo>
                    <a:pt x="612612" y="3834605"/>
                  </a:lnTo>
                  <a:lnTo>
                    <a:pt x="611046" y="3842511"/>
                  </a:lnTo>
                  <a:lnTo>
                    <a:pt x="609536" y="3850417"/>
                  </a:lnTo>
                  <a:lnTo>
                    <a:pt x="608130" y="3858324"/>
                  </a:lnTo>
                  <a:lnTo>
                    <a:pt x="606800" y="3866230"/>
                  </a:lnTo>
                  <a:lnTo>
                    <a:pt x="605521" y="3874137"/>
                  </a:lnTo>
                  <a:lnTo>
                    <a:pt x="604351" y="3882043"/>
                  </a:lnTo>
                  <a:lnTo>
                    <a:pt x="603230" y="3889949"/>
                  </a:lnTo>
                  <a:lnTo>
                    <a:pt x="602166" y="3897856"/>
                  </a:lnTo>
                  <a:lnTo>
                    <a:pt x="601189" y="3905762"/>
                  </a:lnTo>
                  <a:lnTo>
                    <a:pt x="600250" y="3913669"/>
                  </a:lnTo>
                  <a:lnTo>
                    <a:pt x="599375" y="3921575"/>
                  </a:lnTo>
                  <a:lnTo>
                    <a:pt x="598561" y="3929481"/>
                  </a:lnTo>
                  <a:lnTo>
                    <a:pt x="597781" y="3937388"/>
                  </a:lnTo>
                  <a:lnTo>
                    <a:pt x="597067" y="3945294"/>
                  </a:lnTo>
                  <a:lnTo>
                    <a:pt x="596393" y="3953201"/>
                  </a:lnTo>
                  <a:lnTo>
                    <a:pt x="595750" y="3961107"/>
                  </a:lnTo>
                  <a:lnTo>
                    <a:pt x="595171" y="3969013"/>
                  </a:lnTo>
                  <a:lnTo>
                    <a:pt x="594617" y="3976920"/>
                  </a:lnTo>
                  <a:lnTo>
                    <a:pt x="594098" y="3984826"/>
                  </a:lnTo>
                  <a:lnTo>
                    <a:pt x="593625" y="3992733"/>
                  </a:lnTo>
                  <a:lnTo>
                    <a:pt x="593173" y="4000639"/>
                  </a:lnTo>
                  <a:lnTo>
                    <a:pt x="592758" y="4008545"/>
                  </a:lnTo>
                  <a:lnTo>
                    <a:pt x="592374" y="4016452"/>
                  </a:lnTo>
                  <a:lnTo>
                    <a:pt x="592007" y="4024358"/>
                  </a:lnTo>
                  <a:lnTo>
                    <a:pt x="591678" y="4032265"/>
                  </a:lnTo>
                  <a:lnTo>
                    <a:pt x="591368" y="40401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661737" y="261154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61737" y="261154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596426" y="2611544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596426" y="2611544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967965" y="2570310"/>
              <a:ext cx="0" cy="682652"/>
            </a:xfrm>
            <a:custGeom>
              <a:avLst/>
              <a:pathLst>
                <a:path w="0" h="682652">
                  <a:moveTo>
                    <a:pt x="0" y="68265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67965" y="4711044"/>
              <a:ext cx="0" cy="124847"/>
            </a:xfrm>
            <a:custGeom>
              <a:avLst/>
              <a:pathLst>
                <a:path w="0" h="124847">
                  <a:moveTo>
                    <a:pt x="0" y="0"/>
                  </a:moveTo>
                  <a:lnTo>
                    <a:pt x="0" y="12484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4902654" y="3252962"/>
              <a:ext cx="130622" cy="1458081"/>
            </a:xfrm>
            <a:custGeom>
              <a:avLst/>
              <a:pathLst>
                <a:path w="130622" h="1458081">
                  <a:moveTo>
                    <a:pt x="0" y="0"/>
                  </a:moveTo>
                  <a:lnTo>
                    <a:pt x="0" y="1458081"/>
                  </a:lnTo>
                  <a:lnTo>
                    <a:pt x="130622" y="1458081"/>
                  </a:ln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902654" y="4376590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274193" y="2554274"/>
              <a:ext cx="0" cy="412340"/>
            </a:xfrm>
            <a:custGeom>
              <a:avLst/>
              <a:pathLst>
                <a:path w="0" h="412340">
                  <a:moveTo>
                    <a:pt x="0" y="41234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274193" y="4772895"/>
              <a:ext cx="0" cy="67578"/>
            </a:xfrm>
            <a:custGeom>
              <a:avLst/>
              <a:pathLst>
                <a:path w="0" h="67578">
                  <a:moveTo>
                    <a:pt x="0" y="0"/>
                  </a:moveTo>
                  <a:lnTo>
                    <a:pt x="0" y="6757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6208882" y="2966615"/>
              <a:ext cx="130622" cy="1806280"/>
            </a:xfrm>
            <a:custGeom>
              <a:avLst/>
              <a:pathLst>
                <a:path w="130622" h="1806280">
                  <a:moveTo>
                    <a:pt x="0" y="0"/>
                  </a:moveTo>
                  <a:lnTo>
                    <a:pt x="0" y="1806280"/>
                  </a:lnTo>
                  <a:lnTo>
                    <a:pt x="130622" y="1806280"/>
                  </a:lnTo>
                  <a:lnTo>
                    <a:pt x="1306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208882" y="4221962"/>
              <a:ext cx="130622" cy="0"/>
            </a:xfrm>
            <a:custGeom>
              <a:avLst/>
              <a:pathLst>
                <a:path w="130622" h="0">
                  <a:moveTo>
                    <a:pt x="0" y="0"/>
                  </a:moveTo>
                  <a:lnTo>
                    <a:pt x="1306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6375746" y="4815025"/>
              <a:ext cx="27987" cy="279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048880" y="3048758"/>
              <a:ext cx="14393" cy="1439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4778231" y="4653020"/>
              <a:ext cx="40452" cy="4045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021581" y="2909791"/>
              <a:ext cx="31179" cy="3117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6139045" y="4818090"/>
              <a:ext cx="26438" cy="2643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308341" y="4376823"/>
              <a:ext cx="43057" cy="430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350778" y="3675009"/>
              <a:ext cx="30985" cy="309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143675" y="4790825"/>
              <a:ext cx="90131" cy="901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289674" y="4783477"/>
              <a:ext cx="54430" cy="544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116932" y="3329223"/>
              <a:ext cx="90300" cy="9030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433653" y="4419803"/>
              <a:ext cx="89962" cy="899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037987" y="3974329"/>
              <a:ext cx="73762" cy="737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130879" y="2943628"/>
              <a:ext cx="96370" cy="963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403808" y="4541972"/>
              <a:ext cx="83866" cy="838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946954" y="2905701"/>
              <a:ext cx="153897" cy="15389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295134" y="3681119"/>
              <a:ext cx="41672" cy="4167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275102" y="4780950"/>
              <a:ext cx="109882" cy="1098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311069" y="4540734"/>
              <a:ext cx="77180" cy="7718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370032" y="4214973"/>
              <a:ext cx="27723" cy="277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252726" y="3400276"/>
              <a:ext cx="90224" cy="9022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188228" y="2805047"/>
              <a:ext cx="89476" cy="8947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385137" y="2637496"/>
              <a:ext cx="90124" cy="9012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333606" y="2509272"/>
              <a:ext cx="90005" cy="900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223482" y="2534241"/>
              <a:ext cx="40066" cy="40066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408575" y="4660602"/>
              <a:ext cx="52777" cy="5277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498751" y="4786083"/>
              <a:ext cx="49219" cy="4921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4988032" y="2601182"/>
              <a:ext cx="130681" cy="130681"/>
            </a:xfrm>
            <a:custGeom>
              <a:avLst/>
              <a:pathLst>
                <a:path w="130681" h="130681">
                  <a:moveTo>
                    <a:pt x="0" y="65340"/>
                  </a:moveTo>
                  <a:lnTo>
                    <a:pt x="65340" y="0"/>
                  </a:lnTo>
                  <a:lnTo>
                    <a:pt x="130681" y="65340"/>
                  </a:lnTo>
                  <a:lnTo>
                    <a:pt x="65340" y="13068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000378" y="2712870"/>
              <a:ext cx="99730" cy="9973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467890" y="4707877"/>
              <a:ext cx="36112" cy="361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6389156" y="4777127"/>
              <a:ext cx="90039" cy="900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023826" y="4786448"/>
              <a:ext cx="89723" cy="8972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117309" y="4683218"/>
              <a:ext cx="90012" cy="9001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397450" y="4783907"/>
              <a:ext cx="90224" cy="9022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170932" y="4767470"/>
              <a:ext cx="58955" cy="5895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172805" y="2754742"/>
              <a:ext cx="20567" cy="2056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102264" y="2516277"/>
              <a:ext cx="89739" cy="897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425520" y="4781741"/>
              <a:ext cx="89974" cy="8997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153604" y="4230416"/>
              <a:ext cx="143446" cy="1434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6022112" y="4732514"/>
              <a:ext cx="115122" cy="11512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127518" y="4649735"/>
              <a:ext cx="147815" cy="14781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282382" y="4234392"/>
              <a:ext cx="57607" cy="57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247294" y="4542602"/>
              <a:ext cx="133003" cy="13300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457255" y="2811570"/>
              <a:ext cx="90174" cy="901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982175" y="2523126"/>
              <a:ext cx="89785" cy="8978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054609" y="2532110"/>
              <a:ext cx="90143" cy="901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167670" y="4805155"/>
              <a:ext cx="47726" cy="4772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399302" y="4756458"/>
              <a:ext cx="90143" cy="901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216063" y="2807039"/>
              <a:ext cx="90074" cy="9007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437344" y="4790802"/>
              <a:ext cx="90178" cy="9017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977382" y="4762912"/>
              <a:ext cx="145959" cy="14595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282748" y="3838276"/>
              <a:ext cx="89301" cy="893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408905" y="4717665"/>
              <a:ext cx="89843" cy="898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399171" y="4797482"/>
              <a:ext cx="44747" cy="447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6438632" y="2989121"/>
              <a:ext cx="78689" cy="7868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5140839" y="4609926"/>
              <a:ext cx="67079" cy="670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968454" y="4726450"/>
              <a:ext cx="90599" cy="905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273084" y="4814575"/>
              <a:ext cx="28886" cy="288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361404" y="4768765"/>
              <a:ext cx="97599" cy="9759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948366" y="4410387"/>
              <a:ext cx="81307" cy="813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284965" y="4758850"/>
              <a:ext cx="89939" cy="899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337795" y="4627300"/>
              <a:ext cx="156033" cy="1560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104706" y="4767962"/>
              <a:ext cx="90043" cy="9004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237142" y="4795755"/>
              <a:ext cx="61945" cy="619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306855" y="4810705"/>
              <a:ext cx="50372" cy="5037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095722" y="3437488"/>
              <a:ext cx="130337" cy="13033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347000" y="4786340"/>
              <a:ext cx="89939" cy="899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238889" y="3256774"/>
              <a:ext cx="84006" cy="8400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102203" y="4516039"/>
              <a:ext cx="89916" cy="899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101577" y="4184004"/>
              <a:ext cx="75916" cy="7591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383891" y="3257154"/>
              <a:ext cx="23686" cy="2368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215572" y="3806908"/>
              <a:ext cx="78733" cy="78733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6307621" y="3178919"/>
              <a:ext cx="134340" cy="13434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472406" y="4199417"/>
              <a:ext cx="40509" cy="4050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276812" y="3723228"/>
              <a:ext cx="90320" cy="9032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6449397" y="4678773"/>
              <a:ext cx="89739" cy="897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6437301" y="4790960"/>
              <a:ext cx="89862" cy="898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416169" y="4728988"/>
              <a:ext cx="90105" cy="901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275250" y="4781749"/>
              <a:ext cx="89958" cy="8995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6475779" y="3757764"/>
              <a:ext cx="89970" cy="899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029961" y="4559339"/>
              <a:ext cx="90366" cy="9036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6116347" y="2561519"/>
              <a:ext cx="45070" cy="4507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465398" y="2779515"/>
              <a:ext cx="90143" cy="9014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449166" y="2927077"/>
              <a:ext cx="51585" cy="5158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012714" y="2613467"/>
              <a:ext cx="14479" cy="1447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033628" y="4541180"/>
              <a:ext cx="90032" cy="9003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286336" y="4533456"/>
              <a:ext cx="64246" cy="642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138984" y="2545077"/>
              <a:ext cx="50465" cy="5046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139866" y="4621379"/>
              <a:ext cx="89989" cy="899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6270161" y="4146430"/>
              <a:ext cx="45687" cy="4568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6478890" y="2811593"/>
              <a:ext cx="90128" cy="9012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6367150" y="2614754"/>
              <a:ext cx="89793" cy="8979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276651" y="4706034"/>
              <a:ext cx="90197" cy="9019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6237038" y="2494053"/>
              <a:ext cx="138769" cy="13876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6411751" y="2859799"/>
              <a:ext cx="108256" cy="108256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5080989" y="2486924"/>
              <a:ext cx="166771" cy="166771"/>
            </a:xfrm>
            <a:custGeom>
              <a:avLst/>
              <a:pathLst>
                <a:path w="166771" h="166771">
                  <a:moveTo>
                    <a:pt x="0" y="83385"/>
                  </a:moveTo>
                  <a:lnTo>
                    <a:pt x="83385" y="0"/>
                  </a:lnTo>
                  <a:lnTo>
                    <a:pt x="166771" y="83385"/>
                  </a:lnTo>
                  <a:lnTo>
                    <a:pt x="83385" y="166771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6060046" y="2689771"/>
              <a:ext cx="40552" cy="4055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384685" y="4616543"/>
              <a:ext cx="117986" cy="11798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6099050" y="4756257"/>
              <a:ext cx="90545" cy="9054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271885" y="4802772"/>
              <a:ext cx="75400" cy="7540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251240" y="4768064"/>
              <a:ext cx="89839" cy="8983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330586" y="3098135"/>
              <a:ext cx="89739" cy="8973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998194" y="3608932"/>
              <a:ext cx="44017" cy="4401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452488" y="4460608"/>
              <a:ext cx="113730" cy="11373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308540" y="3237118"/>
              <a:ext cx="59177" cy="5917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986747" y="4398994"/>
              <a:ext cx="90346" cy="903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6428112" y="2628375"/>
              <a:ext cx="90039" cy="9003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265751" y="3699589"/>
              <a:ext cx="55129" cy="55129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6130218" y="4475016"/>
              <a:ext cx="62005" cy="6200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440703" y="2553805"/>
              <a:ext cx="33009" cy="3300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6221698" y="2736071"/>
              <a:ext cx="89982" cy="8998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485319" y="4524472"/>
              <a:ext cx="86795" cy="867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6268999" y="3826278"/>
              <a:ext cx="90389" cy="903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6403590" y="2790341"/>
              <a:ext cx="54745" cy="54745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394303" y="2919371"/>
              <a:ext cx="89904" cy="89904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126710" y="2530523"/>
              <a:ext cx="52084" cy="52084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4753064" y="3993990"/>
              <a:ext cx="139817" cy="13981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6408375" y="4016781"/>
              <a:ext cx="94235" cy="9423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6497462" y="2719224"/>
              <a:ext cx="45789" cy="457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200135" y="4814381"/>
              <a:ext cx="43021" cy="4302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515057" y="4805968"/>
              <a:ext cx="32357" cy="3235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262992" y="4795281"/>
              <a:ext cx="53731" cy="537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6162807" y="2519773"/>
              <a:ext cx="73583" cy="7358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474464" y="4550542"/>
              <a:ext cx="89634" cy="8963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465440" y="2923820"/>
              <a:ext cx="90170" cy="9017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6040432" y="3977783"/>
              <a:ext cx="89762" cy="8976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6389784" y="4795422"/>
              <a:ext cx="90101" cy="9010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108352" y="2559619"/>
              <a:ext cx="90105" cy="901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221436" y="3251747"/>
              <a:ext cx="89480" cy="894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056999" y="4309840"/>
              <a:ext cx="135789" cy="1357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6075186" y="3757835"/>
              <a:ext cx="89827" cy="89827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015472" y="4202982"/>
              <a:ext cx="37960" cy="379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015884" y="4013413"/>
              <a:ext cx="128460" cy="128460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6006159" y="4685592"/>
              <a:ext cx="89847" cy="8984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6239008" y="2525154"/>
              <a:ext cx="90312" cy="90312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6201436" y="3792736"/>
              <a:ext cx="42933" cy="42933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6388945" y="4651343"/>
              <a:ext cx="62131" cy="621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240906" y="4773087"/>
              <a:ext cx="70629" cy="7062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349146" y="4620947"/>
              <a:ext cx="58782" cy="58782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6293565" y="4507011"/>
              <a:ext cx="89646" cy="8964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064547" y="2539824"/>
              <a:ext cx="56389" cy="5638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117055" y="2527579"/>
              <a:ext cx="90043" cy="90043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6225271" y="4766553"/>
              <a:ext cx="138675" cy="13867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6429820" y="3056615"/>
              <a:ext cx="90312" cy="90312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6183104" y="3702980"/>
              <a:ext cx="89580" cy="89580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6148980" y="3920810"/>
              <a:ext cx="98331" cy="9833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438428" y="4552798"/>
              <a:ext cx="89704" cy="89704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4866817" y="4762104"/>
              <a:ext cx="92595" cy="92595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461097" y="2578138"/>
              <a:ext cx="89719" cy="89719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412938" y="2735668"/>
              <a:ext cx="40390" cy="40390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3783057" y="2567991"/>
              <a:ext cx="87105" cy="87105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258859" y="4229802"/>
              <a:ext cx="89696" cy="89696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4692656" y="4656165"/>
              <a:ext cx="171607" cy="171607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249619" y="4726805"/>
              <a:ext cx="89889" cy="8988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497014" y="3242630"/>
              <a:ext cx="61898" cy="61898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314274" y="4293685"/>
              <a:ext cx="16908" cy="16908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127858" y="3423297"/>
              <a:ext cx="16691" cy="1669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473408" y="4811766"/>
              <a:ext cx="16179" cy="16179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481645" y="2565338"/>
              <a:ext cx="23688" cy="23688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tx176"/>
            <p:cNvSpPr/>
            <p:nvPr/>
          </p:nvSpPr>
          <p:spPr>
            <a:xfrm>
              <a:off x="4314905" y="2723041"/>
              <a:ext cx="1306012" cy="1334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chr17:43071164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4315058" y="2376961"/>
              <a:ext cx="1306012" cy="133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chr17:43093201</a:t>
              </a:r>
            </a:p>
          </p:txBody>
        </p:sp>
        <p:sp>
          <p:nvSpPr>
            <p:cNvPr id="178" name="pl178"/>
            <p:cNvSpPr/>
            <p:nvPr/>
          </p:nvSpPr>
          <p:spPr>
            <a:xfrm>
              <a:off x="2878000" y="949355"/>
              <a:ext cx="0" cy="5507491"/>
            </a:xfrm>
            <a:custGeom>
              <a:avLst/>
              <a:pathLst>
                <a:path w="0" h="5507491">
                  <a:moveTo>
                    <a:pt x="0" y="5507491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tx179"/>
            <p:cNvSpPr/>
            <p:nvPr/>
          </p:nvSpPr>
          <p:spPr>
            <a:xfrm>
              <a:off x="2448394" y="5933348"/>
              <a:ext cx="34736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-0.50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2448394" y="5360280"/>
              <a:ext cx="347364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-0.25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2499144" y="4787958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2499144" y="4214890"/>
              <a:ext cx="296614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2499144" y="3642568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2499144" y="3069873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2499144" y="2497178"/>
              <a:ext cx="296614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186" name="pl186"/>
            <p:cNvSpPr/>
            <p:nvPr/>
          </p:nvSpPr>
          <p:spPr>
            <a:xfrm>
              <a:off x="2833716" y="598815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2833716" y="541545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2833716" y="484276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2833716" y="427006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2833716" y="369737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2833716" y="312467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2833716" y="255198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2878000" y="6456846"/>
              <a:ext cx="4179929" cy="0"/>
            </a:xfrm>
            <a:custGeom>
              <a:avLst/>
              <a:pathLst>
                <a:path w="4179929" h="0">
                  <a:moveTo>
                    <a:pt x="0" y="0"/>
                  </a:moveTo>
                  <a:lnTo>
                    <a:pt x="417992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3661737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4967965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6274193" y="64568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tx197"/>
            <p:cNvSpPr/>
            <p:nvPr/>
          </p:nvSpPr>
          <p:spPr>
            <a:xfrm>
              <a:off x="3386368" y="6508355"/>
              <a:ext cx="550738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[0, 0.01]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4629046" y="6508355"/>
              <a:ext cx="677837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[0.01, 0.1[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6041203" y="6508355"/>
              <a:ext cx="465980" cy="140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[0.1, 1[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4271177" y="6683595"/>
              <a:ext cx="1393576" cy="1703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 Value Category</a:t>
              </a:r>
            </a:p>
          </p:txBody>
        </p:sp>
        <p:sp>
          <p:nvSpPr>
            <p:cNvPr id="201" name="tx201"/>
            <p:cNvSpPr/>
            <p:nvPr/>
          </p:nvSpPr>
          <p:spPr>
            <a:xfrm rot="-5400000">
              <a:off x="1652584" y="3618541"/>
              <a:ext cx="1255278" cy="16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Polyphen Score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7235065" y="2044807"/>
              <a:ext cx="1225847" cy="1660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Polyphen Label</a:t>
              </a:r>
            </a:p>
          </p:txBody>
        </p:sp>
        <p:sp>
          <p:nvSpPr>
            <p:cNvPr id="203" name="pt203"/>
            <p:cNvSpPr/>
            <p:nvPr/>
          </p:nvSpPr>
          <p:spPr>
            <a:xfrm>
              <a:off x="7307664" y="239171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7307664" y="2586566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7307664" y="2781416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tx206"/>
            <p:cNvSpPr/>
            <p:nvPr/>
          </p:nvSpPr>
          <p:spPr>
            <a:xfrm>
              <a:off x="7518483" y="2327804"/>
              <a:ext cx="457646" cy="143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benign</a:t>
              </a:r>
            </a:p>
          </p:txBody>
        </p:sp>
        <p:sp>
          <p:nvSpPr>
            <p:cNvPr id="207" name="tx207"/>
            <p:cNvSpPr/>
            <p:nvPr/>
          </p:nvSpPr>
          <p:spPr>
            <a:xfrm>
              <a:off x="7518483" y="2523695"/>
              <a:ext cx="550589" cy="1423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possibly</a:t>
              </a:r>
            </a:p>
          </p:txBody>
        </p:sp>
        <p:sp>
          <p:nvSpPr>
            <p:cNvPr id="208" name="tx208"/>
            <p:cNvSpPr/>
            <p:nvPr/>
          </p:nvSpPr>
          <p:spPr>
            <a:xfrm>
              <a:off x="7518483" y="2718545"/>
              <a:ext cx="584596" cy="1423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probably</a:t>
              </a:r>
            </a:p>
          </p:txBody>
        </p:sp>
        <p:sp>
          <p:nvSpPr>
            <p:cNvPr id="209" name="tx209"/>
            <p:cNvSpPr/>
            <p:nvPr/>
          </p:nvSpPr>
          <p:spPr>
            <a:xfrm>
              <a:off x="7235065" y="3100466"/>
              <a:ext cx="464380" cy="1275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BETA</a:t>
              </a:r>
            </a:p>
          </p:txBody>
        </p:sp>
        <p:sp>
          <p:nvSpPr>
            <p:cNvPr id="210" name="pt210"/>
            <p:cNvSpPr/>
            <p:nvPr/>
          </p:nvSpPr>
          <p:spPr>
            <a:xfrm>
              <a:off x="7295971" y="3389676"/>
              <a:ext cx="87958" cy="8795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7335451" y="3624005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7295971" y="3779375"/>
              <a:ext cx="87958" cy="8795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7279618" y="3957871"/>
              <a:ext cx="120664" cy="12066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7267070" y="4140173"/>
              <a:ext cx="145760" cy="14576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7256492" y="4331904"/>
              <a:ext cx="166917" cy="16691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tx216"/>
            <p:cNvSpPr/>
            <p:nvPr/>
          </p:nvSpPr>
          <p:spPr>
            <a:xfrm>
              <a:off x="7533404" y="3382198"/>
              <a:ext cx="135508" cy="106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7533404" y="3573699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7533404" y="3771897"/>
              <a:ext cx="84757" cy="106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7533404" y="3965928"/>
              <a:ext cx="84757" cy="106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7533404" y="4158098"/>
              <a:ext cx="84757" cy="109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7533404" y="4363161"/>
              <a:ext cx="84757" cy="106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7235065" y="4709842"/>
              <a:ext cx="958453" cy="1347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Inlier/Outlier</a:t>
              </a:r>
            </a:p>
          </p:txBody>
        </p:sp>
        <p:sp>
          <p:nvSpPr>
            <p:cNvPr id="223" name="pt223"/>
            <p:cNvSpPr/>
            <p:nvPr/>
          </p:nvSpPr>
          <p:spPr>
            <a:xfrm>
              <a:off x="7307664" y="50254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7307664" y="5220261"/>
              <a:ext cx="49651" cy="49651"/>
            </a:xfrm>
            <a:custGeom>
              <a:avLst/>
              <a:pathLst>
                <a:path w="49651" h="49651">
                  <a:moveTo>
                    <a:pt x="0" y="24825"/>
                  </a:moveTo>
                  <a:lnTo>
                    <a:pt x="24825" y="0"/>
                  </a:lnTo>
                  <a:lnTo>
                    <a:pt x="49651" y="24825"/>
                  </a:lnTo>
                  <a:lnTo>
                    <a:pt x="24825" y="49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tx225"/>
            <p:cNvSpPr/>
            <p:nvPr/>
          </p:nvSpPr>
          <p:spPr>
            <a:xfrm>
              <a:off x="7518483" y="4992753"/>
              <a:ext cx="330324" cy="112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7518483" y="5184253"/>
              <a:ext cx="448865" cy="115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Outlier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2878000" y="621074"/>
              <a:ext cx="6391870" cy="194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BRCA1,Rare cancer,Polyphen Score,Variants by P Value Category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>yvesgreatti</cp:lastModifiedBy>
  <cp:revision>5</cp:revision>
  <dcterms:created xsi:type="dcterms:W3CDTF">2015-07-14T21:05:00Z</dcterms:created>
  <dcterms:modified xsi:type="dcterms:W3CDTF">2024-01-21T09:29:25Z</dcterms:modified>
</cp:coreProperties>
</file>