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786409" y="5939385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786409" y="5921850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786409" y="5950270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786409" y="506246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78640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78640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786409" y="5921850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786409" y="566864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786409" y="5921850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521340" y="521785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521340" y="5625084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521340" y="602610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521340" y="521785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521340" y="602610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521340" y="6048562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521340" y="521785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521340" y="5682244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521340" y="602610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256270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256270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256270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256270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256270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256270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256270" y="6033805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256270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256270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256270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7256270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256270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256270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256270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256270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256270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256270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256270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256270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256270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256270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817704" y="1906901"/>
              <a:ext cx="5551776" cy="0"/>
            </a:xfrm>
            <a:custGeom>
              <a:avLst/>
              <a:pathLst>
                <a:path w="5551776" h="0">
                  <a:moveTo>
                    <a:pt x="0" y="0"/>
                  </a:moveTo>
                  <a:lnTo>
                    <a:pt x="5551776" y="0"/>
                  </a:lnTo>
                  <a:lnTo>
                    <a:pt x="55517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873071" y="5945804"/>
              <a:ext cx="629961" cy="64361"/>
            </a:xfrm>
            <a:custGeom>
              <a:avLst/>
              <a:pathLst>
                <a:path w="629961" h="64361">
                  <a:moveTo>
                    <a:pt x="629961" y="0"/>
                  </a:moveTo>
                  <a:lnTo>
                    <a:pt x="0" y="64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868569" y="5564719"/>
              <a:ext cx="406807" cy="419176"/>
            </a:xfrm>
            <a:custGeom>
              <a:avLst/>
              <a:pathLst>
                <a:path w="406807" h="419176">
                  <a:moveTo>
                    <a:pt x="406807" y="0"/>
                  </a:moveTo>
                  <a:lnTo>
                    <a:pt x="0" y="419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805400" y="5648020"/>
              <a:ext cx="46244" cy="80643"/>
            </a:xfrm>
            <a:custGeom>
              <a:avLst/>
              <a:pathLst>
                <a:path w="46244" h="80643">
                  <a:moveTo>
                    <a:pt x="0" y="0"/>
                  </a:moveTo>
                  <a:lnTo>
                    <a:pt x="46244" y="80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443055" y="5654318"/>
              <a:ext cx="404550" cy="330744"/>
            </a:xfrm>
            <a:custGeom>
              <a:avLst/>
              <a:pathLst>
                <a:path w="404550" h="330744">
                  <a:moveTo>
                    <a:pt x="0" y="0"/>
                  </a:moveTo>
                  <a:lnTo>
                    <a:pt x="404550" y="3307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167058" y="4892122"/>
              <a:ext cx="416116" cy="388268"/>
            </a:xfrm>
            <a:custGeom>
              <a:avLst/>
              <a:pathLst>
                <a:path w="416116" h="388268">
                  <a:moveTo>
                    <a:pt x="0" y="0"/>
                  </a:moveTo>
                  <a:lnTo>
                    <a:pt x="416116" y="388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569369" y="5558093"/>
              <a:ext cx="21823" cy="125448"/>
            </a:xfrm>
            <a:custGeom>
              <a:avLst/>
              <a:pathLst>
                <a:path w="21823" h="125448">
                  <a:moveTo>
                    <a:pt x="0" y="0"/>
                  </a:moveTo>
                  <a:lnTo>
                    <a:pt x="21823" y="125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593714" y="4968530"/>
              <a:ext cx="2677" cy="307593"/>
            </a:xfrm>
            <a:custGeom>
              <a:avLst/>
              <a:pathLst>
                <a:path w="2677" h="307593">
                  <a:moveTo>
                    <a:pt x="2677" y="0"/>
                  </a:moveTo>
                  <a:lnTo>
                    <a:pt x="0" y="307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488365" y="6108182"/>
              <a:ext cx="94911" cy="90371"/>
            </a:xfrm>
            <a:custGeom>
              <a:avLst/>
              <a:pathLst>
                <a:path w="94911" h="90371">
                  <a:moveTo>
                    <a:pt x="0" y="90371"/>
                  </a:moveTo>
                  <a:lnTo>
                    <a:pt x="949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514469" y="5215359"/>
              <a:ext cx="68767" cy="64968"/>
            </a:xfrm>
            <a:custGeom>
              <a:avLst/>
              <a:pathLst>
                <a:path w="68767" h="64968">
                  <a:moveTo>
                    <a:pt x="0" y="0"/>
                  </a:moveTo>
                  <a:lnTo>
                    <a:pt x="68767" y="649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78475" y="5651231"/>
              <a:ext cx="301397" cy="98769"/>
            </a:xfrm>
            <a:custGeom>
              <a:avLst/>
              <a:pathLst>
                <a:path w="301397" h="98769">
                  <a:moveTo>
                    <a:pt x="0" y="0"/>
                  </a:moveTo>
                  <a:lnTo>
                    <a:pt x="301397" y="987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489645" y="5971755"/>
              <a:ext cx="94947" cy="115642"/>
            </a:xfrm>
            <a:custGeom>
              <a:avLst/>
              <a:pathLst>
                <a:path w="94947" h="115642">
                  <a:moveTo>
                    <a:pt x="0" y="0"/>
                  </a:moveTo>
                  <a:lnTo>
                    <a:pt x="94947" y="115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020702" y="5176091"/>
              <a:ext cx="303098" cy="848875"/>
            </a:xfrm>
            <a:custGeom>
              <a:avLst/>
              <a:pathLst>
                <a:path w="303098" h="848875">
                  <a:moveTo>
                    <a:pt x="0" y="0"/>
                  </a:moveTo>
                  <a:lnTo>
                    <a:pt x="303098" y="848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213009" y="6141233"/>
              <a:ext cx="103508" cy="67516"/>
            </a:xfrm>
            <a:custGeom>
              <a:avLst/>
              <a:pathLst>
                <a:path w="103508" h="67516">
                  <a:moveTo>
                    <a:pt x="0" y="67516"/>
                  </a:moveTo>
                  <a:lnTo>
                    <a:pt x="1035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733624" y="6135776"/>
              <a:ext cx="580620" cy="96536"/>
            </a:xfrm>
            <a:custGeom>
              <a:avLst/>
              <a:pathLst>
                <a:path w="580620" h="96536">
                  <a:moveTo>
                    <a:pt x="0" y="96536"/>
                  </a:moveTo>
                  <a:lnTo>
                    <a:pt x="5806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191003" y="5457273"/>
              <a:ext cx="134291" cy="567281"/>
            </a:xfrm>
            <a:custGeom>
              <a:avLst/>
              <a:pathLst>
                <a:path w="134291" h="567281">
                  <a:moveTo>
                    <a:pt x="0" y="0"/>
                  </a:moveTo>
                  <a:lnTo>
                    <a:pt x="134291" y="5672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333502" y="5745968"/>
              <a:ext cx="125443" cy="330965"/>
            </a:xfrm>
            <a:custGeom>
              <a:avLst/>
              <a:pathLst>
                <a:path w="125443" h="330965">
                  <a:moveTo>
                    <a:pt x="125443" y="0"/>
                  </a:moveTo>
                  <a:lnTo>
                    <a:pt x="0" y="330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213399" y="5164991"/>
              <a:ext cx="1104134" cy="915963"/>
            </a:xfrm>
            <a:custGeom>
              <a:avLst/>
              <a:pathLst>
                <a:path w="1104134" h="915963">
                  <a:moveTo>
                    <a:pt x="0" y="0"/>
                  </a:moveTo>
                  <a:lnTo>
                    <a:pt x="1104134" y="915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7332812" y="5367236"/>
              <a:ext cx="232846" cy="725460"/>
            </a:xfrm>
            <a:custGeom>
              <a:avLst/>
              <a:pathLst>
                <a:path w="232846" h="725460">
                  <a:moveTo>
                    <a:pt x="232846" y="0"/>
                  </a:moveTo>
                  <a:lnTo>
                    <a:pt x="0" y="725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774783" y="4795596"/>
              <a:ext cx="548013" cy="1229745"/>
            </a:xfrm>
            <a:custGeom>
              <a:avLst/>
              <a:pathLst>
                <a:path w="548013" h="1229745">
                  <a:moveTo>
                    <a:pt x="0" y="0"/>
                  </a:moveTo>
                  <a:lnTo>
                    <a:pt x="548013" y="12297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047805" y="6137999"/>
              <a:ext cx="267033" cy="89702"/>
            </a:xfrm>
            <a:custGeom>
              <a:avLst/>
              <a:pathLst>
                <a:path w="267033" h="89702">
                  <a:moveTo>
                    <a:pt x="0" y="89702"/>
                  </a:moveTo>
                  <a:lnTo>
                    <a:pt x="2670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331565" y="5163462"/>
              <a:ext cx="191526" cy="861052"/>
            </a:xfrm>
            <a:custGeom>
              <a:avLst/>
              <a:pathLst>
                <a:path w="191526" h="861052">
                  <a:moveTo>
                    <a:pt x="191526" y="0"/>
                  </a:moveTo>
                  <a:lnTo>
                    <a:pt x="0" y="861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339993" y="6141948"/>
              <a:ext cx="77454" cy="57711"/>
            </a:xfrm>
            <a:custGeom>
              <a:avLst/>
              <a:pathLst>
                <a:path w="77454" h="57711">
                  <a:moveTo>
                    <a:pt x="77454" y="577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334803" y="5081874"/>
              <a:ext cx="495939" cy="995589"/>
            </a:xfrm>
            <a:custGeom>
              <a:avLst/>
              <a:pathLst>
                <a:path w="495939" h="995589">
                  <a:moveTo>
                    <a:pt x="495939" y="0"/>
                  </a:moveTo>
                  <a:lnTo>
                    <a:pt x="0" y="995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369450" y="6134901"/>
              <a:ext cx="944667" cy="98298"/>
            </a:xfrm>
            <a:custGeom>
              <a:avLst/>
              <a:pathLst>
                <a:path w="944667" h="98298">
                  <a:moveTo>
                    <a:pt x="0" y="98298"/>
                  </a:moveTo>
                  <a:lnTo>
                    <a:pt x="9446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342731" y="6136142"/>
              <a:ext cx="495986" cy="95662"/>
            </a:xfrm>
            <a:custGeom>
              <a:avLst/>
              <a:pathLst>
                <a:path w="495986" h="95662">
                  <a:moveTo>
                    <a:pt x="495986" y="956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776677" y="5364654"/>
              <a:ext cx="542857" cy="662566"/>
            </a:xfrm>
            <a:custGeom>
              <a:avLst/>
              <a:pathLst>
                <a:path w="542857" h="662566">
                  <a:moveTo>
                    <a:pt x="0" y="0"/>
                  </a:moveTo>
                  <a:lnTo>
                    <a:pt x="542857" y="662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477189" y="5641080"/>
              <a:ext cx="838904" cy="485133"/>
            </a:xfrm>
            <a:custGeom>
              <a:avLst/>
              <a:pathLst>
                <a:path w="838904" h="485133">
                  <a:moveTo>
                    <a:pt x="0" y="0"/>
                  </a:moveTo>
                  <a:lnTo>
                    <a:pt x="838904" y="485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341856" y="5944654"/>
              <a:ext cx="446408" cy="183274"/>
            </a:xfrm>
            <a:custGeom>
              <a:avLst/>
              <a:pathLst>
                <a:path w="446408" h="183274">
                  <a:moveTo>
                    <a:pt x="446408" y="0"/>
                  </a:moveTo>
                  <a:lnTo>
                    <a:pt x="0" y="1832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935529" y="5665419"/>
              <a:ext cx="383340" cy="414220"/>
            </a:xfrm>
            <a:custGeom>
              <a:avLst/>
              <a:pathLst>
                <a:path w="383340" h="414220">
                  <a:moveTo>
                    <a:pt x="0" y="0"/>
                  </a:moveTo>
                  <a:lnTo>
                    <a:pt x="383340" y="4142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289118" y="4879946"/>
              <a:ext cx="38929" cy="1144265"/>
            </a:xfrm>
            <a:custGeom>
              <a:avLst/>
              <a:pathLst>
                <a:path w="38929" h="1144265">
                  <a:moveTo>
                    <a:pt x="0" y="0"/>
                  </a:moveTo>
                  <a:lnTo>
                    <a:pt x="38929" y="11442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334053" y="4872927"/>
              <a:ext cx="515037" cy="1204214"/>
            </a:xfrm>
            <a:custGeom>
              <a:avLst/>
              <a:pathLst>
                <a:path w="515037" h="1204214">
                  <a:moveTo>
                    <a:pt x="515037" y="0"/>
                  </a:moveTo>
                  <a:lnTo>
                    <a:pt x="0" y="1204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238018" y="5983128"/>
              <a:ext cx="83221" cy="138180"/>
            </a:xfrm>
            <a:custGeom>
              <a:avLst/>
              <a:pathLst>
                <a:path w="83221" h="138180">
                  <a:moveTo>
                    <a:pt x="0" y="0"/>
                  </a:moveTo>
                  <a:lnTo>
                    <a:pt x="83221" y="1381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503032" y="5847874"/>
              <a:ext cx="388636" cy="195116"/>
            </a:xfrm>
            <a:custGeom>
              <a:avLst/>
              <a:pathLst>
                <a:path w="388636" h="195116">
                  <a:moveTo>
                    <a:pt x="27431" y="195116"/>
                  </a:moveTo>
                  <a:lnTo>
                    <a:pt x="361204" y="195116"/>
                  </a:lnTo>
                  <a:lnTo>
                    <a:pt x="360099" y="195094"/>
                  </a:lnTo>
                  <a:lnTo>
                    <a:pt x="364510" y="194916"/>
                  </a:lnTo>
                  <a:lnTo>
                    <a:pt x="368836" y="194033"/>
                  </a:lnTo>
                  <a:lnTo>
                    <a:pt x="372964" y="192467"/>
                  </a:lnTo>
                  <a:lnTo>
                    <a:pt x="376787" y="190260"/>
                  </a:lnTo>
                  <a:lnTo>
                    <a:pt x="380207" y="187468"/>
                  </a:lnTo>
                  <a:lnTo>
                    <a:pt x="383134" y="184163"/>
                  </a:lnTo>
                  <a:lnTo>
                    <a:pt x="385494" y="180432"/>
                  </a:lnTo>
                  <a:lnTo>
                    <a:pt x="387224" y="176371"/>
                  </a:lnTo>
                  <a:lnTo>
                    <a:pt x="388281" y="172084"/>
                  </a:lnTo>
                  <a:lnTo>
                    <a:pt x="388636" y="167684"/>
                  </a:lnTo>
                  <a:lnTo>
                    <a:pt x="388636" y="27432"/>
                  </a:lnTo>
                  <a:lnTo>
                    <a:pt x="388281" y="23031"/>
                  </a:lnTo>
                  <a:lnTo>
                    <a:pt x="387224" y="18745"/>
                  </a:lnTo>
                  <a:lnTo>
                    <a:pt x="385494" y="14683"/>
                  </a:lnTo>
                  <a:lnTo>
                    <a:pt x="383134" y="10952"/>
                  </a:lnTo>
                  <a:lnTo>
                    <a:pt x="380207" y="7647"/>
                  </a:lnTo>
                  <a:lnTo>
                    <a:pt x="376787" y="4855"/>
                  </a:lnTo>
                  <a:lnTo>
                    <a:pt x="372964" y="2648"/>
                  </a:lnTo>
                  <a:lnTo>
                    <a:pt x="368836" y="1083"/>
                  </a:lnTo>
                  <a:lnTo>
                    <a:pt x="364510" y="200"/>
                  </a:lnTo>
                  <a:lnTo>
                    <a:pt x="3612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4548752" y="5888089"/>
              <a:ext cx="297196" cy="109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APC</a:t>
              </a:r>
            </a:p>
          </p:txBody>
        </p:sp>
        <p:sp>
          <p:nvSpPr>
            <p:cNvPr id="79" name="pg79"/>
            <p:cNvSpPr/>
            <p:nvPr/>
          </p:nvSpPr>
          <p:spPr>
            <a:xfrm>
              <a:off x="4275377" y="5456053"/>
              <a:ext cx="380519" cy="195116"/>
            </a:xfrm>
            <a:custGeom>
              <a:avLst/>
              <a:pathLst>
                <a:path w="380519" h="195116">
                  <a:moveTo>
                    <a:pt x="27431" y="195116"/>
                  </a:moveTo>
                  <a:lnTo>
                    <a:pt x="353087" y="195116"/>
                  </a:lnTo>
                  <a:lnTo>
                    <a:pt x="351983" y="195094"/>
                  </a:lnTo>
                  <a:lnTo>
                    <a:pt x="356394" y="194916"/>
                  </a:lnTo>
                  <a:lnTo>
                    <a:pt x="360720" y="194033"/>
                  </a:lnTo>
                  <a:lnTo>
                    <a:pt x="364847" y="192467"/>
                  </a:lnTo>
                  <a:lnTo>
                    <a:pt x="368671" y="190260"/>
                  </a:lnTo>
                  <a:lnTo>
                    <a:pt x="372090" y="187468"/>
                  </a:lnTo>
                  <a:lnTo>
                    <a:pt x="375018" y="184163"/>
                  </a:lnTo>
                  <a:lnTo>
                    <a:pt x="377377" y="180432"/>
                  </a:lnTo>
                  <a:lnTo>
                    <a:pt x="379108" y="176371"/>
                  </a:lnTo>
                  <a:lnTo>
                    <a:pt x="380164" y="172084"/>
                  </a:lnTo>
                  <a:lnTo>
                    <a:pt x="380519" y="167684"/>
                  </a:lnTo>
                  <a:lnTo>
                    <a:pt x="380519" y="27431"/>
                  </a:lnTo>
                  <a:lnTo>
                    <a:pt x="380164" y="23031"/>
                  </a:lnTo>
                  <a:lnTo>
                    <a:pt x="379108" y="18745"/>
                  </a:lnTo>
                  <a:lnTo>
                    <a:pt x="377377" y="14683"/>
                  </a:lnTo>
                  <a:lnTo>
                    <a:pt x="375018" y="10952"/>
                  </a:lnTo>
                  <a:lnTo>
                    <a:pt x="372090" y="7647"/>
                  </a:lnTo>
                  <a:lnTo>
                    <a:pt x="368671" y="4855"/>
                  </a:lnTo>
                  <a:lnTo>
                    <a:pt x="364847" y="2648"/>
                  </a:lnTo>
                  <a:lnTo>
                    <a:pt x="360720" y="1083"/>
                  </a:lnTo>
                  <a:lnTo>
                    <a:pt x="356394" y="200"/>
                  </a:lnTo>
                  <a:lnTo>
                    <a:pt x="35308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4321097" y="5501773"/>
              <a:ext cx="289080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RET</a:t>
              </a:r>
            </a:p>
          </p:txBody>
        </p:sp>
        <p:sp>
          <p:nvSpPr>
            <p:cNvPr id="81" name="pg81"/>
            <p:cNvSpPr/>
            <p:nvPr/>
          </p:nvSpPr>
          <p:spPr>
            <a:xfrm>
              <a:off x="3233154" y="5838691"/>
              <a:ext cx="573404" cy="195116"/>
            </a:xfrm>
            <a:custGeom>
              <a:avLst/>
              <a:pathLst>
                <a:path w="573404" h="195116">
                  <a:moveTo>
                    <a:pt x="27432" y="195116"/>
                  </a:moveTo>
                  <a:lnTo>
                    <a:pt x="545972" y="195116"/>
                  </a:lnTo>
                  <a:lnTo>
                    <a:pt x="544868" y="195094"/>
                  </a:lnTo>
                  <a:lnTo>
                    <a:pt x="549279" y="194916"/>
                  </a:lnTo>
                  <a:lnTo>
                    <a:pt x="553604" y="194033"/>
                  </a:lnTo>
                  <a:lnTo>
                    <a:pt x="557732" y="192467"/>
                  </a:lnTo>
                  <a:lnTo>
                    <a:pt x="561555" y="190260"/>
                  </a:lnTo>
                  <a:lnTo>
                    <a:pt x="564975" y="187468"/>
                  </a:lnTo>
                  <a:lnTo>
                    <a:pt x="567902" y="184163"/>
                  </a:lnTo>
                  <a:lnTo>
                    <a:pt x="570262" y="180432"/>
                  </a:lnTo>
                  <a:lnTo>
                    <a:pt x="571992" y="176371"/>
                  </a:lnTo>
                  <a:lnTo>
                    <a:pt x="573049" y="172084"/>
                  </a:lnTo>
                  <a:lnTo>
                    <a:pt x="573404" y="167684"/>
                  </a:lnTo>
                  <a:lnTo>
                    <a:pt x="573404" y="27432"/>
                  </a:lnTo>
                  <a:lnTo>
                    <a:pt x="573049" y="23031"/>
                  </a:lnTo>
                  <a:lnTo>
                    <a:pt x="571992" y="18745"/>
                  </a:lnTo>
                  <a:lnTo>
                    <a:pt x="570262" y="14683"/>
                  </a:lnTo>
                  <a:lnTo>
                    <a:pt x="567902" y="10952"/>
                  </a:lnTo>
                  <a:lnTo>
                    <a:pt x="564975" y="7647"/>
                  </a:lnTo>
                  <a:lnTo>
                    <a:pt x="561555" y="4855"/>
                  </a:lnTo>
                  <a:lnTo>
                    <a:pt x="557732" y="2648"/>
                  </a:lnTo>
                  <a:lnTo>
                    <a:pt x="553604" y="1083"/>
                  </a:lnTo>
                  <a:lnTo>
                    <a:pt x="549279" y="200"/>
                  </a:lnTo>
                  <a:lnTo>
                    <a:pt x="5459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278874" y="5878906"/>
              <a:ext cx="481964" cy="109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</a:t>
              </a:r>
            </a:p>
          </p:txBody>
        </p:sp>
        <p:sp>
          <p:nvSpPr>
            <p:cNvPr id="83" name="pg83"/>
            <p:cNvSpPr/>
            <p:nvPr/>
          </p:nvSpPr>
          <p:spPr>
            <a:xfrm>
              <a:off x="3406170" y="4872508"/>
              <a:ext cx="573404" cy="195116"/>
            </a:xfrm>
            <a:custGeom>
              <a:avLst/>
              <a:pathLst>
                <a:path w="573404" h="195116">
                  <a:moveTo>
                    <a:pt x="27432" y="195116"/>
                  </a:moveTo>
                  <a:lnTo>
                    <a:pt x="545972" y="195116"/>
                  </a:lnTo>
                  <a:lnTo>
                    <a:pt x="544868" y="195094"/>
                  </a:lnTo>
                  <a:lnTo>
                    <a:pt x="549279" y="194916"/>
                  </a:lnTo>
                  <a:lnTo>
                    <a:pt x="553604" y="194033"/>
                  </a:lnTo>
                  <a:lnTo>
                    <a:pt x="557732" y="192467"/>
                  </a:lnTo>
                  <a:lnTo>
                    <a:pt x="561555" y="190260"/>
                  </a:lnTo>
                  <a:lnTo>
                    <a:pt x="564975" y="187468"/>
                  </a:lnTo>
                  <a:lnTo>
                    <a:pt x="567902" y="184163"/>
                  </a:lnTo>
                  <a:lnTo>
                    <a:pt x="570262" y="180432"/>
                  </a:lnTo>
                  <a:lnTo>
                    <a:pt x="571992" y="176371"/>
                  </a:lnTo>
                  <a:lnTo>
                    <a:pt x="573049" y="172084"/>
                  </a:lnTo>
                  <a:lnTo>
                    <a:pt x="573404" y="167684"/>
                  </a:lnTo>
                  <a:lnTo>
                    <a:pt x="573404" y="27431"/>
                  </a:lnTo>
                  <a:lnTo>
                    <a:pt x="573049" y="23031"/>
                  </a:lnTo>
                  <a:lnTo>
                    <a:pt x="571992" y="18745"/>
                  </a:lnTo>
                  <a:lnTo>
                    <a:pt x="570262" y="14683"/>
                  </a:lnTo>
                  <a:lnTo>
                    <a:pt x="567902" y="10952"/>
                  </a:lnTo>
                  <a:lnTo>
                    <a:pt x="564975" y="7647"/>
                  </a:lnTo>
                  <a:lnTo>
                    <a:pt x="561555" y="4855"/>
                  </a:lnTo>
                  <a:lnTo>
                    <a:pt x="557732" y="2648"/>
                  </a:lnTo>
                  <a:lnTo>
                    <a:pt x="553604" y="1083"/>
                  </a:lnTo>
                  <a:lnTo>
                    <a:pt x="549279" y="200"/>
                  </a:lnTo>
                  <a:lnTo>
                    <a:pt x="5459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51890" y="4912723"/>
              <a:ext cx="481964" cy="109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BRCA2</a:t>
              </a:r>
            </a:p>
          </p:txBody>
        </p:sp>
        <p:sp>
          <p:nvSpPr>
            <p:cNvPr id="85" name="pg85"/>
            <p:cNvSpPr/>
            <p:nvPr/>
          </p:nvSpPr>
          <p:spPr>
            <a:xfrm>
              <a:off x="3920304" y="6136209"/>
              <a:ext cx="541433" cy="195116"/>
            </a:xfrm>
            <a:custGeom>
              <a:avLst/>
              <a:pathLst>
                <a:path w="541433" h="195116">
                  <a:moveTo>
                    <a:pt x="27431" y="195116"/>
                  </a:moveTo>
                  <a:lnTo>
                    <a:pt x="514001" y="195116"/>
                  </a:lnTo>
                  <a:lnTo>
                    <a:pt x="512897" y="195094"/>
                  </a:lnTo>
                  <a:lnTo>
                    <a:pt x="517308" y="194916"/>
                  </a:lnTo>
                  <a:lnTo>
                    <a:pt x="521633" y="194033"/>
                  </a:lnTo>
                  <a:lnTo>
                    <a:pt x="525761" y="192467"/>
                  </a:lnTo>
                  <a:lnTo>
                    <a:pt x="529584" y="190260"/>
                  </a:lnTo>
                  <a:lnTo>
                    <a:pt x="533004" y="187468"/>
                  </a:lnTo>
                  <a:lnTo>
                    <a:pt x="535931" y="184163"/>
                  </a:lnTo>
                  <a:lnTo>
                    <a:pt x="538291" y="180432"/>
                  </a:lnTo>
                  <a:lnTo>
                    <a:pt x="540021" y="176371"/>
                  </a:lnTo>
                  <a:lnTo>
                    <a:pt x="541078" y="172084"/>
                  </a:lnTo>
                  <a:lnTo>
                    <a:pt x="541433" y="167684"/>
                  </a:lnTo>
                  <a:lnTo>
                    <a:pt x="541433" y="27431"/>
                  </a:lnTo>
                  <a:lnTo>
                    <a:pt x="541078" y="23031"/>
                  </a:lnTo>
                  <a:lnTo>
                    <a:pt x="540021" y="18745"/>
                  </a:lnTo>
                  <a:lnTo>
                    <a:pt x="538291" y="14683"/>
                  </a:lnTo>
                  <a:lnTo>
                    <a:pt x="535931" y="10952"/>
                  </a:lnTo>
                  <a:lnTo>
                    <a:pt x="533004" y="7647"/>
                  </a:lnTo>
                  <a:lnTo>
                    <a:pt x="529584" y="4855"/>
                  </a:lnTo>
                  <a:lnTo>
                    <a:pt x="525761" y="2648"/>
                  </a:lnTo>
                  <a:lnTo>
                    <a:pt x="521633" y="1083"/>
                  </a:lnTo>
                  <a:lnTo>
                    <a:pt x="517308" y="200"/>
                  </a:lnTo>
                  <a:lnTo>
                    <a:pt x="5140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966024" y="6181929"/>
              <a:ext cx="449993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PALB2</a:t>
              </a:r>
            </a:p>
          </p:txBody>
        </p:sp>
        <p:sp>
          <p:nvSpPr>
            <p:cNvPr id="87" name="pg87"/>
            <p:cNvSpPr/>
            <p:nvPr/>
          </p:nvSpPr>
          <p:spPr>
            <a:xfrm>
              <a:off x="3305572" y="6136014"/>
              <a:ext cx="493018" cy="195116"/>
            </a:xfrm>
            <a:custGeom>
              <a:avLst/>
              <a:pathLst>
                <a:path w="493018" h="195116">
                  <a:moveTo>
                    <a:pt x="27431" y="195116"/>
                  </a:moveTo>
                  <a:lnTo>
                    <a:pt x="465586" y="195116"/>
                  </a:lnTo>
                  <a:lnTo>
                    <a:pt x="464481" y="195094"/>
                  </a:lnTo>
                  <a:lnTo>
                    <a:pt x="468892" y="194916"/>
                  </a:lnTo>
                  <a:lnTo>
                    <a:pt x="473218" y="194033"/>
                  </a:lnTo>
                  <a:lnTo>
                    <a:pt x="477346" y="192467"/>
                  </a:lnTo>
                  <a:lnTo>
                    <a:pt x="481169" y="190260"/>
                  </a:lnTo>
                  <a:lnTo>
                    <a:pt x="484589" y="187468"/>
                  </a:lnTo>
                  <a:lnTo>
                    <a:pt x="487516" y="184163"/>
                  </a:lnTo>
                  <a:lnTo>
                    <a:pt x="489876" y="180432"/>
                  </a:lnTo>
                  <a:lnTo>
                    <a:pt x="491606" y="176371"/>
                  </a:lnTo>
                  <a:lnTo>
                    <a:pt x="492663" y="172084"/>
                  </a:lnTo>
                  <a:lnTo>
                    <a:pt x="493018" y="167684"/>
                  </a:lnTo>
                  <a:lnTo>
                    <a:pt x="493018" y="27431"/>
                  </a:lnTo>
                  <a:lnTo>
                    <a:pt x="492663" y="23031"/>
                  </a:lnTo>
                  <a:lnTo>
                    <a:pt x="491606" y="18745"/>
                  </a:lnTo>
                  <a:lnTo>
                    <a:pt x="489876" y="14683"/>
                  </a:lnTo>
                  <a:lnTo>
                    <a:pt x="487516" y="10952"/>
                  </a:lnTo>
                  <a:lnTo>
                    <a:pt x="484589" y="7647"/>
                  </a:lnTo>
                  <a:lnTo>
                    <a:pt x="481169" y="4855"/>
                  </a:lnTo>
                  <a:lnTo>
                    <a:pt x="477346" y="2648"/>
                  </a:lnTo>
                  <a:lnTo>
                    <a:pt x="473218" y="1083"/>
                  </a:lnTo>
                  <a:lnTo>
                    <a:pt x="468892" y="200"/>
                  </a:lnTo>
                  <a:lnTo>
                    <a:pt x="46558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3351292" y="6175876"/>
              <a:ext cx="401578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SDHB</a:t>
              </a:r>
            </a:p>
          </p:txBody>
        </p:sp>
        <p:sp>
          <p:nvSpPr>
            <p:cNvPr id="89" name="pg89"/>
            <p:cNvSpPr/>
            <p:nvPr/>
          </p:nvSpPr>
          <p:spPr>
            <a:xfrm>
              <a:off x="3915893" y="5755918"/>
              <a:ext cx="493018" cy="195116"/>
            </a:xfrm>
            <a:custGeom>
              <a:avLst/>
              <a:pathLst>
                <a:path w="493018" h="195116">
                  <a:moveTo>
                    <a:pt x="27431" y="195116"/>
                  </a:moveTo>
                  <a:lnTo>
                    <a:pt x="465586" y="195116"/>
                  </a:lnTo>
                  <a:lnTo>
                    <a:pt x="464481" y="195094"/>
                  </a:lnTo>
                  <a:lnTo>
                    <a:pt x="468892" y="194916"/>
                  </a:lnTo>
                  <a:lnTo>
                    <a:pt x="473218" y="194033"/>
                  </a:lnTo>
                  <a:lnTo>
                    <a:pt x="477346" y="192467"/>
                  </a:lnTo>
                  <a:lnTo>
                    <a:pt x="481169" y="190260"/>
                  </a:lnTo>
                  <a:lnTo>
                    <a:pt x="484589" y="187468"/>
                  </a:lnTo>
                  <a:lnTo>
                    <a:pt x="487516" y="184163"/>
                  </a:lnTo>
                  <a:lnTo>
                    <a:pt x="489876" y="180432"/>
                  </a:lnTo>
                  <a:lnTo>
                    <a:pt x="491606" y="176371"/>
                  </a:lnTo>
                  <a:lnTo>
                    <a:pt x="492663" y="172084"/>
                  </a:lnTo>
                  <a:lnTo>
                    <a:pt x="493018" y="167684"/>
                  </a:lnTo>
                  <a:lnTo>
                    <a:pt x="493018" y="27432"/>
                  </a:lnTo>
                  <a:lnTo>
                    <a:pt x="492663" y="23031"/>
                  </a:lnTo>
                  <a:lnTo>
                    <a:pt x="491606" y="18745"/>
                  </a:lnTo>
                  <a:lnTo>
                    <a:pt x="489876" y="14683"/>
                  </a:lnTo>
                  <a:lnTo>
                    <a:pt x="487516" y="10952"/>
                  </a:lnTo>
                  <a:lnTo>
                    <a:pt x="484589" y="7647"/>
                  </a:lnTo>
                  <a:lnTo>
                    <a:pt x="481169" y="4855"/>
                  </a:lnTo>
                  <a:lnTo>
                    <a:pt x="477346" y="2648"/>
                  </a:lnTo>
                  <a:lnTo>
                    <a:pt x="473218" y="1083"/>
                  </a:lnTo>
                  <a:lnTo>
                    <a:pt x="468892" y="200"/>
                  </a:lnTo>
                  <a:lnTo>
                    <a:pt x="46558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3961613" y="5795780"/>
              <a:ext cx="401578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MSH6</a:t>
              </a:r>
            </a:p>
          </p:txBody>
        </p:sp>
        <p:sp>
          <p:nvSpPr>
            <p:cNvPr id="91" name="pg91"/>
            <p:cNvSpPr/>
            <p:nvPr/>
          </p:nvSpPr>
          <p:spPr>
            <a:xfrm>
              <a:off x="3564249" y="5452903"/>
              <a:ext cx="460906" cy="195116"/>
            </a:xfrm>
            <a:custGeom>
              <a:avLst/>
              <a:pathLst>
                <a:path w="460906" h="195116">
                  <a:moveTo>
                    <a:pt x="27432" y="195116"/>
                  </a:moveTo>
                  <a:lnTo>
                    <a:pt x="433474" y="195116"/>
                  </a:lnTo>
                  <a:lnTo>
                    <a:pt x="432369" y="195094"/>
                  </a:lnTo>
                  <a:lnTo>
                    <a:pt x="436780" y="194916"/>
                  </a:lnTo>
                  <a:lnTo>
                    <a:pt x="441106" y="194033"/>
                  </a:lnTo>
                  <a:lnTo>
                    <a:pt x="445234" y="192467"/>
                  </a:lnTo>
                  <a:lnTo>
                    <a:pt x="449057" y="190260"/>
                  </a:lnTo>
                  <a:lnTo>
                    <a:pt x="452477" y="187468"/>
                  </a:lnTo>
                  <a:lnTo>
                    <a:pt x="455404" y="184163"/>
                  </a:lnTo>
                  <a:lnTo>
                    <a:pt x="457764" y="180432"/>
                  </a:lnTo>
                  <a:lnTo>
                    <a:pt x="459494" y="176371"/>
                  </a:lnTo>
                  <a:lnTo>
                    <a:pt x="460551" y="172084"/>
                  </a:lnTo>
                  <a:lnTo>
                    <a:pt x="460906" y="167684"/>
                  </a:lnTo>
                  <a:lnTo>
                    <a:pt x="460906" y="27432"/>
                  </a:lnTo>
                  <a:lnTo>
                    <a:pt x="460551" y="23031"/>
                  </a:lnTo>
                  <a:lnTo>
                    <a:pt x="459494" y="18745"/>
                  </a:lnTo>
                  <a:lnTo>
                    <a:pt x="457764" y="14683"/>
                  </a:lnTo>
                  <a:lnTo>
                    <a:pt x="455404" y="10952"/>
                  </a:lnTo>
                  <a:lnTo>
                    <a:pt x="452477" y="7647"/>
                  </a:lnTo>
                  <a:lnTo>
                    <a:pt x="449057" y="4855"/>
                  </a:lnTo>
                  <a:lnTo>
                    <a:pt x="445234" y="2648"/>
                  </a:lnTo>
                  <a:lnTo>
                    <a:pt x="441106" y="1083"/>
                  </a:lnTo>
                  <a:lnTo>
                    <a:pt x="436780" y="200"/>
                  </a:lnTo>
                  <a:lnTo>
                    <a:pt x="4334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3609969" y="5492765"/>
              <a:ext cx="369466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TSC1</a:t>
              </a:r>
            </a:p>
          </p:txBody>
        </p:sp>
        <p:sp>
          <p:nvSpPr>
            <p:cNvPr id="93" name="pg93"/>
            <p:cNvSpPr/>
            <p:nvPr/>
          </p:nvSpPr>
          <p:spPr>
            <a:xfrm>
              <a:off x="2982149" y="5546056"/>
              <a:ext cx="460906" cy="195116"/>
            </a:xfrm>
            <a:custGeom>
              <a:avLst/>
              <a:pathLst>
                <a:path w="460906" h="195116">
                  <a:moveTo>
                    <a:pt x="27431" y="195116"/>
                  </a:moveTo>
                  <a:lnTo>
                    <a:pt x="433474" y="195116"/>
                  </a:lnTo>
                  <a:lnTo>
                    <a:pt x="432369" y="195094"/>
                  </a:lnTo>
                  <a:lnTo>
                    <a:pt x="436780" y="194916"/>
                  </a:lnTo>
                  <a:lnTo>
                    <a:pt x="441106" y="194033"/>
                  </a:lnTo>
                  <a:lnTo>
                    <a:pt x="445234" y="192467"/>
                  </a:lnTo>
                  <a:lnTo>
                    <a:pt x="449057" y="190260"/>
                  </a:lnTo>
                  <a:lnTo>
                    <a:pt x="452477" y="187468"/>
                  </a:lnTo>
                  <a:lnTo>
                    <a:pt x="455404" y="184163"/>
                  </a:lnTo>
                  <a:lnTo>
                    <a:pt x="457764" y="180432"/>
                  </a:lnTo>
                  <a:lnTo>
                    <a:pt x="459494" y="176371"/>
                  </a:lnTo>
                  <a:lnTo>
                    <a:pt x="460551" y="172084"/>
                  </a:lnTo>
                  <a:lnTo>
                    <a:pt x="460906" y="167684"/>
                  </a:lnTo>
                  <a:lnTo>
                    <a:pt x="460906" y="27432"/>
                  </a:lnTo>
                  <a:lnTo>
                    <a:pt x="460551" y="23031"/>
                  </a:lnTo>
                  <a:lnTo>
                    <a:pt x="459494" y="18745"/>
                  </a:lnTo>
                  <a:lnTo>
                    <a:pt x="457764" y="14683"/>
                  </a:lnTo>
                  <a:lnTo>
                    <a:pt x="455404" y="10952"/>
                  </a:lnTo>
                  <a:lnTo>
                    <a:pt x="452477" y="7647"/>
                  </a:lnTo>
                  <a:lnTo>
                    <a:pt x="449057" y="4855"/>
                  </a:lnTo>
                  <a:lnTo>
                    <a:pt x="445234" y="2648"/>
                  </a:lnTo>
                  <a:lnTo>
                    <a:pt x="441106" y="1083"/>
                  </a:lnTo>
                  <a:lnTo>
                    <a:pt x="436780" y="200"/>
                  </a:lnTo>
                  <a:lnTo>
                    <a:pt x="4334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3027869" y="5585918"/>
              <a:ext cx="369466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TSC2</a:t>
              </a:r>
            </a:p>
          </p:txBody>
        </p:sp>
        <p:sp>
          <p:nvSpPr>
            <p:cNvPr id="95" name="pg95"/>
            <p:cNvSpPr/>
            <p:nvPr/>
          </p:nvSpPr>
          <p:spPr>
            <a:xfrm>
              <a:off x="4778422" y="4783793"/>
              <a:ext cx="388636" cy="195116"/>
            </a:xfrm>
            <a:custGeom>
              <a:avLst/>
              <a:pathLst>
                <a:path w="388636" h="195116">
                  <a:moveTo>
                    <a:pt x="27431" y="195116"/>
                  </a:moveTo>
                  <a:lnTo>
                    <a:pt x="361204" y="195116"/>
                  </a:lnTo>
                  <a:lnTo>
                    <a:pt x="360099" y="195094"/>
                  </a:lnTo>
                  <a:lnTo>
                    <a:pt x="364510" y="194916"/>
                  </a:lnTo>
                  <a:lnTo>
                    <a:pt x="368836" y="194033"/>
                  </a:lnTo>
                  <a:lnTo>
                    <a:pt x="372964" y="192467"/>
                  </a:lnTo>
                  <a:lnTo>
                    <a:pt x="376787" y="190260"/>
                  </a:lnTo>
                  <a:lnTo>
                    <a:pt x="380207" y="187468"/>
                  </a:lnTo>
                  <a:lnTo>
                    <a:pt x="383134" y="184163"/>
                  </a:lnTo>
                  <a:lnTo>
                    <a:pt x="385494" y="180432"/>
                  </a:lnTo>
                  <a:lnTo>
                    <a:pt x="387224" y="176371"/>
                  </a:lnTo>
                  <a:lnTo>
                    <a:pt x="388281" y="172084"/>
                  </a:lnTo>
                  <a:lnTo>
                    <a:pt x="388636" y="167684"/>
                  </a:lnTo>
                  <a:lnTo>
                    <a:pt x="388636" y="27432"/>
                  </a:lnTo>
                  <a:lnTo>
                    <a:pt x="388281" y="23031"/>
                  </a:lnTo>
                  <a:lnTo>
                    <a:pt x="387224" y="18745"/>
                  </a:lnTo>
                  <a:lnTo>
                    <a:pt x="385494" y="14683"/>
                  </a:lnTo>
                  <a:lnTo>
                    <a:pt x="383134" y="10952"/>
                  </a:lnTo>
                  <a:lnTo>
                    <a:pt x="380207" y="7647"/>
                  </a:lnTo>
                  <a:lnTo>
                    <a:pt x="376787" y="4855"/>
                  </a:lnTo>
                  <a:lnTo>
                    <a:pt x="372964" y="2648"/>
                  </a:lnTo>
                  <a:lnTo>
                    <a:pt x="368836" y="1083"/>
                  </a:lnTo>
                  <a:lnTo>
                    <a:pt x="364510" y="200"/>
                  </a:lnTo>
                  <a:lnTo>
                    <a:pt x="3612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4824142" y="4824008"/>
              <a:ext cx="297196" cy="109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APC</a:t>
              </a:r>
            </a:p>
          </p:txBody>
        </p:sp>
        <p:sp>
          <p:nvSpPr>
            <p:cNvPr id="97" name="pg97"/>
            <p:cNvSpPr/>
            <p:nvPr/>
          </p:nvSpPr>
          <p:spPr>
            <a:xfrm>
              <a:off x="5378760" y="5362977"/>
              <a:ext cx="380519" cy="195116"/>
            </a:xfrm>
            <a:custGeom>
              <a:avLst/>
              <a:pathLst>
                <a:path w="380519" h="195116">
                  <a:moveTo>
                    <a:pt x="27431" y="195116"/>
                  </a:moveTo>
                  <a:lnTo>
                    <a:pt x="353087" y="195116"/>
                  </a:lnTo>
                  <a:lnTo>
                    <a:pt x="351983" y="195094"/>
                  </a:lnTo>
                  <a:lnTo>
                    <a:pt x="356394" y="194916"/>
                  </a:lnTo>
                  <a:lnTo>
                    <a:pt x="360720" y="194033"/>
                  </a:lnTo>
                  <a:lnTo>
                    <a:pt x="364847" y="192467"/>
                  </a:lnTo>
                  <a:lnTo>
                    <a:pt x="368671" y="190260"/>
                  </a:lnTo>
                  <a:lnTo>
                    <a:pt x="372090" y="187468"/>
                  </a:lnTo>
                  <a:lnTo>
                    <a:pt x="375018" y="184163"/>
                  </a:lnTo>
                  <a:lnTo>
                    <a:pt x="377377" y="180432"/>
                  </a:lnTo>
                  <a:lnTo>
                    <a:pt x="379108" y="176371"/>
                  </a:lnTo>
                  <a:lnTo>
                    <a:pt x="380164" y="172084"/>
                  </a:lnTo>
                  <a:lnTo>
                    <a:pt x="380519" y="167684"/>
                  </a:lnTo>
                  <a:lnTo>
                    <a:pt x="380519" y="27431"/>
                  </a:lnTo>
                  <a:lnTo>
                    <a:pt x="380164" y="23031"/>
                  </a:lnTo>
                  <a:lnTo>
                    <a:pt x="379108" y="18745"/>
                  </a:lnTo>
                  <a:lnTo>
                    <a:pt x="377377" y="14683"/>
                  </a:lnTo>
                  <a:lnTo>
                    <a:pt x="375018" y="10952"/>
                  </a:lnTo>
                  <a:lnTo>
                    <a:pt x="372090" y="7647"/>
                  </a:lnTo>
                  <a:lnTo>
                    <a:pt x="368671" y="4855"/>
                  </a:lnTo>
                  <a:lnTo>
                    <a:pt x="364847" y="2648"/>
                  </a:lnTo>
                  <a:lnTo>
                    <a:pt x="360720" y="1083"/>
                  </a:lnTo>
                  <a:lnTo>
                    <a:pt x="356394" y="200"/>
                  </a:lnTo>
                  <a:lnTo>
                    <a:pt x="35308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5424480" y="5408697"/>
              <a:ext cx="289080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RET</a:t>
              </a:r>
            </a:p>
          </p:txBody>
        </p:sp>
        <p:sp>
          <p:nvSpPr>
            <p:cNvPr id="99" name="pg99"/>
            <p:cNvSpPr/>
            <p:nvPr/>
          </p:nvSpPr>
          <p:spPr>
            <a:xfrm>
              <a:off x="5586350" y="5833911"/>
              <a:ext cx="573404" cy="195116"/>
            </a:xfrm>
            <a:custGeom>
              <a:avLst/>
              <a:pathLst>
                <a:path w="573404" h="195116">
                  <a:moveTo>
                    <a:pt x="27431" y="195116"/>
                  </a:moveTo>
                  <a:lnTo>
                    <a:pt x="545972" y="195116"/>
                  </a:lnTo>
                  <a:lnTo>
                    <a:pt x="544868" y="195094"/>
                  </a:lnTo>
                  <a:lnTo>
                    <a:pt x="549279" y="194916"/>
                  </a:lnTo>
                  <a:lnTo>
                    <a:pt x="553604" y="194033"/>
                  </a:lnTo>
                  <a:lnTo>
                    <a:pt x="557732" y="192467"/>
                  </a:lnTo>
                  <a:lnTo>
                    <a:pt x="561555" y="190260"/>
                  </a:lnTo>
                  <a:lnTo>
                    <a:pt x="564975" y="187468"/>
                  </a:lnTo>
                  <a:lnTo>
                    <a:pt x="567902" y="184163"/>
                  </a:lnTo>
                  <a:lnTo>
                    <a:pt x="570262" y="180432"/>
                  </a:lnTo>
                  <a:lnTo>
                    <a:pt x="571992" y="176371"/>
                  </a:lnTo>
                  <a:lnTo>
                    <a:pt x="573049" y="172084"/>
                  </a:lnTo>
                  <a:lnTo>
                    <a:pt x="573404" y="167684"/>
                  </a:lnTo>
                  <a:lnTo>
                    <a:pt x="573404" y="27432"/>
                  </a:lnTo>
                  <a:lnTo>
                    <a:pt x="573049" y="23031"/>
                  </a:lnTo>
                  <a:lnTo>
                    <a:pt x="571992" y="18745"/>
                  </a:lnTo>
                  <a:lnTo>
                    <a:pt x="570262" y="14683"/>
                  </a:lnTo>
                  <a:lnTo>
                    <a:pt x="567902" y="10952"/>
                  </a:lnTo>
                  <a:lnTo>
                    <a:pt x="564975" y="7647"/>
                  </a:lnTo>
                  <a:lnTo>
                    <a:pt x="561555" y="4855"/>
                  </a:lnTo>
                  <a:lnTo>
                    <a:pt x="557732" y="2648"/>
                  </a:lnTo>
                  <a:lnTo>
                    <a:pt x="553604" y="1083"/>
                  </a:lnTo>
                  <a:lnTo>
                    <a:pt x="549279" y="200"/>
                  </a:lnTo>
                  <a:lnTo>
                    <a:pt x="5459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5632070" y="5874126"/>
              <a:ext cx="481964" cy="109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</a:t>
              </a:r>
            </a:p>
          </p:txBody>
        </p:sp>
        <p:sp>
          <p:nvSpPr>
            <p:cNvPr id="101" name="pg101"/>
            <p:cNvSpPr/>
            <p:nvPr/>
          </p:nvSpPr>
          <p:spPr>
            <a:xfrm>
              <a:off x="5309690" y="4773414"/>
              <a:ext cx="573404" cy="195116"/>
            </a:xfrm>
            <a:custGeom>
              <a:avLst/>
              <a:pathLst>
                <a:path w="573404" h="195116">
                  <a:moveTo>
                    <a:pt x="27432" y="195116"/>
                  </a:moveTo>
                  <a:lnTo>
                    <a:pt x="545972" y="195116"/>
                  </a:lnTo>
                  <a:lnTo>
                    <a:pt x="544868" y="195094"/>
                  </a:lnTo>
                  <a:lnTo>
                    <a:pt x="549279" y="194916"/>
                  </a:lnTo>
                  <a:lnTo>
                    <a:pt x="553604" y="194033"/>
                  </a:lnTo>
                  <a:lnTo>
                    <a:pt x="557732" y="192467"/>
                  </a:lnTo>
                  <a:lnTo>
                    <a:pt x="561555" y="190260"/>
                  </a:lnTo>
                  <a:lnTo>
                    <a:pt x="564975" y="187468"/>
                  </a:lnTo>
                  <a:lnTo>
                    <a:pt x="567902" y="184163"/>
                  </a:lnTo>
                  <a:lnTo>
                    <a:pt x="570262" y="180432"/>
                  </a:lnTo>
                  <a:lnTo>
                    <a:pt x="571992" y="176371"/>
                  </a:lnTo>
                  <a:lnTo>
                    <a:pt x="573049" y="172084"/>
                  </a:lnTo>
                  <a:lnTo>
                    <a:pt x="573404" y="167684"/>
                  </a:lnTo>
                  <a:lnTo>
                    <a:pt x="573404" y="27431"/>
                  </a:lnTo>
                  <a:lnTo>
                    <a:pt x="573049" y="23031"/>
                  </a:lnTo>
                  <a:lnTo>
                    <a:pt x="571992" y="18745"/>
                  </a:lnTo>
                  <a:lnTo>
                    <a:pt x="570262" y="14683"/>
                  </a:lnTo>
                  <a:lnTo>
                    <a:pt x="567902" y="10952"/>
                  </a:lnTo>
                  <a:lnTo>
                    <a:pt x="564975" y="7647"/>
                  </a:lnTo>
                  <a:lnTo>
                    <a:pt x="561555" y="4855"/>
                  </a:lnTo>
                  <a:lnTo>
                    <a:pt x="557732" y="2648"/>
                  </a:lnTo>
                  <a:lnTo>
                    <a:pt x="553604" y="1083"/>
                  </a:lnTo>
                  <a:lnTo>
                    <a:pt x="549279" y="200"/>
                  </a:lnTo>
                  <a:lnTo>
                    <a:pt x="5459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5355410" y="4813629"/>
              <a:ext cx="481964" cy="109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BRCA2</a:t>
              </a:r>
            </a:p>
          </p:txBody>
        </p:sp>
        <p:sp>
          <p:nvSpPr>
            <p:cNvPr id="103" name="pg103"/>
            <p:cNvSpPr/>
            <p:nvPr/>
          </p:nvSpPr>
          <p:spPr>
            <a:xfrm>
              <a:off x="4946932" y="6136059"/>
              <a:ext cx="541433" cy="195116"/>
            </a:xfrm>
            <a:custGeom>
              <a:avLst/>
              <a:pathLst>
                <a:path w="541433" h="195116">
                  <a:moveTo>
                    <a:pt x="27432" y="195116"/>
                  </a:moveTo>
                  <a:lnTo>
                    <a:pt x="514001" y="195116"/>
                  </a:lnTo>
                  <a:lnTo>
                    <a:pt x="512897" y="195094"/>
                  </a:lnTo>
                  <a:lnTo>
                    <a:pt x="517308" y="194916"/>
                  </a:lnTo>
                  <a:lnTo>
                    <a:pt x="521633" y="194033"/>
                  </a:lnTo>
                  <a:lnTo>
                    <a:pt x="525761" y="192467"/>
                  </a:lnTo>
                  <a:lnTo>
                    <a:pt x="529584" y="190260"/>
                  </a:lnTo>
                  <a:lnTo>
                    <a:pt x="533004" y="187468"/>
                  </a:lnTo>
                  <a:lnTo>
                    <a:pt x="535931" y="184163"/>
                  </a:lnTo>
                  <a:lnTo>
                    <a:pt x="538291" y="180432"/>
                  </a:lnTo>
                  <a:lnTo>
                    <a:pt x="540021" y="176371"/>
                  </a:lnTo>
                  <a:lnTo>
                    <a:pt x="541078" y="172084"/>
                  </a:lnTo>
                  <a:lnTo>
                    <a:pt x="541433" y="167684"/>
                  </a:lnTo>
                  <a:lnTo>
                    <a:pt x="541433" y="27431"/>
                  </a:lnTo>
                  <a:lnTo>
                    <a:pt x="541078" y="23031"/>
                  </a:lnTo>
                  <a:lnTo>
                    <a:pt x="540021" y="18745"/>
                  </a:lnTo>
                  <a:lnTo>
                    <a:pt x="538291" y="14683"/>
                  </a:lnTo>
                  <a:lnTo>
                    <a:pt x="535931" y="10952"/>
                  </a:lnTo>
                  <a:lnTo>
                    <a:pt x="533004" y="7647"/>
                  </a:lnTo>
                  <a:lnTo>
                    <a:pt x="529584" y="4855"/>
                  </a:lnTo>
                  <a:lnTo>
                    <a:pt x="525761" y="2648"/>
                  </a:lnTo>
                  <a:lnTo>
                    <a:pt x="521633" y="1083"/>
                  </a:lnTo>
                  <a:lnTo>
                    <a:pt x="517308" y="200"/>
                  </a:lnTo>
                  <a:lnTo>
                    <a:pt x="51400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4992652" y="6181779"/>
              <a:ext cx="449993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PALB2</a:t>
              </a:r>
            </a:p>
          </p:txBody>
        </p:sp>
        <p:sp>
          <p:nvSpPr>
            <p:cNvPr id="105" name="pg105"/>
            <p:cNvSpPr/>
            <p:nvPr/>
          </p:nvSpPr>
          <p:spPr>
            <a:xfrm>
              <a:off x="5578549" y="6136209"/>
              <a:ext cx="493018" cy="195116"/>
            </a:xfrm>
            <a:custGeom>
              <a:avLst/>
              <a:pathLst>
                <a:path w="493018" h="195116">
                  <a:moveTo>
                    <a:pt x="27431" y="195116"/>
                  </a:moveTo>
                  <a:lnTo>
                    <a:pt x="465586" y="195116"/>
                  </a:lnTo>
                  <a:lnTo>
                    <a:pt x="464481" y="195094"/>
                  </a:lnTo>
                  <a:lnTo>
                    <a:pt x="468892" y="194916"/>
                  </a:lnTo>
                  <a:lnTo>
                    <a:pt x="473218" y="194033"/>
                  </a:lnTo>
                  <a:lnTo>
                    <a:pt x="477346" y="192467"/>
                  </a:lnTo>
                  <a:lnTo>
                    <a:pt x="481169" y="190260"/>
                  </a:lnTo>
                  <a:lnTo>
                    <a:pt x="484589" y="187468"/>
                  </a:lnTo>
                  <a:lnTo>
                    <a:pt x="487516" y="184163"/>
                  </a:lnTo>
                  <a:lnTo>
                    <a:pt x="489876" y="180432"/>
                  </a:lnTo>
                  <a:lnTo>
                    <a:pt x="491606" y="176371"/>
                  </a:lnTo>
                  <a:lnTo>
                    <a:pt x="492663" y="172084"/>
                  </a:lnTo>
                  <a:lnTo>
                    <a:pt x="493018" y="167684"/>
                  </a:lnTo>
                  <a:lnTo>
                    <a:pt x="493018" y="27432"/>
                  </a:lnTo>
                  <a:lnTo>
                    <a:pt x="492663" y="23031"/>
                  </a:lnTo>
                  <a:lnTo>
                    <a:pt x="491606" y="18745"/>
                  </a:lnTo>
                  <a:lnTo>
                    <a:pt x="489876" y="14683"/>
                  </a:lnTo>
                  <a:lnTo>
                    <a:pt x="487516" y="10952"/>
                  </a:lnTo>
                  <a:lnTo>
                    <a:pt x="484589" y="7647"/>
                  </a:lnTo>
                  <a:lnTo>
                    <a:pt x="481169" y="4855"/>
                  </a:lnTo>
                  <a:lnTo>
                    <a:pt x="477346" y="2648"/>
                  </a:lnTo>
                  <a:lnTo>
                    <a:pt x="473218" y="1083"/>
                  </a:lnTo>
                  <a:lnTo>
                    <a:pt x="468892" y="200"/>
                  </a:lnTo>
                  <a:lnTo>
                    <a:pt x="46558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5624269" y="6176071"/>
              <a:ext cx="401578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SDHB</a:t>
              </a:r>
            </a:p>
          </p:txBody>
        </p:sp>
        <p:sp>
          <p:nvSpPr>
            <p:cNvPr id="107" name="pg107"/>
            <p:cNvSpPr/>
            <p:nvPr/>
          </p:nvSpPr>
          <p:spPr>
            <a:xfrm>
              <a:off x="5021451" y="5075228"/>
              <a:ext cx="493018" cy="195116"/>
            </a:xfrm>
            <a:custGeom>
              <a:avLst/>
              <a:pathLst>
                <a:path w="493018" h="195116">
                  <a:moveTo>
                    <a:pt x="27431" y="195116"/>
                  </a:moveTo>
                  <a:lnTo>
                    <a:pt x="465586" y="195116"/>
                  </a:lnTo>
                  <a:lnTo>
                    <a:pt x="464481" y="195094"/>
                  </a:lnTo>
                  <a:lnTo>
                    <a:pt x="468892" y="194916"/>
                  </a:lnTo>
                  <a:lnTo>
                    <a:pt x="473218" y="194033"/>
                  </a:lnTo>
                  <a:lnTo>
                    <a:pt x="477346" y="192467"/>
                  </a:lnTo>
                  <a:lnTo>
                    <a:pt x="481169" y="190260"/>
                  </a:lnTo>
                  <a:lnTo>
                    <a:pt x="484589" y="187468"/>
                  </a:lnTo>
                  <a:lnTo>
                    <a:pt x="487516" y="184163"/>
                  </a:lnTo>
                  <a:lnTo>
                    <a:pt x="489876" y="180432"/>
                  </a:lnTo>
                  <a:lnTo>
                    <a:pt x="491606" y="176371"/>
                  </a:lnTo>
                  <a:lnTo>
                    <a:pt x="492663" y="172084"/>
                  </a:lnTo>
                  <a:lnTo>
                    <a:pt x="493018" y="167684"/>
                  </a:lnTo>
                  <a:lnTo>
                    <a:pt x="493018" y="27431"/>
                  </a:lnTo>
                  <a:lnTo>
                    <a:pt x="492663" y="23031"/>
                  </a:lnTo>
                  <a:lnTo>
                    <a:pt x="491606" y="18745"/>
                  </a:lnTo>
                  <a:lnTo>
                    <a:pt x="489876" y="14683"/>
                  </a:lnTo>
                  <a:lnTo>
                    <a:pt x="487516" y="10952"/>
                  </a:lnTo>
                  <a:lnTo>
                    <a:pt x="484589" y="7647"/>
                  </a:lnTo>
                  <a:lnTo>
                    <a:pt x="481169" y="4855"/>
                  </a:lnTo>
                  <a:lnTo>
                    <a:pt x="477346" y="2648"/>
                  </a:lnTo>
                  <a:lnTo>
                    <a:pt x="473218" y="1083"/>
                  </a:lnTo>
                  <a:lnTo>
                    <a:pt x="468892" y="200"/>
                  </a:lnTo>
                  <a:lnTo>
                    <a:pt x="46558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5067171" y="5115091"/>
              <a:ext cx="401578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MSH6</a:t>
              </a:r>
            </a:p>
          </p:txBody>
        </p:sp>
        <p:sp>
          <p:nvSpPr>
            <p:cNvPr id="109" name="pg109"/>
            <p:cNvSpPr/>
            <p:nvPr/>
          </p:nvSpPr>
          <p:spPr>
            <a:xfrm>
              <a:off x="4817569" y="5548029"/>
              <a:ext cx="460906" cy="195116"/>
            </a:xfrm>
            <a:custGeom>
              <a:avLst/>
              <a:pathLst>
                <a:path w="460906" h="195116">
                  <a:moveTo>
                    <a:pt x="27431" y="195116"/>
                  </a:moveTo>
                  <a:lnTo>
                    <a:pt x="433474" y="195116"/>
                  </a:lnTo>
                  <a:lnTo>
                    <a:pt x="432369" y="195094"/>
                  </a:lnTo>
                  <a:lnTo>
                    <a:pt x="436780" y="194916"/>
                  </a:lnTo>
                  <a:lnTo>
                    <a:pt x="441106" y="194033"/>
                  </a:lnTo>
                  <a:lnTo>
                    <a:pt x="445234" y="192467"/>
                  </a:lnTo>
                  <a:lnTo>
                    <a:pt x="449057" y="190260"/>
                  </a:lnTo>
                  <a:lnTo>
                    <a:pt x="452477" y="187468"/>
                  </a:lnTo>
                  <a:lnTo>
                    <a:pt x="455404" y="184163"/>
                  </a:lnTo>
                  <a:lnTo>
                    <a:pt x="457764" y="180432"/>
                  </a:lnTo>
                  <a:lnTo>
                    <a:pt x="459494" y="176371"/>
                  </a:lnTo>
                  <a:lnTo>
                    <a:pt x="460551" y="172084"/>
                  </a:lnTo>
                  <a:lnTo>
                    <a:pt x="460906" y="167684"/>
                  </a:lnTo>
                  <a:lnTo>
                    <a:pt x="460906" y="27432"/>
                  </a:lnTo>
                  <a:lnTo>
                    <a:pt x="460551" y="23031"/>
                  </a:lnTo>
                  <a:lnTo>
                    <a:pt x="459494" y="18745"/>
                  </a:lnTo>
                  <a:lnTo>
                    <a:pt x="457764" y="14683"/>
                  </a:lnTo>
                  <a:lnTo>
                    <a:pt x="455404" y="10952"/>
                  </a:lnTo>
                  <a:lnTo>
                    <a:pt x="452477" y="7647"/>
                  </a:lnTo>
                  <a:lnTo>
                    <a:pt x="449057" y="4855"/>
                  </a:lnTo>
                  <a:lnTo>
                    <a:pt x="445234" y="2648"/>
                  </a:lnTo>
                  <a:lnTo>
                    <a:pt x="441106" y="1083"/>
                  </a:lnTo>
                  <a:lnTo>
                    <a:pt x="436780" y="200"/>
                  </a:lnTo>
                  <a:lnTo>
                    <a:pt x="4334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4863289" y="5587891"/>
              <a:ext cx="369466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TSC1</a:t>
              </a:r>
            </a:p>
          </p:txBody>
        </p:sp>
        <p:sp>
          <p:nvSpPr>
            <p:cNvPr id="111" name="pg111"/>
            <p:cNvSpPr/>
            <p:nvPr/>
          </p:nvSpPr>
          <p:spPr>
            <a:xfrm>
              <a:off x="5028739" y="5837703"/>
              <a:ext cx="460906" cy="195116"/>
            </a:xfrm>
            <a:custGeom>
              <a:avLst/>
              <a:pathLst>
                <a:path w="460906" h="195116">
                  <a:moveTo>
                    <a:pt x="27431" y="195116"/>
                  </a:moveTo>
                  <a:lnTo>
                    <a:pt x="433474" y="195116"/>
                  </a:lnTo>
                  <a:lnTo>
                    <a:pt x="432369" y="195094"/>
                  </a:lnTo>
                  <a:lnTo>
                    <a:pt x="436780" y="194916"/>
                  </a:lnTo>
                  <a:lnTo>
                    <a:pt x="441106" y="194033"/>
                  </a:lnTo>
                  <a:lnTo>
                    <a:pt x="445234" y="192467"/>
                  </a:lnTo>
                  <a:lnTo>
                    <a:pt x="449057" y="190260"/>
                  </a:lnTo>
                  <a:lnTo>
                    <a:pt x="452477" y="187468"/>
                  </a:lnTo>
                  <a:lnTo>
                    <a:pt x="455404" y="184163"/>
                  </a:lnTo>
                  <a:lnTo>
                    <a:pt x="457764" y="180432"/>
                  </a:lnTo>
                  <a:lnTo>
                    <a:pt x="459494" y="176371"/>
                  </a:lnTo>
                  <a:lnTo>
                    <a:pt x="460551" y="172084"/>
                  </a:lnTo>
                  <a:lnTo>
                    <a:pt x="460906" y="167684"/>
                  </a:lnTo>
                  <a:lnTo>
                    <a:pt x="460906" y="27431"/>
                  </a:lnTo>
                  <a:lnTo>
                    <a:pt x="460551" y="23031"/>
                  </a:lnTo>
                  <a:lnTo>
                    <a:pt x="459494" y="18745"/>
                  </a:lnTo>
                  <a:lnTo>
                    <a:pt x="457764" y="14683"/>
                  </a:lnTo>
                  <a:lnTo>
                    <a:pt x="455404" y="10952"/>
                  </a:lnTo>
                  <a:lnTo>
                    <a:pt x="452477" y="7647"/>
                  </a:lnTo>
                  <a:lnTo>
                    <a:pt x="449057" y="4855"/>
                  </a:lnTo>
                  <a:lnTo>
                    <a:pt x="445234" y="2648"/>
                  </a:lnTo>
                  <a:lnTo>
                    <a:pt x="441106" y="1083"/>
                  </a:lnTo>
                  <a:lnTo>
                    <a:pt x="436780" y="200"/>
                  </a:lnTo>
                  <a:lnTo>
                    <a:pt x="4334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5074459" y="5877565"/>
              <a:ext cx="369466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TSC2</a:t>
              </a:r>
            </a:p>
          </p:txBody>
        </p:sp>
        <p:sp>
          <p:nvSpPr>
            <p:cNvPr id="113" name="pg113"/>
            <p:cNvSpPr/>
            <p:nvPr/>
          </p:nvSpPr>
          <p:spPr>
            <a:xfrm>
              <a:off x="6816895" y="4980975"/>
              <a:ext cx="388636" cy="195116"/>
            </a:xfrm>
            <a:custGeom>
              <a:avLst/>
              <a:pathLst>
                <a:path w="388636" h="195116">
                  <a:moveTo>
                    <a:pt x="27432" y="195116"/>
                  </a:moveTo>
                  <a:lnTo>
                    <a:pt x="361204" y="195116"/>
                  </a:lnTo>
                  <a:lnTo>
                    <a:pt x="360099" y="195094"/>
                  </a:lnTo>
                  <a:lnTo>
                    <a:pt x="364510" y="194916"/>
                  </a:lnTo>
                  <a:lnTo>
                    <a:pt x="368836" y="194033"/>
                  </a:lnTo>
                  <a:lnTo>
                    <a:pt x="372964" y="192467"/>
                  </a:lnTo>
                  <a:lnTo>
                    <a:pt x="376787" y="190260"/>
                  </a:lnTo>
                  <a:lnTo>
                    <a:pt x="380207" y="187468"/>
                  </a:lnTo>
                  <a:lnTo>
                    <a:pt x="383134" y="184163"/>
                  </a:lnTo>
                  <a:lnTo>
                    <a:pt x="385494" y="180432"/>
                  </a:lnTo>
                  <a:lnTo>
                    <a:pt x="387224" y="176371"/>
                  </a:lnTo>
                  <a:lnTo>
                    <a:pt x="388281" y="172084"/>
                  </a:lnTo>
                  <a:lnTo>
                    <a:pt x="388636" y="167684"/>
                  </a:lnTo>
                  <a:lnTo>
                    <a:pt x="388636" y="27432"/>
                  </a:lnTo>
                  <a:lnTo>
                    <a:pt x="388281" y="23031"/>
                  </a:lnTo>
                  <a:lnTo>
                    <a:pt x="387224" y="18745"/>
                  </a:lnTo>
                  <a:lnTo>
                    <a:pt x="385494" y="14683"/>
                  </a:lnTo>
                  <a:lnTo>
                    <a:pt x="383134" y="10952"/>
                  </a:lnTo>
                  <a:lnTo>
                    <a:pt x="380207" y="7647"/>
                  </a:lnTo>
                  <a:lnTo>
                    <a:pt x="376787" y="4855"/>
                  </a:lnTo>
                  <a:lnTo>
                    <a:pt x="372964" y="2648"/>
                  </a:lnTo>
                  <a:lnTo>
                    <a:pt x="368836" y="1083"/>
                  </a:lnTo>
                  <a:lnTo>
                    <a:pt x="364510" y="200"/>
                  </a:lnTo>
                  <a:lnTo>
                    <a:pt x="36120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4"/>
            <p:cNvSpPr/>
            <p:nvPr/>
          </p:nvSpPr>
          <p:spPr>
            <a:xfrm>
              <a:off x="6862615" y="5021190"/>
              <a:ext cx="297196" cy="109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APC</a:t>
              </a:r>
            </a:p>
          </p:txBody>
        </p:sp>
        <p:sp>
          <p:nvSpPr>
            <p:cNvPr id="115" name="pg115"/>
            <p:cNvSpPr/>
            <p:nvPr/>
          </p:nvSpPr>
          <p:spPr>
            <a:xfrm>
              <a:off x="6832489" y="6136209"/>
              <a:ext cx="380520" cy="195116"/>
            </a:xfrm>
            <a:custGeom>
              <a:avLst/>
              <a:pathLst>
                <a:path w="380520" h="195116">
                  <a:moveTo>
                    <a:pt x="27431" y="195116"/>
                  </a:moveTo>
                  <a:lnTo>
                    <a:pt x="353088" y="195116"/>
                  </a:lnTo>
                  <a:lnTo>
                    <a:pt x="351983" y="195094"/>
                  </a:lnTo>
                  <a:lnTo>
                    <a:pt x="356394" y="194916"/>
                  </a:lnTo>
                  <a:lnTo>
                    <a:pt x="360720" y="194033"/>
                  </a:lnTo>
                  <a:lnTo>
                    <a:pt x="364847" y="192467"/>
                  </a:lnTo>
                  <a:lnTo>
                    <a:pt x="368671" y="190260"/>
                  </a:lnTo>
                  <a:lnTo>
                    <a:pt x="372090" y="187468"/>
                  </a:lnTo>
                  <a:lnTo>
                    <a:pt x="375018" y="184163"/>
                  </a:lnTo>
                  <a:lnTo>
                    <a:pt x="377377" y="180432"/>
                  </a:lnTo>
                  <a:lnTo>
                    <a:pt x="379108" y="176371"/>
                  </a:lnTo>
                  <a:lnTo>
                    <a:pt x="380164" y="172084"/>
                  </a:lnTo>
                  <a:lnTo>
                    <a:pt x="380520" y="167684"/>
                  </a:lnTo>
                  <a:lnTo>
                    <a:pt x="380520" y="27432"/>
                  </a:lnTo>
                  <a:lnTo>
                    <a:pt x="380164" y="23031"/>
                  </a:lnTo>
                  <a:lnTo>
                    <a:pt x="379108" y="18745"/>
                  </a:lnTo>
                  <a:lnTo>
                    <a:pt x="377377" y="14683"/>
                  </a:lnTo>
                  <a:lnTo>
                    <a:pt x="375018" y="10952"/>
                  </a:lnTo>
                  <a:lnTo>
                    <a:pt x="372090" y="7647"/>
                  </a:lnTo>
                  <a:lnTo>
                    <a:pt x="368671" y="4855"/>
                  </a:lnTo>
                  <a:lnTo>
                    <a:pt x="364847" y="2648"/>
                  </a:lnTo>
                  <a:lnTo>
                    <a:pt x="360720" y="1083"/>
                  </a:lnTo>
                  <a:lnTo>
                    <a:pt x="356394" y="200"/>
                  </a:lnTo>
                  <a:lnTo>
                    <a:pt x="35308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6878209" y="6181929"/>
              <a:ext cx="289080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RET</a:t>
              </a:r>
            </a:p>
          </p:txBody>
        </p:sp>
        <p:sp>
          <p:nvSpPr>
            <p:cNvPr id="117" name="pg117"/>
            <p:cNvSpPr/>
            <p:nvPr/>
          </p:nvSpPr>
          <p:spPr>
            <a:xfrm>
              <a:off x="6160219" y="6136209"/>
              <a:ext cx="573404" cy="195116"/>
            </a:xfrm>
            <a:custGeom>
              <a:avLst/>
              <a:pathLst>
                <a:path w="573404" h="195116">
                  <a:moveTo>
                    <a:pt x="27432" y="195116"/>
                  </a:moveTo>
                  <a:lnTo>
                    <a:pt x="545972" y="195116"/>
                  </a:lnTo>
                  <a:lnTo>
                    <a:pt x="544868" y="195094"/>
                  </a:lnTo>
                  <a:lnTo>
                    <a:pt x="549279" y="194916"/>
                  </a:lnTo>
                  <a:lnTo>
                    <a:pt x="553604" y="194033"/>
                  </a:lnTo>
                  <a:lnTo>
                    <a:pt x="557732" y="192467"/>
                  </a:lnTo>
                  <a:lnTo>
                    <a:pt x="561555" y="190260"/>
                  </a:lnTo>
                  <a:lnTo>
                    <a:pt x="564975" y="187468"/>
                  </a:lnTo>
                  <a:lnTo>
                    <a:pt x="567902" y="184163"/>
                  </a:lnTo>
                  <a:lnTo>
                    <a:pt x="570262" y="180432"/>
                  </a:lnTo>
                  <a:lnTo>
                    <a:pt x="571992" y="176371"/>
                  </a:lnTo>
                  <a:lnTo>
                    <a:pt x="573049" y="172084"/>
                  </a:lnTo>
                  <a:lnTo>
                    <a:pt x="573404" y="167684"/>
                  </a:lnTo>
                  <a:lnTo>
                    <a:pt x="573404" y="27432"/>
                  </a:lnTo>
                  <a:lnTo>
                    <a:pt x="573049" y="23031"/>
                  </a:lnTo>
                  <a:lnTo>
                    <a:pt x="571992" y="18745"/>
                  </a:lnTo>
                  <a:lnTo>
                    <a:pt x="570262" y="14683"/>
                  </a:lnTo>
                  <a:lnTo>
                    <a:pt x="567902" y="10952"/>
                  </a:lnTo>
                  <a:lnTo>
                    <a:pt x="564975" y="7647"/>
                  </a:lnTo>
                  <a:lnTo>
                    <a:pt x="561555" y="4855"/>
                  </a:lnTo>
                  <a:lnTo>
                    <a:pt x="557732" y="2648"/>
                  </a:lnTo>
                  <a:lnTo>
                    <a:pt x="553604" y="1083"/>
                  </a:lnTo>
                  <a:lnTo>
                    <a:pt x="549279" y="200"/>
                  </a:lnTo>
                  <a:lnTo>
                    <a:pt x="5459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6205939" y="6176424"/>
              <a:ext cx="481964" cy="109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</a:t>
              </a:r>
            </a:p>
          </p:txBody>
        </p:sp>
        <p:sp>
          <p:nvSpPr>
            <p:cNvPr id="119" name="pg119"/>
            <p:cNvSpPr/>
            <p:nvPr/>
          </p:nvSpPr>
          <p:spPr>
            <a:xfrm>
              <a:off x="6900562" y="5262156"/>
              <a:ext cx="573404" cy="195116"/>
            </a:xfrm>
            <a:custGeom>
              <a:avLst/>
              <a:pathLst>
                <a:path w="573404" h="195116">
                  <a:moveTo>
                    <a:pt x="27431" y="195116"/>
                  </a:moveTo>
                  <a:lnTo>
                    <a:pt x="545972" y="195116"/>
                  </a:lnTo>
                  <a:lnTo>
                    <a:pt x="544868" y="195094"/>
                  </a:lnTo>
                  <a:lnTo>
                    <a:pt x="549279" y="194916"/>
                  </a:lnTo>
                  <a:lnTo>
                    <a:pt x="553604" y="194033"/>
                  </a:lnTo>
                  <a:lnTo>
                    <a:pt x="557732" y="192467"/>
                  </a:lnTo>
                  <a:lnTo>
                    <a:pt x="561555" y="190260"/>
                  </a:lnTo>
                  <a:lnTo>
                    <a:pt x="564975" y="187468"/>
                  </a:lnTo>
                  <a:lnTo>
                    <a:pt x="567902" y="184163"/>
                  </a:lnTo>
                  <a:lnTo>
                    <a:pt x="570262" y="180432"/>
                  </a:lnTo>
                  <a:lnTo>
                    <a:pt x="571992" y="176371"/>
                  </a:lnTo>
                  <a:lnTo>
                    <a:pt x="573049" y="172084"/>
                  </a:lnTo>
                  <a:lnTo>
                    <a:pt x="573404" y="167684"/>
                  </a:lnTo>
                  <a:lnTo>
                    <a:pt x="573404" y="27432"/>
                  </a:lnTo>
                  <a:lnTo>
                    <a:pt x="573049" y="23031"/>
                  </a:lnTo>
                  <a:lnTo>
                    <a:pt x="571992" y="18745"/>
                  </a:lnTo>
                  <a:lnTo>
                    <a:pt x="570262" y="14683"/>
                  </a:lnTo>
                  <a:lnTo>
                    <a:pt x="567902" y="10952"/>
                  </a:lnTo>
                  <a:lnTo>
                    <a:pt x="564975" y="7647"/>
                  </a:lnTo>
                  <a:lnTo>
                    <a:pt x="561555" y="4855"/>
                  </a:lnTo>
                  <a:lnTo>
                    <a:pt x="557732" y="2648"/>
                  </a:lnTo>
                  <a:lnTo>
                    <a:pt x="553604" y="1083"/>
                  </a:lnTo>
                  <a:lnTo>
                    <a:pt x="549279" y="200"/>
                  </a:lnTo>
                  <a:lnTo>
                    <a:pt x="5459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>
              <a:off x="6946282" y="5302372"/>
              <a:ext cx="481964" cy="109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BRCA2</a:t>
              </a:r>
            </a:p>
          </p:txBody>
        </p:sp>
        <p:sp>
          <p:nvSpPr>
            <p:cNvPr id="121" name="pg121"/>
            <p:cNvSpPr/>
            <p:nvPr/>
          </p:nvSpPr>
          <p:spPr>
            <a:xfrm>
              <a:off x="7197949" y="5550852"/>
              <a:ext cx="541433" cy="195116"/>
            </a:xfrm>
            <a:custGeom>
              <a:avLst/>
              <a:pathLst>
                <a:path w="541433" h="195116">
                  <a:moveTo>
                    <a:pt x="27431" y="195116"/>
                  </a:moveTo>
                  <a:lnTo>
                    <a:pt x="514001" y="195116"/>
                  </a:lnTo>
                  <a:lnTo>
                    <a:pt x="512897" y="195094"/>
                  </a:lnTo>
                  <a:lnTo>
                    <a:pt x="517308" y="194916"/>
                  </a:lnTo>
                  <a:lnTo>
                    <a:pt x="521633" y="194033"/>
                  </a:lnTo>
                  <a:lnTo>
                    <a:pt x="525761" y="192467"/>
                  </a:lnTo>
                  <a:lnTo>
                    <a:pt x="529584" y="190260"/>
                  </a:lnTo>
                  <a:lnTo>
                    <a:pt x="533004" y="187468"/>
                  </a:lnTo>
                  <a:lnTo>
                    <a:pt x="535931" y="184163"/>
                  </a:lnTo>
                  <a:lnTo>
                    <a:pt x="538291" y="180432"/>
                  </a:lnTo>
                  <a:lnTo>
                    <a:pt x="540021" y="176371"/>
                  </a:lnTo>
                  <a:lnTo>
                    <a:pt x="541078" y="172084"/>
                  </a:lnTo>
                  <a:lnTo>
                    <a:pt x="541433" y="167684"/>
                  </a:lnTo>
                  <a:lnTo>
                    <a:pt x="541433" y="27432"/>
                  </a:lnTo>
                  <a:lnTo>
                    <a:pt x="541078" y="23031"/>
                  </a:lnTo>
                  <a:lnTo>
                    <a:pt x="540021" y="18745"/>
                  </a:lnTo>
                  <a:lnTo>
                    <a:pt x="538291" y="14683"/>
                  </a:lnTo>
                  <a:lnTo>
                    <a:pt x="535931" y="10952"/>
                  </a:lnTo>
                  <a:lnTo>
                    <a:pt x="533004" y="7647"/>
                  </a:lnTo>
                  <a:lnTo>
                    <a:pt x="529584" y="4855"/>
                  </a:lnTo>
                  <a:lnTo>
                    <a:pt x="525761" y="2648"/>
                  </a:lnTo>
                  <a:lnTo>
                    <a:pt x="521633" y="1083"/>
                  </a:lnTo>
                  <a:lnTo>
                    <a:pt x="517308" y="200"/>
                  </a:lnTo>
                  <a:lnTo>
                    <a:pt x="5140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7243669" y="5596572"/>
              <a:ext cx="449993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PALB2</a:t>
              </a:r>
            </a:p>
          </p:txBody>
        </p:sp>
        <p:sp>
          <p:nvSpPr>
            <p:cNvPr id="123" name="pg123"/>
            <p:cNvSpPr/>
            <p:nvPr/>
          </p:nvSpPr>
          <p:spPr>
            <a:xfrm>
              <a:off x="5720381" y="5063198"/>
              <a:ext cx="493018" cy="195116"/>
            </a:xfrm>
            <a:custGeom>
              <a:avLst/>
              <a:pathLst>
                <a:path w="493018" h="195116">
                  <a:moveTo>
                    <a:pt x="27431" y="195116"/>
                  </a:moveTo>
                  <a:lnTo>
                    <a:pt x="465586" y="195116"/>
                  </a:lnTo>
                  <a:lnTo>
                    <a:pt x="464481" y="195094"/>
                  </a:lnTo>
                  <a:lnTo>
                    <a:pt x="468892" y="194916"/>
                  </a:lnTo>
                  <a:lnTo>
                    <a:pt x="473218" y="194033"/>
                  </a:lnTo>
                  <a:lnTo>
                    <a:pt x="477346" y="192467"/>
                  </a:lnTo>
                  <a:lnTo>
                    <a:pt x="481169" y="190260"/>
                  </a:lnTo>
                  <a:lnTo>
                    <a:pt x="484589" y="187468"/>
                  </a:lnTo>
                  <a:lnTo>
                    <a:pt x="487516" y="184163"/>
                  </a:lnTo>
                  <a:lnTo>
                    <a:pt x="489876" y="180432"/>
                  </a:lnTo>
                  <a:lnTo>
                    <a:pt x="491606" y="176371"/>
                  </a:lnTo>
                  <a:lnTo>
                    <a:pt x="492663" y="172084"/>
                  </a:lnTo>
                  <a:lnTo>
                    <a:pt x="493018" y="167684"/>
                  </a:lnTo>
                  <a:lnTo>
                    <a:pt x="493018" y="27432"/>
                  </a:lnTo>
                  <a:lnTo>
                    <a:pt x="492663" y="23031"/>
                  </a:lnTo>
                  <a:lnTo>
                    <a:pt x="491606" y="18745"/>
                  </a:lnTo>
                  <a:lnTo>
                    <a:pt x="489876" y="14683"/>
                  </a:lnTo>
                  <a:lnTo>
                    <a:pt x="487516" y="10952"/>
                  </a:lnTo>
                  <a:lnTo>
                    <a:pt x="484589" y="7647"/>
                  </a:lnTo>
                  <a:lnTo>
                    <a:pt x="481169" y="4855"/>
                  </a:lnTo>
                  <a:lnTo>
                    <a:pt x="477346" y="2648"/>
                  </a:lnTo>
                  <a:lnTo>
                    <a:pt x="473218" y="1083"/>
                  </a:lnTo>
                  <a:lnTo>
                    <a:pt x="468892" y="200"/>
                  </a:lnTo>
                  <a:lnTo>
                    <a:pt x="46558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5766101" y="5103060"/>
              <a:ext cx="401578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SDHB</a:t>
              </a:r>
            </a:p>
          </p:txBody>
        </p:sp>
        <p:sp>
          <p:nvSpPr>
            <p:cNvPr id="125" name="pg125"/>
            <p:cNvSpPr/>
            <p:nvPr/>
          </p:nvSpPr>
          <p:spPr>
            <a:xfrm>
              <a:off x="7565658" y="5258146"/>
              <a:ext cx="758102" cy="195116"/>
            </a:xfrm>
            <a:custGeom>
              <a:avLst/>
              <a:pathLst>
                <a:path w="758102" h="195116">
                  <a:moveTo>
                    <a:pt x="27431" y="195116"/>
                  </a:moveTo>
                  <a:lnTo>
                    <a:pt x="730670" y="195116"/>
                  </a:lnTo>
                  <a:lnTo>
                    <a:pt x="729565" y="195094"/>
                  </a:lnTo>
                  <a:lnTo>
                    <a:pt x="733977" y="194916"/>
                  </a:lnTo>
                  <a:lnTo>
                    <a:pt x="738302" y="194033"/>
                  </a:lnTo>
                  <a:lnTo>
                    <a:pt x="742430" y="192467"/>
                  </a:lnTo>
                  <a:lnTo>
                    <a:pt x="746253" y="190260"/>
                  </a:lnTo>
                  <a:lnTo>
                    <a:pt x="749673" y="187468"/>
                  </a:lnTo>
                  <a:lnTo>
                    <a:pt x="752600" y="184163"/>
                  </a:lnTo>
                  <a:lnTo>
                    <a:pt x="754960" y="180432"/>
                  </a:lnTo>
                  <a:lnTo>
                    <a:pt x="756690" y="176371"/>
                  </a:lnTo>
                  <a:lnTo>
                    <a:pt x="757747" y="172084"/>
                  </a:lnTo>
                  <a:lnTo>
                    <a:pt x="758102" y="167684"/>
                  </a:lnTo>
                  <a:lnTo>
                    <a:pt x="758102" y="27432"/>
                  </a:lnTo>
                  <a:lnTo>
                    <a:pt x="757747" y="23031"/>
                  </a:lnTo>
                  <a:lnTo>
                    <a:pt x="756690" y="18745"/>
                  </a:lnTo>
                  <a:lnTo>
                    <a:pt x="754960" y="14683"/>
                  </a:lnTo>
                  <a:lnTo>
                    <a:pt x="752600" y="10952"/>
                  </a:lnTo>
                  <a:lnTo>
                    <a:pt x="749673" y="7647"/>
                  </a:lnTo>
                  <a:lnTo>
                    <a:pt x="746253" y="4855"/>
                  </a:lnTo>
                  <a:lnTo>
                    <a:pt x="742430" y="2648"/>
                  </a:lnTo>
                  <a:lnTo>
                    <a:pt x="738302" y="1083"/>
                  </a:lnTo>
                  <a:lnTo>
                    <a:pt x="733977" y="200"/>
                  </a:lnTo>
                  <a:lnTo>
                    <a:pt x="73067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7611378" y="5303866"/>
              <a:ext cx="666662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TMEM127</a:t>
              </a:r>
            </a:p>
          </p:txBody>
        </p:sp>
        <p:sp>
          <p:nvSpPr>
            <p:cNvPr id="127" name="pg127"/>
            <p:cNvSpPr/>
            <p:nvPr/>
          </p:nvSpPr>
          <p:spPr>
            <a:xfrm>
              <a:off x="6088951" y="4691639"/>
              <a:ext cx="685832" cy="195116"/>
            </a:xfrm>
            <a:custGeom>
              <a:avLst/>
              <a:pathLst>
                <a:path w="685832" h="195116">
                  <a:moveTo>
                    <a:pt x="27432" y="195116"/>
                  </a:moveTo>
                  <a:lnTo>
                    <a:pt x="658400" y="195116"/>
                  </a:lnTo>
                  <a:lnTo>
                    <a:pt x="657295" y="195094"/>
                  </a:lnTo>
                  <a:lnTo>
                    <a:pt x="661707" y="194916"/>
                  </a:lnTo>
                  <a:lnTo>
                    <a:pt x="666032" y="194033"/>
                  </a:lnTo>
                  <a:lnTo>
                    <a:pt x="670160" y="192467"/>
                  </a:lnTo>
                  <a:lnTo>
                    <a:pt x="673983" y="190260"/>
                  </a:lnTo>
                  <a:lnTo>
                    <a:pt x="677403" y="187468"/>
                  </a:lnTo>
                  <a:lnTo>
                    <a:pt x="680330" y="184163"/>
                  </a:lnTo>
                  <a:lnTo>
                    <a:pt x="682690" y="180432"/>
                  </a:lnTo>
                  <a:lnTo>
                    <a:pt x="684420" y="176371"/>
                  </a:lnTo>
                  <a:lnTo>
                    <a:pt x="685477" y="172084"/>
                  </a:lnTo>
                  <a:lnTo>
                    <a:pt x="685832" y="167684"/>
                  </a:lnTo>
                  <a:lnTo>
                    <a:pt x="685832" y="27432"/>
                  </a:lnTo>
                  <a:lnTo>
                    <a:pt x="685477" y="23031"/>
                  </a:lnTo>
                  <a:lnTo>
                    <a:pt x="684420" y="18745"/>
                  </a:lnTo>
                  <a:lnTo>
                    <a:pt x="682690" y="14683"/>
                  </a:lnTo>
                  <a:lnTo>
                    <a:pt x="680330" y="10952"/>
                  </a:lnTo>
                  <a:lnTo>
                    <a:pt x="677403" y="7647"/>
                  </a:lnTo>
                  <a:lnTo>
                    <a:pt x="673983" y="4855"/>
                  </a:lnTo>
                  <a:lnTo>
                    <a:pt x="670160" y="2648"/>
                  </a:lnTo>
                  <a:lnTo>
                    <a:pt x="666032" y="1083"/>
                  </a:lnTo>
                  <a:lnTo>
                    <a:pt x="661707" y="200"/>
                  </a:lnTo>
                  <a:lnTo>
                    <a:pt x="65840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6134671" y="4737359"/>
              <a:ext cx="594392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BMPR1A</a:t>
              </a:r>
            </a:p>
          </p:txBody>
        </p:sp>
        <p:sp>
          <p:nvSpPr>
            <p:cNvPr id="129" name="pg129"/>
            <p:cNvSpPr/>
            <p:nvPr/>
          </p:nvSpPr>
          <p:spPr>
            <a:xfrm>
              <a:off x="6458380" y="6136209"/>
              <a:ext cx="589425" cy="195116"/>
            </a:xfrm>
            <a:custGeom>
              <a:avLst/>
              <a:pathLst>
                <a:path w="589425" h="195116">
                  <a:moveTo>
                    <a:pt x="27432" y="195116"/>
                  </a:moveTo>
                  <a:lnTo>
                    <a:pt x="561993" y="195116"/>
                  </a:lnTo>
                  <a:lnTo>
                    <a:pt x="560888" y="195094"/>
                  </a:lnTo>
                  <a:lnTo>
                    <a:pt x="565300" y="194916"/>
                  </a:lnTo>
                  <a:lnTo>
                    <a:pt x="569625" y="194033"/>
                  </a:lnTo>
                  <a:lnTo>
                    <a:pt x="573753" y="192467"/>
                  </a:lnTo>
                  <a:lnTo>
                    <a:pt x="577576" y="190260"/>
                  </a:lnTo>
                  <a:lnTo>
                    <a:pt x="580996" y="187468"/>
                  </a:lnTo>
                  <a:lnTo>
                    <a:pt x="583923" y="184163"/>
                  </a:lnTo>
                  <a:lnTo>
                    <a:pt x="586283" y="180432"/>
                  </a:lnTo>
                  <a:lnTo>
                    <a:pt x="588013" y="176371"/>
                  </a:lnTo>
                  <a:lnTo>
                    <a:pt x="589070" y="172084"/>
                  </a:lnTo>
                  <a:lnTo>
                    <a:pt x="589425" y="167684"/>
                  </a:lnTo>
                  <a:lnTo>
                    <a:pt x="589425" y="27432"/>
                  </a:lnTo>
                  <a:lnTo>
                    <a:pt x="589070" y="23031"/>
                  </a:lnTo>
                  <a:lnTo>
                    <a:pt x="588013" y="18745"/>
                  </a:lnTo>
                  <a:lnTo>
                    <a:pt x="586283" y="14683"/>
                  </a:lnTo>
                  <a:lnTo>
                    <a:pt x="583923" y="10952"/>
                  </a:lnTo>
                  <a:lnTo>
                    <a:pt x="580996" y="7647"/>
                  </a:lnTo>
                  <a:lnTo>
                    <a:pt x="577576" y="4855"/>
                  </a:lnTo>
                  <a:lnTo>
                    <a:pt x="573753" y="2648"/>
                  </a:lnTo>
                  <a:lnTo>
                    <a:pt x="569625" y="1083"/>
                  </a:lnTo>
                  <a:lnTo>
                    <a:pt x="565300" y="200"/>
                  </a:lnTo>
                  <a:lnTo>
                    <a:pt x="56199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6504100" y="6176071"/>
              <a:ext cx="497985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SMAD4</a:t>
              </a:r>
            </a:p>
          </p:txBody>
        </p:sp>
        <p:sp>
          <p:nvSpPr>
            <p:cNvPr id="131" name="pg131"/>
            <p:cNvSpPr/>
            <p:nvPr/>
          </p:nvSpPr>
          <p:spPr>
            <a:xfrm>
              <a:off x="7309285" y="4968346"/>
              <a:ext cx="436910" cy="195116"/>
            </a:xfrm>
            <a:custGeom>
              <a:avLst/>
              <a:pathLst>
                <a:path w="436910" h="195116">
                  <a:moveTo>
                    <a:pt x="27431" y="195116"/>
                  </a:moveTo>
                  <a:lnTo>
                    <a:pt x="409478" y="195116"/>
                  </a:lnTo>
                  <a:lnTo>
                    <a:pt x="408373" y="195094"/>
                  </a:lnTo>
                  <a:lnTo>
                    <a:pt x="412784" y="194916"/>
                  </a:lnTo>
                  <a:lnTo>
                    <a:pt x="417110" y="194033"/>
                  </a:lnTo>
                  <a:lnTo>
                    <a:pt x="421238" y="192467"/>
                  </a:lnTo>
                  <a:lnTo>
                    <a:pt x="425061" y="190260"/>
                  </a:lnTo>
                  <a:lnTo>
                    <a:pt x="428481" y="187468"/>
                  </a:lnTo>
                  <a:lnTo>
                    <a:pt x="431408" y="184163"/>
                  </a:lnTo>
                  <a:lnTo>
                    <a:pt x="433768" y="180432"/>
                  </a:lnTo>
                  <a:lnTo>
                    <a:pt x="435498" y="176371"/>
                  </a:lnTo>
                  <a:lnTo>
                    <a:pt x="436555" y="172084"/>
                  </a:lnTo>
                  <a:lnTo>
                    <a:pt x="436910" y="167684"/>
                  </a:lnTo>
                  <a:lnTo>
                    <a:pt x="436910" y="27431"/>
                  </a:lnTo>
                  <a:lnTo>
                    <a:pt x="436555" y="23031"/>
                  </a:lnTo>
                  <a:lnTo>
                    <a:pt x="435498" y="18745"/>
                  </a:lnTo>
                  <a:lnTo>
                    <a:pt x="433768" y="14683"/>
                  </a:lnTo>
                  <a:lnTo>
                    <a:pt x="431408" y="10952"/>
                  </a:lnTo>
                  <a:lnTo>
                    <a:pt x="428481" y="7647"/>
                  </a:lnTo>
                  <a:lnTo>
                    <a:pt x="425061" y="4855"/>
                  </a:lnTo>
                  <a:lnTo>
                    <a:pt x="421238" y="2648"/>
                  </a:lnTo>
                  <a:lnTo>
                    <a:pt x="417110" y="1083"/>
                  </a:lnTo>
                  <a:lnTo>
                    <a:pt x="412784" y="200"/>
                  </a:lnTo>
                  <a:lnTo>
                    <a:pt x="4094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7355005" y="5011313"/>
              <a:ext cx="345470" cy="1064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TP53</a:t>
              </a:r>
            </a:p>
          </p:txBody>
        </p:sp>
        <p:sp>
          <p:nvSpPr>
            <p:cNvPr id="133" name="pg133"/>
            <p:cNvSpPr/>
            <p:nvPr/>
          </p:nvSpPr>
          <p:spPr>
            <a:xfrm>
              <a:off x="7417447" y="6136209"/>
              <a:ext cx="476997" cy="195116"/>
            </a:xfrm>
            <a:custGeom>
              <a:avLst/>
              <a:pathLst>
                <a:path w="476997" h="195116">
                  <a:moveTo>
                    <a:pt x="27431" y="195116"/>
                  </a:moveTo>
                  <a:lnTo>
                    <a:pt x="449565" y="195116"/>
                  </a:lnTo>
                  <a:lnTo>
                    <a:pt x="448461" y="195094"/>
                  </a:lnTo>
                  <a:lnTo>
                    <a:pt x="452872" y="194916"/>
                  </a:lnTo>
                  <a:lnTo>
                    <a:pt x="457197" y="194033"/>
                  </a:lnTo>
                  <a:lnTo>
                    <a:pt x="461325" y="192467"/>
                  </a:lnTo>
                  <a:lnTo>
                    <a:pt x="465148" y="190260"/>
                  </a:lnTo>
                  <a:lnTo>
                    <a:pt x="468568" y="187468"/>
                  </a:lnTo>
                  <a:lnTo>
                    <a:pt x="471495" y="184163"/>
                  </a:lnTo>
                  <a:lnTo>
                    <a:pt x="473855" y="180432"/>
                  </a:lnTo>
                  <a:lnTo>
                    <a:pt x="475585" y="176371"/>
                  </a:lnTo>
                  <a:lnTo>
                    <a:pt x="476642" y="172084"/>
                  </a:lnTo>
                  <a:lnTo>
                    <a:pt x="476997" y="167684"/>
                  </a:lnTo>
                  <a:lnTo>
                    <a:pt x="476997" y="27432"/>
                  </a:lnTo>
                  <a:lnTo>
                    <a:pt x="476642" y="23031"/>
                  </a:lnTo>
                  <a:lnTo>
                    <a:pt x="475585" y="18745"/>
                  </a:lnTo>
                  <a:lnTo>
                    <a:pt x="473855" y="14683"/>
                  </a:lnTo>
                  <a:lnTo>
                    <a:pt x="471495" y="10952"/>
                  </a:lnTo>
                  <a:lnTo>
                    <a:pt x="468568" y="7647"/>
                  </a:lnTo>
                  <a:lnTo>
                    <a:pt x="465148" y="4855"/>
                  </a:lnTo>
                  <a:lnTo>
                    <a:pt x="461325" y="2648"/>
                  </a:lnTo>
                  <a:lnTo>
                    <a:pt x="457197" y="1083"/>
                  </a:lnTo>
                  <a:lnTo>
                    <a:pt x="452872" y="200"/>
                  </a:lnTo>
                  <a:lnTo>
                    <a:pt x="4495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7463167" y="6181929"/>
              <a:ext cx="385557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MLH1</a:t>
              </a:r>
            </a:p>
          </p:txBody>
        </p:sp>
        <p:sp>
          <p:nvSpPr>
            <p:cNvPr id="135" name="pg135"/>
            <p:cNvSpPr/>
            <p:nvPr/>
          </p:nvSpPr>
          <p:spPr>
            <a:xfrm>
              <a:off x="7830743" y="4976759"/>
              <a:ext cx="493018" cy="195116"/>
            </a:xfrm>
            <a:custGeom>
              <a:avLst/>
              <a:pathLst>
                <a:path w="493018" h="195116">
                  <a:moveTo>
                    <a:pt x="27432" y="195116"/>
                  </a:moveTo>
                  <a:lnTo>
                    <a:pt x="465586" y="195116"/>
                  </a:lnTo>
                  <a:lnTo>
                    <a:pt x="464481" y="195094"/>
                  </a:lnTo>
                  <a:lnTo>
                    <a:pt x="468892" y="194916"/>
                  </a:lnTo>
                  <a:lnTo>
                    <a:pt x="473218" y="194033"/>
                  </a:lnTo>
                  <a:lnTo>
                    <a:pt x="477346" y="192467"/>
                  </a:lnTo>
                  <a:lnTo>
                    <a:pt x="481169" y="190260"/>
                  </a:lnTo>
                  <a:lnTo>
                    <a:pt x="484589" y="187468"/>
                  </a:lnTo>
                  <a:lnTo>
                    <a:pt x="487516" y="184163"/>
                  </a:lnTo>
                  <a:lnTo>
                    <a:pt x="489876" y="180432"/>
                  </a:lnTo>
                  <a:lnTo>
                    <a:pt x="491606" y="176371"/>
                  </a:lnTo>
                  <a:lnTo>
                    <a:pt x="492663" y="172084"/>
                  </a:lnTo>
                  <a:lnTo>
                    <a:pt x="493018" y="167684"/>
                  </a:lnTo>
                  <a:lnTo>
                    <a:pt x="493018" y="27432"/>
                  </a:lnTo>
                  <a:lnTo>
                    <a:pt x="492663" y="23031"/>
                  </a:lnTo>
                  <a:lnTo>
                    <a:pt x="491606" y="18745"/>
                  </a:lnTo>
                  <a:lnTo>
                    <a:pt x="489876" y="14683"/>
                  </a:lnTo>
                  <a:lnTo>
                    <a:pt x="487516" y="10952"/>
                  </a:lnTo>
                  <a:lnTo>
                    <a:pt x="484589" y="7647"/>
                  </a:lnTo>
                  <a:lnTo>
                    <a:pt x="481169" y="4855"/>
                  </a:lnTo>
                  <a:lnTo>
                    <a:pt x="477346" y="2648"/>
                  </a:lnTo>
                  <a:lnTo>
                    <a:pt x="473218" y="1083"/>
                  </a:lnTo>
                  <a:lnTo>
                    <a:pt x="468892" y="200"/>
                  </a:lnTo>
                  <a:lnTo>
                    <a:pt x="46558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>
              <a:off x="7876463" y="5016621"/>
              <a:ext cx="401578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MSH2</a:t>
              </a:r>
            </a:p>
          </p:txBody>
        </p:sp>
        <p:sp>
          <p:nvSpPr>
            <p:cNvPr id="137" name="pg137"/>
            <p:cNvSpPr/>
            <p:nvPr/>
          </p:nvSpPr>
          <p:spPr>
            <a:xfrm>
              <a:off x="5876432" y="6136209"/>
              <a:ext cx="493018" cy="195116"/>
            </a:xfrm>
            <a:custGeom>
              <a:avLst/>
              <a:pathLst>
                <a:path w="493018" h="195116">
                  <a:moveTo>
                    <a:pt x="27432" y="195116"/>
                  </a:moveTo>
                  <a:lnTo>
                    <a:pt x="465586" y="195116"/>
                  </a:lnTo>
                  <a:lnTo>
                    <a:pt x="464481" y="195094"/>
                  </a:lnTo>
                  <a:lnTo>
                    <a:pt x="468892" y="194916"/>
                  </a:lnTo>
                  <a:lnTo>
                    <a:pt x="473218" y="194033"/>
                  </a:lnTo>
                  <a:lnTo>
                    <a:pt x="477346" y="192467"/>
                  </a:lnTo>
                  <a:lnTo>
                    <a:pt x="481169" y="190260"/>
                  </a:lnTo>
                  <a:lnTo>
                    <a:pt x="484589" y="187468"/>
                  </a:lnTo>
                  <a:lnTo>
                    <a:pt x="487516" y="184163"/>
                  </a:lnTo>
                  <a:lnTo>
                    <a:pt x="489876" y="180432"/>
                  </a:lnTo>
                  <a:lnTo>
                    <a:pt x="491606" y="176371"/>
                  </a:lnTo>
                  <a:lnTo>
                    <a:pt x="492663" y="172084"/>
                  </a:lnTo>
                  <a:lnTo>
                    <a:pt x="493018" y="167684"/>
                  </a:lnTo>
                  <a:lnTo>
                    <a:pt x="493018" y="27432"/>
                  </a:lnTo>
                  <a:lnTo>
                    <a:pt x="492663" y="23031"/>
                  </a:lnTo>
                  <a:lnTo>
                    <a:pt x="491606" y="18745"/>
                  </a:lnTo>
                  <a:lnTo>
                    <a:pt x="489876" y="14683"/>
                  </a:lnTo>
                  <a:lnTo>
                    <a:pt x="487516" y="10952"/>
                  </a:lnTo>
                  <a:lnTo>
                    <a:pt x="484589" y="7647"/>
                  </a:lnTo>
                  <a:lnTo>
                    <a:pt x="481169" y="4855"/>
                  </a:lnTo>
                  <a:lnTo>
                    <a:pt x="477346" y="2648"/>
                  </a:lnTo>
                  <a:lnTo>
                    <a:pt x="473218" y="1083"/>
                  </a:lnTo>
                  <a:lnTo>
                    <a:pt x="468892" y="200"/>
                  </a:lnTo>
                  <a:lnTo>
                    <a:pt x="46558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8"/>
            <p:cNvSpPr/>
            <p:nvPr/>
          </p:nvSpPr>
          <p:spPr>
            <a:xfrm>
              <a:off x="5922152" y="6176071"/>
              <a:ext cx="401578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MSH6</a:t>
              </a:r>
            </a:p>
          </p:txBody>
        </p:sp>
        <p:sp>
          <p:nvSpPr>
            <p:cNvPr id="139" name="pg139"/>
            <p:cNvSpPr/>
            <p:nvPr/>
          </p:nvSpPr>
          <p:spPr>
            <a:xfrm>
              <a:off x="7838718" y="6136209"/>
              <a:ext cx="485043" cy="195116"/>
            </a:xfrm>
            <a:custGeom>
              <a:avLst/>
              <a:pathLst>
                <a:path w="485043" h="195116">
                  <a:moveTo>
                    <a:pt x="27431" y="195116"/>
                  </a:moveTo>
                  <a:lnTo>
                    <a:pt x="457611" y="195116"/>
                  </a:lnTo>
                  <a:lnTo>
                    <a:pt x="456506" y="195094"/>
                  </a:lnTo>
                  <a:lnTo>
                    <a:pt x="460917" y="194916"/>
                  </a:lnTo>
                  <a:lnTo>
                    <a:pt x="465243" y="194033"/>
                  </a:lnTo>
                  <a:lnTo>
                    <a:pt x="469371" y="192467"/>
                  </a:lnTo>
                  <a:lnTo>
                    <a:pt x="473194" y="190260"/>
                  </a:lnTo>
                  <a:lnTo>
                    <a:pt x="476614" y="187468"/>
                  </a:lnTo>
                  <a:lnTo>
                    <a:pt x="479541" y="184163"/>
                  </a:lnTo>
                  <a:lnTo>
                    <a:pt x="481901" y="180432"/>
                  </a:lnTo>
                  <a:lnTo>
                    <a:pt x="483631" y="176371"/>
                  </a:lnTo>
                  <a:lnTo>
                    <a:pt x="484688" y="172084"/>
                  </a:lnTo>
                  <a:lnTo>
                    <a:pt x="485043" y="167684"/>
                  </a:lnTo>
                  <a:lnTo>
                    <a:pt x="485043" y="27432"/>
                  </a:lnTo>
                  <a:lnTo>
                    <a:pt x="484688" y="23031"/>
                  </a:lnTo>
                  <a:lnTo>
                    <a:pt x="483631" y="18745"/>
                  </a:lnTo>
                  <a:lnTo>
                    <a:pt x="481901" y="14683"/>
                  </a:lnTo>
                  <a:lnTo>
                    <a:pt x="479541" y="10952"/>
                  </a:lnTo>
                  <a:lnTo>
                    <a:pt x="476614" y="7647"/>
                  </a:lnTo>
                  <a:lnTo>
                    <a:pt x="473194" y="4855"/>
                  </a:lnTo>
                  <a:lnTo>
                    <a:pt x="469371" y="2648"/>
                  </a:lnTo>
                  <a:lnTo>
                    <a:pt x="465243" y="1083"/>
                  </a:lnTo>
                  <a:lnTo>
                    <a:pt x="460917" y="200"/>
                  </a:lnTo>
                  <a:lnTo>
                    <a:pt x="45761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7884438" y="6176071"/>
              <a:ext cx="393603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PMS2</a:t>
              </a:r>
            </a:p>
          </p:txBody>
        </p:sp>
        <p:sp>
          <p:nvSpPr>
            <p:cNvPr id="141" name="pg141"/>
            <p:cNvSpPr/>
            <p:nvPr/>
          </p:nvSpPr>
          <p:spPr>
            <a:xfrm>
              <a:off x="6283658" y="5258687"/>
              <a:ext cx="493018" cy="195116"/>
            </a:xfrm>
            <a:custGeom>
              <a:avLst/>
              <a:pathLst>
                <a:path w="493018" h="195116">
                  <a:moveTo>
                    <a:pt x="27432" y="195116"/>
                  </a:moveTo>
                  <a:lnTo>
                    <a:pt x="465586" y="195116"/>
                  </a:lnTo>
                  <a:lnTo>
                    <a:pt x="464481" y="195094"/>
                  </a:lnTo>
                  <a:lnTo>
                    <a:pt x="468892" y="194916"/>
                  </a:lnTo>
                  <a:lnTo>
                    <a:pt x="473218" y="194033"/>
                  </a:lnTo>
                  <a:lnTo>
                    <a:pt x="477346" y="192467"/>
                  </a:lnTo>
                  <a:lnTo>
                    <a:pt x="481169" y="190260"/>
                  </a:lnTo>
                  <a:lnTo>
                    <a:pt x="484589" y="187468"/>
                  </a:lnTo>
                  <a:lnTo>
                    <a:pt x="487516" y="184163"/>
                  </a:lnTo>
                  <a:lnTo>
                    <a:pt x="489876" y="180432"/>
                  </a:lnTo>
                  <a:lnTo>
                    <a:pt x="491606" y="176371"/>
                  </a:lnTo>
                  <a:lnTo>
                    <a:pt x="492663" y="172084"/>
                  </a:lnTo>
                  <a:lnTo>
                    <a:pt x="493018" y="167684"/>
                  </a:lnTo>
                  <a:lnTo>
                    <a:pt x="493018" y="27432"/>
                  </a:lnTo>
                  <a:lnTo>
                    <a:pt x="492663" y="23031"/>
                  </a:lnTo>
                  <a:lnTo>
                    <a:pt x="491606" y="18745"/>
                  </a:lnTo>
                  <a:lnTo>
                    <a:pt x="489876" y="14683"/>
                  </a:lnTo>
                  <a:lnTo>
                    <a:pt x="487516" y="10952"/>
                  </a:lnTo>
                  <a:lnTo>
                    <a:pt x="484589" y="7647"/>
                  </a:lnTo>
                  <a:lnTo>
                    <a:pt x="481169" y="4855"/>
                  </a:lnTo>
                  <a:lnTo>
                    <a:pt x="477346" y="2648"/>
                  </a:lnTo>
                  <a:lnTo>
                    <a:pt x="473218" y="1083"/>
                  </a:lnTo>
                  <a:lnTo>
                    <a:pt x="468892" y="200"/>
                  </a:lnTo>
                  <a:lnTo>
                    <a:pt x="46558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6329378" y="5304407"/>
              <a:ext cx="401578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MEN1</a:t>
              </a:r>
            </a:p>
          </p:txBody>
        </p:sp>
        <p:sp>
          <p:nvSpPr>
            <p:cNvPr id="143" name="pg143"/>
            <p:cNvSpPr/>
            <p:nvPr/>
          </p:nvSpPr>
          <p:spPr>
            <a:xfrm>
              <a:off x="5871883" y="5538783"/>
              <a:ext cx="605305" cy="195116"/>
            </a:xfrm>
            <a:custGeom>
              <a:avLst/>
              <a:pathLst>
                <a:path w="605305" h="195116">
                  <a:moveTo>
                    <a:pt x="27431" y="195116"/>
                  </a:moveTo>
                  <a:lnTo>
                    <a:pt x="577873" y="195116"/>
                  </a:lnTo>
                  <a:lnTo>
                    <a:pt x="576768" y="195094"/>
                  </a:lnTo>
                  <a:lnTo>
                    <a:pt x="581179" y="194916"/>
                  </a:lnTo>
                  <a:lnTo>
                    <a:pt x="585505" y="194033"/>
                  </a:lnTo>
                  <a:lnTo>
                    <a:pt x="589633" y="192467"/>
                  </a:lnTo>
                  <a:lnTo>
                    <a:pt x="593456" y="190260"/>
                  </a:lnTo>
                  <a:lnTo>
                    <a:pt x="596875" y="187468"/>
                  </a:lnTo>
                  <a:lnTo>
                    <a:pt x="599803" y="184163"/>
                  </a:lnTo>
                  <a:lnTo>
                    <a:pt x="602162" y="180432"/>
                  </a:lnTo>
                  <a:lnTo>
                    <a:pt x="603893" y="176371"/>
                  </a:lnTo>
                  <a:lnTo>
                    <a:pt x="604949" y="172084"/>
                  </a:lnTo>
                  <a:lnTo>
                    <a:pt x="605305" y="167684"/>
                  </a:lnTo>
                  <a:lnTo>
                    <a:pt x="605305" y="27431"/>
                  </a:lnTo>
                  <a:lnTo>
                    <a:pt x="604949" y="23031"/>
                  </a:lnTo>
                  <a:lnTo>
                    <a:pt x="603893" y="18745"/>
                  </a:lnTo>
                  <a:lnTo>
                    <a:pt x="602162" y="14683"/>
                  </a:lnTo>
                  <a:lnTo>
                    <a:pt x="599803" y="10952"/>
                  </a:lnTo>
                  <a:lnTo>
                    <a:pt x="596875" y="7647"/>
                  </a:lnTo>
                  <a:lnTo>
                    <a:pt x="593456" y="4855"/>
                  </a:lnTo>
                  <a:lnTo>
                    <a:pt x="589633" y="2648"/>
                  </a:lnTo>
                  <a:lnTo>
                    <a:pt x="585505" y="1083"/>
                  </a:lnTo>
                  <a:lnTo>
                    <a:pt x="581179" y="200"/>
                  </a:lnTo>
                  <a:lnTo>
                    <a:pt x="57787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5917603" y="5581750"/>
              <a:ext cx="513865" cy="1064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MUTYH</a:t>
              </a:r>
            </a:p>
          </p:txBody>
        </p:sp>
        <p:sp>
          <p:nvSpPr>
            <p:cNvPr id="145" name="pg145"/>
            <p:cNvSpPr/>
            <p:nvPr/>
          </p:nvSpPr>
          <p:spPr>
            <a:xfrm>
              <a:off x="7788265" y="5840988"/>
              <a:ext cx="533317" cy="195116"/>
            </a:xfrm>
            <a:custGeom>
              <a:avLst/>
              <a:pathLst>
                <a:path w="533317" h="195116">
                  <a:moveTo>
                    <a:pt x="27431" y="195116"/>
                  </a:moveTo>
                  <a:lnTo>
                    <a:pt x="505885" y="195116"/>
                  </a:lnTo>
                  <a:lnTo>
                    <a:pt x="504780" y="195094"/>
                  </a:lnTo>
                  <a:lnTo>
                    <a:pt x="509191" y="194916"/>
                  </a:lnTo>
                  <a:lnTo>
                    <a:pt x="513517" y="194033"/>
                  </a:lnTo>
                  <a:lnTo>
                    <a:pt x="517645" y="192467"/>
                  </a:lnTo>
                  <a:lnTo>
                    <a:pt x="521468" y="190260"/>
                  </a:lnTo>
                  <a:lnTo>
                    <a:pt x="524888" y="187468"/>
                  </a:lnTo>
                  <a:lnTo>
                    <a:pt x="527815" y="184163"/>
                  </a:lnTo>
                  <a:lnTo>
                    <a:pt x="530175" y="180432"/>
                  </a:lnTo>
                  <a:lnTo>
                    <a:pt x="531905" y="176371"/>
                  </a:lnTo>
                  <a:lnTo>
                    <a:pt x="532962" y="172084"/>
                  </a:lnTo>
                  <a:lnTo>
                    <a:pt x="533317" y="167684"/>
                  </a:lnTo>
                  <a:lnTo>
                    <a:pt x="533317" y="27431"/>
                  </a:lnTo>
                  <a:lnTo>
                    <a:pt x="532962" y="23031"/>
                  </a:lnTo>
                  <a:lnTo>
                    <a:pt x="531905" y="18745"/>
                  </a:lnTo>
                  <a:lnTo>
                    <a:pt x="530175" y="14683"/>
                  </a:lnTo>
                  <a:lnTo>
                    <a:pt x="527815" y="10952"/>
                  </a:lnTo>
                  <a:lnTo>
                    <a:pt x="524888" y="7647"/>
                  </a:lnTo>
                  <a:lnTo>
                    <a:pt x="521468" y="4855"/>
                  </a:lnTo>
                  <a:lnTo>
                    <a:pt x="517645" y="2648"/>
                  </a:lnTo>
                  <a:lnTo>
                    <a:pt x="513517" y="1083"/>
                  </a:lnTo>
                  <a:lnTo>
                    <a:pt x="509191" y="200"/>
                  </a:lnTo>
                  <a:lnTo>
                    <a:pt x="505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7833985" y="5880850"/>
              <a:ext cx="441877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STK11</a:t>
              </a:r>
            </a:p>
          </p:txBody>
        </p:sp>
        <p:sp>
          <p:nvSpPr>
            <p:cNvPr id="147" name="pg147"/>
            <p:cNvSpPr/>
            <p:nvPr/>
          </p:nvSpPr>
          <p:spPr>
            <a:xfrm>
              <a:off x="6562913" y="5556122"/>
              <a:ext cx="372615" cy="195116"/>
            </a:xfrm>
            <a:custGeom>
              <a:avLst/>
              <a:pathLst>
                <a:path w="372615" h="195116">
                  <a:moveTo>
                    <a:pt x="27432" y="195116"/>
                  </a:moveTo>
                  <a:lnTo>
                    <a:pt x="345183" y="195116"/>
                  </a:lnTo>
                  <a:lnTo>
                    <a:pt x="344078" y="195094"/>
                  </a:lnTo>
                  <a:lnTo>
                    <a:pt x="348490" y="194916"/>
                  </a:lnTo>
                  <a:lnTo>
                    <a:pt x="352815" y="194033"/>
                  </a:lnTo>
                  <a:lnTo>
                    <a:pt x="356943" y="192467"/>
                  </a:lnTo>
                  <a:lnTo>
                    <a:pt x="360766" y="190260"/>
                  </a:lnTo>
                  <a:lnTo>
                    <a:pt x="364186" y="187468"/>
                  </a:lnTo>
                  <a:lnTo>
                    <a:pt x="367113" y="184163"/>
                  </a:lnTo>
                  <a:lnTo>
                    <a:pt x="369473" y="180432"/>
                  </a:lnTo>
                  <a:lnTo>
                    <a:pt x="371203" y="176371"/>
                  </a:lnTo>
                  <a:lnTo>
                    <a:pt x="372260" y="172084"/>
                  </a:lnTo>
                  <a:lnTo>
                    <a:pt x="372615" y="167684"/>
                  </a:lnTo>
                  <a:lnTo>
                    <a:pt x="372615" y="27432"/>
                  </a:lnTo>
                  <a:lnTo>
                    <a:pt x="372260" y="23031"/>
                  </a:lnTo>
                  <a:lnTo>
                    <a:pt x="371203" y="18745"/>
                  </a:lnTo>
                  <a:lnTo>
                    <a:pt x="369473" y="14683"/>
                  </a:lnTo>
                  <a:lnTo>
                    <a:pt x="367113" y="10952"/>
                  </a:lnTo>
                  <a:lnTo>
                    <a:pt x="364186" y="7647"/>
                  </a:lnTo>
                  <a:lnTo>
                    <a:pt x="360766" y="4855"/>
                  </a:lnTo>
                  <a:lnTo>
                    <a:pt x="356943" y="2648"/>
                  </a:lnTo>
                  <a:lnTo>
                    <a:pt x="352815" y="1083"/>
                  </a:lnTo>
                  <a:lnTo>
                    <a:pt x="348490" y="200"/>
                  </a:lnTo>
                  <a:lnTo>
                    <a:pt x="34518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8"/>
            <p:cNvSpPr/>
            <p:nvPr/>
          </p:nvSpPr>
          <p:spPr>
            <a:xfrm>
              <a:off x="6608633" y="5601842"/>
              <a:ext cx="281175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RB1</a:t>
              </a:r>
            </a:p>
          </p:txBody>
        </p:sp>
        <p:sp>
          <p:nvSpPr>
            <p:cNvPr id="149" name="pg149"/>
            <p:cNvSpPr/>
            <p:nvPr/>
          </p:nvSpPr>
          <p:spPr>
            <a:xfrm>
              <a:off x="7058643" y="4684829"/>
              <a:ext cx="460906" cy="195116"/>
            </a:xfrm>
            <a:custGeom>
              <a:avLst/>
              <a:pathLst>
                <a:path w="460906" h="195116">
                  <a:moveTo>
                    <a:pt x="27431" y="195116"/>
                  </a:moveTo>
                  <a:lnTo>
                    <a:pt x="433474" y="195116"/>
                  </a:lnTo>
                  <a:lnTo>
                    <a:pt x="432369" y="195094"/>
                  </a:lnTo>
                  <a:lnTo>
                    <a:pt x="436780" y="194916"/>
                  </a:lnTo>
                  <a:lnTo>
                    <a:pt x="441106" y="194033"/>
                  </a:lnTo>
                  <a:lnTo>
                    <a:pt x="445234" y="192467"/>
                  </a:lnTo>
                  <a:lnTo>
                    <a:pt x="449057" y="190260"/>
                  </a:lnTo>
                  <a:lnTo>
                    <a:pt x="452477" y="187468"/>
                  </a:lnTo>
                  <a:lnTo>
                    <a:pt x="455404" y="184163"/>
                  </a:lnTo>
                  <a:lnTo>
                    <a:pt x="457764" y="180432"/>
                  </a:lnTo>
                  <a:lnTo>
                    <a:pt x="459494" y="176371"/>
                  </a:lnTo>
                  <a:lnTo>
                    <a:pt x="460551" y="172084"/>
                  </a:lnTo>
                  <a:lnTo>
                    <a:pt x="460906" y="167684"/>
                  </a:lnTo>
                  <a:lnTo>
                    <a:pt x="460906" y="27432"/>
                  </a:lnTo>
                  <a:lnTo>
                    <a:pt x="460551" y="23031"/>
                  </a:lnTo>
                  <a:lnTo>
                    <a:pt x="459494" y="18745"/>
                  </a:lnTo>
                  <a:lnTo>
                    <a:pt x="457764" y="14683"/>
                  </a:lnTo>
                  <a:lnTo>
                    <a:pt x="455404" y="10952"/>
                  </a:lnTo>
                  <a:lnTo>
                    <a:pt x="452477" y="7647"/>
                  </a:lnTo>
                  <a:lnTo>
                    <a:pt x="449057" y="4855"/>
                  </a:lnTo>
                  <a:lnTo>
                    <a:pt x="445234" y="2648"/>
                  </a:lnTo>
                  <a:lnTo>
                    <a:pt x="441106" y="1083"/>
                  </a:lnTo>
                  <a:lnTo>
                    <a:pt x="436780" y="200"/>
                  </a:lnTo>
                  <a:lnTo>
                    <a:pt x="4334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7104363" y="4724691"/>
              <a:ext cx="369466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TSC1</a:t>
              </a:r>
            </a:p>
          </p:txBody>
        </p:sp>
        <p:sp>
          <p:nvSpPr>
            <p:cNvPr id="151" name="pg151"/>
            <p:cNvSpPr/>
            <p:nvPr/>
          </p:nvSpPr>
          <p:spPr>
            <a:xfrm>
              <a:off x="7630795" y="4677810"/>
              <a:ext cx="460906" cy="195116"/>
            </a:xfrm>
            <a:custGeom>
              <a:avLst/>
              <a:pathLst>
                <a:path w="460906" h="195116">
                  <a:moveTo>
                    <a:pt x="27432" y="195116"/>
                  </a:moveTo>
                  <a:lnTo>
                    <a:pt x="433474" y="195116"/>
                  </a:lnTo>
                  <a:lnTo>
                    <a:pt x="432369" y="195094"/>
                  </a:lnTo>
                  <a:lnTo>
                    <a:pt x="436780" y="194916"/>
                  </a:lnTo>
                  <a:lnTo>
                    <a:pt x="441106" y="194033"/>
                  </a:lnTo>
                  <a:lnTo>
                    <a:pt x="445234" y="192467"/>
                  </a:lnTo>
                  <a:lnTo>
                    <a:pt x="449057" y="190260"/>
                  </a:lnTo>
                  <a:lnTo>
                    <a:pt x="452477" y="187468"/>
                  </a:lnTo>
                  <a:lnTo>
                    <a:pt x="455404" y="184163"/>
                  </a:lnTo>
                  <a:lnTo>
                    <a:pt x="457764" y="180432"/>
                  </a:lnTo>
                  <a:lnTo>
                    <a:pt x="459494" y="176371"/>
                  </a:lnTo>
                  <a:lnTo>
                    <a:pt x="460551" y="172084"/>
                  </a:lnTo>
                  <a:lnTo>
                    <a:pt x="460906" y="167684"/>
                  </a:lnTo>
                  <a:lnTo>
                    <a:pt x="460906" y="27432"/>
                  </a:lnTo>
                  <a:lnTo>
                    <a:pt x="460551" y="23031"/>
                  </a:lnTo>
                  <a:lnTo>
                    <a:pt x="459494" y="18745"/>
                  </a:lnTo>
                  <a:lnTo>
                    <a:pt x="457764" y="14683"/>
                  </a:lnTo>
                  <a:lnTo>
                    <a:pt x="455404" y="10952"/>
                  </a:lnTo>
                  <a:lnTo>
                    <a:pt x="452477" y="7647"/>
                  </a:lnTo>
                  <a:lnTo>
                    <a:pt x="449057" y="4855"/>
                  </a:lnTo>
                  <a:lnTo>
                    <a:pt x="445234" y="2648"/>
                  </a:lnTo>
                  <a:lnTo>
                    <a:pt x="441106" y="1083"/>
                  </a:lnTo>
                  <a:lnTo>
                    <a:pt x="436780" y="200"/>
                  </a:lnTo>
                  <a:lnTo>
                    <a:pt x="4334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7676515" y="4717673"/>
              <a:ext cx="369466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TSC2</a:t>
              </a:r>
            </a:p>
          </p:txBody>
        </p:sp>
        <p:sp>
          <p:nvSpPr>
            <p:cNvPr id="153" name="pg153"/>
            <p:cNvSpPr/>
            <p:nvPr/>
          </p:nvSpPr>
          <p:spPr>
            <a:xfrm>
              <a:off x="6865403" y="5847239"/>
              <a:ext cx="372615" cy="195116"/>
            </a:xfrm>
            <a:custGeom>
              <a:avLst/>
              <a:pathLst>
                <a:path w="372615" h="195116">
                  <a:moveTo>
                    <a:pt x="27432" y="195116"/>
                  </a:moveTo>
                  <a:lnTo>
                    <a:pt x="345183" y="195116"/>
                  </a:lnTo>
                  <a:lnTo>
                    <a:pt x="344078" y="195094"/>
                  </a:lnTo>
                  <a:lnTo>
                    <a:pt x="348490" y="194916"/>
                  </a:lnTo>
                  <a:lnTo>
                    <a:pt x="352815" y="194033"/>
                  </a:lnTo>
                  <a:lnTo>
                    <a:pt x="356943" y="192467"/>
                  </a:lnTo>
                  <a:lnTo>
                    <a:pt x="360766" y="190260"/>
                  </a:lnTo>
                  <a:lnTo>
                    <a:pt x="364186" y="187468"/>
                  </a:lnTo>
                  <a:lnTo>
                    <a:pt x="367113" y="184163"/>
                  </a:lnTo>
                  <a:lnTo>
                    <a:pt x="369473" y="180432"/>
                  </a:lnTo>
                  <a:lnTo>
                    <a:pt x="371203" y="176371"/>
                  </a:lnTo>
                  <a:lnTo>
                    <a:pt x="372260" y="172084"/>
                  </a:lnTo>
                  <a:lnTo>
                    <a:pt x="372615" y="167684"/>
                  </a:lnTo>
                  <a:lnTo>
                    <a:pt x="372615" y="27432"/>
                  </a:lnTo>
                  <a:lnTo>
                    <a:pt x="372260" y="23031"/>
                  </a:lnTo>
                  <a:lnTo>
                    <a:pt x="371203" y="18745"/>
                  </a:lnTo>
                  <a:lnTo>
                    <a:pt x="369473" y="14683"/>
                  </a:lnTo>
                  <a:lnTo>
                    <a:pt x="367113" y="10952"/>
                  </a:lnTo>
                  <a:lnTo>
                    <a:pt x="364186" y="7647"/>
                  </a:lnTo>
                  <a:lnTo>
                    <a:pt x="360766" y="4855"/>
                  </a:lnTo>
                  <a:lnTo>
                    <a:pt x="356943" y="2648"/>
                  </a:lnTo>
                  <a:lnTo>
                    <a:pt x="352815" y="1083"/>
                  </a:lnTo>
                  <a:lnTo>
                    <a:pt x="348490" y="200"/>
                  </a:lnTo>
                  <a:lnTo>
                    <a:pt x="34518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6911123" y="5892959"/>
              <a:ext cx="281175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VHL</a:t>
              </a:r>
            </a:p>
          </p:txBody>
        </p:sp>
        <p:sp>
          <p:nvSpPr>
            <p:cNvPr id="155" name="rc155"/>
            <p:cNvSpPr/>
            <p:nvPr/>
          </p:nvSpPr>
          <p:spPr>
            <a:xfrm>
              <a:off x="2817704" y="1016888"/>
              <a:ext cx="5551776" cy="5360157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2817704" y="1016888"/>
              <a:ext cx="0" cy="5360157"/>
            </a:xfrm>
            <a:custGeom>
              <a:avLst/>
              <a:pathLst>
                <a:path w="0" h="5360157">
                  <a:moveTo>
                    <a:pt x="0" y="5360157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7"/>
            <p:cNvSpPr/>
            <p:nvPr/>
          </p:nvSpPr>
          <p:spPr>
            <a:xfrm>
              <a:off x="2540260" y="6082250"/>
              <a:ext cx="197733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2540260" y="4457959"/>
              <a:ext cx="197733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2540260" y="2833669"/>
              <a:ext cx="197733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2540260" y="1210004"/>
              <a:ext cx="197733" cy="101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161" name="pl161"/>
            <p:cNvSpPr/>
            <p:nvPr/>
          </p:nvSpPr>
          <p:spPr>
            <a:xfrm>
              <a:off x="2773420" y="61334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773420" y="450911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773420" y="28848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773420" y="126053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817704" y="6377045"/>
              <a:ext cx="5551776" cy="0"/>
            </a:xfrm>
            <a:custGeom>
              <a:avLst/>
              <a:pathLst>
                <a:path w="5551776" h="0">
                  <a:moveTo>
                    <a:pt x="0" y="0"/>
                  </a:moveTo>
                  <a:lnTo>
                    <a:pt x="5551776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3858662" y="637704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5593593" y="637704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7328523" y="637704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9"/>
            <p:cNvSpPr/>
            <p:nvPr/>
          </p:nvSpPr>
          <p:spPr>
            <a:xfrm>
              <a:off x="3285327" y="6428072"/>
              <a:ext cx="1146671" cy="130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0.01]]0.01, 0.1]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5119124" y="6428072"/>
              <a:ext cx="948938" cy="130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0.01]]0.1, 1]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6794741" y="6428072"/>
              <a:ext cx="1067563" cy="130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]0.01, 0.1]]0.1, 1]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4862425" y="6639269"/>
              <a:ext cx="1462335" cy="170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Significance Test</a:t>
              </a:r>
            </a:p>
          </p:txBody>
        </p:sp>
        <p:sp>
          <p:nvSpPr>
            <p:cNvPr id="173" name="tx173"/>
            <p:cNvSpPr/>
            <p:nvPr/>
          </p:nvSpPr>
          <p:spPr>
            <a:xfrm rot="-5400000">
              <a:off x="1502970" y="3612581"/>
              <a:ext cx="1659929" cy="168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-log10(adj_p_value)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2985020" y="718571"/>
              <a:ext cx="5217145" cy="170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Breast Cancer, Polyphen Score Significance Association Test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386041" y="466575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386041" y="5921850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386041" y="5921850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386041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386041" y="566864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386041" y="5921850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86041" y="566864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386041" y="4480942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386041" y="566864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386041" y="566864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386041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386041" y="566864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386041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386041" y="566864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386041" y="5921850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386041" y="568894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386041" y="5921850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386041" y="5921850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386041" y="568894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386041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386041" y="5921850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386041" y="5921850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386041" y="566864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86041" y="5939385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386041" y="5921850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386041" y="566864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386041" y="566864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386041" y="566864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386041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386041" y="568894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386041" y="5921850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386041" y="5921850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386041" y="5921850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386041" y="5921850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386041" y="5939385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386041" y="566864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386041" y="566864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386041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386041" y="566864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386041" y="566864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386041" y="466575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386041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386041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386041" y="566864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386041" y="5939385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386041" y="5921850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386041" y="5950270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386041" y="506246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386041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386041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386041" y="5921850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386041" y="566864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386041" y="5921850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453690" y="521785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453690" y="598718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453690" y="569704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453690" y="569704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453690" y="602610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453690" y="569704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453690" y="521785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453690" y="602610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453690" y="521785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453690" y="521785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453690" y="569704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453690" y="602610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453690" y="602610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453690" y="578012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453690" y="6048562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453690" y="521785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453690" y="602610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453690" y="602610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453690" y="521785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453690" y="602610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453690" y="54133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453690" y="602610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453690" y="602610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453690" y="521785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453690" y="602610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453690" y="602610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453690" y="6048562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453690" y="602610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453690" y="521785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453690" y="5621980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453690" y="5625084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453690" y="602610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453690" y="578012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453690" y="521785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453690" y="5315483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453690" y="521785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453690" y="602610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453690" y="521785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453690" y="521785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453690" y="54133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453690" y="602610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453690" y="5625084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453690" y="545985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453690" y="602610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453690" y="521785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453690" y="521785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453690" y="521785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453690" y="521785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453690" y="521785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453690" y="521785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453690" y="602610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453690" y="602610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453690" y="602610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453690" y="521785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453690" y="521785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453690" y="6048562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453690" y="521785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453690" y="5625084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453690" y="602610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453690" y="521785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453690" y="602610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453690" y="6048562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453690" y="521785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453690" y="5682244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453690" y="602610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521340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521340" y="584366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521340" y="584366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521340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521340" y="6056262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521340" y="584366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21340" y="584366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521340" y="584366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521340" y="584366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521340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521340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521340" y="5843667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588989" y="6033805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588989" y="5968633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588989" y="6033805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588989" y="6033805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588989" y="3118852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588989" y="6033805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588989" y="6033805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588989" y="6033805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588989" y="6033805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588989" y="6033805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588989" y="6033805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588989" y="6033805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588989" y="5968633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588989" y="5968633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588989" y="6033805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588989" y="6033805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588989" y="6033805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588989" y="596593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588989" y="6017818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588989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7656638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7656638" y="6061149"/>
              <a:ext cx="144506" cy="14450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2817704" y="1906901"/>
              <a:ext cx="5551776" cy="0"/>
            </a:xfrm>
            <a:custGeom>
              <a:avLst/>
              <a:pathLst>
                <a:path w="5551776" h="0">
                  <a:moveTo>
                    <a:pt x="0" y="0"/>
                  </a:moveTo>
                  <a:lnTo>
                    <a:pt x="5551776" y="0"/>
                  </a:lnTo>
                  <a:lnTo>
                    <a:pt x="55517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3461554" y="3625968"/>
              <a:ext cx="262727" cy="1098411"/>
            </a:xfrm>
            <a:custGeom>
              <a:avLst/>
              <a:pathLst>
                <a:path w="262727" h="1098411">
                  <a:moveTo>
                    <a:pt x="262727" y="0"/>
                  </a:moveTo>
                  <a:lnTo>
                    <a:pt x="0" y="10984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3414530" y="3896621"/>
              <a:ext cx="42833" cy="642613"/>
            </a:xfrm>
            <a:custGeom>
              <a:avLst/>
              <a:pathLst>
                <a:path w="42833" h="642613">
                  <a:moveTo>
                    <a:pt x="0" y="0"/>
                  </a:moveTo>
                  <a:lnTo>
                    <a:pt x="42833" y="6426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3461746" y="5027775"/>
              <a:ext cx="177723" cy="699540"/>
            </a:xfrm>
            <a:custGeom>
              <a:avLst/>
              <a:pathLst>
                <a:path w="177723" h="699540">
                  <a:moveTo>
                    <a:pt x="177723" y="0"/>
                  </a:moveTo>
                  <a:lnTo>
                    <a:pt x="0" y="6995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3113297" y="4735675"/>
              <a:ext cx="340439" cy="991947"/>
            </a:xfrm>
            <a:custGeom>
              <a:avLst/>
              <a:pathLst>
                <a:path w="340439" h="991947">
                  <a:moveTo>
                    <a:pt x="0" y="0"/>
                  </a:moveTo>
                  <a:lnTo>
                    <a:pt x="340439" y="991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3324524" y="5701704"/>
              <a:ext cx="120610" cy="53644"/>
            </a:xfrm>
            <a:custGeom>
              <a:avLst/>
              <a:pathLst>
                <a:path w="120610" h="53644">
                  <a:moveTo>
                    <a:pt x="0" y="0"/>
                  </a:moveTo>
                  <a:lnTo>
                    <a:pt x="120610" y="53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3436829" y="5442968"/>
              <a:ext cx="20523" cy="304274"/>
            </a:xfrm>
            <a:custGeom>
              <a:avLst/>
              <a:pathLst>
                <a:path w="20523" h="304274">
                  <a:moveTo>
                    <a:pt x="0" y="0"/>
                  </a:moveTo>
                  <a:lnTo>
                    <a:pt x="20523" y="3042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3119128" y="4448752"/>
              <a:ext cx="335606" cy="1278588"/>
            </a:xfrm>
            <a:custGeom>
              <a:avLst/>
              <a:pathLst>
                <a:path w="335606" h="1278588">
                  <a:moveTo>
                    <a:pt x="0" y="0"/>
                  </a:moveTo>
                  <a:lnTo>
                    <a:pt x="335606" y="1278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3462438" y="4183028"/>
              <a:ext cx="477471" cy="1544468"/>
            </a:xfrm>
            <a:custGeom>
              <a:avLst/>
              <a:pathLst>
                <a:path w="477471" h="1544468">
                  <a:moveTo>
                    <a:pt x="477471" y="0"/>
                  </a:moveTo>
                  <a:lnTo>
                    <a:pt x="0" y="1544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3463786" y="3878692"/>
              <a:ext cx="784637" cy="1849264"/>
            </a:xfrm>
            <a:custGeom>
              <a:avLst/>
              <a:pathLst>
                <a:path w="784637" h="1849264">
                  <a:moveTo>
                    <a:pt x="784637" y="0"/>
                  </a:moveTo>
                  <a:lnTo>
                    <a:pt x="0" y="1849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3346255" y="5317863"/>
              <a:ext cx="108449" cy="409485"/>
            </a:xfrm>
            <a:custGeom>
              <a:avLst/>
              <a:pathLst>
                <a:path w="108449" h="409485">
                  <a:moveTo>
                    <a:pt x="0" y="0"/>
                  </a:moveTo>
                  <a:lnTo>
                    <a:pt x="108449" y="409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3219113" y="5026587"/>
              <a:ext cx="234836" cy="721269"/>
            </a:xfrm>
            <a:custGeom>
              <a:avLst/>
              <a:pathLst>
                <a:path w="234836" h="721269">
                  <a:moveTo>
                    <a:pt x="0" y="0"/>
                  </a:moveTo>
                  <a:lnTo>
                    <a:pt x="234836" y="721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3466997" y="5605609"/>
              <a:ext cx="96577" cy="124108"/>
            </a:xfrm>
            <a:custGeom>
              <a:avLst/>
              <a:pathLst>
                <a:path w="96577" h="124108">
                  <a:moveTo>
                    <a:pt x="96577" y="0"/>
                  </a:moveTo>
                  <a:lnTo>
                    <a:pt x="0" y="1241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3464390" y="4760645"/>
              <a:ext cx="464817" cy="967565"/>
            </a:xfrm>
            <a:custGeom>
              <a:avLst/>
              <a:pathLst>
                <a:path w="464817" h="967565">
                  <a:moveTo>
                    <a:pt x="464817" y="0"/>
                  </a:moveTo>
                  <a:lnTo>
                    <a:pt x="0" y="9675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3236040" y="6138873"/>
              <a:ext cx="208919" cy="85713"/>
            </a:xfrm>
            <a:custGeom>
              <a:avLst/>
              <a:pathLst>
                <a:path w="208919" h="85713">
                  <a:moveTo>
                    <a:pt x="0" y="85713"/>
                  </a:moveTo>
                  <a:lnTo>
                    <a:pt x="2089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3060073" y="3629234"/>
              <a:ext cx="395625" cy="2097904"/>
            </a:xfrm>
            <a:custGeom>
              <a:avLst/>
              <a:pathLst>
                <a:path w="395625" h="2097904">
                  <a:moveTo>
                    <a:pt x="0" y="0"/>
                  </a:moveTo>
                  <a:lnTo>
                    <a:pt x="395625" y="2097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3462344" y="3026623"/>
              <a:ext cx="814395" cy="2700847"/>
            </a:xfrm>
            <a:custGeom>
              <a:avLst/>
              <a:pathLst>
                <a:path w="814395" h="2700847">
                  <a:moveTo>
                    <a:pt x="814395" y="0"/>
                  </a:moveTo>
                  <a:lnTo>
                    <a:pt x="0" y="27008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3462987" y="3321328"/>
              <a:ext cx="497684" cy="1403447"/>
            </a:xfrm>
            <a:custGeom>
              <a:avLst/>
              <a:pathLst>
                <a:path w="497684" h="1403447">
                  <a:moveTo>
                    <a:pt x="497684" y="0"/>
                  </a:moveTo>
                  <a:lnTo>
                    <a:pt x="0" y="1403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3470682" y="6140657"/>
              <a:ext cx="125410" cy="73451"/>
            </a:xfrm>
            <a:custGeom>
              <a:avLst/>
              <a:pathLst>
                <a:path w="125410" h="73451">
                  <a:moveTo>
                    <a:pt x="125410" y="734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3053634" y="4163658"/>
              <a:ext cx="401176" cy="1563664"/>
            </a:xfrm>
            <a:custGeom>
              <a:avLst/>
              <a:pathLst>
                <a:path w="401176" h="1563664">
                  <a:moveTo>
                    <a:pt x="0" y="0"/>
                  </a:moveTo>
                  <a:lnTo>
                    <a:pt x="401176" y="15636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3464983" y="4951283"/>
              <a:ext cx="564920" cy="1047946"/>
            </a:xfrm>
            <a:custGeom>
              <a:avLst/>
              <a:pathLst>
                <a:path w="564920" h="1047946">
                  <a:moveTo>
                    <a:pt x="564920" y="0"/>
                  </a:moveTo>
                  <a:lnTo>
                    <a:pt x="0" y="10479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3243944" y="5960797"/>
              <a:ext cx="200044" cy="31083"/>
            </a:xfrm>
            <a:custGeom>
              <a:avLst/>
              <a:pathLst>
                <a:path w="200044" h="31083">
                  <a:moveTo>
                    <a:pt x="0" y="0"/>
                  </a:moveTo>
                  <a:lnTo>
                    <a:pt x="200044" y="31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3461701" y="4461992"/>
              <a:ext cx="165194" cy="659131"/>
            </a:xfrm>
            <a:custGeom>
              <a:avLst/>
              <a:pathLst>
                <a:path w="165194" h="659131">
                  <a:moveTo>
                    <a:pt x="165194" y="0"/>
                  </a:moveTo>
                  <a:lnTo>
                    <a:pt x="0" y="659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3472260" y="6137126"/>
              <a:ext cx="348219" cy="92858"/>
            </a:xfrm>
            <a:custGeom>
              <a:avLst/>
              <a:pathLst>
                <a:path w="348219" h="92858">
                  <a:moveTo>
                    <a:pt x="348219" y="928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3463297" y="4371793"/>
              <a:ext cx="613226" cy="1609181"/>
            </a:xfrm>
            <a:custGeom>
              <a:avLst/>
              <a:pathLst>
                <a:path w="613226" h="1609181">
                  <a:moveTo>
                    <a:pt x="613226" y="0"/>
                  </a:moveTo>
                  <a:lnTo>
                    <a:pt x="0" y="16091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3360344" y="3333715"/>
              <a:ext cx="97380" cy="2393208"/>
            </a:xfrm>
            <a:custGeom>
              <a:avLst/>
              <a:pathLst>
                <a:path w="97380" h="2393208">
                  <a:moveTo>
                    <a:pt x="0" y="0"/>
                  </a:moveTo>
                  <a:lnTo>
                    <a:pt x="97380" y="2393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3462294" y="5227477"/>
              <a:ext cx="224072" cy="753180"/>
            </a:xfrm>
            <a:custGeom>
              <a:avLst/>
              <a:pathLst>
                <a:path w="224072" h="753180">
                  <a:moveTo>
                    <a:pt x="224072" y="0"/>
                  </a:moveTo>
                  <a:lnTo>
                    <a:pt x="0" y="7531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4531736" y="4459970"/>
              <a:ext cx="369212" cy="817319"/>
            </a:xfrm>
            <a:custGeom>
              <a:avLst/>
              <a:pathLst>
                <a:path w="369212" h="817319">
                  <a:moveTo>
                    <a:pt x="369212" y="0"/>
                  </a:moveTo>
                  <a:lnTo>
                    <a:pt x="0" y="8173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4261252" y="5695616"/>
              <a:ext cx="250769" cy="69809"/>
            </a:xfrm>
            <a:custGeom>
              <a:avLst/>
              <a:pathLst>
                <a:path w="250769" h="69809">
                  <a:moveTo>
                    <a:pt x="0" y="0"/>
                  </a:moveTo>
                  <a:lnTo>
                    <a:pt x="250769" y="69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527397" y="5783220"/>
              <a:ext cx="44943" cy="430269"/>
            </a:xfrm>
            <a:custGeom>
              <a:avLst/>
              <a:pathLst>
                <a:path w="44943" h="430269">
                  <a:moveTo>
                    <a:pt x="44943" y="4302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4484342" y="5490214"/>
              <a:ext cx="39537" cy="265241"/>
            </a:xfrm>
            <a:custGeom>
              <a:avLst/>
              <a:pathLst>
                <a:path w="39537" h="265241">
                  <a:moveTo>
                    <a:pt x="0" y="0"/>
                  </a:moveTo>
                  <a:lnTo>
                    <a:pt x="39537" y="2652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4527842" y="4745834"/>
              <a:ext cx="72617" cy="530409"/>
            </a:xfrm>
            <a:custGeom>
              <a:avLst/>
              <a:pathLst>
                <a:path w="72617" h="530409">
                  <a:moveTo>
                    <a:pt x="72617" y="0"/>
                  </a:moveTo>
                  <a:lnTo>
                    <a:pt x="0" y="530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4527019" y="4167524"/>
              <a:ext cx="85493" cy="1108638"/>
            </a:xfrm>
            <a:custGeom>
              <a:avLst/>
              <a:pathLst>
                <a:path w="85493" h="1108638">
                  <a:moveTo>
                    <a:pt x="85493" y="0"/>
                  </a:moveTo>
                  <a:lnTo>
                    <a:pt x="0" y="11086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531197" y="3588091"/>
              <a:ext cx="680610" cy="1688984"/>
            </a:xfrm>
            <a:custGeom>
              <a:avLst/>
              <a:pathLst>
                <a:path w="680610" h="1688984">
                  <a:moveTo>
                    <a:pt x="680610" y="0"/>
                  </a:moveTo>
                  <a:lnTo>
                    <a:pt x="0" y="16889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4530906" y="5782444"/>
              <a:ext cx="49523" cy="131141"/>
            </a:xfrm>
            <a:custGeom>
              <a:avLst/>
              <a:pathLst>
                <a:path w="49523" h="131141">
                  <a:moveTo>
                    <a:pt x="49523" y="1311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4535501" y="3047963"/>
              <a:ext cx="2028812" cy="2231635"/>
            </a:xfrm>
            <a:custGeom>
              <a:avLst/>
              <a:pathLst>
                <a:path w="2028812" h="2231635">
                  <a:moveTo>
                    <a:pt x="2028812" y="0"/>
                  </a:moveTo>
                  <a:lnTo>
                    <a:pt x="0" y="2231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4535332" y="4825542"/>
              <a:ext cx="399971" cy="453915"/>
            </a:xfrm>
            <a:custGeom>
              <a:avLst/>
              <a:pathLst>
                <a:path w="399971" h="453915">
                  <a:moveTo>
                    <a:pt x="399971" y="0"/>
                  </a:moveTo>
                  <a:lnTo>
                    <a:pt x="0" y="453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4537578" y="4522983"/>
              <a:ext cx="1331765" cy="954250"/>
            </a:xfrm>
            <a:custGeom>
              <a:avLst/>
              <a:pathLst>
                <a:path w="1331765" h="954250">
                  <a:moveTo>
                    <a:pt x="1331765" y="0"/>
                  </a:moveTo>
                  <a:lnTo>
                    <a:pt x="0" y="9542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4527979" y="3308253"/>
              <a:ext cx="289205" cy="1968009"/>
            </a:xfrm>
            <a:custGeom>
              <a:avLst/>
              <a:pathLst>
                <a:path w="289205" h="1968009">
                  <a:moveTo>
                    <a:pt x="289205" y="0"/>
                  </a:moveTo>
                  <a:lnTo>
                    <a:pt x="0" y="19680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4534530" y="3643749"/>
              <a:ext cx="1245974" cy="1635094"/>
            </a:xfrm>
            <a:custGeom>
              <a:avLst/>
              <a:pathLst>
                <a:path w="1245974" h="1635094">
                  <a:moveTo>
                    <a:pt x="1245974" y="0"/>
                  </a:moveTo>
                  <a:lnTo>
                    <a:pt x="0" y="1635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4537026" y="4823692"/>
              <a:ext cx="1059560" cy="861530"/>
            </a:xfrm>
            <a:custGeom>
              <a:avLst/>
              <a:pathLst>
                <a:path w="1059560" h="861530">
                  <a:moveTo>
                    <a:pt x="1059560" y="0"/>
                  </a:moveTo>
                  <a:lnTo>
                    <a:pt x="0" y="861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538855" y="5390264"/>
              <a:ext cx="611903" cy="300727"/>
            </a:xfrm>
            <a:custGeom>
              <a:avLst/>
              <a:pathLst>
                <a:path w="611903" h="300727">
                  <a:moveTo>
                    <a:pt x="611903" y="0"/>
                  </a:moveTo>
                  <a:lnTo>
                    <a:pt x="0" y="3007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394064" y="5865566"/>
              <a:ext cx="127039" cy="346122"/>
            </a:xfrm>
            <a:custGeom>
              <a:avLst/>
              <a:pathLst>
                <a:path w="127039" h="346122">
                  <a:moveTo>
                    <a:pt x="0" y="346122"/>
                  </a:moveTo>
                  <a:lnTo>
                    <a:pt x="1270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4535481" y="2757804"/>
              <a:ext cx="2284144" cy="2521777"/>
            </a:xfrm>
            <a:custGeom>
              <a:avLst/>
              <a:pathLst>
                <a:path w="2284144" h="2521777">
                  <a:moveTo>
                    <a:pt x="2284144" y="0"/>
                  </a:moveTo>
                  <a:lnTo>
                    <a:pt x="0" y="25217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4529815" y="3868346"/>
              <a:ext cx="404494" cy="1408285"/>
            </a:xfrm>
            <a:custGeom>
              <a:avLst/>
              <a:pathLst>
                <a:path w="404494" h="1408285">
                  <a:moveTo>
                    <a:pt x="404494" y="0"/>
                  </a:moveTo>
                  <a:lnTo>
                    <a:pt x="0" y="1408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4528541" y="2764420"/>
              <a:ext cx="474158" cy="2511929"/>
            </a:xfrm>
            <a:custGeom>
              <a:avLst/>
              <a:pathLst>
                <a:path w="474158" h="2511929">
                  <a:moveTo>
                    <a:pt x="474158" y="0"/>
                  </a:moveTo>
                  <a:lnTo>
                    <a:pt x="0" y="2511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4530977" y="4076560"/>
              <a:ext cx="460665" cy="1200434"/>
            </a:xfrm>
            <a:custGeom>
              <a:avLst/>
              <a:pathLst>
                <a:path w="460665" h="1200434">
                  <a:moveTo>
                    <a:pt x="460665" y="0"/>
                  </a:moveTo>
                  <a:lnTo>
                    <a:pt x="0" y="1200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4537382" y="4239452"/>
              <a:ext cx="1648933" cy="1237533"/>
            </a:xfrm>
            <a:custGeom>
              <a:avLst/>
              <a:pathLst>
                <a:path w="1648933" h="1237533">
                  <a:moveTo>
                    <a:pt x="1648933" y="0"/>
                  </a:moveTo>
                  <a:lnTo>
                    <a:pt x="0" y="1237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4536277" y="5392517"/>
              <a:ext cx="136784" cy="129789"/>
            </a:xfrm>
            <a:custGeom>
              <a:avLst/>
              <a:pathLst>
                <a:path w="136784" h="129789">
                  <a:moveTo>
                    <a:pt x="136784" y="0"/>
                  </a:moveTo>
                  <a:lnTo>
                    <a:pt x="0" y="1297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4532274" y="3358345"/>
              <a:ext cx="965599" cy="1919183"/>
            </a:xfrm>
            <a:custGeom>
              <a:avLst/>
              <a:pathLst>
                <a:path w="965599" h="1919183">
                  <a:moveTo>
                    <a:pt x="965599" y="0"/>
                  </a:moveTo>
                  <a:lnTo>
                    <a:pt x="0" y="19191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4535972" y="4241374"/>
              <a:ext cx="1031789" cy="1038642"/>
            </a:xfrm>
            <a:custGeom>
              <a:avLst/>
              <a:pathLst>
                <a:path w="1031789" h="1038642">
                  <a:moveTo>
                    <a:pt x="1031789" y="0"/>
                  </a:moveTo>
                  <a:lnTo>
                    <a:pt x="0" y="1038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4532667" y="3791110"/>
              <a:ext cx="806672" cy="1486610"/>
            </a:xfrm>
            <a:custGeom>
              <a:avLst/>
              <a:pathLst>
                <a:path w="806672" h="1486610">
                  <a:moveTo>
                    <a:pt x="806672" y="0"/>
                  </a:moveTo>
                  <a:lnTo>
                    <a:pt x="0" y="14866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4536632" y="3667243"/>
              <a:ext cx="1826196" cy="1613424"/>
            </a:xfrm>
            <a:custGeom>
              <a:avLst/>
              <a:pathLst>
                <a:path w="1826196" h="1613424">
                  <a:moveTo>
                    <a:pt x="1826196" y="0"/>
                  </a:moveTo>
                  <a:lnTo>
                    <a:pt x="0" y="1613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4535345" y="4533188"/>
              <a:ext cx="659197" cy="746280"/>
            </a:xfrm>
            <a:custGeom>
              <a:avLst/>
              <a:pathLst>
                <a:path w="659197" h="746280">
                  <a:moveTo>
                    <a:pt x="659197" y="0"/>
                  </a:moveTo>
                  <a:lnTo>
                    <a:pt x="0" y="746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4535772" y="3958114"/>
              <a:ext cx="1263964" cy="1321720"/>
            </a:xfrm>
            <a:custGeom>
              <a:avLst/>
              <a:pathLst>
                <a:path w="1263964" h="1321720">
                  <a:moveTo>
                    <a:pt x="1263964" y="0"/>
                  </a:moveTo>
                  <a:lnTo>
                    <a:pt x="0" y="1321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4532235" y="3056855"/>
              <a:ext cx="1108732" cy="2220655"/>
            </a:xfrm>
            <a:custGeom>
              <a:avLst/>
              <a:pathLst>
                <a:path w="1108732" h="2220655">
                  <a:moveTo>
                    <a:pt x="1108732" y="0"/>
                  </a:moveTo>
                  <a:lnTo>
                    <a:pt x="0" y="22206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4534700" y="5175059"/>
              <a:ext cx="81635" cy="103907"/>
            </a:xfrm>
            <a:custGeom>
              <a:avLst/>
              <a:pathLst>
                <a:path w="81635" h="103907">
                  <a:moveTo>
                    <a:pt x="81635" y="0"/>
                  </a:moveTo>
                  <a:lnTo>
                    <a:pt x="0" y="1039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4530686" y="3171849"/>
              <a:ext cx="755262" cy="2105044"/>
            </a:xfrm>
            <a:custGeom>
              <a:avLst/>
              <a:pathLst>
                <a:path w="755262" h="2105044">
                  <a:moveTo>
                    <a:pt x="755262" y="0"/>
                  </a:moveTo>
                  <a:lnTo>
                    <a:pt x="0" y="21050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4537646" y="5108319"/>
              <a:ext cx="824107" cy="580771"/>
            </a:xfrm>
            <a:custGeom>
              <a:avLst/>
              <a:pathLst>
                <a:path w="824107" h="580771">
                  <a:moveTo>
                    <a:pt x="824107" y="0"/>
                  </a:moveTo>
                  <a:lnTo>
                    <a:pt x="0" y="580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4514885" y="3591994"/>
              <a:ext cx="10966" cy="1684129"/>
            </a:xfrm>
            <a:custGeom>
              <a:avLst/>
              <a:pathLst>
                <a:path w="10966" h="1684129">
                  <a:moveTo>
                    <a:pt x="0" y="0"/>
                  </a:moveTo>
                  <a:lnTo>
                    <a:pt x="10966" y="1684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4534951" y="3366009"/>
              <a:ext cx="1572765" cy="1913145"/>
            </a:xfrm>
            <a:custGeom>
              <a:avLst/>
              <a:pathLst>
                <a:path w="1572765" h="1913145">
                  <a:moveTo>
                    <a:pt x="1572765" y="0"/>
                  </a:moveTo>
                  <a:lnTo>
                    <a:pt x="0" y="1913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4540381" y="5679656"/>
              <a:ext cx="909940" cy="73672"/>
            </a:xfrm>
            <a:custGeom>
              <a:avLst/>
              <a:pathLst>
                <a:path w="909940" h="73672">
                  <a:moveTo>
                    <a:pt x="909940" y="0"/>
                  </a:moveTo>
                  <a:lnTo>
                    <a:pt x="0" y="736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5601361" y="4829696"/>
              <a:ext cx="706838" cy="1074415"/>
            </a:xfrm>
            <a:custGeom>
              <a:avLst/>
              <a:pathLst>
                <a:path w="706838" h="1074415">
                  <a:moveTo>
                    <a:pt x="706838" y="0"/>
                  </a:moveTo>
                  <a:lnTo>
                    <a:pt x="0" y="10744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5602145" y="4537510"/>
              <a:ext cx="1035411" cy="1367118"/>
            </a:xfrm>
            <a:custGeom>
              <a:avLst/>
              <a:pathLst>
                <a:path w="1035411" h="1367118">
                  <a:moveTo>
                    <a:pt x="1035411" y="0"/>
                  </a:moveTo>
                  <a:lnTo>
                    <a:pt x="0" y="1367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5607034" y="6138624"/>
              <a:ext cx="223778" cy="86946"/>
            </a:xfrm>
            <a:custGeom>
              <a:avLst/>
              <a:pathLst>
                <a:path w="223778" h="86946">
                  <a:moveTo>
                    <a:pt x="223778" y="869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5308256" y="6133240"/>
              <a:ext cx="271699" cy="94138"/>
            </a:xfrm>
            <a:custGeom>
              <a:avLst/>
              <a:pathLst>
                <a:path w="271699" h="94138">
                  <a:moveTo>
                    <a:pt x="0" y="94138"/>
                  </a:moveTo>
                  <a:lnTo>
                    <a:pt x="2716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5601086" y="4233150"/>
              <a:ext cx="1045771" cy="1670797"/>
            </a:xfrm>
            <a:custGeom>
              <a:avLst/>
              <a:pathLst>
                <a:path w="1045771" h="1670797">
                  <a:moveTo>
                    <a:pt x="1045771" y="0"/>
                  </a:moveTo>
                  <a:lnTo>
                    <a:pt x="0" y="16707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5596965" y="5405776"/>
              <a:ext cx="123072" cy="496539"/>
            </a:xfrm>
            <a:custGeom>
              <a:avLst/>
              <a:pathLst>
                <a:path w="123072" h="496539">
                  <a:moveTo>
                    <a:pt x="123072" y="0"/>
                  </a:moveTo>
                  <a:lnTo>
                    <a:pt x="0" y="4965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5607127" y="5654765"/>
              <a:ext cx="694385" cy="256161"/>
            </a:xfrm>
            <a:custGeom>
              <a:avLst/>
              <a:pathLst>
                <a:path w="694385" h="256161">
                  <a:moveTo>
                    <a:pt x="694385" y="0"/>
                  </a:moveTo>
                  <a:lnTo>
                    <a:pt x="0" y="256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5606691" y="5955901"/>
              <a:ext cx="375663" cy="171520"/>
            </a:xfrm>
            <a:custGeom>
              <a:avLst/>
              <a:pathLst>
                <a:path w="375663" h="171520">
                  <a:moveTo>
                    <a:pt x="375663" y="0"/>
                  </a:moveTo>
                  <a:lnTo>
                    <a:pt x="0" y="171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5600355" y="5108149"/>
              <a:ext cx="434773" cy="795399"/>
            </a:xfrm>
            <a:custGeom>
              <a:avLst/>
              <a:pathLst>
                <a:path w="434773" h="795399">
                  <a:moveTo>
                    <a:pt x="434773" y="0"/>
                  </a:moveTo>
                  <a:lnTo>
                    <a:pt x="0" y="795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6669292" y="2481114"/>
              <a:ext cx="483350" cy="698360"/>
            </a:xfrm>
            <a:custGeom>
              <a:avLst/>
              <a:pathLst>
                <a:path w="483350" h="698360">
                  <a:moveTo>
                    <a:pt x="483350" y="0"/>
                  </a:moveTo>
                  <a:lnTo>
                    <a:pt x="0" y="6983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7588176" y="6140584"/>
              <a:ext cx="128281" cy="74109"/>
            </a:xfrm>
            <a:custGeom>
              <a:avLst/>
              <a:pathLst>
                <a:path w="128281" h="74109">
                  <a:moveTo>
                    <a:pt x="0" y="74109"/>
                  </a:moveTo>
                  <a:lnTo>
                    <a:pt x="128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7738544" y="6041702"/>
              <a:ext cx="75201" cy="81267"/>
            </a:xfrm>
            <a:custGeom>
              <a:avLst/>
              <a:pathLst>
                <a:path w="75201" h="81267">
                  <a:moveTo>
                    <a:pt x="75201" y="0"/>
                  </a:moveTo>
                  <a:lnTo>
                    <a:pt x="0" y="812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3534703" y="3430852"/>
              <a:ext cx="388636" cy="195116"/>
            </a:xfrm>
            <a:custGeom>
              <a:avLst/>
              <a:pathLst>
                <a:path w="388636" h="195116">
                  <a:moveTo>
                    <a:pt x="27432" y="195116"/>
                  </a:moveTo>
                  <a:lnTo>
                    <a:pt x="361204" y="195116"/>
                  </a:lnTo>
                  <a:lnTo>
                    <a:pt x="360099" y="195094"/>
                  </a:lnTo>
                  <a:lnTo>
                    <a:pt x="364510" y="194916"/>
                  </a:lnTo>
                  <a:lnTo>
                    <a:pt x="368836" y="194033"/>
                  </a:lnTo>
                  <a:lnTo>
                    <a:pt x="372964" y="192467"/>
                  </a:lnTo>
                  <a:lnTo>
                    <a:pt x="376787" y="190260"/>
                  </a:lnTo>
                  <a:lnTo>
                    <a:pt x="380207" y="187468"/>
                  </a:lnTo>
                  <a:lnTo>
                    <a:pt x="383134" y="184163"/>
                  </a:lnTo>
                  <a:lnTo>
                    <a:pt x="385494" y="180432"/>
                  </a:lnTo>
                  <a:lnTo>
                    <a:pt x="387224" y="176371"/>
                  </a:lnTo>
                  <a:lnTo>
                    <a:pt x="388281" y="172084"/>
                  </a:lnTo>
                  <a:lnTo>
                    <a:pt x="388636" y="167684"/>
                  </a:lnTo>
                  <a:lnTo>
                    <a:pt x="388636" y="27432"/>
                  </a:lnTo>
                  <a:lnTo>
                    <a:pt x="388281" y="23031"/>
                  </a:lnTo>
                  <a:lnTo>
                    <a:pt x="387224" y="18745"/>
                  </a:lnTo>
                  <a:lnTo>
                    <a:pt x="385494" y="14683"/>
                  </a:lnTo>
                  <a:lnTo>
                    <a:pt x="383134" y="10952"/>
                  </a:lnTo>
                  <a:lnTo>
                    <a:pt x="380207" y="7647"/>
                  </a:lnTo>
                  <a:lnTo>
                    <a:pt x="376787" y="4855"/>
                  </a:lnTo>
                  <a:lnTo>
                    <a:pt x="372964" y="2648"/>
                  </a:lnTo>
                  <a:lnTo>
                    <a:pt x="368836" y="1083"/>
                  </a:lnTo>
                  <a:lnTo>
                    <a:pt x="364510" y="200"/>
                  </a:lnTo>
                  <a:lnTo>
                    <a:pt x="36120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tx346"/>
            <p:cNvSpPr/>
            <p:nvPr/>
          </p:nvSpPr>
          <p:spPr>
            <a:xfrm>
              <a:off x="3580423" y="3471067"/>
              <a:ext cx="297196" cy="109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APC</a:t>
              </a:r>
            </a:p>
          </p:txBody>
        </p:sp>
        <p:sp>
          <p:nvSpPr>
            <p:cNvPr id="347" name="pg347"/>
            <p:cNvSpPr/>
            <p:nvPr/>
          </p:nvSpPr>
          <p:spPr>
            <a:xfrm>
              <a:off x="3071523" y="3701505"/>
              <a:ext cx="685832" cy="195116"/>
            </a:xfrm>
            <a:custGeom>
              <a:avLst/>
              <a:pathLst>
                <a:path w="685832" h="195116">
                  <a:moveTo>
                    <a:pt x="27431" y="195116"/>
                  </a:moveTo>
                  <a:lnTo>
                    <a:pt x="658400" y="195116"/>
                  </a:lnTo>
                  <a:lnTo>
                    <a:pt x="657295" y="195094"/>
                  </a:lnTo>
                  <a:lnTo>
                    <a:pt x="661707" y="194916"/>
                  </a:lnTo>
                  <a:lnTo>
                    <a:pt x="666032" y="194033"/>
                  </a:lnTo>
                  <a:lnTo>
                    <a:pt x="670160" y="192467"/>
                  </a:lnTo>
                  <a:lnTo>
                    <a:pt x="673983" y="190260"/>
                  </a:lnTo>
                  <a:lnTo>
                    <a:pt x="677403" y="187468"/>
                  </a:lnTo>
                  <a:lnTo>
                    <a:pt x="680330" y="184163"/>
                  </a:lnTo>
                  <a:lnTo>
                    <a:pt x="682690" y="180432"/>
                  </a:lnTo>
                  <a:lnTo>
                    <a:pt x="684420" y="176371"/>
                  </a:lnTo>
                  <a:lnTo>
                    <a:pt x="685477" y="172084"/>
                  </a:lnTo>
                  <a:lnTo>
                    <a:pt x="685832" y="167684"/>
                  </a:lnTo>
                  <a:lnTo>
                    <a:pt x="685832" y="27431"/>
                  </a:lnTo>
                  <a:lnTo>
                    <a:pt x="685477" y="23031"/>
                  </a:lnTo>
                  <a:lnTo>
                    <a:pt x="684420" y="18745"/>
                  </a:lnTo>
                  <a:lnTo>
                    <a:pt x="682690" y="14683"/>
                  </a:lnTo>
                  <a:lnTo>
                    <a:pt x="680330" y="10952"/>
                  </a:lnTo>
                  <a:lnTo>
                    <a:pt x="677403" y="7647"/>
                  </a:lnTo>
                  <a:lnTo>
                    <a:pt x="673983" y="4855"/>
                  </a:lnTo>
                  <a:lnTo>
                    <a:pt x="670160" y="2648"/>
                  </a:lnTo>
                  <a:lnTo>
                    <a:pt x="666032" y="1083"/>
                  </a:lnTo>
                  <a:lnTo>
                    <a:pt x="661707" y="200"/>
                  </a:lnTo>
                  <a:lnTo>
                    <a:pt x="65840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tx348"/>
            <p:cNvSpPr/>
            <p:nvPr/>
          </p:nvSpPr>
          <p:spPr>
            <a:xfrm>
              <a:off x="3117243" y="3747225"/>
              <a:ext cx="594392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BMPR1A</a:t>
              </a:r>
            </a:p>
          </p:txBody>
        </p:sp>
        <p:sp>
          <p:nvSpPr>
            <p:cNvPr id="349" name="pg349"/>
            <p:cNvSpPr/>
            <p:nvPr/>
          </p:nvSpPr>
          <p:spPr>
            <a:xfrm>
              <a:off x="3398669" y="4832659"/>
              <a:ext cx="493018" cy="195116"/>
            </a:xfrm>
            <a:custGeom>
              <a:avLst/>
              <a:pathLst>
                <a:path w="493018" h="195116">
                  <a:moveTo>
                    <a:pt x="27432" y="195116"/>
                  </a:moveTo>
                  <a:lnTo>
                    <a:pt x="465586" y="195116"/>
                  </a:lnTo>
                  <a:lnTo>
                    <a:pt x="464481" y="195094"/>
                  </a:lnTo>
                  <a:lnTo>
                    <a:pt x="468892" y="194916"/>
                  </a:lnTo>
                  <a:lnTo>
                    <a:pt x="473218" y="194033"/>
                  </a:lnTo>
                  <a:lnTo>
                    <a:pt x="477346" y="192467"/>
                  </a:lnTo>
                  <a:lnTo>
                    <a:pt x="481169" y="190260"/>
                  </a:lnTo>
                  <a:lnTo>
                    <a:pt x="484589" y="187468"/>
                  </a:lnTo>
                  <a:lnTo>
                    <a:pt x="487516" y="184163"/>
                  </a:lnTo>
                  <a:lnTo>
                    <a:pt x="489876" y="180432"/>
                  </a:lnTo>
                  <a:lnTo>
                    <a:pt x="491606" y="176371"/>
                  </a:lnTo>
                  <a:lnTo>
                    <a:pt x="492663" y="172084"/>
                  </a:lnTo>
                  <a:lnTo>
                    <a:pt x="493018" y="167684"/>
                  </a:lnTo>
                  <a:lnTo>
                    <a:pt x="493018" y="27432"/>
                  </a:lnTo>
                  <a:lnTo>
                    <a:pt x="492663" y="23031"/>
                  </a:lnTo>
                  <a:lnTo>
                    <a:pt x="491606" y="18745"/>
                  </a:lnTo>
                  <a:lnTo>
                    <a:pt x="489876" y="14683"/>
                  </a:lnTo>
                  <a:lnTo>
                    <a:pt x="487516" y="10952"/>
                  </a:lnTo>
                  <a:lnTo>
                    <a:pt x="484589" y="7647"/>
                  </a:lnTo>
                  <a:lnTo>
                    <a:pt x="481169" y="4855"/>
                  </a:lnTo>
                  <a:lnTo>
                    <a:pt x="477346" y="2648"/>
                  </a:lnTo>
                  <a:lnTo>
                    <a:pt x="473218" y="1083"/>
                  </a:lnTo>
                  <a:lnTo>
                    <a:pt x="468892" y="200"/>
                  </a:lnTo>
                  <a:lnTo>
                    <a:pt x="46558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tx350"/>
            <p:cNvSpPr/>
            <p:nvPr/>
          </p:nvSpPr>
          <p:spPr>
            <a:xfrm>
              <a:off x="3444389" y="4878379"/>
              <a:ext cx="401578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MEN1</a:t>
              </a:r>
            </a:p>
          </p:txBody>
        </p:sp>
        <p:sp>
          <p:nvSpPr>
            <p:cNvPr id="351" name="pg351"/>
            <p:cNvSpPr/>
            <p:nvPr/>
          </p:nvSpPr>
          <p:spPr>
            <a:xfrm>
              <a:off x="2863424" y="4540559"/>
              <a:ext cx="476927" cy="195116"/>
            </a:xfrm>
            <a:custGeom>
              <a:avLst/>
              <a:pathLst>
                <a:path w="476927" h="195116">
                  <a:moveTo>
                    <a:pt x="27432" y="195116"/>
                  </a:moveTo>
                  <a:lnTo>
                    <a:pt x="449495" y="195116"/>
                  </a:lnTo>
                  <a:lnTo>
                    <a:pt x="448390" y="195094"/>
                  </a:lnTo>
                  <a:lnTo>
                    <a:pt x="452801" y="194916"/>
                  </a:lnTo>
                  <a:lnTo>
                    <a:pt x="457127" y="194033"/>
                  </a:lnTo>
                  <a:lnTo>
                    <a:pt x="461254" y="192467"/>
                  </a:lnTo>
                  <a:lnTo>
                    <a:pt x="465078" y="190260"/>
                  </a:lnTo>
                  <a:lnTo>
                    <a:pt x="468497" y="187468"/>
                  </a:lnTo>
                  <a:lnTo>
                    <a:pt x="471425" y="184163"/>
                  </a:lnTo>
                  <a:lnTo>
                    <a:pt x="473784" y="180432"/>
                  </a:lnTo>
                  <a:lnTo>
                    <a:pt x="475515" y="176371"/>
                  </a:lnTo>
                  <a:lnTo>
                    <a:pt x="476571" y="172084"/>
                  </a:lnTo>
                  <a:lnTo>
                    <a:pt x="476927" y="167684"/>
                  </a:lnTo>
                  <a:lnTo>
                    <a:pt x="476927" y="27431"/>
                  </a:lnTo>
                  <a:lnTo>
                    <a:pt x="476571" y="23031"/>
                  </a:lnTo>
                  <a:lnTo>
                    <a:pt x="475515" y="18745"/>
                  </a:lnTo>
                  <a:lnTo>
                    <a:pt x="473784" y="14683"/>
                  </a:lnTo>
                  <a:lnTo>
                    <a:pt x="471425" y="10952"/>
                  </a:lnTo>
                  <a:lnTo>
                    <a:pt x="468497" y="7647"/>
                  </a:lnTo>
                  <a:lnTo>
                    <a:pt x="465078" y="4855"/>
                  </a:lnTo>
                  <a:lnTo>
                    <a:pt x="461254" y="2648"/>
                  </a:lnTo>
                  <a:lnTo>
                    <a:pt x="457127" y="1083"/>
                  </a:lnTo>
                  <a:lnTo>
                    <a:pt x="452801" y="200"/>
                  </a:lnTo>
                  <a:lnTo>
                    <a:pt x="4494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tx352"/>
            <p:cNvSpPr/>
            <p:nvPr/>
          </p:nvSpPr>
          <p:spPr>
            <a:xfrm>
              <a:off x="2909144" y="4586279"/>
              <a:ext cx="385487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PTEN</a:t>
              </a:r>
            </a:p>
          </p:txBody>
        </p:sp>
        <p:sp>
          <p:nvSpPr>
            <p:cNvPr id="353" name="pg353"/>
            <p:cNvSpPr/>
            <p:nvPr/>
          </p:nvSpPr>
          <p:spPr>
            <a:xfrm>
              <a:off x="2863618" y="5596609"/>
              <a:ext cx="460906" cy="195116"/>
            </a:xfrm>
            <a:custGeom>
              <a:avLst/>
              <a:pathLst>
                <a:path w="460906" h="195116">
                  <a:moveTo>
                    <a:pt x="27431" y="195116"/>
                  </a:moveTo>
                  <a:lnTo>
                    <a:pt x="433474" y="195116"/>
                  </a:lnTo>
                  <a:lnTo>
                    <a:pt x="432369" y="195094"/>
                  </a:lnTo>
                  <a:lnTo>
                    <a:pt x="436780" y="194916"/>
                  </a:lnTo>
                  <a:lnTo>
                    <a:pt x="441106" y="194033"/>
                  </a:lnTo>
                  <a:lnTo>
                    <a:pt x="445234" y="192467"/>
                  </a:lnTo>
                  <a:lnTo>
                    <a:pt x="449057" y="190260"/>
                  </a:lnTo>
                  <a:lnTo>
                    <a:pt x="452477" y="187468"/>
                  </a:lnTo>
                  <a:lnTo>
                    <a:pt x="455404" y="184163"/>
                  </a:lnTo>
                  <a:lnTo>
                    <a:pt x="457764" y="180432"/>
                  </a:lnTo>
                  <a:lnTo>
                    <a:pt x="459494" y="176371"/>
                  </a:lnTo>
                  <a:lnTo>
                    <a:pt x="460551" y="172084"/>
                  </a:lnTo>
                  <a:lnTo>
                    <a:pt x="460906" y="167684"/>
                  </a:lnTo>
                  <a:lnTo>
                    <a:pt x="460906" y="27431"/>
                  </a:lnTo>
                  <a:lnTo>
                    <a:pt x="460551" y="23031"/>
                  </a:lnTo>
                  <a:lnTo>
                    <a:pt x="459494" y="18745"/>
                  </a:lnTo>
                  <a:lnTo>
                    <a:pt x="457764" y="14683"/>
                  </a:lnTo>
                  <a:lnTo>
                    <a:pt x="455404" y="10952"/>
                  </a:lnTo>
                  <a:lnTo>
                    <a:pt x="452477" y="7647"/>
                  </a:lnTo>
                  <a:lnTo>
                    <a:pt x="449057" y="4855"/>
                  </a:lnTo>
                  <a:lnTo>
                    <a:pt x="445234" y="2648"/>
                  </a:lnTo>
                  <a:lnTo>
                    <a:pt x="441106" y="1083"/>
                  </a:lnTo>
                  <a:lnTo>
                    <a:pt x="436780" y="200"/>
                  </a:lnTo>
                  <a:lnTo>
                    <a:pt x="4334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4"/>
            <p:cNvSpPr/>
            <p:nvPr/>
          </p:nvSpPr>
          <p:spPr>
            <a:xfrm>
              <a:off x="2909338" y="5636471"/>
              <a:ext cx="369466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TSC1</a:t>
              </a:r>
            </a:p>
          </p:txBody>
        </p:sp>
        <p:sp>
          <p:nvSpPr>
            <p:cNvPr id="355" name="pg355"/>
            <p:cNvSpPr/>
            <p:nvPr/>
          </p:nvSpPr>
          <p:spPr>
            <a:xfrm>
              <a:off x="2863424" y="5317992"/>
              <a:ext cx="573404" cy="195116"/>
            </a:xfrm>
            <a:custGeom>
              <a:avLst/>
              <a:pathLst>
                <a:path w="573404" h="195116">
                  <a:moveTo>
                    <a:pt x="27431" y="195116"/>
                  </a:moveTo>
                  <a:lnTo>
                    <a:pt x="545972" y="195116"/>
                  </a:lnTo>
                  <a:lnTo>
                    <a:pt x="544868" y="195094"/>
                  </a:lnTo>
                  <a:lnTo>
                    <a:pt x="549279" y="194916"/>
                  </a:lnTo>
                  <a:lnTo>
                    <a:pt x="553604" y="194033"/>
                  </a:lnTo>
                  <a:lnTo>
                    <a:pt x="557732" y="192467"/>
                  </a:lnTo>
                  <a:lnTo>
                    <a:pt x="561555" y="190260"/>
                  </a:lnTo>
                  <a:lnTo>
                    <a:pt x="564975" y="187468"/>
                  </a:lnTo>
                  <a:lnTo>
                    <a:pt x="567902" y="184163"/>
                  </a:lnTo>
                  <a:lnTo>
                    <a:pt x="570262" y="180432"/>
                  </a:lnTo>
                  <a:lnTo>
                    <a:pt x="571992" y="176371"/>
                  </a:lnTo>
                  <a:lnTo>
                    <a:pt x="573049" y="172084"/>
                  </a:lnTo>
                  <a:lnTo>
                    <a:pt x="573404" y="167684"/>
                  </a:lnTo>
                  <a:lnTo>
                    <a:pt x="573404" y="27431"/>
                  </a:lnTo>
                  <a:lnTo>
                    <a:pt x="573049" y="23031"/>
                  </a:lnTo>
                  <a:lnTo>
                    <a:pt x="571992" y="18745"/>
                  </a:lnTo>
                  <a:lnTo>
                    <a:pt x="570262" y="14683"/>
                  </a:lnTo>
                  <a:lnTo>
                    <a:pt x="567902" y="10952"/>
                  </a:lnTo>
                  <a:lnTo>
                    <a:pt x="564975" y="7647"/>
                  </a:lnTo>
                  <a:lnTo>
                    <a:pt x="561555" y="4855"/>
                  </a:lnTo>
                  <a:lnTo>
                    <a:pt x="557732" y="2648"/>
                  </a:lnTo>
                  <a:lnTo>
                    <a:pt x="553604" y="1083"/>
                  </a:lnTo>
                  <a:lnTo>
                    <a:pt x="549279" y="200"/>
                  </a:lnTo>
                  <a:lnTo>
                    <a:pt x="5459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tx356"/>
            <p:cNvSpPr/>
            <p:nvPr/>
          </p:nvSpPr>
          <p:spPr>
            <a:xfrm>
              <a:off x="2909144" y="5358207"/>
              <a:ext cx="481964" cy="109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</a:t>
              </a:r>
            </a:p>
          </p:txBody>
        </p:sp>
        <p:sp>
          <p:nvSpPr>
            <p:cNvPr id="357" name="pg357"/>
            <p:cNvSpPr/>
            <p:nvPr/>
          </p:nvSpPr>
          <p:spPr>
            <a:xfrm>
              <a:off x="2865420" y="4253636"/>
              <a:ext cx="493018" cy="195116"/>
            </a:xfrm>
            <a:custGeom>
              <a:avLst/>
              <a:pathLst>
                <a:path w="493018" h="195116">
                  <a:moveTo>
                    <a:pt x="27431" y="195116"/>
                  </a:moveTo>
                  <a:lnTo>
                    <a:pt x="465586" y="195116"/>
                  </a:lnTo>
                  <a:lnTo>
                    <a:pt x="464481" y="195094"/>
                  </a:lnTo>
                  <a:lnTo>
                    <a:pt x="468892" y="194916"/>
                  </a:lnTo>
                  <a:lnTo>
                    <a:pt x="473218" y="194033"/>
                  </a:lnTo>
                  <a:lnTo>
                    <a:pt x="477346" y="192467"/>
                  </a:lnTo>
                  <a:lnTo>
                    <a:pt x="481169" y="190260"/>
                  </a:lnTo>
                  <a:lnTo>
                    <a:pt x="484589" y="187468"/>
                  </a:lnTo>
                  <a:lnTo>
                    <a:pt x="487516" y="184163"/>
                  </a:lnTo>
                  <a:lnTo>
                    <a:pt x="489876" y="180432"/>
                  </a:lnTo>
                  <a:lnTo>
                    <a:pt x="491606" y="176371"/>
                  </a:lnTo>
                  <a:lnTo>
                    <a:pt x="492663" y="172084"/>
                  </a:lnTo>
                  <a:lnTo>
                    <a:pt x="493018" y="167684"/>
                  </a:lnTo>
                  <a:lnTo>
                    <a:pt x="493018" y="27432"/>
                  </a:lnTo>
                  <a:lnTo>
                    <a:pt x="492663" y="23031"/>
                  </a:lnTo>
                  <a:lnTo>
                    <a:pt x="491606" y="18745"/>
                  </a:lnTo>
                  <a:lnTo>
                    <a:pt x="489876" y="14683"/>
                  </a:lnTo>
                  <a:lnTo>
                    <a:pt x="487516" y="10952"/>
                  </a:lnTo>
                  <a:lnTo>
                    <a:pt x="484589" y="7647"/>
                  </a:lnTo>
                  <a:lnTo>
                    <a:pt x="481169" y="4855"/>
                  </a:lnTo>
                  <a:lnTo>
                    <a:pt x="477346" y="2648"/>
                  </a:lnTo>
                  <a:lnTo>
                    <a:pt x="473218" y="1083"/>
                  </a:lnTo>
                  <a:lnTo>
                    <a:pt x="468892" y="200"/>
                  </a:lnTo>
                  <a:lnTo>
                    <a:pt x="46558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tx358"/>
            <p:cNvSpPr/>
            <p:nvPr/>
          </p:nvSpPr>
          <p:spPr>
            <a:xfrm>
              <a:off x="2911140" y="4293498"/>
              <a:ext cx="401578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MSH2</a:t>
              </a:r>
            </a:p>
          </p:txBody>
        </p:sp>
        <p:sp>
          <p:nvSpPr>
            <p:cNvPr id="359" name="pg359"/>
            <p:cNvSpPr/>
            <p:nvPr/>
          </p:nvSpPr>
          <p:spPr>
            <a:xfrm>
              <a:off x="3663458" y="3987912"/>
              <a:ext cx="573404" cy="195116"/>
            </a:xfrm>
            <a:custGeom>
              <a:avLst/>
              <a:pathLst>
                <a:path w="573404" h="195116">
                  <a:moveTo>
                    <a:pt x="27432" y="195116"/>
                  </a:moveTo>
                  <a:lnTo>
                    <a:pt x="545972" y="195116"/>
                  </a:lnTo>
                  <a:lnTo>
                    <a:pt x="544868" y="195094"/>
                  </a:lnTo>
                  <a:lnTo>
                    <a:pt x="549279" y="194916"/>
                  </a:lnTo>
                  <a:lnTo>
                    <a:pt x="553604" y="194033"/>
                  </a:lnTo>
                  <a:lnTo>
                    <a:pt x="557732" y="192467"/>
                  </a:lnTo>
                  <a:lnTo>
                    <a:pt x="561555" y="190260"/>
                  </a:lnTo>
                  <a:lnTo>
                    <a:pt x="564975" y="187468"/>
                  </a:lnTo>
                  <a:lnTo>
                    <a:pt x="567902" y="184163"/>
                  </a:lnTo>
                  <a:lnTo>
                    <a:pt x="570262" y="180432"/>
                  </a:lnTo>
                  <a:lnTo>
                    <a:pt x="571992" y="176371"/>
                  </a:lnTo>
                  <a:lnTo>
                    <a:pt x="573049" y="172084"/>
                  </a:lnTo>
                  <a:lnTo>
                    <a:pt x="573404" y="167684"/>
                  </a:lnTo>
                  <a:lnTo>
                    <a:pt x="573404" y="27432"/>
                  </a:lnTo>
                  <a:lnTo>
                    <a:pt x="573049" y="23031"/>
                  </a:lnTo>
                  <a:lnTo>
                    <a:pt x="571992" y="18745"/>
                  </a:lnTo>
                  <a:lnTo>
                    <a:pt x="570262" y="14683"/>
                  </a:lnTo>
                  <a:lnTo>
                    <a:pt x="567902" y="10952"/>
                  </a:lnTo>
                  <a:lnTo>
                    <a:pt x="564975" y="7647"/>
                  </a:lnTo>
                  <a:lnTo>
                    <a:pt x="561555" y="4855"/>
                  </a:lnTo>
                  <a:lnTo>
                    <a:pt x="557732" y="2648"/>
                  </a:lnTo>
                  <a:lnTo>
                    <a:pt x="553604" y="1083"/>
                  </a:lnTo>
                  <a:lnTo>
                    <a:pt x="549279" y="200"/>
                  </a:lnTo>
                  <a:lnTo>
                    <a:pt x="5459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tx360"/>
            <p:cNvSpPr/>
            <p:nvPr/>
          </p:nvSpPr>
          <p:spPr>
            <a:xfrm>
              <a:off x="3709178" y="4028127"/>
              <a:ext cx="481964" cy="109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</a:t>
              </a:r>
            </a:p>
          </p:txBody>
        </p:sp>
        <p:sp>
          <p:nvSpPr>
            <p:cNvPr id="361" name="pg361"/>
            <p:cNvSpPr/>
            <p:nvPr/>
          </p:nvSpPr>
          <p:spPr>
            <a:xfrm>
              <a:off x="3974422" y="3683576"/>
              <a:ext cx="573404" cy="195116"/>
            </a:xfrm>
            <a:custGeom>
              <a:avLst/>
              <a:pathLst>
                <a:path w="573404" h="195116">
                  <a:moveTo>
                    <a:pt x="27431" y="195116"/>
                  </a:moveTo>
                  <a:lnTo>
                    <a:pt x="545972" y="195116"/>
                  </a:lnTo>
                  <a:lnTo>
                    <a:pt x="544868" y="195094"/>
                  </a:lnTo>
                  <a:lnTo>
                    <a:pt x="549279" y="194916"/>
                  </a:lnTo>
                  <a:lnTo>
                    <a:pt x="553604" y="194033"/>
                  </a:lnTo>
                  <a:lnTo>
                    <a:pt x="557732" y="192467"/>
                  </a:lnTo>
                  <a:lnTo>
                    <a:pt x="561555" y="190260"/>
                  </a:lnTo>
                  <a:lnTo>
                    <a:pt x="564975" y="187468"/>
                  </a:lnTo>
                  <a:lnTo>
                    <a:pt x="567902" y="184163"/>
                  </a:lnTo>
                  <a:lnTo>
                    <a:pt x="570262" y="180432"/>
                  </a:lnTo>
                  <a:lnTo>
                    <a:pt x="571992" y="176371"/>
                  </a:lnTo>
                  <a:lnTo>
                    <a:pt x="573049" y="172084"/>
                  </a:lnTo>
                  <a:lnTo>
                    <a:pt x="573404" y="167684"/>
                  </a:lnTo>
                  <a:lnTo>
                    <a:pt x="573404" y="27432"/>
                  </a:lnTo>
                  <a:lnTo>
                    <a:pt x="573049" y="23031"/>
                  </a:lnTo>
                  <a:lnTo>
                    <a:pt x="571992" y="18745"/>
                  </a:lnTo>
                  <a:lnTo>
                    <a:pt x="570262" y="14683"/>
                  </a:lnTo>
                  <a:lnTo>
                    <a:pt x="567902" y="10952"/>
                  </a:lnTo>
                  <a:lnTo>
                    <a:pt x="564975" y="7647"/>
                  </a:lnTo>
                  <a:lnTo>
                    <a:pt x="561555" y="4855"/>
                  </a:lnTo>
                  <a:lnTo>
                    <a:pt x="557732" y="2648"/>
                  </a:lnTo>
                  <a:lnTo>
                    <a:pt x="553604" y="1083"/>
                  </a:lnTo>
                  <a:lnTo>
                    <a:pt x="549279" y="200"/>
                  </a:lnTo>
                  <a:lnTo>
                    <a:pt x="5459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tx362"/>
            <p:cNvSpPr/>
            <p:nvPr/>
          </p:nvSpPr>
          <p:spPr>
            <a:xfrm>
              <a:off x="4020142" y="3723791"/>
              <a:ext cx="481964" cy="109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BRCA2</a:t>
              </a:r>
            </a:p>
          </p:txBody>
        </p:sp>
        <p:sp>
          <p:nvSpPr>
            <p:cNvPr id="363" name="pg363"/>
            <p:cNvSpPr/>
            <p:nvPr/>
          </p:nvSpPr>
          <p:spPr>
            <a:xfrm>
              <a:off x="3071685" y="5122747"/>
              <a:ext cx="541433" cy="195116"/>
            </a:xfrm>
            <a:custGeom>
              <a:avLst/>
              <a:pathLst>
                <a:path w="541433" h="195116">
                  <a:moveTo>
                    <a:pt x="27432" y="195116"/>
                  </a:moveTo>
                  <a:lnTo>
                    <a:pt x="514001" y="195116"/>
                  </a:lnTo>
                  <a:lnTo>
                    <a:pt x="512897" y="195094"/>
                  </a:lnTo>
                  <a:lnTo>
                    <a:pt x="517308" y="194916"/>
                  </a:lnTo>
                  <a:lnTo>
                    <a:pt x="521633" y="194033"/>
                  </a:lnTo>
                  <a:lnTo>
                    <a:pt x="525761" y="192467"/>
                  </a:lnTo>
                  <a:lnTo>
                    <a:pt x="529584" y="190260"/>
                  </a:lnTo>
                  <a:lnTo>
                    <a:pt x="533004" y="187468"/>
                  </a:lnTo>
                  <a:lnTo>
                    <a:pt x="535931" y="184163"/>
                  </a:lnTo>
                  <a:lnTo>
                    <a:pt x="538291" y="180432"/>
                  </a:lnTo>
                  <a:lnTo>
                    <a:pt x="540021" y="176371"/>
                  </a:lnTo>
                  <a:lnTo>
                    <a:pt x="541078" y="172084"/>
                  </a:lnTo>
                  <a:lnTo>
                    <a:pt x="541433" y="167684"/>
                  </a:lnTo>
                  <a:lnTo>
                    <a:pt x="541433" y="27431"/>
                  </a:lnTo>
                  <a:lnTo>
                    <a:pt x="541078" y="23031"/>
                  </a:lnTo>
                  <a:lnTo>
                    <a:pt x="540021" y="18745"/>
                  </a:lnTo>
                  <a:lnTo>
                    <a:pt x="538291" y="14683"/>
                  </a:lnTo>
                  <a:lnTo>
                    <a:pt x="535931" y="10952"/>
                  </a:lnTo>
                  <a:lnTo>
                    <a:pt x="533004" y="7647"/>
                  </a:lnTo>
                  <a:lnTo>
                    <a:pt x="529584" y="4855"/>
                  </a:lnTo>
                  <a:lnTo>
                    <a:pt x="525761" y="2648"/>
                  </a:lnTo>
                  <a:lnTo>
                    <a:pt x="521633" y="1083"/>
                  </a:lnTo>
                  <a:lnTo>
                    <a:pt x="517308" y="200"/>
                  </a:lnTo>
                  <a:lnTo>
                    <a:pt x="51400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tx364"/>
            <p:cNvSpPr/>
            <p:nvPr/>
          </p:nvSpPr>
          <p:spPr>
            <a:xfrm>
              <a:off x="3117405" y="5168467"/>
              <a:ext cx="449993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PALB2</a:t>
              </a:r>
            </a:p>
          </p:txBody>
        </p:sp>
        <p:sp>
          <p:nvSpPr>
            <p:cNvPr id="365" name="pg365"/>
            <p:cNvSpPr/>
            <p:nvPr/>
          </p:nvSpPr>
          <p:spPr>
            <a:xfrm>
              <a:off x="3327218" y="6136209"/>
              <a:ext cx="758102" cy="195116"/>
            </a:xfrm>
            <a:custGeom>
              <a:avLst/>
              <a:pathLst>
                <a:path w="758102" h="195116">
                  <a:moveTo>
                    <a:pt x="27432" y="195116"/>
                  </a:moveTo>
                  <a:lnTo>
                    <a:pt x="730670" y="195116"/>
                  </a:lnTo>
                  <a:lnTo>
                    <a:pt x="729565" y="195094"/>
                  </a:lnTo>
                  <a:lnTo>
                    <a:pt x="733977" y="194916"/>
                  </a:lnTo>
                  <a:lnTo>
                    <a:pt x="738302" y="194033"/>
                  </a:lnTo>
                  <a:lnTo>
                    <a:pt x="742430" y="192467"/>
                  </a:lnTo>
                  <a:lnTo>
                    <a:pt x="746253" y="190260"/>
                  </a:lnTo>
                  <a:lnTo>
                    <a:pt x="749673" y="187468"/>
                  </a:lnTo>
                  <a:lnTo>
                    <a:pt x="752600" y="184163"/>
                  </a:lnTo>
                  <a:lnTo>
                    <a:pt x="754960" y="180432"/>
                  </a:lnTo>
                  <a:lnTo>
                    <a:pt x="756690" y="176371"/>
                  </a:lnTo>
                  <a:lnTo>
                    <a:pt x="757747" y="172084"/>
                  </a:lnTo>
                  <a:lnTo>
                    <a:pt x="758102" y="167684"/>
                  </a:lnTo>
                  <a:lnTo>
                    <a:pt x="758102" y="27432"/>
                  </a:lnTo>
                  <a:lnTo>
                    <a:pt x="757747" y="23031"/>
                  </a:lnTo>
                  <a:lnTo>
                    <a:pt x="756690" y="18745"/>
                  </a:lnTo>
                  <a:lnTo>
                    <a:pt x="754960" y="14683"/>
                  </a:lnTo>
                  <a:lnTo>
                    <a:pt x="752600" y="10952"/>
                  </a:lnTo>
                  <a:lnTo>
                    <a:pt x="749673" y="7647"/>
                  </a:lnTo>
                  <a:lnTo>
                    <a:pt x="746253" y="4855"/>
                  </a:lnTo>
                  <a:lnTo>
                    <a:pt x="742430" y="2648"/>
                  </a:lnTo>
                  <a:lnTo>
                    <a:pt x="738302" y="1083"/>
                  </a:lnTo>
                  <a:lnTo>
                    <a:pt x="733977" y="200"/>
                  </a:lnTo>
                  <a:lnTo>
                    <a:pt x="73067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tx366"/>
            <p:cNvSpPr/>
            <p:nvPr/>
          </p:nvSpPr>
          <p:spPr>
            <a:xfrm>
              <a:off x="3372938" y="6181929"/>
              <a:ext cx="666662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TMEM127</a:t>
              </a:r>
            </a:p>
          </p:txBody>
        </p:sp>
        <p:sp>
          <p:nvSpPr>
            <p:cNvPr id="367" name="pg367"/>
            <p:cNvSpPr/>
            <p:nvPr/>
          </p:nvSpPr>
          <p:spPr>
            <a:xfrm>
              <a:off x="2863424" y="4831471"/>
              <a:ext cx="685832" cy="195116"/>
            </a:xfrm>
            <a:custGeom>
              <a:avLst/>
              <a:pathLst>
                <a:path w="685832" h="195116">
                  <a:moveTo>
                    <a:pt x="27431" y="195116"/>
                  </a:moveTo>
                  <a:lnTo>
                    <a:pt x="658400" y="195116"/>
                  </a:lnTo>
                  <a:lnTo>
                    <a:pt x="657295" y="195094"/>
                  </a:lnTo>
                  <a:lnTo>
                    <a:pt x="661707" y="194916"/>
                  </a:lnTo>
                  <a:lnTo>
                    <a:pt x="666032" y="194033"/>
                  </a:lnTo>
                  <a:lnTo>
                    <a:pt x="670160" y="192467"/>
                  </a:lnTo>
                  <a:lnTo>
                    <a:pt x="673983" y="190260"/>
                  </a:lnTo>
                  <a:lnTo>
                    <a:pt x="677403" y="187468"/>
                  </a:lnTo>
                  <a:lnTo>
                    <a:pt x="680330" y="184163"/>
                  </a:lnTo>
                  <a:lnTo>
                    <a:pt x="682690" y="180432"/>
                  </a:lnTo>
                  <a:lnTo>
                    <a:pt x="684420" y="176371"/>
                  </a:lnTo>
                  <a:lnTo>
                    <a:pt x="685477" y="172084"/>
                  </a:lnTo>
                  <a:lnTo>
                    <a:pt x="685832" y="167684"/>
                  </a:lnTo>
                  <a:lnTo>
                    <a:pt x="685832" y="27432"/>
                  </a:lnTo>
                  <a:lnTo>
                    <a:pt x="685477" y="23031"/>
                  </a:lnTo>
                  <a:lnTo>
                    <a:pt x="684420" y="18745"/>
                  </a:lnTo>
                  <a:lnTo>
                    <a:pt x="682690" y="14683"/>
                  </a:lnTo>
                  <a:lnTo>
                    <a:pt x="680330" y="10952"/>
                  </a:lnTo>
                  <a:lnTo>
                    <a:pt x="677403" y="7647"/>
                  </a:lnTo>
                  <a:lnTo>
                    <a:pt x="673983" y="4855"/>
                  </a:lnTo>
                  <a:lnTo>
                    <a:pt x="670160" y="2648"/>
                  </a:lnTo>
                  <a:lnTo>
                    <a:pt x="666032" y="1083"/>
                  </a:lnTo>
                  <a:lnTo>
                    <a:pt x="661707" y="200"/>
                  </a:lnTo>
                  <a:lnTo>
                    <a:pt x="65840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tx368"/>
            <p:cNvSpPr/>
            <p:nvPr/>
          </p:nvSpPr>
          <p:spPr>
            <a:xfrm>
              <a:off x="2909144" y="4877191"/>
              <a:ext cx="594392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BMPR1A</a:t>
              </a:r>
            </a:p>
          </p:txBody>
        </p:sp>
        <p:sp>
          <p:nvSpPr>
            <p:cNvPr id="369" name="pg369"/>
            <p:cNvSpPr/>
            <p:nvPr/>
          </p:nvSpPr>
          <p:spPr>
            <a:xfrm>
              <a:off x="3431514" y="5410492"/>
              <a:ext cx="372615" cy="195116"/>
            </a:xfrm>
            <a:custGeom>
              <a:avLst/>
              <a:pathLst>
                <a:path w="372615" h="195116">
                  <a:moveTo>
                    <a:pt x="27431" y="195116"/>
                  </a:moveTo>
                  <a:lnTo>
                    <a:pt x="345183" y="195116"/>
                  </a:lnTo>
                  <a:lnTo>
                    <a:pt x="344078" y="195094"/>
                  </a:lnTo>
                  <a:lnTo>
                    <a:pt x="348490" y="194916"/>
                  </a:lnTo>
                  <a:lnTo>
                    <a:pt x="352815" y="194033"/>
                  </a:lnTo>
                  <a:lnTo>
                    <a:pt x="356943" y="192467"/>
                  </a:lnTo>
                  <a:lnTo>
                    <a:pt x="360766" y="190260"/>
                  </a:lnTo>
                  <a:lnTo>
                    <a:pt x="364186" y="187468"/>
                  </a:lnTo>
                  <a:lnTo>
                    <a:pt x="367113" y="184163"/>
                  </a:lnTo>
                  <a:lnTo>
                    <a:pt x="369473" y="180432"/>
                  </a:lnTo>
                  <a:lnTo>
                    <a:pt x="371203" y="176371"/>
                  </a:lnTo>
                  <a:lnTo>
                    <a:pt x="372260" y="172084"/>
                  </a:lnTo>
                  <a:lnTo>
                    <a:pt x="372615" y="167684"/>
                  </a:lnTo>
                  <a:lnTo>
                    <a:pt x="372615" y="27431"/>
                  </a:lnTo>
                  <a:lnTo>
                    <a:pt x="372260" y="23031"/>
                  </a:lnTo>
                  <a:lnTo>
                    <a:pt x="371203" y="18745"/>
                  </a:lnTo>
                  <a:lnTo>
                    <a:pt x="369473" y="14683"/>
                  </a:lnTo>
                  <a:lnTo>
                    <a:pt x="367113" y="10952"/>
                  </a:lnTo>
                  <a:lnTo>
                    <a:pt x="364186" y="7647"/>
                  </a:lnTo>
                  <a:lnTo>
                    <a:pt x="360766" y="4855"/>
                  </a:lnTo>
                  <a:lnTo>
                    <a:pt x="356943" y="2648"/>
                  </a:lnTo>
                  <a:lnTo>
                    <a:pt x="352815" y="1083"/>
                  </a:lnTo>
                  <a:lnTo>
                    <a:pt x="348490" y="200"/>
                  </a:lnTo>
                  <a:lnTo>
                    <a:pt x="34518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tx370"/>
            <p:cNvSpPr/>
            <p:nvPr/>
          </p:nvSpPr>
          <p:spPr>
            <a:xfrm>
              <a:off x="3477234" y="5456212"/>
              <a:ext cx="281175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RB1</a:t>
              </a:r>
            </a:p>
          </p:txBody>
        </p:sp>
        <p:sp>
          <p:nvSpPr>
            <p:cNvPr id="371" name="pg371"/>
            <p:cNvSpPr/>
            <p:nvPr/>
          </p:nvSpPr>
          <p:spPr>
            <a:xfrm>
              <a:off x="3714892" y="4565529"/>
              <a:ext cx="460906" cy="195116"/>
            </a:xfrm>
            <a:custGeom>
              <a:avLst/>
              <a:pathLst>
                <a:path w="460906" h="195116">
                  <a:moveTo>
                    <a:pt x="27432" y="195116"/>
                  </a:moveTo>
                  <a:lnTo>
                    <a:pt x="433474" y="195116"/>
                  </a:lnTo>
                  <a:lnTo>
                    <a:pt x="432369" y="195094"/>
                  </a:lnTo>
                  <a:lnTo>
                    <a:pt x="436780" y="194916"/>
                  </a:lnTo>
                  <a:lnTo>
                    <a:pt x="441106" y="194033"/>
                  </a:lnTo>
                  <a:lnTo>
                    <a:pt x="445234" y="192467"/>
                  </a:lnTo>
                  <a:lnTo>
                    <a:pt x="449057" y="190260"/>
                  </a:lnTo>
                  <a:lnTo>
                    <a:pt x="452477" y="187468"/>
                  </a:lnTo>
                  <a:lnTo>
                    <a:pt x="455404" y="184163"/>
                  </a:lnTo>
                  <a:lnTo>
                    <a:pt x="457764" y="180432"/>
                  </a:lnTo>
                  <a:lnTo>
                    <a:pt x="459494" y="176371"/>
                  </a:lnTo>
                  <a:lnTo>
                    <a:pt x="460551" y="172084"/>
                  </a:lnTo>
                  <a:lnTo>
                    <a:pt x="460906" y="167684"/>
                  </a:lnTo>
                  <a:lnTo>
                    <a:pt x="460906" y="27432"/>
                  </a:lnTo>
                  <a:lnTo>
                    <a:pt x="460551" y="23031"/>
                  </a:lnTo>
                  <a:lnTo>
                    <a:pt x="459494" y="18745"/>
                  </a:lnTo>
                  <a:lnTo>
                    <a:pt x="457764" y="14683"/>
                  </a:lnTo>
                  <a:lnTo>
                    <a:pt x="455404" y="10952"/>
                  </a:lnTo>
                  <a:lnTo>
                    <a:pt x="452477" y="7647"/>
                  </a:lnTo>
                  <a:lnTo>
                    <a:pt x="449057" y="4855"/>
                  </a:lnTo>
                  <a:lnTo>
                    <a:pt x="445234" y="2648"/>
                  </a:lnTo>
                  <a:lnTo>
                    <a:pt x="441106" y="1083"/>
                  </a:lnTo>
                  <a:lnTo>
                    <a:pt x="436780" y="200"/>
                  </a:lnTo>
                  <a:lnTo>
                    <a:pt x="4334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tx372"/>
            <p:cNvSpPr/>
            <p:nvPr/>
          </p:nvSpPr>
          <p:spPr>
            <a:xfrm>
              <a:off x="3760612" y="4605391"/>
              <a:ext cx="369466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TSC2</a:t>
              </a:r>
            </a:p>
          </p:txBody>
        </p:sp>
        <p:sp>
          <p:nvSpPr>
            <p:cNvPr id="373" name="pg373"/>
            <p:cNvSpPr/>
            <p:nvPr/>
          </p:nvSpPr>
          <p:spPr>
            <a:xfrm>
              <a:off x="2863424" y="6136209"/>
              <a:ext cx="372615" cy="195116"/>
            </a:xfrm>
            <a:custGeom>
              <a:avLst/>
              <a:pathLst>
                <a:path w="372615" h="195116">
                  <a:moveTo>
                    <a:pt x="27431" y="195116"/>
                  </a:moveTo>
                  <a:lnTo>
                    <a:pt x="345183" y="195116"/>
                  </a:lnTo>
                  <a:lnTo>
                    <a:pt x="344078" y="195094"/>
                  </a:lnTo>
                  <a:lnTo>
                    <a:pt x="348490" y="194916"/>
                  </a:lnTo>
                  <a:lnTo>
                    <a:pt x="352815" y="194033"/>
                  </a:lnTo>
                  <a:lnTo>
                    <a:pt x="356943" y="192467"/>
                  </a:lnTo>
                  <a:lnTo>
                    <a:pt x="360766" y="190260"/>
                  </a:lnTo>
                  <a:lnTo>
                    <a:pt x="364186" y="187468"/>
                  </a:lnTo>
                  <a:lnTo>
                    <a:pt x="367113" y="184163"/>
                  </a:lnTo>
                  <a:lnTo>
                    <a:pt x="369473" y="180432"/>
                  </a:lnTo>
                  <a:lnTo>
                    <a:pt x="371203" y="176371"/>
                  </a:lnTo>
                  <a:lnTo>
                    <a:pt x="372260" y="172084"/>
                  </a:lnTo>
                  <a:lnTo>
                    <a:pt x="372615" y="167684"/>
                  </a:lnTo>
                  <a:lnTo>
                    <a:pt x="372615" y="27432"/>
                  </a:lnTo>
                  <a:lnTo>
                    <a:pt x="372260" y="23031"/>
                  </a:lnTo>
                  <a:lnTo>
                    <a:pt x="371203" y="18745"/>
                  </a:lnTo>
                  <a:lnTo>
                    <a:pt x="369473" y="14683"/>
                  </a:lnTo>
                  <a:lnTo>
                    <a:pt x="367113" y="10952"/>
                  </a:lnTo>
                  <a:lnTo>
                    <a:pt x="364186" y="7647"/>
                  </a:lnTo>
                  <a:lnTo>
                    <a:pt x="360766" y="4855"/>
                  </a:lnTo>
                  <a:lnTo>
                    <a:pt x="356943" y="2648"/>
                  </a:lnTo>
                  <a:lnTo>
                    <a:pt x="352815" y="1083"/>
                  </a:lnTo>
                  <a:lnTo>
                    <a:pt x="348490" y="200"/>
                  </a:lnTo>
                  <a:lnTo>
                    <a:pt x="34518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tx374"/>
            <p:cNvSpPr/>
            <p:nvPr/>
          </p:nvSpPr>
          <p:spPr>
            <a:xfrm>
              <a:off x="2909144" y="6181929"/>
              <a:ext cx="281175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VHL</a:t>
              </a:r>
            </a:p>
          </p:txBody>
        </p:sp>
        <p:sp>
          <p:nvSpPr>
            <p:cNvPr id="375" name="pg375"/>
            <p:cNvSpPr/>
            <p:nvPr/>
          </p:nvSpPr>
          <p:spPr>
            <a:xfrm>
              <a:off x="2863424" y="3434118"/>
              <a:ext cx="388636" cy="195116"/>
            </a:xfrm>
            <a:custGeom>
              <a:avLst/>
              <a:pathLst>
                <a:path w="388636" h="195116">
                  <a:moveTo>
                    <a:pt x="27432" y="195116"/>
                  </a:moveTo>
                  <a:lnTo>
                    <a:pt x="361204" y="195116"/>
                  </a:lnTo>
                  <a:lnTo>
                    <a:pt x="360099" y="195094"/>
                  </a:lnTo>
                  <a:lnTo>
                    <a:pt x="364510" y="194916"/>
                  </a:lnTo>
                  <a:lnTo>
                    <a:pt x="368836" y="194033"/>
                  </a:lnTo>
                  <a:lnTo>
                    <a:pt x="372964" y="192467"/>
                  </a:lnTo>
                  <a:lnTo>
                    <a:pt x="376787" y="190260"/>
                  </a:lnTo>
                  <a:lnTo>
                    <a:pt x="380207" y="187468"/>
                  </a:lnTo>
                  <a:lnTo>
                    <a:pt x="383134" y="184163"/>
                  </a:lnTo>
                  <a:lnTo>
                    <a:pt x="385494" y="180432"/>
                  </a:lnTo>
                  <a:lnTo>
                    <a:pt x="387224" y="176371"/>
                  </a:lnTo>
                  <a:lnTo>
                    <a:pt x="388281" y="172084"/>
                  </a:lnTo>
                  <a:lnTo>
                    <a:pt x="388636" y="167684"/>
                  </a:lnTo>
                  <a:lnTo>
                    <a:pt x="388636" y="27432"/>
                  </a:lnTo>
                  <a:lnTo>
                    <a:pt x="388281" y="23031"/>
                  </a:lnTo>
                  <a:lnTo>
                    <a:pt x="387224" y="18745"/>
                  </a:lnTo>
                  <a:lnTo>
                    <a:pt x="385494" y="14683"/>
                  </a:lnTo>
                  <a:lnTo>
                    <a:pt x="383134" y="10952"/>
                  </a:lnTo>
                  <a:lnTo>
                    <a:pt x="380207" y="7647"/>
                  </a:lnTo>
                  <a:lnTo>
                    <a:pt x="376787" y="4855"/>
                  </a:lnTo>
                  <a:lnTo>
                    <a:pt x="372964" y="2648"/>
                  </a:lnTo>
                  <a:lnTo>
                    <a:pt x="368836" y="1083"/>
                  </a:lnTo>
                  <a:lnTo>
                    <a:pt x="364510" y="200"/>
                  </a:lnTo>
                  <a:lnTo>
                    <a:pt x="36120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tx376"/>
            <p:cNvSpPr/>
            <p:nvPr/>
          </p:nvSpPr>
          <p:spPr>
            <a:xfrm>
              <a:off x="2909144" y="3474333"/>
              <a:ext cx="297196" cy="109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APC</a:t>
              </a:r>
            </a:p>
          </p:txBody>
        </p:sp>
        <p:sp>
          <p:nvSpPr>
            <p:cNvPr id="377" name="pg377"/>
            <p:cNvSpPr/>
            <p:nvPr/>
          </p:nvSpPr>
          <p:spPr>
            <a:xfrm>
              <a:off x="3996641" y="2831507"/>
              <a:ext cx="573404" cy="195116"/>
            </a:xfrm>
            <a:custGeom>
              <a:avLst/>
              <a:pathLst>
                <a:path w="573404" h="195116">
                  <a:moveTo>
                    <a:pt x="27431" y="195116"/>
                  </a:moveTo>
                  <a:lnTo>
                    <a:pt x="545972" y="195116"/>
                  </a:lnTo>
                  <a:lnTo>
                    <a:pt x="544868" y="195094"/>
                  </a:lnTo>
                  <a:lnTo>
                    <a:pt x="549279" y="194916"/>
                  </a:lnTo>
                  <a:lnTo>
                    <a:pt x="553604" y="194033"/>
                  </a:lnTo>
                  <a:lnTo>
                    <a:pt x="557732" y="192467"/>
                  </a:lnTo>
                  <a:lnTo>
                    <a:pt x="561555" y="190260"/>
                  </a:lnTo>
                  <a:lnTo>
                    <a:pt x="564975" y="187468"/>
                  </a:lnTo>
                  <a:lnTo>
                    <a:pt x="567902" y="184163"/>
                  </a:lnTo>
                  <a:lnTo>
                    <a:pt x="570262" y="180432"/>
                  </a:lnTo>
                  <a:lnTo>
                    <a:pt x="571992" y="176371"/>
                  </a:lnTo>
                  <a:lnTo>
                    <a:pt x="573049" y="172084"/>
                  </a:lnTo>
                  <a:lnTo>
                    <a:pt x="573404" y="167684"/>
                  </a:lnTo>
                  <a:lnTo>
                    <a:pt x="573404" y="27431"/>
                  </a:lnTo>
                  <a:lnTo>
                    <a:pt x="573049" y="23031"/>
                  </a:lnTo>
                  <a:lnTo>
                    <a:pt x="571992" y="18745"/>
                  </a:lnTo>
                  <a:lnTo>
                    <a:pt x="570262" y="14683"/>
                  </a:lnTo>
                  <a:lnTo>
                    <a:pt x="567902" y="10952"/>
                  </a:lnTo>
                  <a:lnTo>
                    <a:pt x="564975" y="7647"/>
                  </a:lnTo>
                  <a:lnTo>
                    <a:pt x="561555" y="4855"/>
                  </a:lnTo>
                  <a:lnTo>
                    <a:pt x="557732" y="2648"/>
                  </a:lnTo>
                  <a:lnTo>
                    <a:pt x="553604" y="1083"/>
                  </a:lnTo>
                  <a:lnTo>
                    <a:pt x="549279" y="200"/>
                  </a:lnTo>
                  <a:lnTo>
                    <a:pt x="5459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tx378"/>
            <p:cNvSpPr/>
            <p:nvPr/>
          </p:nvSpPr>
          <p:spPr>
            <a:xfrm>
              <a:off x="4042361" y="2871722"/>
              <a:ext cx="481964" cy="109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</a:t>
              </a:r>
            </a:p>
          </p:txBody>
        </p:sp>
        <p:sp>
          <p:nvSpPr>
            <p:cNvPr id="379" name="pg379"/>
            <p:cNvSpPr/>
            <p:nvPr/>
          </p:nvSpPr>
          <p:spPr>
            <a:xfrm>
              <a:off x="3686902" y="3126212"/>
              <a:ext cx="573404" cy="195116"/>
            </a:xfrm>
            <a:custGeom>
              <a:avLst/>
              <a:pathLst>
                <a:path w="573404" h="195116">
                  <a:moveTo>
                    <a:pt x="27432" y="195116"/>
                  </a:moveTo>
                  <a:lnTo>
                    <a:pt x="545972" y="195116"/>
                  </a:lnTo>
                  <a:lnTo>
                    <a:pt x="544868" y="195094"/>
                  </a:lnTo>
                  <a:lnTo>
                    <a:pt x="549279" y="194916"/>
                  </a:lnTo>
                  <a:lnTo>
                    <a:pt x="553604" y="194033"/>
                  </a:lnTo>
                  <a:lnTo>
                    <a:pt x="557732" y="192467"/>
                  </a:lnTo>
                  <a:lnTo>
                    <a:pt x="561555" y="190260"/>
                  </a:lnTo>
                  <a:lnTo>
                    <a:pt x="564975" y="187468"/>
                  </a:lnTo>
                  <a:lnTo>
                    <a:pt x="567902" y="184163"/>
                  </a:lnTo>
                  <a:lnTo>
                    <a:pt x="570262" y="180432"/>
                  </a:lnTo>
                  <a:lnTo>
                    <a:pt x="571992" y="176371"/>
                  </a:lnTo>
                  <a:lnTo>
                    <a:pt x="573049" y="172084"/>
                  </a:lnTo>
                  <a:lnTo>
                    <a:pt x="573404" y="167684"/>
                  </a:lnTo>
                  <a:lnTo>
                    <a:pt x="573404" y="27431"/>
                  </a:lnTo>
                  <a:lnTo>
                    <a:pt x="573049" y="23031"/>
                  </a:lnTo>
                  <a:lnTo>
                    <a:pt x="571992" y="18745"/>
                  </a:lnTo>
                  <a:lnTo>
                    <a:pt x="570262" y="14683"/>
                  </a:lnTo>
                  <a:lnTo>
                    <a:pt x="567902" y="10952"/>
                  </a:lnTo>
                  <a:lnTo>
                    <a:pt x="564975" y="7647"/>
                  </a:lnTo>
                  <a:lnTo>
                    <a:pt x="561555" y="4855"/>
                  </a:lnTo>
                  <a:lnTo>
                    <a:pt x="557732" y="2648"/>
                  </a:lnTo>
                  <a:lnTo>
                    <a:pt x="553604" y="1083"/>
                  </a:lnTo>
                  <a:lnTo>
                    <a:pt x="549279" y="200"/>
                  </a:lnTo>
                  <a:lnTo>
                    <a:pt x="5459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tx380"/>
            <p:cNvSpPr/>
            <p:nvPr/>
          </p:nvSpPr>
          <p:spPr>
            <a:xfrm>
              <a:off x="3732622" y="3166427"/>
              <a:ext cx="481964" cy="109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BRCA2</a:t>
              </a:r>
            </a:p>
          </p:txBody>
        </p:sp>
        <p:sp>
          <p:nvSpPr>
            <p:cNvPr id="381" name="pg381"/>
            <p:cNvSpPr/>
            <p:nvPr/>
          </p:nvSpPr>
          <p:spPr>
            <a:xfrm>
              <a:off x="3596093" y="6136209"/>
              <a:ext cx="541433" cy="195116"/>
            </a:xfrm>
            <a:custGeom>
              <a:avLst/>
              <a:pathLst>
                <a:path w="541433" h="195116">
                  <a:moveTo>
                    <a:pt x="27432" y="195116"/>
                  </a:moveTo>
                  <a:lnTo>
                    <a:pt x="514001" y="195116"/>
                  </a:lnTo>
                  <a:lnTo>
                    <a:pt x="512897" y="195094"/>
                  </a:lnTo>
                  <a:lnTo>
                    <a:pt x="517308" y="194916"/>
                  </a:lnTo>
                  <a:lnTo>
                    <a:pt x="521633" y="194033"/>
                  </a:lnTo>
                  <a:lnTo>
                    <a:pt x="525761" y="192467"/>
                  </a:lnTo>
                  <a:lnTo>
                    <a:pt x="529584" y="190260"/>
                  </a:lnTo>
                  <a:lnTo>
                    <a:pt x="533004" y="187468"/>
                  </a:lnTo>
                  <a:lnTo>
                    <a:pt x="535931" y="184163"/>
                  </a:lnTo>
                  <a:lnTo>
                    <a:pt x="538291" y="180432"/>
                  </a:lnTo>
                  <a:lnTo>
                    <a:pt x="540021" y="176371"/>
                  </a:lnTo>
                  <a:lnTo>
                    <a:pt x="541078" y="172084"/>
                  </a:lnTo>
                  <a:lnTo>
                    <a:pt x="541433" y="167684"/>
                  </a:lnTo>
                  <a:lnTo>
                    <a:pt x="541433" y="27432"/>
                  </a:lnTo>
                  <a:lnTo>
                    <a:pt x="541078" y="23031"/>
                  </a:lnTo>
                  <a:lnTo>
                    <a:pt x="540021" y="18745"/>
                  </a:lnTo>
                  <a:lnTo>
                    <a:pt x="538291" y="14683"/>
                  </a:lnTo>
                  <a:lnTo>
                    <a:pt x="535931" y="10952"/>
                  </a:lnTo>
                  <a:lnTo>
                    <a:pt x="533004" y="7647"/>
                  </a:lnTo>
                  <a:lnTo>
                    <a:pt x="529584" y="4855"/>
                  </a:lnTo>
                  <a:lnTo>
                    <a:pt x="525761" y="2648"/>
                  </a:lnTo>
                  <a:lnTo>
                    <a:pt x="521633" y="1083"/>
                  </a:lnTo>
                  <a:lnTo>
                    <a:pt x="517308" y="200"/>
                  </a:lnTo>
                  <a:lnTo>
                    <a:pt x="51400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tx382"/>
            <p:cNvSpPr/>
            <p:nvPr/>
          </p:nvSpPr>
          <p:spPr>
            <a:xfrm>
              <a:off x="3641813" y="6181929"/>
              <a:ext cx="449993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PALB2</a:t>
              </a:r>
            </a:p>
          </p:txBody>
        </p:sp>
        <p:sp>
          <p:nvSpPr>
            <p:cNvPr id="383" name="pg383"/>
            <p:cNvSpPr/>
            <p:nvPr/>
          </p:nvSpPr>
          <p:spPr>
            <a:xfrm>
              <a:off x="2935735" y="6136209"/>
              <a:ext cx="685832" cy="195116"/>
            </a:xfrm>
            <a:custGeom>
              <a:avLst/>
              <a:pathLst>
                <a:path w="685832" h="195116">
                  <a:moveTo>
                    <a:pt x="27431" y="195116"/>
                  </a:moveTo>
                  <a:lnTo>
                    <a:pt x="658400" y="195116"/>
                  </a:lnTo>
                  <a:lnTo>
                    <a:pt x="657295" y="195094"/>
                  </a:lnTo>
                  <a:lnTo>
                    <a:pt x="661707" y="194916"/>
                  </a:lnTo>
                  <a:lnTo>
                    <a:pt x="666032" y="194033"/>
                  </a:lnTo>
                  <a:lnTo>
                    <a:pt x="670160" y="192467"/>
                  </a:lnTo>
                  <a:lnTo>
                    <a:pt x="673983" y="190260"/>
                  </a:lnTo>
                  <a:lnTo>
                    <a:pt x="677403" y="187468"/>
                  </a:lnTo>
                  <a:lnTo>
                    <a:pt x="680330" y="184163"/>
                  </a:lnTo>
                  <a:lnTo>
                    <a:pt x="682690" y="180432"/>
                  </a:lnTo>
                  <a:lnTo>
                    <a:pt x="684420" y="176371"/>
                  </a:lnTo>
                  <a:lnTo>
                    <a:pt x="685477" y="172084"/>
                  </a:lnTo>
                  <a:lnTo>
                    <a:pt x="685832" y="167684"/>
                  </a:lnTo>
                  <a:lnTo>
                    <a:pt x="685832" y="27432"/>
                  </a:lnTo>
                  <a:lnTo>
                    <a:pt x="685477" y="23031"/>
                  </a:lnTo>
                  <a:lnTo>
                    <a:pt x="684420" y="18745"/>
                  </a:lnTo>
                  <a:lnTo>
                    <a:pt x="682690" y="14683"/>
                  </a:lnTo>
                  <a:lnTo>
                    <a:pt x="680330" y="10952"/>
                  </a:lnTo>
                  <a:lnTo>
                    <a:pt x="677403" y="7647"/>
                  </a:lnTo>
                  <a:lnTo>
                    <a:pt x="673983" y="4855"/>
                  </a:lnTo>
                  <a:lnTo>
                    <a:pt x="670160" y="2648"/>
                  </a:lnTo>
                  <a:lnTo>
                    <a:pt x="666032" y="1083"/>
                  </a:lnTo>
                  <a:lnTo>
                    <a:pt x="661707" y="200"/>
                  </a:lnTo>
                  <a:lnTo>
                    <a:pt x="65840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tx384"/>
            <p:cNvSpPr/>
            <p:nvPr/>
          </p:nvSpPr>
          <p:spPr>
            <a:xfrm>
              <a:off x="2981455" y="6181929"/>
              <a:ext cx="594392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BMPR1A</a:t>
              </a:r>
            </a:p>
          </p:txBody>
        </p:sp>
        <p:sp>
          <p:nvSpPr>
            <p:cNvPr id="385" name="pg385"/>
            <p:cNvSpPr/>
            <p:nvPr/>
          </p:nvSpPr>
          <p:spPr>
            <a:xfrm>
              <a:off x="2863424" y="3968542"/>
              <a:ext cx="372615" cy="195116"/>
            </a:xfrm>
            <a:custGeom>
              <a:avLst/>
              <a:pathLst>
                <a:path w="372615" h="195116">
                  <a:moveTo>
                    <a:pt x="27431" y="195116"/>
                  </a:moveTo>
                  <a:lnTo>
                    <a:pt x="345183" y="195116"/>
                  </a:lnTo>
                  <a:lnTo>
                    <a:pt x="344078" y="195094"/>
                  </a:lnTo>
                  <a:lnTo>
                    <a:pt x="348490" y="194916"/>
                  </a:lnTo>
                  <a:lnTo>
                    <a:pt x="352815" y="194033"/>
                  </a:lnTo>
                  <a:lnTo>
                    <a:pt x="356943" y="192467"/>
                  </a:lnTo>
                  <a:lnTo>
                    <a:pt x="360766" y="190260"/>
                  </a:lnTo>
                  <a:lnTo>
                    <a:pt x="364186" y="187468"/>
                  </a:lnTo>
                  <a:lnTo>
                    <a:pt x="367113" y="184163"/>
                  </a:lnTo>
                  <a:lnTo>
                    <a:pt x="369473" y="180432"/>
                  </a:lnTo>
                  <a:lnTo>
                    <a:pt x="371203" y="176371"/>
                  </a:lnTo>
                  <a:lnTo>
                    <a:pt x="372260" y="172084"/>
                  </a:lnTo>
                  <a:lnTo>
                    <a:pt x="372615" y="167684"/>
                  </a:lnTo>
                  <a:lnTo>
                    <a:pt x="372615" y="27431"/>
                  </a:lnTo>
                  <a:lnTo>
                    <a:pt x="372260" y="23031"/>
                  </a:lnTo>
                  <a:lnTo>
                    <a:pt x="371203" y="18745"/>
                  </a:lnTo>
                  <a:lnTo>
                    <a:pt x="369473" y="14683"/>
                  </a:lnTo>
                  <a:lnTo>
                    <a:pt x="367113" y="10952"/>
                  </a:lnTo>
                  <a:lnTo>
                    <a:pt x="364186" y="7647"/>
                  </a:lnTo>
                  <a:lnTo>
                    <a:pt x="360766" y="4855"/>
                  </a:lnTo>
                  <a:lnTo>
                    <a:pt x="356943" y="2648"/>
                  </a:lnTo>
                  <a:lnTo>
                    <a:pt x="352815" y="1083"/>
                  </a:lnTo>
                  <a:lnTo>
                    <a:pt x="348490" y="200"/>
                  </a:lnTo>
                  <a:lnTo>
                    <a:pt x="34518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tx386"/>
            <p:cNvSpPr/>
            <p:nvPr/>
          </p:nvSpPr>
          <p:spPr>
            <a:xfrm>
              <a:off x="2909144" y="4014262"/>
              <a:ext cx="281175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RB1</a:t>
              </a:r>
            </a:p>
          </p:txBody>
        </p:sp>
        <p:sp>
          <p:nvSpPr>
            <p:cNvPr id="387" name="pg387"/>
            <p:cNvSpPr/>
            <p:nvPr/>
          </p:nvSpPr>
          <p:spPr>
            <a:xfrm>
              <a:off x="4029903" y="4846762"/>
              <a:ext cx="388636" cy="195116"/>
            </a:xfrm>
            <a:custGeom>
              <a:avLst/>
              <a:pathLst>
                <a:path w="388636" h="195116">
                  <a:moveTo>
                    <a:pt x="27432" y="195116"/>
                  </a:moveTo>
                  <a:lnTo>
                    <a:pt x="361204" y="195116"/>
                  </a:lnTo>
                  <a:lnTo>
                    <a:pt x="360099" y="195094"/>
                  </a:lnTo>
                  <a:lnTo>
                    <a:pt x="364510" y="194916"/>
                  </a:lnTo>
                  <a:lnTo>
                    <a:pt x="368836" y="194033"/>
                  </a:lnTo>
                  <a:lnTo>
                    <a:pt x="372964" y="192467"/>
                  </a:lnTo>
                  <a:lnTo>
                    <a:pt x="376787" y="190260"/>
                  </a:lnTo>
                  <a:lnTo>
                    <a:pt x="380207" y="187468"/>
                  </a:lnTo>
                  <a:lnTo>
                    <a:pt x="383134" y="184163"/>
                  </a:lnTo>
                  <a:lnTo>
                    <a:pt x="385494" y="180432"/>
                  </a:lnTo>
                  <a:lnTo>
                    <a:pt x="387224" y="176371"/>
                  </a:lnTo>
                  <a:lnTo>
                    <a:pt x="388281" y="172084"/>
                  </a:lnTo>
                  <a:lnTo>
                    <a:pt x="388636" y="167684"/>
                  </a:lnTo>
                  <a:lnTo>
                    <a:pt x="388636" y="27432"/>
                  </a:lnTo>
                  <a:lnTo>
                    <a:pt x="388281" y="23031"/>
                  </a:lnTo>
                  <a:lnTo>
                    <a:pt x="387224" y="18745"/>
                  </a:lnTo>
                  <a:lnTo>
                    <a:pt x="385494" y="14683"/>
                  </a:lnTo>
                  <a:lnTo>
                    <a:pt x="383134" y="10952"/>
                  </a:lnTo>
                  <a:lnTo>
                    <a:pt x="380207" y="7647"/>
                  </a:lnTo>
                  <a:lnTo>
                    <a:pt x="376787" y="4855"/>
                  </a:lnTo>
                  <a:lnTo>
                    <a:pt x="372964" y="2648"/>
                  </a:lnTo>
                  <a:lnTo>
                    <a:pt x="368836" y="1083"/>
                  </a:lnTo>
                  <a:lnTo>
                    <a:pt x="364510" y="200"/>
                  </a:lnTo>
                  <a:lnTo>
                    <a:pt x="36120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tx388"/>
            <p:cNvSpPr/>
            <p:nvPr/>
          </p:nvSpPr>
          <p:spPr>
            <a:xfrm>
              <a:off x="4075623" y="4886977"/>
              <a:ext cx="297196" cy="109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APC</a:t>
              </a:r>
            </a:p>
          </p:txBody>
        </p:sp>
        <p:sp>
          <p:nvSpPr>
            <p:cNvPr id="389" name="pg389"/>
            <p:cNvSpPr/>
            <p:nvPr/>
          </p:nvSpPr>
          <p:spPr>
            <a:xfrm>
              <a:off x="2863424" y="5862799"/>
              <a:ext cx="380520" cy="195116"/>
            </a:xfrm>
            <a:custGeom>
              <a:avLst/>
              <a:pathLst>
                <a:path w="380520" h="195116">
                  <a:moveTo>
                    <a:pt x="27431" y="195116"/>
                  </a:moveTo>
                  <a:lnTo>
                    <a:pt x="353088" y="195116"/>
                  </a:lnTo>
                  <a:lnTo>
                    <a:pt x="351983" y="195094"/>
                  </a:lnTo>
                  <a:lnTo>
                    <a:pt x="356394" y="194916"/>
                  </a:lnTo>
                  <a:lnTo>
                    <a:pt x="360720" y="194033"/>
                  </a:lnTo>
                  <a:lnTo>
                    <a:pt x="364847" y="192467"/>
                  </a:lnTo>
                  <a:lnTo>
                    <a:pt x="368671" y="190260"/>
                  </a:lnTo>
                  <a:lnTo>
                    <a:pt x="372090" y="187468"/>
                  </a:lnTo>
                  <a:lnTo>
                    <a:pt x="375018" y="184163"/>
                  </a:lnTo>
                  <a:lnTo>
                    <a:pt x="377377" y="180432"/>
                  </a:lnTo>
                  <a:lnTo>
                    <a:pt x="379108" y="176371"/>
                  </a:lnTo>
                  <a:lnTo>
                    <a:pt x="380164" y="172084"/>
                  </a:lnTo>
                  <a:lnTo>
                    <a:pt x="380520" y="167684"/>
                  </a:lnTo>
                  <a:lnTo>
                    <a:pt x="380520" y="27432"/>
                  </a:lnTo>
                  <a:lnTo>
                    <a:pt x="380164" y="23031"/>
                  </a:lnTo>
                  <a:lnTo>
                    <a:pt x="379108" y="18745"/>
                  </a:lnTo>
                  <a:lnTo>
                    <a:pt x="377377" y="14683"/>
                  </a:lnTo>
                  <a:lnTo>
                    <a:pt x="375018" y="10952"/>
                  </a:lnTo>
                  <a:lnTo>
                    <a:pt x="372090" y="7647"/>
                  </a:lnTo>
                  <a:lnTo>
                    <a:pt x="368671" y="4855"/>
                  </a:lnTo>
                  <a:lnTo>
                    <a:pt x="364847" y="2648"/>
                  </a:lnTo>
                  <a:lnTo>
                    <a:pt x="360720" y="1083"/>
                  </a:lnTo>
                  <a:lnTo>
                    <a:pt x="356394" y="200"/>
                  </a:lnTo>
                  <a:lnTo>
                    <a:pt x="35308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tx390"/>
            <p:cNvSpPr/>
            <p:nvPr/>
          </p:nvSpPr>
          <p:spPr>
            <a:xfrm>
              <a:off x="2909144" y="5908519"/>
              <a:ext cx="289080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RET</a:t>
              </a:r>
            </a:p>
          </p:txBody>
        </p:sp>
        <p:sp>
          <p:nvSpPr>
            <p:cNvPr id="391" name="pg391"/>
            <p:cNvSpPr/>
            <p:nvPr/>
          </p:nvSpPr>
          <p:spPr>
            <a:xfrm>
              <a:off x="3510359" y="5822698"/>
              <a:ext cx="573404" cy="195116"/>
            </a:xfrm>
            <a:custGeom>
              <a:avLst/>
              <a:pathLst>
                <a:path w="573404" h="195116">
                  <a:moveTo>
                    <a:pt x="27432" y="195116"/>
                  </a:moveTo>
                  <a:lnTo>
                    <a:pt x="545972" y="195116"/>
                  </a:lnTo>
                  <a:lnTo>
                    <a:pt x="544868" y="195094"/>
                  </a:lnTo>
                  <a:lnTo>
                    <a:pt x="549279" y="194916"/>
                  </a:lnTo>
                  <a:lnTo>
                    <a:pt x="553604" y="194033"/>
                  </a:lnTo>
                  <a:lnTo>
                    <a:pt x="557732" y="192467"/>
                  </a:lnTo>
                  <a:lnTo>
                    <a:pt x="561555" y="190260"/>
                  </a:lnTo>
                  <a:lnTo>
                    <a:pt x="564975" y="187468"/>
                  </a:lnTo>
                  <a:lnTo>
                    <a:pt x="567902" y="184163"/>
                  </a:lnTo>
                  <a:lnTo>
                    <a:pt x="570262" y="180432"/>
                  </a:lnTo>
                  <a:lnTo>
                    <a:pt x="571992" y="176371"/>
                  </a:lnTo>
                  <a:lnTo>
                    <a:pt x="573049" y="172084"/>
                  </a:lnTo>
                  <a:lnTo>
                    <a:pt x="573404" y="167684"/>
                  </a:lnTo>
                  <a:lnTo>
                    <a:pt x="573404" y="27432"/>
                  </a:lnTo>
                  <a:lnTo>
                    <a:pt x="573049" y="23031"/>
                  </a:lnTo>
                  <a:lnTo>
                    <a:pt x="571992" y="18745"/>
                  </a:lnTo>
                  <a:lnTo>
                    <a:pt x="570262" y="14683"/>
                  </a:lnTo>
                  <a:lnTo>
                    <a:pt x="567902" y="10952"/>
                  </a:lnTo>
                  <a:lnTo>
                    <a:pt x="564975" y="7647"/>
                  </a:lnTo>
                  <a:lnTo>
                    <a:pt x="561555" y="4855"/>
                  </a:lnTo>
                  <a:lnTo>
                    <a:pt x="557732" y="2648"/>
                  </a:lnTo>
                  <a:lnTo>
                    <a:pt x="553604" y="1083"/>
                  </a:lnTo>
                  <a:lnTo>
                    <a:pt x="549279" y="200"/>
                  </a:lnTo>
                  <a:lnTo>
                    <a:pt x="5459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tx392"/>
            <p:cNvSpPr/>
            <p:nvPr/>
          </p:nvSpPr>
          <p:spPr>
            <a:xfrm>
              <a:off x="3556079" y="5862913"/>
              <a:ext cx="481964" cy="109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</a:t>
              </a:r>
            </a:p>
          </p:txBody>
        </p:sp>
        <p:sp>
          <p:nvSpPr>
            <p:cNvPr id="393" name="pg393"/>
            <p:cNvSpPr/>
            <p:nvPr/>
          </p:nvSpPr>
          <p:spPr>
            <a:xfrm>
              <a:off x="3345358" y="4266876"/>
              <a:ext cx="573404" cy="195116"/>
            </a:xfrm>
            <a:custGeom>
              <a:avLst/>
              <a:pathLst>
                <a:path w="573404" h="195116">
                  <a:moveTo>
                    <a:pt x="27432" y="195116"/>
                  </a:moveTo>
                  <a:lnTo>
                    <a:pt x="545972" y="195116"/>
                  </a:lnTo>
                  <a:lnTo>
                    <a:pt x="544868" y="195094"/>
                  </a:lnTo>
                  <a:lnTo>
                    <a:pt x="549279" y="194916"/>
                  </a:lnTo>
                  <a:lnTo>
                    <a:pt x="553604" y="194033"/>
                  </a:lnTo>
                  <a:lnTo>
                    <a:pt x="557732" y="192467"/>
                  </a:lnTo>
                  <a:lnTo>
                    <a:pt x="561555" y="190260"/>
                  </a:lnTo>
                  <a:lnTo>
                    <a:pt x="564975" y="187468"/>
                  </a:lnTo>
                  <a:lnTo>
                    <a:pt x="567902" y="184163"/>
                  </a:lnTo>
                  <a:lnTo>
                    <a:pt x="570262" y="180432"/>
                  </a:lnTo>
                  <a:lnTo>
                    <a:pt x="571992" y="176371"/>
                  </a:lnTo>
                  <a:lnTo>
                    <a:pt x="573049" y="172084"/>
                  </a:lnTo>
                  <a:lnTo>
                    <a:pt x="573404" y="167684"/>
                  </a:lnTo>
                  <a:lnTo>
                    <a:pt x="573404" y="27432"/>
                  </a:lnTo>
                  <a:lnTo>
                    <a:pt x="573049" y="23031"/>
                  </a:lnTo>
                  <a:lnTo>
                    <a:pt x="571992" y="18745"/>
                  </a:lnTo>
                  <a:lnTo>
                    <a:pt x="570262" y="14683"/>
                  </a:lnTo>
                  <a:lnTo>
                    <a:pt x="567902" y="10952"/>
                  </a:lnTo>
                  <a:lnTo>
                    <a:pt x="564975" y="7647"/>
                  </a:lnTo>
                  <a:lnTo>
                    <a:pt x="561555" y="4855"/>
                  </a:lnTo>
                  <a:lnTo>
                    <a:pt x="557732" y="2648"/>
                  </a:lnTo>
                  <a:lnTo>
                    <a:pt x="553604" y="1083"/>
                  </a:lnTo>
                  <a:lnTo>
                    <a:pt x="549279" y="200"/>
                  </a:lnTo>
                  <a:lnTo>
                    <a:pt x="5459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tx394"/>
            <p:cNvSpPr/>
            <p:nvPr/>
          </p:nvSpPr>
          <p:spPr>
            <a:xfrm>
              <a:off x="3391078" y="4307091"/>
              <a:ext cx="481964" cy="109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BRCA2</a:t>
              </a:r>
            </a:p>
          </p:txBody>
        </p:sp>
        <p:sp>
          <p:nvSpPr>
            <p:cNvPr id="395" name="pg395"/>
            <p:cNvSpPr/>
            <p:nvPr/>
          </p:nvSpPr>
          <p:spPr>
            <a:xfrm>
              <a:off x="2863424" y="6136209"/>
              <a:ext cx="541433" cy="195116"/>
            </a:xfrm>
            <a:custGeom>
              <a:avLst/>
              <a:pathLst>
                <a:path w="541433" h="195116">
                  <a:moveTo>
                    <a:pt x="27431" y="195116"/>
                  </a:moveTo>
                  <a:lnTo>
                    <a:pt x="514001" y="195116"/>
                  </a:lnTo>
                  <a:lnTo>
                    <a:pt x="512897" y="195094"/>
                  </a:lnTo>
                  <a:lnTo>
                    <a:pt x="517308" y="194916"/>
                  </a:lnTo>
                  <a:lnTo>
                    <a:pt x="521633" y="194033"/>
                  </a:lnTo>
                  <a:lnTo>
                    <a:pt x="525761" y="192467"/>
                  </a:lnTo>
                  <a:lnTo>
                    <a:pt x="529584" y="190260"/>
                  </a:lnTo>
                  <a:lnTo>
                    <a:pt x="533004" y="187468"/>
                  </a:lnTo>
                  <a:lnTo>
                    <a:pt x="535931" y="184163"/>
                  </a:lnTo>
                  <a:lnTo>
                    <a:pt x="538291" y="180432"/>
                  </a:lnTo>
                  <a:lnTo>
                    <a:pt x="540021" y="176371"/>
                  </a:lnTo>
                  <a:lnTo>
                    <a:pt x="541078" y="172084"/>
                  </a:lnTo>
                  <a:lnTo>
                    <a:pt x="541433" y="167684"/>
                  </a:lnTo>
                  <a:lnTo>
                    <a:pt x="541433" y="27432"/>
                  </a:lnTo>
                  <a:lnTo>
                    <a:pt x="541078" y="23031"/>
                  </a:lnTo>
                  <a:lnTo>
                    <a:pt x="540021" y="18745"/>
                  </a:lnTo>
                  <a:lnTo>
                    <a:pt x="538291" y="14683"/>
                  </a:lnTo>
                  <a:lnTo>
                    <a:pt x="535931" y="10952"/>
                  </a:lnTo>
                  <a:lnTo>
                    <a:pt x="533004" y="7647"/>
                  </a:lnTo>
                  <a:lnTo>
                    <a:pt x="529584" y="4855"/>
                  </a:lnTo>
                  <a:lnTo>
                    <a:pt x="525761" y="2648"/>
                  </a:lnTo>
                  <a:lnTo>
                    <a:pt x="521633" y="1083"/>
                  </a:lnTo>
                  <a:lnTo>
                    <a:pt x="517308" y="200"/>
                  </a:lnTo>
                  <a:lnTo>
                    <a:pt x="51400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tx396"/>
            <p:cNvSpPr/>
            <p:nvPr/>
          </p:nvSpPr>
          <p:spPr>
            <a:xfrm>
              <a:off x="2909144" y="6181929"/>
              <a:ext cx="449993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PALB2</a:t>
              </a:r>
            </a:p>
          </p:txBody>
        </p:sp>
        <p:sp>
          <p:nvSpPr>
            <p:cNvPr id="397" name="pg397"/>
            <p:cNvSpPr/>
            <p:nvPr/>
          </p:nvSpPr>
          <p:spPr>
            <a:xfrm>
              <a:off x="3820479" y="6136209"/>
              <a:ext cx="493018" cy="195116"/>
            </a:xfrm>
            <a:custGeom>
              <a:avLst/>
              <a:pathLst>
                <a:path w="493018" h="195116">
                  <a:moveTo>
                    <a:pt x="27432" y="195116"/>
                  </a:moveTo>
                  <a:lnTo>
                    <a:pt x="465586" y="195116"/>
                  </a:lnTo>
                  <a:lnTo>
                    <a:pt x="464481" y="195094"/>
                  </a:lnTo>
                  <a:lnTo>
                    <a:pt x="468892" y="194916"/>
                  </a:lnTo>
                  <a:lnTo>
                    <a:pt x="473218" y="194033"/>
                  </a:lnTo>
                  <a:lnTo>
                    <a:pt x="477346" y="192467"/>
                  </a:lnTo>
                  <a:lnTo>
                    <a:pt x="481169" y="190260"/>
                  </a:lnTo>
                  <a:lnTo>
                    <a:pt x="484589" y="187468"/>
                  </a:lnTo>
                  <a:lnTo>
                    <a:pt x="487516" y="184163"/>
                  </a:lnTo>
                  <a:lnTo>
                    <a:pt x="489876" y="180432"/>
                  </a:lnTo>
                  <a:lnTo>
                    <a:pt x="491606" y="176371"/>
                  </a:lnTo>
                  <a:lnTo>
                    <a:pt x="492663" y="172084"/>
                  </a:lnTo>
                  <a:lnTo>
                    <a:pt x="493018" y="167684"/>
                  </a:lnTo>
                  <a:lnTo>
                    <a:pt x="493018" y="27432"/>
                  </a:lnTo>
                  <a:lnTo>
                    <a:pt x="492663" y="23031"/>
                  </a:lnTo>
                  <a:lnTo>
                    <a:pt x="491606" y="18745"/>
                  </a:lnTo>
                  <a:lnTo>
                    <a:pt x="489876" y="14683"/>
                  </a:lnTo>
                  <a:lnTo>
                    <a:pt x="487516" y="10952"/>
                  </a:lnTo>
                  <a:lnTo>
                    <a:pt x="484589" y="7647"/>
                  </a:lnTo>
                  <a:lnTo>
                    <a:pt x="481169" y="4855"/>
                  </a:lnTo>
                  <a:lnTo>
                    <a:pt x="477346" y="2648"/>
                  </a:lnTo>
                  <a:lnTo>
                    <a:pt x="473218" y="1083"/>
                  </a:lnTo>
                  <a:lnTo>
                    <a:pt x="468892" y="200"/>
                  </a:lnTo>
                  <a:lnTo>
                    <a:pt x="46558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tx398"/>
            <p:cNvSpPr/>
            <p:nvPr/>
          </p:nvSpPr>
          <p:spPr>
            <a:xfrm>
              <a:off x="3866199" y="6176071"/>
              <a:ext cx="401578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SDHB</a:t>
              </a:r>
            </a:p>
          </p:txBody>
        </p:sp>
        <p:sp>
          <p:nvSpPr>
            <p:cNvPr id="399" name="pg399"/>
            <p:cNvSpPr/>
            <p:nvPr/>
          </p:nvSpPr>
          <p:spPr>
            <a:xfrm>
              <a:off x="4076523" y="4269100"/>
              <a:ext cx="493018" cy="195116"/>
            </a:xfrm>
            <a:custGeom>
              <a:avLst/>
              <a:pathLst>
                <a:path w="493018" h="195116">
                  <a:moveTo>
                    <a:pt x="27431" y="195116"/>
                  </a:moveTo>
                  <a:lnTo>
                    <a:pt x="465586" y="195116"/>
                  </a:lnTo>
                  <a:lnTo>
                    <a:pt x="464481" y="195094"/>
                  </a:lnTo>
                  <a:lnTo>
                    <a:pt x="468892" y="194916"/>
                  </a:lnTo>
                  <a:lnTo>
                    <a:pt x="473218" y="194033"/>
                  </a:lnTo>
                  <a:lnTo>
                    <a:pt x="477346" y="192467"/>
                  </a:lnTo>
                  <a:lnTo>
                    <a:pt x="481169" y="190260"/>
                  </a:lnTo>
                  <a:lnTo>
                    <a:pt x="484589" y="187468"/>
                  </a:lnTo>
                  <a:lnTo>
                    <a:pt x="487516" y="184163"/>
                  </a:lnTo>
                  <a:lnTo>
                    <a:pt x="489876" y="180432"/>
                  </a:lnTo>
                  <a:lnTo>
                    <a:pt x="491606" y="176371"/>
                  </a:lnTo>
                  <a:lnTo>
                    <a:pt x="492663" y="172084"/>
                  </a:lnTo>
                  <a:lnTo>
                    <a:pt x="493018" y="167684"/>
                  </a:lnTo>
                  <a:lnTo>
                    <a:pt x="493018" y="27432"/>
                  </a:lnTo>
                  <a:lnTo>
                    <a:pt x="492663" y="23031"/>
                  </a:lnTo>
                  <a:lnTo>
                    <a:pt x="491606" y="18745"/>
                  </a:lnTo>
                  <a:lnTo>
                    <a:pt x="489876" y="14683"/>
                  </a:lnTo>
                  <a:lnTo>
                    <a:pt x="487516" y="10952"/>
                  </a:lnTo>
                  <a:lnTo>
                    <a:pt x="484589" y="7647"/>
                  </a:lnTo>
                  <a:lnTo>
                    <a:pt x="481169" y="4855"/>
                  </a:lnTo>
                  <a:lnTo>
                    <a:pt x="477346" y="2648"/>
                  </a:lnTo>
                  <a:lnTo>
                    <a:pt x="473218" y="1083"/>
                  </a:lnTo>
                  <a:lnTo>
                    <a:pt x="468892" y="200"/>
                  </a:lnTo>
                  <a:lnTo>
                    <a:pt x="46558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tx400"/>
            <p:cNvSpPr/>
            <p:nvPr/>
          </p:nvSpPr>
          <p:spPr>
            <a:xfrm>
              <a:off x="4122243" y="4308962"/>
              <a:ext cx="401578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MSH6</a:t>
              </a:r>
            </a:p>
          </p:txBody>
        </p:sp>
        <p:sp>
          <p:nvSpPr>
            <p:cNvPr id="401" name="pg401"/>
            <p:cNvSpPr/>
            <p:nvPr/>
          </p:nvSpPr>
          <p:spPr>
            <a:xfrm>
              <a:off x="3129815" y="3138598"/>
              <a:ext cx="460906" cy="195116"/>
            </a:xfrm>
            <a:custGeom>
              <a:avLst/>
              <a:pathLst>
                <a:path w="460906" h="195116">
                  <a:moveTo>
                    <a:pt x="27432" y="195116"/>
                  </a:moveTo>
                  <a:lnTo>
                    <a:pt x="433474" y="195116"/>
                  </a:lnTo>
                  <a:lnTo>
                    <a:pt x="432369" y="195094"/>
                  </a:lnTo>
                  <a:lnTo>
                    <a:pt x="436780" y="194916"/>
                  </a:lnTo>
                  <a:lnTo>
                    <a:pt x="441106" y="194033"/>
                  </a:lnTo>
                  <a:lnTo>
                    <a:pt x="445234" y="192467"/>
                  </a:lnTo>
                  <a:lnTo>
                    <a:pt x="449057" y="190260"/>
                  </a:lnTo>
                  <a:lnTo>
                    <a:pt x="452477" y="187468"/>
                  </a:lnTo>
                  <a:lnTo>
                    <a:pt x="455404" y="184163"/>
                  </a:lnTo>
                  <a:lnTo>
                    <a:pt x="457764" y="180432"/>
                  </a:lnTo>
                  <a:lnTo>
                    <a:pt x="459494" y="176371"/>
                  </a:lnTo>
                  <a:lnTo>
                    <a:pt x="460551" y="172084"/>
                  </a:lnTo>
                  <a:lnTo>
                    <a:pt x="460906" y="167684"/>
                  </a:lnTo>
                  <a:lnTo>
                    <a:pt x="460906" y="27431"/>
                  </a:lnTo>
                  <a:lnTo>
                    <a:pt x="460551" y="23031"/>
                  </a:lnTo>
                  <a:lnTo>
                    <a:pt x="459494" y="18745"/>
                  </a:lnTo>
                  <a:lnTo>
                    <a:pt x="457764" y="14683"/>
                  </a:lnTo>
                  <a:lnTo>
                    <a:pt x="455404" y="10952"/>
                  </a:lnTo>
                  <a:lnTo>
                    <a:pt x="452477" y="7647"/>
                  </a:lnTo>
                  <a:lnTo>
                    <a:pt x="449057" y="4855"/>
                  </a:lnTo>
                  <a:lnTo>
                    <a:pt x="445234" y="2648"/>
                  </a:lnTo>
                  <a:lnTo>
                    <a:pt x="441106" y="1083"/>
                  </a:lnTo>
                  <a:lnTo>
                    <a:pt x="436780" y="200"/>
                  </a:lnTo>
                  <a:lnTo>
                    <a:pt x="4334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tx402"/>
            <p:cNvSpPr/>
            <p:nvPr/>
          </p:nvSpPr>
          <p:spPr>
            <a:xfrm>
              <a:off x="3175535" y="3178460"/>
              <a:ext cx="369466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TSC1</a:t>
              </a:r>
            </a:p>
          </p:txBody>
        </p:sp>
        <p:sp>
          <p:nvSpPr>
            <p:cNvPr id="403" name="pg403"/>
            <p:cNvSpPr/>
            <p:nvPr/>
          </p:nvSpPr>
          <p:spPr>
            <a:xfrm>
              <a:off x="3686367" y="5118651"/>
              <a:ext cx="460906" cy="195116"/>
            </a:xfrm>
            <a:custGeom>
              <a:avLst/>
              <a:pathLst>
                <a:path w="460906" h="195116">
                  <a:moveTo>
                    <a:pt x="27431" y="195116"/>
                  </a:moveTo>
                  <a:lnTo>
                    <a:pt x="433474" y="195116"/>
                  </a:lnTo>
                  <a:lnTo>
                    <a:pt x="432369" y="195094"/>
                  </a:lnTo>
                  <a:lnTo>
                    <a:pt x="436780" y="194916"/>
                  </a:lnTo>
                  <a:lnTo>
                    <a:pt x="441106" y="194033"/>
                  </a:lnTo>
                  <a:lnTo>
                    <a:pt x="445234" y="192467"/>
                  </a:lnTo>
                  <a:lnTo>
                    <a:pt x="449057" y="190260"/>
                  </a:lnTo>
                  <a:lnTo>
                    <a:pt x="452477" y="187468"/>
                  </a:lnTo>
                  <a:lnTo>
                    <a:pt x="455404" y="184163"/>
                  </a:lnTo>
                  <a:lnTo>
                    <a:pt x="457764" y="180432"/>
                  </a:lnTo>
                  <a:lnTo>
                    <a:pt x="459494" y="176371"/>
                  </a:lnTo>
                  <a:lnTo>
                    <a:pt x="460551" y="172084"/>
                  </a:lnTo>
                  <a:lnTo>
                    <a:pt x="460906" y="167684"/>
                  </a:lnTo>
                  <a:lnTo>
                    <a:pt x="460906" y="27432"/>
                  </a:lnTo>
                  <a:lnTo>
                    <a:pt x="460551" y="23031"/>
                  </a:lnTo>
                  <a:lnTo>
                    <a:pt x="459494" y="18745"/>
                  </a:lnTo>
                  <a:lnTo>
                    <a:pt x="457764" y="14683"/>
                  </a:lnTo>
                  <a:lnTo>
                    <a:pt x="455404" y="10952"/>
                  </a:lnTo>
                  <a:lnTo>
                    <a:pt x="452477" y="7647"/>
                  </a:lnTo>
                  <a:lnTo>
                    <a:pt x="449057" y="4855"/>
                  </a:lnTo>
                  <a:lnTo>
                    <a:pt x="445234" y="2648"/>
                  </a:lnTo>
                  <a:lnTo>
                    <a:pt x="441106" y="1083"/>
                  </a:lnTo>
                  <a:lnTo>
                    <a:pt x="436780" y="200"/>
                  </a:lnTo>
                  <a:lnTo>
                    <a:pt x="4334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tx404"/>
            <p:cNvSpPr/>
            <p:nvPr/>
          </p:nvSpPr>
          <p:spPr>
            <a:xfrm>
              <a:off x="3732087" y="5158513"/>
              <a:ext cx="369466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TSC2</a:t>
              </a:r>
            </a:p>
          </p:txBody>
        </p:sp>
        <p:sp>
          <p:nvSpPr>
            <p:cNvPr id="405" name="pg405"/>
            <p:cNvSpPr/>
            <p:nvPr/>
          </p:nvSpPr>
          <p:spPr>
            <a:xfrm>
              <a:off x="4719383" y="4264854"/>
              <a:ext cx="388636" cy="195116"/>
            </a:xfrm>
            <a:custGeom>
              <a:avLst/>
              <a:pathLst>
                <a:path w="388636" h="195116">
                  <a:moveTo>
                    <a:pt x="27431" y="195116"/>
                  </a:moveTo>
                  <a:lnTo>
                    <a:pt x="361204" y="195116"/>
                  </a:lnTo>
                  <a:lnTo>
                    <a:pt x="360099" y="195094"/>
                  </a:lnTo>
                  <a:lnTo>
                    <a:pt x="364510" y="194916"/>
                  </a:lnTo>
                  <a:lnTo>
                    <a:pt x="368836" y="194033"/>
                  </a:lnTo>
                  <a:lnTo>
                    <a:pt x="372964" y="192467"/>
                  </a:lnTo>
                  <a:lnTo>
                    <a:pt x="376787" y="190260"/>
                  </a:lnTo>
                  <a:lnTo>
                    <a:pt x="380207" y="187468"/>
                  </a:lnTo>
                  <a:lnTo>
                    <a:pt x="383134" y="184163"/>
                  </a:lnTo>
                  <a:lnTo>
                    <a:pt x="385494" y="180432"/>
                  </a:lnTo>
                  <a:lnTo>
                    <a:pt x="387224" y="176371"/>
                  </a:lnTo>
                  <a:lnTo>
                    <a:pt x="388281" y="172084"/>
                  </a:lnTo>
                  <a:lnTo>
                    <a:pt x="388636" y="167684"/>
                  </a:lnTo>
                  <a:lnTo>
                    <a:pt x="388636" y="27432"/>
                  </a:lnTo>
                  <a:lnTo>
                    <a:pt x="388281" y="23031"/>
                  </a:lnTo>
                  <a:lnTo>
                    <a:pt x="387224" y="18745"/>
                  </a:lnTo>
                  <a:lnTo>
                    <a:pt x="385494" y="14683"/>
                  </a:lnTo>
                  <a:lnTo>
                    <a:pt x="383134" y="10952"/>
                  </a:lnTo>
                  <a:lnTo>
                    <a:pt x="380207" y="7647"/>
                  </a:lnTo>
                  <a:lnTo>
                    <a:pt x="376787" y="4855"/>
                  </a:lnTo>
                  <a:lnTo>
                    <a:pt x="372964" y="2648"/>
                  </a:lnTo>
                  <a:lnTo>
                    <a:pt x="368836" y="1083"/>
                  </a:lnTo>
                  <a:lnTo>
                    <a:pt x="364510" y="200"/>
                  </a:lnTo>
                  <a:lnTo>
                    <a:pt x="3612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tx406"/>
            <p:cNvSpPr/>
            <p:nvPr/>
          </p:nvSpPr>
          <p:spPr>
            <a:xfrm>
              <a:off x="4765103" y="4305069"/>
              <a:ext cx="297196" cy="109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APC</a:t>
              </a:r>
            </a:p>
          </p:txBody>
        </p:sp>
        <p:sp>
          <p:nvSpPr>
            <p:cNvPr id="407" name="pg407"/>
            <p:cNvSpPr/>
            <p:nvPr/>
          </p:nvSpPr>
          <p:spPr>
            <a:xfrm>
              <a:off x="3687847" y="5594790"/>
              <a:ext cx="573404" cy="195116"/>
            </a:xfrm>
            <a:custGeom>
              <a:avLst/>
              <a:pathLst>
                <a:path w="573404" h="195116">
                  <a:moveTo>
                    <a:pt x="27432" y="195116"/>
                  </a:moveTo>
                  <a:lnTo>
                    <a:pt x="545972" y="195116"/>
                  </a:lnTo>
                  <a:lnTo>
                    <a:pt x="544868" y="195094"/>
                  </a:lnTo>
                  <a:lnTo>
                    <a:pt x="549279" y="194916"/>
                  </a:lnTo>
                  <a:lnTo>
                    <a:pt x="553604" y="194033"/>
                  </a:lnTo>
                  <a:lnTo>
                    <a:pt x="557732" y="192467"/>
                  </a:lnTo>
                  <a:lnTo>
                    <a:pt x="561555" y="190260"/>
                  </a:lnTo>
                  <a:lnTo>
                    <a:pt x="564975" y="187468"/>
                  </a:lnTo>
                  <a:lnTo>
                    <a:pt x="567902" y="184163"/>
                  </a:lnTo>
                  <a:lnTo>
                    <a:pt x="570262" y="180432"/>
                  </a:lnTo>
                  <a:lnTo>
                    <a:pt x="571992" y="176371"/>
                  </a:lnTo>
                  <a:lnTo>
                    <a:pt x="573049" y="172084"/>
                  </a:lnTo>
                  <a:lnTo>
                    <a:pt x="573404" y="167684"/>
                  </a:lnTo>
                  <a:lnTo>
                    <a:pt x="573404" y="27431"/>
                  </a:lnTo>
                  <a:lnTo>
                    <a:pt x="573049" y="23031"/>
                  </a:lnTo>
                  <a:lnTo>
                    <a:pt x="571992" y="18745"/>
                  </a:lnTo>
                  <a:lnTo>
                    <a:pt x="570262" y="14683"/>
                  </a:lnTo>
                  <a:lnTo>
                    <a:pt x="567902" y="10952"/>
                  </a:lnTo>
                  <a:lnTo>
                    <a:pt x="564975" y="7647"/>
                  </a:lnTo>
                  <a:lnTo>
                    <a:pt x="561555" y="4855"/>
                  </a:lnTo>
                  <a:lnTo>
                    <a:pt x="557732" y="2648"/>
                  </a:lnTo>
                  <a:lnTo>
                    <a:pt x="553604" y="1083"/>
                  </a:lnTo>
                  <a:lnTo>
                    <a:pt x="549279" y="200"/>
                  </a:lnTo>
                  <a:lnTo>
                    <a:pt x="5459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tx408"/>
            <p:cNvSpPr/>
            <p:nvPr/>
          </p:nvSpPr>
          <p:spPr>
            <a:xfrm>
              <a:off x="3733567" y="5635005"/>
              <a:ext cx="481964" cy="109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</a:t>
              </a:r>
            </a:p>
          </p:txBody>
        </p:sp>
        <p:sp>
          <p:nvSpPr>
            <p:cNvPr id="409" name="pg409"/>
            <p:cNvSpPr/>
            <p:nvPr/>
          </p:nvSpPr>
          <p:spPr>
            <a:xfrm>
              <a:off x="4572341" y="6136209"/>
              <a:ext cx="573404" cy="195116"/>
            </a:xfrm>
            <a:custGeom>
              <a:avLst/>
              <a:pathLst>
                <a:path w="573404" h="195116">
                  <a:moveTo>
                    <a:pt x="27432" y="195116"/>
                  </a:moveTo>
                  <a:lnTo>
                    <a:pt x="545972" y="195116"/>
                  </a:lnTo>
                  <a:lnTo>
                    <a:pt x="544868" y="195094"/>
                  </a:lnTo>
                  <a:lnTo>
                    <a:pt x="549279" y="194916"/>
                  </a:lnTo>
                  <a:lnTo>
                    <a:pt x="553604" y="194033"/>
                  </a:lnTo>
                  <a:lnTo>
                    <a:pt x="557732" y="192467"/>
                  </a:lnTo>
                  <a:lnTo>
                    <a:pt x="561555" y="190260"/>
                  </a:lnTo>
                  <a:lnTo>
                    <a:pt x="564975" y="187468"/>
                  </a:lnTo>
                  <a:lnTo>
                    <a:pt x="567902" y="184163"/>
                  </a:lnTo>
                  <a:lnTo>
                    <a:pt x="570262" y="180432"/>
                  </a:lnTo>
                  <a:lnTo>
                    <a:pt x="571992" y="176371"/>
                  </a:lnTo>
                  <a:lnTo>
                    <a:pt x="573049" y="172084"/>
                  </a:lnTo>
                  <a:lnTo>
                    <a:pt x="573404" y="167684"/>
                  </a:lnTo>
                  <a:lnTo>
                    <a:pt x="573404" y="27432"/>
                  </a:lnTo>
                  <a:lnTo>
                    <a:pt x="573049" y="23031"/>
                  </a:lnTo>
                  <a:lnTo>
                    <a:pt x="571992" y="18745"/>
                  </a:lnTo>
                  <a:lnTo>
                    <a:pt x="570262" y="14683"/>
                  </a:lnTo>
                  <a:lnTo>
                    <a:pt x="567902" y="10952"/>
                  </a:lnTo>
                  <a:lnTo>
                    <a:pt x="564975" y="7647"/>
                  </a:lnTo>
                  <a:lnTo>
                    <a:pt x="561555" y="4855"/>
                  </a:lnTo>
                  <a:lnTo>
                    <a:pt x="557732" y="2648"/>
                  </a:lnTo>
                  <a:lnTo>
                    <a:pt x="553604" y="1083"/>
                  </a:lnTo>
                  <a:lnTo>
                    <a:pt x="549279" y="200"/>
                  </a:lnTo>
                  <a:lnTo>
                    <a:pt x="5459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tx410"/>
            <p:cNvSpPr/>
            <p:nvPr/>
          </p:nvSpPr>
          <p:spPr>
            <a:xfrm>
              <a:off x="4618061" y="6176424"/>
              <a:ext cx="481964" cy="109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BRCA2</a:t>
              </a:r>
            </a:p>
          </p:txBody>
        </p:sp>
        <p:sp>
          <p:nvSpPr>
            <p:cNvPr id="411" name="pg411"/>
            <p:cNvSpPr/>
            <p:nvPr/>
          </p:nvSpPr>
          <p:spPr>
            <a:xfrm>
              <a:off x="3983349" y="5362503"/>
              <a:ext cx="500993" cy="195116"/>
            </a:xfrm>
            <a:custGeom>
              <a:avLst/>
              <a:pathLst>
                <a:path w="500993" h="195116">
                  <a:moveTo>
                    <a:pt x="27431" y="195116"/>
                  </a:moveTo>
                  <a:lnTo>
                    <a:pt x="473561" y="195116"/>
                  </a:lnTo>
                  <a:lnTo>
                    <a:pt x="472456" y="195094"/>
                  </a:lnTo>
                  <a:lnTo>
                    <a:pt x="476868" y="194916"/>
                  </a:lnTo>
                  <a:lnTo>
                    <a:pt x="481193" y="194033"/>
                  </a:lnTo>
                  <a:lnTo>
                    <a:pt x="485321" y="192467"/>
                  </a:lnTo>
                  <a:lnTo>
                    <a:pt x="489144" y="190260"/>
                  </a:lnTo>
                  <a:lnTo>
                    <a:pt x="492564" y="187468"/>
                  </a:lnTo>
                  <a:lnTo>
                    <a:pt x="495491" y="184163"/>
                  </a:lnTo>
                  <a:lnTo>
                    <a:pt x="497851" y="180432"/>
                  </a:lnTo>
                  <a:lnTo>
                    <a:pt x="499581" y="176371"/>
                  </a:lnTo>
                  <a:lnTo>
                    <a:pt x="500638" y="172084"/>
                  </a:lnTo>
                  <a:lnTo>
                    <a:pt x="500993" y="167684"/>
                  </a:lnTo>
                  <a:lnTo>
                    <a:pt x="500993" y="27432"/>
                  </a:lnTo>
                  <a:lnTo>
                    <a:pt x="500638" y="23031"/>
                  </a:lnTo>
                  <a:lnTo>
                    <a:pt x="499581" y="18745"/>
                  </a:lnTo>
                  <a:lnTo>
                    <a:pt x="497851" y="14683"/>
                  </a:lnTo>
                  <a:lnTo>
                    <a:pt x="495491" y="10952"/>
                  </a:lnTo>
                  <a:lnTo>
                    <a:pt x="492564" y="7647"/>
                  </a:lnTo>
                  <a:lnTo>
                    <a:pt x="489144" y="4855"/>
                  </a:lnTo>
                  <a:lnTo>
                    <a:pt x="485321" y="2648"/>
                  </a:lnTo>
                  <a:lnTo>
                    <a:pt x="481193" y="1083"/>
                  </a:lnTo>
                  <a:lnTo>
                    <a:pt x="476868" y="200"/>
                  </a:lnTo>
                  <a:lnTo>
                    <a:pt x="47356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tx412"/>
            <p:cNvSpPr/>
            <p:nvPr/>
          </p:nvSpPr>
          <p:spPr>
            <a:xfrm>
              <a:off x="4029069" y="5402366"/>
              <a:ext cx="409553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SDHD</a:t>
              </a:r>
            </a:p>
          </p:txBody>
        </p:sp>
        <p:sp>
          <p:nvSpPr>
            <p:cNvPr id="413" name="pg413"/>
            <p:cNvSpPr/>
            <p:nvPr/>
          </p:nvSpPr>
          <p:spPr>
            <a:xfrm>
              <a:off x="4350622" y="4550717"/>
              <a:ext cx="500993" cy="195116"/>
            </a:xfrm>
            <a:custGeom>
              <a:avLst/>
              <a:pathLst>
                <a:path w="500993" h="195116">
                  <a:moveTo>
                    <a:pt x="27432" y="195116"/>
                  </a:moveTo>
                  <a:lnTo>
                    <a:pt x="473561" y="195116"/>
                  </a:lnTo>
                  <a:lnTo>
                    <a:pt x="472456" y="195094"/>
                  </a:lnTo>
                  <a:lnTo>
                    <a:pt x="476868" y="194916"/>
                  </a:lnTo>
                  <a:lnTo>
                    <a:pt x="481193" y="194033"/>
                  </a:lnTo>
                  <a:lnTo>
                    <a:pt x="485321" y="192467"/>
                  </a:lnTo>
                  <a:lnTo>
                    <a:pt x="489144" y="190260"/>
                  </a:lnTo>
                  <a:lnTo>
                    <a:pt x="492564" y="187468"/>
                  </a:lnTo>
                  <a:lnTo>
                    <a:pt x="495491" y="184163"/>
                  </a:lnTo>
                  <a:lnTo>
                    <a:pt x="497851" y="180432"/>
                  </a:lnTo>
                  <a:lnTo>
                    <a:pt x="499581" y="176371"/>
                  </a:lnTo>
                  <a:lnTo>
                    <a:pt x="500638" y="172084"/>
                  </a:lnTo>
                  <a:lnTo>
                    <a:pt x="500993" y="167684"/>
                  </a:lnTo>
                  <a:lnTo>
                    <a:pt x="500993" y="27431"/>
                  </a:lnTo>
                  <a:lnTo>
                    <a:pt x="500638" y="23031"/>
                  </a:lnTo>
                  <a:lnTo>
                    <a:pt x="499581" y="18745"/>
                  </a:lnTo>
                  <a:lnTo>
                    <a:pt x="497851" y="14683"/>
                  </a:lnTo>
                  <a:lnTo>
                    <a:pt x="495491" y="10952"/>
                  </a:lnTo>
                  <a:lnTo>
                    <a:pt x="492564" y="7647"/>
                  </a:lnTo>
                  <a:lnTo>
                    <a:pt x="489144" y="4855"/>
                  </a:lnTo>
                  <a:lnTo>
                    <a:pt x="485321" y="2648"/>
                  </a:lnTo>
                  <a:lnTo>
                    <a:pt x="481193" y="1083"/>
                  </a:lnTo>
                  <a:lnTo>
                    <a:pt x="476868" y="200"/>
                  </a:lnTo>
                  <a:lnTo>
                    <a:pt x="47356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tx414"/>
            <p:cNvSpPr/>
            <p:nvPr/>
          </p:nvSpPr>
          <p:spPr>
            <a:xfrm>
              <a:off x="4396342" y="4590580"/>
              <a:ext cx="409553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SDHC</a:t>
              </a:r>
            </a:p>
          </p:txBody>
        </p:sp>
        <p:sp>
          <p:nvSpPr>
            <p:cNvPr id="415" name="pg415"/>
            <p:cNvSpPr/>
            <p:nvPr/>
          </p:nvSpPr>
          <p:spPr>
            <a:xfrm>
              <a:off x="4233702" y="3972407"/>
              <a:ext cx="758102" cy="195116"/>
            </a:xfrm>
            <a:custGeom>
              <a:avLst/>
              <a:pathLst>
                <a:path w="758102" h="195116">
                  <a:moveTo>
                    <a:pt x="27431" y="195116"/>
                  </a:moveTo>
                  <a:lnTo>
                    <a:pt x="730670" y="195116"/>
                  </a:lnTo>
                  <a:lnTo>
                    <a:pt x="729565" y="195094"/>
                  </a:lnTo>
                  <a:lnTo>
                    <a:pt x="733977" y="194916"/>
                  </a:lnTo>
                  <a:lnTo>
                    <a:pt x="738302" y="194033"/>
                  </a:lnTo>
                  <a:lnTo>
                    <a:pt x="742430" y="192467"/>
                  </a:lnTo>
                  <a:lnTo>
                    <a:pt x="746253" y="190260"/>
                  </a:lnTo>
                  <a:lnTo>
                    <a:pt x="749673" y="187468"/>
                  </a:lnTo>
                  <a:lnTo>
                    <a:pt x="752600" y="184163"/>
                  </a:lnTo>
                  <a:lnTo>
                    <a:pt x="754960" y="180432"/>
                  </a:lnTo>
                  <a:lnTo>
                    <a:pt x="756690" y="176371"/>
                  </a:lnTo>
                  <a:lnTo>
                    <a:pt x="757747" y="172084"/>
                  </a:lnTo>
                  <a:lnTo>
                    <a:pt x="758102" y="167684"/>
                  </a:lnTo>
                  <a:lnTo>
                    <a:pt x="758102" y="27432"/>
                  </a:lnTo>
                  <a:lnTo>
                    <a:pt x="757747" y="23031"/>
                  </a:lnTo>
                  <a:lnTo>
                    <a:pt x="756690" y="18745"/>
                  </a:lnTo>
                  <a:lnTo>
                    <a:pt x="754960" y="14683"/>
                  </a:lnTo>
                  <a:lnTo>
                    <a:pt x="752600" y="10952"/>
                  </a:lnTo>
                  <a:lnTo>
                    <a:pt x="749673" y="7647"/>
                  </a:lnTo>
                  <a:lnTo>
                    <a:pt x="746253" y="4855"/>
                  </a:lnTo>
                  <a:lnTo>
                    <a:pt x="742430" y="2648"/>
                  </a:lnTo>
                  <a:lnTo>
                    <a:pt x="738302" y="1083"/>
                  </a:lnTo>
                  <a:lnTo>
                    <a:pt x="733977" y="200"/>
                  </a:lnTo>
                  <a:lnTo>
                    <a:pt x="73067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tx416"/>
            <p:cNvSpPr/>
            <p:nvPr/>
          </p:nvSpPr>
          <p:spPr>
            <a:xfrm>
              <a:off x="4279422" y="4018127"/>
              <a:ext cx="666662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TMEM127</a:t>
              </a:r>
            </a:p>
          </p:txBody>
        </p:sp>
        <p:sp>
          <p:nvSpPr>
            <p:cNvPr id="417" name="pg417"/>
            <p:cNvSpPr/>
            <p:nvPr/>
          </p:nvSpPr>
          <p:spPr>
            <a:xfrm>
              <a:off x="4886726" y="3392974"/>
              <a:ext cx="685832" cy="195116"/>
            </a:xfrm>
            <a:custGeom>
              <a:avLst/>
              <a:pathLst>
                <a:path w="685832" h="195116">
                  <a:moveTo>
                    <a:pt x="27432" y="195116"/>
                  </a:moveTo>
                  <a:lnTo>
                    <a:pt x="658400" y="195116"/>
                  </a:lnTo>
                  <a:lnTo>
                    <a:pt x="657295" y="195094"/>
                  </a:lnTo>
                  <a:lnTo>
                    <a:pt x="661707" y="194916"/>
                  </a:lnTo>
                  <a:lnTo>
                    <a:pt x="666032" y="194033"/>
                  </a:lnTo>
                  <a:lnTo>
                    <a:pt x="670160" y="192467"/>
                  </a:lnTo>
                  <a:lnTo>
                    <a:pt x="673983" y="190260"/>
                  </a:lnTo>
                  <a:lnTo>
                    <a:pt x="677403" y="187468"/>
                  </a:lnTo>
                  <a:lnTo>
                    <a:pt x="680330" y="184163"/>
                  </a:lnTo>
                  <a:lnTo>
                    <a:pt x="682690" y="180432"/>
                  </a:lnTo>
                  <a:lnTo>
                    <a:pt x="684420" y="176371"/>
                  </a:lnTo>
                  <a:lnTo>
                    <a:pt x="685477" y="172084"/>
                  </a:lnTo>
                  <a:lnTo>
                    <a:pt x="685832" y="167684"/>
                  </a:lnTo>
                  <a:lnTo>
                    <a:pt x="685832" y="27432"/>
                  </a:lnTo>
                  <a:lnTo>
                    <a:pt x="685477" y="23031"/>
                  </a:lnTo>
                  <a:lnTo>
                    <a:pt x="684420" y="18745"/>
                  </a:lnTo>
                  <a:lnTo>
                    <a:pt x="682690" y="14683"/>
                  </a:lnTo>
                  <a:lnTo>
                    <a:pt x="680330" y="10952"/>
                  </a:lnTo>
                  <a:lnTo>
                    <a:pt x="677403" y="7647"/>
                  </a:lnTo>
                  <a:lnTo>
                    <a:pt x="673983" y="4855"/>
                  </a:lnTo>
                  <a:lnTo>
                    <a:pt x="670160" y="2648"/>
                  </a:lnTo>
                  <a:lnTo>
                    <a:pt x="666032" y="1083"/>
                  </a:lnTo>
                  <a:lnTo>
                    <a:pt x="661707" y="200"/>
                  </a:lnTo>
                  <a:lnTo>
                    <a:pt x="65840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tx418"/>
            <p:cNvSpPr/>
            <p:nvPr/>
          </p:nvSpPr>
          <p:spPr>
            <a:xfrm>
              <a:off x="4932446" y="3438694"/>
              <a:ext cx="594392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BMPR1A</a:t>
              </a:r>
            </a:p>
          </p:txBody>
        </p:sp>
        <p:sp>
          <p:nvSpPr>
            <p:cNvPr id="419" name="pg419"/>
            <p:cNvSpPr/>
            <p:nvPr/>
          </p:nvSpPr>
          <p:spPr>
            <a:xfrm>
              <a:off x="4580430" y="5861069"/>
              <a:ext cx="589425" cy="195116"/>
            </a:xfrm>
            <a:custGeom>
              <a:avLst/>
              <a:pathLst>
                <a:path w="589425" h="195116">
                  <a:moveTo>
                    <a:pt x="27431" y="195116"/>
                  </a:moveTo>
                  <a:lnTo>
                    <a:pt x="561993" y="195116"/>
                  </a:lnTo>
                  <a:lnTo>
                    <a:pt x="560888" y="195094"/>
                  </a:lnTo>
                  <a:lnTo>
                    <a:pt x="565300" y="194916"/>
                  </a:lnTo>
                  <a:lnTo>
                    <a:pt x="569625" y="194033"/>
                  </a:lnTo>
                  <a:lnTo>
                    <a:pt x="573753" y="192467"/>
                  </a:lnTo>
                  <a:lnTo>
                    <a:pt x="577576" y="190260"/>
                  </a:lnTo>
                  <a:lnTo>
                    <a:pt x="580996" y="187468"/>
                  </a:lnTo>
                  <a:lnTo>
                    <a:pt x="583923" y="184163"/>
                  </a:lnTo>
                  <a:lnTo>
                    <a:pt x="586283" y="180432"/>
                  </a:lnTo>
                  <a:lnTo>
                    <a:pt x="588013" y="176371"/>
                  </a:lnTo>
                  <a:lnTo>
                    <a:pt x="589070" y="172084"/>
                  </a:lnTo>
                  <a:lnTo>
                    <a:pt x="589425" y="167684"/>
                  </a:lnTo>
                  <a:lnTo>
                    <a:pt x="589425" y="27432"/>
                  </a:lnTo>
                  <a:lnTo>
                    <a:pt x="589070" y="23031"/>
                  </a:lnTo>
                  <a:lnTo>
                    <a:pt x="588013" y="18745"/>
                  </a:lnTo>
                  <a:lnTo>
                    <a:pt x="586283" y="14683"/>
                  </a:lnTo>
                  <a:lnTo>
                    <a:pt x="583923" y="10952"/>
                  </a:lnTo>
                  <a:lnTo>
                    <a:pt x="580996" y="7647"/>
                  </a:lnTo>
                  <a:lnTo>
                    <a:pt x="577576" y="4855"/>
                  </a:lnTo>
                  <a:lnTo>
                    <a:pt x="573753" y="2648"/>
                  </a:lnTo>
                  <a:lnTo>
                    <a:pt x="569625" y="1083"/>
                  </a:lnTo>
                  <a:lnTo>
                    <a:pt x="565300" y="200"/>
                  </a:lnTo>
                  <a:lnTo>
                    <a:pt x="56199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tx420"/>
            <p:cNvSpPr/>
            <p:nvPr/>
          </p:nvSpPr>
          <p:spPr>
            <a:xfrm>
              <a:off x="4626150" y="5900931"/>
              <a:ext cx="497985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SMAD4</a:t>
              </a:r>
            </a:p>
          </p:txBody>
        </p:sp>
        <p:sp>
          <p:nvSpPr>
            <p:cNvPr id="421" name="pg421"/>
            <p:cNvSpPr/>
            <p:nvPr/>
          </p:nvSpPr>
          <p:spPr>
            <a:xfrm>
              <a:off x="4011874" y="5822709"/>
              <a:ext cx="493018" cy="195116"/>
            </a:xfrm>
            <a:custGeom>
              <a:avLst/>
              <a:pathLst>
                <a:path w="493018" h="195116">
                  <a:moveTo>
                    <a:pt x="27431" y="195116"/>
                  </a:moveTo>
                  <a:lnTo>
                    <a:pt x="465586" y="195116"/>
                  </a:lnTo>
                  <a:lnTo>
                    <a:pt x="464481" y="195094"/>
                  </a:lnTo>
                  <a:lnTo>
                    <a:pt x="468892" y="194916"/>
                  </a:lnTo>
                  <a:lnTo>
                    <a:pt x="473218" y="194033"/>
                  </a:lnTo>
                  <a:lnTo>
                    <a:pt x="477346" y="192467"/>
                  </a:lnTo>
                  <a:lnTo>
                    <a:pt x="481169" y="190260"/>
                  </a:lnTo>
                  <a:lnTo>
                    <a:pt x="484589" y="187468"/>
                  </a:lnTo>
                  <a:lnTo>
                    <a:pt x="487516" y="184163"/>
                  </a:lnTo>
                  <a:lnTo>
                    <a:pt x="489876" y="180432"/>
                  </a:lnTo>
                  <a:lnTo>
                    <a:pt x="491606" y="176371"/>
                  </a:lnTo>
                  <a:lnTo>
                    <a:pt x="492663" y="172084"/>
                  </a:lnTo>
                  <a:lnTo>
                    <a:pt x="493018" y="167684"/>
                  </a:lnTo>
                  <a:lnTo>
                    <a:pt x="493018" y="27432"/>
                  </a:lnTo>
                  <a:lnTo>
                    <a:pt x="492663" y="23031"/>
                  </a:lnTo>
                  <a:lnTo>
                    <a:pt x="491606" y="18745"/>
                  </a:lnTo>
                  <a:lnTo>
                    <a:pt x="489876" y="14683"/>
                  </a:lnTo>
                  <a:lnTo>
                    <a:pt x="487516" y="10952"/>
                  </a:lnTo>
                  <a:lnTo>
                    <a:pt x="484589" y="7647"/>
                  </a:lnTo>
                  <a:lnTo>
                    <a:pt x="481169" y="4855"/>
                  </a:lnTo>
                  <a:lnTo>
                    <a:pt x="477346" y="2648"/>
                  </a:lnTo>
                  <a:lnTo>
                    <a:pt x="473218" y="1083"/>
                  </a:lnTo>
                  <a:lnTo>
                    <a:pt x="468892" y="200"/>
                  </a:lnTo>
                  <a:lnTo>
                    <a:pt x="46558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tx422"/>
            <p:cNvSpPr/>
            <p:nvPr/>
          </p:nvSpPr>
          <p:spPr>
            <a:xfrm>
              <a:off x="4057594" y="5862571"/>
              <a:ext cx="401578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MSH6</a:t>
              </a:r>
            </a:p>
          </p:txBody>
        </p:sp>
        <p:sp>
          <p:nvSpPr>
            <p:cNvPr id="423" name="pg423"/>
            <p:cNvSpPr/>
            <p:nvPr/>
          </p:nvSpPr>
          <p:spPr>
            <a:xfrm>
              <a:off x="6564313" y="2948030"/>
              <a:ext cx="493018" cy="195116"/>
            </a:xfrm>
            <a:custGeom>
              <a:avLst/>
              <a:pathLst>
                <a:path w="493018" h="195116">
                  <a:moveTo>
                    <a:pt x="27431" y="195116"/>
                  </a:moveTo>
                  <a:lnTo>
                    <a:pt x="465586" y="195116"/>
                  </a:lnTo>
                  <a:lnTo>
                    <a:pt x="464481" y="195094"/>
                  </a:lnTo>
                  <a:lnTo>
                    <a:pt x="468892" y="194916"/>
                  </a:lnTo>
                  <a:lnTo>
                    <a:pt x="473218" y="194033"/>
                  </a:lnTo>
                  <a:lnTo>
                    <a:pt x="477346" y="192467"/>
                  </a:lnTo>
                  <a:lnTo>
                    <a:pt x="481169" y="190260"/>
                  </a:lnTo>
                  <a:lnTo>
                    <a:pt x="484589" y="187468"/>
                  </a:lnTo>
                  <a:lnTo>
                    <a:pt x="487516" y="184163"/>
                  </a:lnTo>
                  <a:lnTo>
                    <a:pt x="489876" y="180432"/>
                  </a:lnTo>
                  <a:lnTo>
                    <a:pt x="491606" y="176371"/>
                  </a:lnTo>
                  <a:lnTo>
                    <a:pt x="492663" y="172084"/>
                  </a:lnTo>
                  <a:lnTo>
                    <a:pt x="493018" y="167684"/>
                  </a:lnTo>
                  <a:lnTo>
                    <a:pt x="493018" y="27431"/>
                  </a:lnTo>
                  <a:lnTo>
                    <a:pt x="492663" y="23031"/>
                  </a:lnTo>
                  <a:lnTo>
                    <a:pt x="491606" y="18745"/>
                  </a:lnTo>
                  <a:lnTo>
                    <a:pt x="489876" y="14683"/>
                  </a:lnTo>
                  <a:lnTo>
                    <a:pt x="487516" y="10952"/>
                  </a:lnTo>
                  <a:lnTo>
                    <a:pt x="484589" y="7647"/>
                  </a:lnTo>
                  <a:lnTo>
                    <a:pt x="481169" y="4855"/>
                  </a:lnTo>
                  <a:lnTo>
                    <a:pt x="477346" y="2648"/>
                  </a:lnTo>
                  <a:lnTo>
                    <a:pt x="473218" y="1083"/>
                  </a:lnTo>
                  <a:lnTo>
                    <a:pt x="468892" y="200"/>
                  </a:lnTo>
                  <a:lnTo>
                    <a:pt x="46558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tx424"/>
            <p:cNvSpPr/>
            <p:nvPr/>
          </p:nvSpPr>
          <p:spPr>
            <a:xfrm>
              <a:off x="6610033" y="2993750"/>
              <a:ext cx="401578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MEN1</a:t>
              </a:r>
            </a:p>
          </p:txBody>
        </p:sp>
        <p:sp>
          <p:nvSpPr>
            <p:cNvPr id="425" name="pg425"/>
            <p:cNvSpPr/>
            <p:nvPr/>
          </p:nvSpPr>
          <p:spPr>
            <a:xfrm>
              <a:off x="4935303" y="4716710"/>
              <a:ext cx="476927" cy="195116"/>
            </a:xfrm>
            <a:custGeom>
              <a:avLst/>
              <a:pathLst>
                <a:path w="476927" h="195116">
                  <a:moveTo>
                    <a:pt x="27432" y="195116"/>
                  </a:moveTo>
                  <a:lnTo>
                    <a:pt x="449495" y="195116"/>
                  </a:lnTo>
                  <a:lnTo>
                    <a:pt x="448390" y="195094"/>
                  </a:lnTo>
                  <a:lnTo>
                    <a:pt x="452801" y="194916"/>
                  </a:lnTo>
                  <a:lnTo>
                    <a:pt x="457127" y="194033"/>
                  </a:lnTo>
                  <a:lnTo>
                    <a:pt x="461254" y="192467"/>
                  </a:lnTo>
                  <a:lnTo>
                    <a:pt x="465078" y="190260"/>
                  </a:lnTo>
                  <a:lnTo>
                    <a:pt x="468497" y="187468"/>
                  </a:lnTo>
                  <a:lnTo>
                    <a:pt x="471425" y="184163"/>
                  </a:lnTo>
                  <a:lnTo>
                    <a:pt x="473784" y="180432"/>
                  </a:lnTo>
                  <a:lnTo>
                    <a:pt x="475515" y="176371"/>
                  </a:lnTo>
                  <a:lnTo>
                    <a:pt x="476571" y="172084"/>
                  </a:lnTo>
                  <a:lnTo>
                    <a:pt x="476927" y="167684"/>
                  </a:lnTo>
                  <a:lnTo>
                    <a:pt x="476927" y="27432"/>
                  </a:lnTo>
                  <a:lnTo>
                    <a:pt x="476571" y="23031"/>
                  </a:lnTo>
                  <a:lnTo>
                    <a:pt x="475515" y="18745"/>
                  </a:lnTo>
                  <a:lnTo>
                    <a:pt x="473784" y="14683"/>
                  </a:lnTo>
                  <a:lnTo>
                    <a:pt x="471425" y="10952"/>
                  </a:lnTo>
                  <a:lnTo>
                    <a:pt x="468497" y="7647"/>
                  </a:lnTo>
                  <a:lnTo>
                    <a:pt x="465078" y="4855"/>
                  </a:lnTo>
                  <a:lnTo>
                    <a:pt x="461254" y="2648"/>
                  </a:lnTo>
                  <a:lnTo>
                    <a:pt x="457127" y="1083"/>
                  </a:lnTo>
                  <a:lnTo>
                    <a:pt x="452801" y="200"/>
                  </a:lnTo>
                  <a:lnTo>
                    <a:pt x="4494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tx426"/>
            <p:cNvSpPr/>
            <p:nvPr/>
          </p:nvSpPr>
          <p:spPr>
            <a:xfrm>
              <a:off x="4981023" y="4762430"/>
              <a:ext cx="385487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PTEN</a:t>
              </a:r>
            </a:p>
          </p:txBody>
        </p:sp>
        <p:sp>
          <p:nvSpPr>
            <p:cNvPr id="427" name="pg427"/>
            <p:cNvSpPr/>
            <p:nvPr/>
          </p:nvSpPr>
          <p:spPr>
            <a:xfrm>
              <a:off x="5869343" y="4422028"/>
              <a:ext cx="460906" cy="195116"/>
            </a:xfrm>
            <a:custGeom>
              <a:avLst/>
              <a:pathLst>
                <a:path w="460906" h="195116">
                  <a:moveTo>
                    <a:pt x="27432" y="195116"/>
                  </a:moveTo>
                  <a:lnTo>
                    <a:pt x="433474" y="195116"/>
                  </a:lnTo>
                  <a:lnTo>
                    <a:pt x="432369" y="195094"/>
                  </a:lnTo>
                  <a:lnTo>
                    <a:pt x="436780" y="194916"/>
                  </a:lnTo>
                  <a:lnTo>
                    <a:pt x="441106" y="194033"/>
                  </a:lnTo>
                  <a:lnTo>
                    <a:pt x="445234" y="192467"/>
                  </a:lnTo>
                  <a:lnTo>
                    <a:pt x="449057" y="190260"/>
                  </a:lnTo>
                  <a:lnTo>
                    <a:pt x="452477" y="187468"/>
                  </a:lnTo>
                  <a:lnTo>
                    <a:pt x="455404" y="184163"/>
                  </a:lnTo>
                  <a:lnTo>
                    <a:pt x="457764" y="180432"/>
                  </a:lnTo>
                  <a:lnTo>
                    <a:pt x="459494" y="176371"/>
                  </a:lnTo>
                  <a:lnTo>
                    <a:pt x="460551" y="172084"/>
                  </a:lnTo>
                  <a:lnTo>
                    <a:pt x="460906" y="167684"/>
                  </a:lnTo>
                  <a:lnTo>
                    <a:pt x="460906" y="27432"/>
                  </a:lnTo>
                  <a:lnTo>
                    <a:pt x="460551" y="23031"/>
                  </a:lnTo>
                  <a:lnTo>
                    <a:pt x="459494" y="18745"/>
                  </a:lnTo>
                  <a:lnTo>
                    <a:pt x="457764" y="14683"/>
                  </a:lnTo>
                  <a:lnTo>
                    <a:pt x="455404" y="10952"/>
                  </a:lnTo>
                  <a:lnTo>
                    <a:pt x="452477" y="7647"/>
                  </a:lnTo>
                  <a:lnTo>
                    <a:pt x="449057" y="4855"/>
                  </a:lnTo>
                  <a:lnTo>
                    <a:pt x="445234" y="2648"/>
                  </a:lnTo>
                  <a:lnTo>
                    <a:pt x="441106" y="1083"/>
                  </a:lnTo>
                  <a:lnTo>
                    <a:pt x="436780" y="200"/>
                  </a:lnTo>
                  <a:lnTo>
                    <a:pt x="4334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tx428"/>
            <p:cNvSpPr/>
            <p:nvPr/>
          </p:nvSpPr>
          <p:spPr>
            <a:xfrm>
              <a:off x="5915063" y="4461890"/>
              <a:ext cx="369466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TSC1</a:t>
              </a:r>
            </a:p>
          </p:txBody>
        </p:sp>
        <p:sp>
          <p:nvSpPr>
            <p:cNvPr id="429" name="pg429"/>
            <p:cNvSpPr/>
            <p:nvPr/>
          </p:nvSpPr>
          <p:spPr>
            <a:xfrm>
              <a:off x="4628597" y="3113136"/>
              <a:ext cx="380520" cy="195116"/>
            </a:xfrm>
            <a:custGeom>
              <a:avLst/>
              <a:pathLst>
                <a:path w="380520" h="195116">
                  <a:moveTo>
                    <a:pt x="27431" y="195116"/>
                  </a:moveTo>
                  <a:lnTo>
                    <a:pt x="353087" y="195116"/>
                  </a:lnTo>
                  <a:lnTo>
                    <a:pt x="351983" y="195094"/>
                  </a:lnTo>
                  <a:lnTo>
                    <a:pt x="356394" y="194916"/>
                  </a:lnTo>
                  <a:lnTo>
                    <a:pt x="360720" y="194033"/>
                  </a:lnTo>
                  <a:lnTo>
                    <a:pt x="364847" y="192467"/>
                  </a:lnTo>
                  <a:lnTo>
                    <a:pt x="368671" y="190260"/>
                  </a:lnTo>
                  <a:lnTo>
                    <a:pt x="372090" y="187468"/>
                  </a:lnTo>
                  <a:lnTo>
                    <a:pt x="375018" y="184163"/>
                  </a:lnTo>
                  <a:lnTo>
                    <a:pt x="377377" y="180432"/>
                  </a:lnTo>
                  <a:lnTo>
                    <a:pt x="379108" y="176371"/>
                  </a:lnTo>
                  <a:lnTo>
                    <a:pt x="380164" y="172084"/>
                  </a:lnTo>
                  <a:lnTo>
                    <a:pt x="380520" y="167684"/>
                  </a:lnTo>
                  <a:lnTo>
                    <a:pt x="380520" y="27431"/>
                  </a:lnTo>
                  <a:lnTo>
                    <a:pt x="380164" y="23031"/>
                  </a:lnTo>
                  <a:lnTo>
                    <a:pt x="379108" y="18745"/>
                  </a:lnTo>
                  <a:lnTo>
                    <a:pt x="377377" y="14683"/>
                  </a:lnTo>
                  <a:lnTo>
                    <a:pt x="375018" y="10952"/>
                  </a:lnTo>
                  <a:lnTo>
                    <a:pt x="372090" y="7647"/>
                  </a:lnTo>
                  <a:lnTo>
                    <a:pt x="368671" y="4855"/>
                  </a:lnTo>
                  <a:lnTo>
                    <a:pt x="364847" y="2648"/>
                  </a:lnTo>
                  <a:lnTo>
                    <a:pt x="360720" y="1083"/>
                  </a:lnTo>
                  <a:lnTo>
                    <a:pt x="356394" y="200"/>
                  </a:lnTo>
                  <a:lnTo>
                    <a:pt x="35308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tx430"/>
            <p:cNvSpPr/>
            <p:nvPr/>
          </p:nvSpPr>
          <p:spPr>
            <a:xfrm>
              <a:off x="4674317" y="3158856"/>
              <a:ext cx="289080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RET</a:t>
              </a:r>
            </a:p>
          </p:txBody>
        </p:sp>
        <p:sp>
          <p:nvSpPr>
            <p:cNvPr id="431" name="pg431"/>
            <p:cNvSpPr/>
            <p:nvPr/>
          </p:nvSpPr>
          <p:spPr>
            <a:xfrm>
              <a:off x="5780504" y="3542483"/>
              <a:ext cx="493018" cy="195116"/>
            </a:xfrm>
            <a:custGeom>
              <a:avLst/>
              <a:pathLst>
                <a:path w="493018" h="195116">
                  <a:moveTo>
                    <a:pt x="27431" y="195116"/>
                  </a:moveTo>
                  <a:lnTo>
                    <a:pt x="465586" y="195116"/>
                  </a:lnTo>
                  <a:lnTo>
                    <a:pt x="464481" y="195094"/>
                  </a:lnTo>
                  <a:lnTo>
                    <a:pt x="468892" y="194916"/>
                  </a:lnTo>
                  <a:lnTo>
                    <a:pt x="473218" y="194033"/>
                  </a:lnTo>
                  <a:lnTo>
                    <a:pt x="477346" y="192467"/>
                  </a:lnTo>
                  <a:lnTo>
                    <a:pt x="481169" y="190260"/>
                  </a:lnTo>
                  <a:lnTo>
                    <a:pt x="484589" y="187468"/>
                  </a:lnTo>
                  <a:lnTo>
                    <a:pt x="487516" y="184163"/>
                  </a:lnTo>
                  <a:lnTo>
                    <a:pt x="489876" y="180432"/>
                  </a:lnTo>
                  <a:lnTo>
                    <a:pt x="491606" y="176371"/>
                  </a:lnTo>
                  <a:lnTo>
                    <a:pt x="492663" y="172084"/>
                  </a:lnTo>
                  <a:lnTo>
                    <a:pt x="493018" y="167684"/>
                  </a:lnTo>
                  <a:lnTo>
                    <a:pt x="493018" y="27432"/>
                  </a:lnTo>
                  <a:lnTo>
                    <a:pt x="492663" y="23031"/>
                  </a:lnTo>
                  <a:lnTo>
                    <a:pt x="491606" y="18745"/>
                  </a:lnTo>
                  <a:lnTo>
                    <a:pt x="489876" y="14683"/>
                  </a:lnTo>
                  <a:lnTo>
                    <a:pt x="487516" y="10952"/>
                  </a:lnTo>
                  <a:lnTo>
                    <a:pt x="484589" y="7647"/>
                  </a:lnTo>
                  <a:lnTo>
                    <a:pt x="481169" y="4855"/>
                  </a:lnTo>
                  <a:lnTo>
                    <a:pt x="477346" y="2648"/>
                  </a:lnTo>
                  <a:lnTo>
                    <a:pt x="473218" y="1083"/>
                  </a:lnTo>
                  <a:lnTo>
                    <a:pt x="468892" y="200"/>
                  </a:lnTo>
                  <a:lnTo>
                    <a:pt x="46558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tx432"/>
            <p:cNvSpPr/>
            <p:nvPr/>
          </p:nvSpPr>
          <p:spPr>
            <a:xfrm>
              <a:off x="5826224" y="3582345"/>
              <a:ext cx="401578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MSH2</a:t>
              </a:r>
            </a:p>
          </p:txBody>
        </p:sp>
        <p:sp>
          <p:nvSpPr>
            <p:cNvPr id="433" name="pg433"/>
            <p:cNvSpPr/>
            <p:nvPr/>
          </p:nvSpPr>
          <p:spPr>
            <a:xfrm>
              <a:off x="5596586" y="4721748"/>
              <a:ext cx="493018" cy="195116"/>
            </a:xfrm>
            <a:custGeom>
              <a:avLst/>
              <a:pathLst>
                <a:path w="493018" h="195116">
                  <a:moveTo>
                    <a:pt x="27431" y="195116"/>
                  </a:moveTo>
                  <a:lnTo>
                    <a:pt x="465586" y="195116"/>
                  </a:lnTo>
                  <a:lnTo>
                    <a:pt x="464481" y="195094"/>
                  </a:lnTo>
                  <a:lnTo>
                    <a:pt x="468892" y="194916"/>
                  </a:lnTo>
                  <a:lnTo>
                    <a:pt x="473218" y="194033"/>
                  </a:lnTo>
                  <a:lnTo>
                    <a:pt x="477346" y="192467"/>
                  </a:lnTo>
                  <a:lnTo>
                    <a:pt x="481169" y="190260"/>
                  </a:lnTo>
                  <a:lnTo>
                    <a:pt x="484589" y="187468"/>
                  </a:lnTo>
                  <a:lnTo>
                    <a:pt x="487516" y="184163"/>
                  </a:lnTo>
                  <a:lnTo>
                    <a:pt x="489876" y="180432"/>
                  </a:lnTo>
                  <a:lnTo>
                    <a:pt x="491606" y="176371"/>
                  </a:lnTo>
                  <a:lnTo>
                    <a:pt x="492663" y="172084"/>
                  </a:lnTo>
                  <a:lnTo>
                    <a:pt x="493018" y="167684"/>
                  </a:lnTo>
                  <a:lnTo>
                    <a:pt x="493018" y="27431"/>
                  </a:lnTo>
                  <a:lnTo>
                    <a:pt x="492663" y="23031"/>
                  </a:lnTo>
                  <a:lnTo>
                    <a:pt x="491606" y="18745"/>
                  </a:lnTo>
                  <a:lnTo>
                    <a:pt x="489876" y="14683"/>
                  </a:lnTo>
                  <a:lnTo>
                    <a:pt x="487516" y="10952"/>
                  </a:lnTo>
                  <a:lnTo>
                    <a:pt x="484589" y="7647"/>
                  </a:lnTo>
                  <a:lnTo>
                    <a:pt x="481169" y="4855"/>
                  </a:lnTo>
                  <a:lnTo>
                    <a:pt x="477346" y="2648"/>
                  </a:lnTo>
                  <a:lnTo>
                    <a:pt x="473218" y="1083"/>
                  </a:lnTo>
                  <a:lnTo>
                    <a:pt x="468892" y="200"/>
                  </a:lnTo>
                  <a:lnTo>
                    <a:pt x="46558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tx434"/>
            <p:cNvSpPr/>
            <p:nvPr/>
          </p:nvSpPr>
          <p:spPr>
            <a:xfrm>
              <a:off x="5642306" y="4761610"/>
              <a:ext cx="401578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MSH6</a:t>
              </a:r>
            </a:p>
          </p:txBody>
        </p:sp>
        <p:sp>
          <p:nvSpPr>
            <p:cNvPr id="435" name="pg435"/>
            <p:cNvSpPr/>
            <p:nvPr/>
          </p:nvSpPr>
          <p:spPr>
            <a:xfrm>
              <a:off x="5150759" y="5287105"/>
              <a:ext cx="485043" cy="195116"/>
            </a:xfrm>
            <a:custGeom>
              <a:avLst/>
              <a:pathLst>
                <a:path w="485043" h="195116">
                  <a:moveTo>
                    <a:pt x="27431" y="195116"/>
                  </a:moveTo>
                  <a:lnTo>
                    <a:pt x="457611" y="195116"/>
                  </a:lnTo>
                  <a:lnTo>
                    <a:pt x="456506" y="195094"/>
                  </a:lnTo>
                  <a:lnTo>
                    <a:pt x="460917" y="194916"/>
                  </a:lnTo>
                  <a:lnTo>
                    <a:pt x="465243" y="194033"/>
                  </a:lnTo>
                  <a:lnTo>
                    <a:pt x="469371" y="192467"/>
                  </a:lnTo>
                  <a:lnTo>
                    <a:pt x="473194" y="190260"/>
                  </a:lnTo>
                  <a:lnTo>
                    <a:pt x="476614" y="187468"/>
                  </a:lnTo>
                  <a:lnTo>
                    <a:pt x="479541" y="184163"/>
                  </a:lnTo>
                  <a:lnTo>
                    <a:pt x="481901" y="180432"/>
                  </a:lnTo>
                  <a:lnTo>
                    <a:pt x="483631" y="176371"/>
                  </a:lnTo>
                  <a:lnTo>
                    <a:pt x="484688" y="172084"/>
                  </a:lnTo>
                  <a:lnTo>
                    <a:pt x="485043" y="167684"/>
                  </a:lnTo>
                  <a:lnTo>
                    <a:pt x="485043" y="27431"/>
                  </a:lnTo>
                  <a:lnTo>
                    <a:pt x="484688" y="23031"/>
                  </a:lnTo>
                  <a:lnTo>
                    <a:pt x="483631" y="18745"/>
                  </a:lnTo>
                  <a:lnTo>
                    <a:pt x="481901" y="14683"/>
                  </a:lnTo>
                  <a:lnTo>
                    <a:pt x="479541" y="10952"/>
                  </a:lnTo>
                  <a:lnTo>
                    <a:pt x="476614" y="7647"/>
                  </a:lnTo>
                  <a:lnTo>
                    <a:pt x="473194" y="4855"/>
                  </a:lnTo>
                  <a:lnTo>
                    <a:pt x="469371" y="2648"/>
                  </a:lnTo>
                  <a:lnTo>
                    <a:pt x="465243" y="1083"/>
                  </a:lnTo>
                  <a:lnTo>
                    <a:pt x="460917" y="200"/>
                  </a:lnTo>
                  <a:lnTo>
                    <a:pt x="45761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tx436"/>
            <p:cNvSpPr/>
            <p:nvPr/>
          </p:nvSpPr>
          <p:spPr>
            <a:xfrm>
              <a:off x="5196479" y="5326967"/>
              <a:ext cx="393603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PMS2</a:t>
              </a:r>
            </a:p>
          </p:txBody>
        </p:sp>
        <p:sp>
          <p:nvSpPr>
            <p:cNvPr id="437" name="pg437"/>
            <p:cNvSpPr/>
            <p:nvPr/>
          </p:nvSpPr>
          <p:spPr>
            <a:xfrm>
              <a:off x="4005428" y="6136209"/>
              <a:ext cx="388636" cy="195116"/>
            </a:xfrm>
            <a:custGeom>
              <a:avLst/>
              <a:pathLst>
                <a:path w="388636" h="195116">
                  <a:moveTo>
                    <a:pt x="27431" y="195116"/>
                  </a:moveTo>
                  <a:lnTo>
                    <a:pt x="361204" y="195116"/>
                  </a:lnTo>
                  <a:lnTo>
                    <a:pt x="360099" y="195094"/>
                  </a:lnTo>
                  <a:lnTo>
                    <a:pt x="364510" y="194916"/>
                  </a:lnTo>
                  <a:lnTo>
                    <a:pt x="368836" y="194033"/>
                  </a:lnTo>
                  <a:lnTo>
                    <a:pt x="372964" y="192467"/>
                  </a:lnTo>
                  <a:lnTo>
                    <a:pt x="376787" y="190260"/>
                  </a:lnTo>
                  <a:lnTo>
                    <a:pt x="380207" y="187468"/>
                  </a:lnTo>
                  <a:lnTo>
                    <a:pt x="383134" y="184163"/>
                  </a:lnTo>
                  <a:lnTo>
                    <a:pt x="385494" y="180432"/>
                  </a:lnTo>
                  <a:lnTo>
                    <a:pt x="387224" y="176371"/>
                  </a:lnTo>
                  <a:lnTo>
                    <a:pt x="388281" y="172084"/>
                  </a:lnTo>
                  <a:lnTo>
                    <a:pt x="388636" y="167684"/>
                  </a:lnTo>
                  <a:lnTo>
                    <a:pt x="388636" y="27432"/>
                  </a:lnTo>
                  <a:lnTo>
                    <a:pt x="388281" y="23031"/>
                  </a:lnTo>
                  <a:lnTo>
                    <a:pt x="387224" y="18745"/>
                  </a:lnTo>
                  <a:lnTo>
                    <a:pt x="385494" y="14683"/>
                  </a:lnTo>
                  <a:lnTo>
                    <a:pt x="383134" y="10952"/>
                  </a:lnTo>
                  <a:lnTo>
                    <a:pt x="380207" y="7647"/>
                  </a:lnTo>
                  <a:lnTo>
                    <a:pt x="376787" y="4855"/>
                  </a:lnTo>
                  <a:lnTo>
                    <a:pt x="372964" y="2648"/>
                  </a:lnTo>
                  <a:lnTo>
                    <a:pt x="368836" y="1083"/>
                  </a:lnTo>
                  <a:lnTo>
                    <a:pt x="364510" y="200"/>
                  </a:lnTo>
                  <a:lnTo>
                    <a:pt x="3612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tx438"/>
            <p:cNvSpPr/>
            <p:nvPr/>
          </p:nvSpPr>
          <p:spPr>
            <a:xfrm>
              <a:off x="4051148" y="6176424"/>
              <a:ext cx="297196" cy="109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APC</a:t>
              </a:r>
            </a:p>
          </p:txBody>
        </p:sp>
        <p:sp>
          <p:nvSpPr>
            <p:cNvPr id="439" name="pg439"/>
            <p:cNvSpPr/>
            <p:nvPr/>
          </p:nvSpPr>
          <p:spPr>
            <a:xfrm>
              <a:off x="6819625" y="2658134"/>
              <a:ext cx="573404" cy="195116"/>
            </a:xfrm>
            <a:custGeom>
              <a:avLst/>
              <a:pathLst>
                <a:path w="573404" h="195116">
                  <a:moveTo>
                    <a:pt x="27432" y="195116"/>
                  </a:moveTo>
                  <a:lnTo>
                    <a:pt x="545972" y="195116"/>
                  </a:lnTo>
                  <a:lnTo>
                    <a:pt x="544868" y="195094"/>
                  </a:lnTo>
                  <a:lnTo>
                    <a:pt x="549279" y="194916"/>
                  </a:lnTo>
                  <a:lnTo>
                    <a:pt x="553604" y="194033"/>
                  </a:lnTo>
                  <a:lnTo>
                    <a:pt x="557732" y="192467"/>
                  </a:lnTo>
                  <a:lnTo>
                    <a:pt x="561555" y="190260"/>
                  </a:lnTo>
                  <a:lnTo>
                    <a:pt x="564975" y="187468"/>
                  </a:lnTo>
                  <a:lnTo>
                    <a:pt x="567902" y="184163"/>
                  </a:lnTo>
                  <a:lnTo>
                    <a:pt x="570262" y="180432"/>
                  </a:lnTo>
                  <a:lnTo>
                    <a:pt x="571992" y="176371"/>
                  </a:lnTo>
                  <a:lnTo>
                    <a:pt x="573049" y="172084"/>
                  </a:lnTo>
                  <a:lnTo>
                    <a:pt x="573404" y="167684"/>
                  </a:lnTo>
                  <a:lnTo>
                    <a:pt x="573404" y="27432"/>
                  </a:lnTo>
                  <a:lnTo>
                    <a:pt x="573049" y="23031"/>
                  </a:lnTo>
                  <a:lnTo>
                    <a:pt x="571992" y="18745"/>
                  </a:lnTo>
                  <a:lnTo>
                    <a:pt x="570262" y="14683"/>
                  </a:lnTo>
                  <a:lnTo>
                    <a:pt x="567902" y="10952"/>
                  </a:lnTo>
                  <a:lnTo>
                    <a:pt x="564975" y="7647"/>
                  </a:lnTo>
                  <a:lnTo>
                    <a:pt x="561555" y="4855"/>
                  </a:lnTo>
                  <a:lnTo>
                    <a:pt x="557732" y="2648"/>
                  </a:lnTo>
                  <a:lnTo>
                    <a:pt x="553604" y="1083"/>
                  </a:lnTo>
                  <a:lnTo>
                    <a:pt x="549279" y="200"/>
                  </a:lnTo>
                  <a:lnTo>
                    <a:pt x="5459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tx440"/>
            <p:cNvSpPr/>
            <p:nvPr/>
          </p:nvSpPr>
          <p:spPr>
            <a:xfrm>
              <a:off x="6865345" y="2698349"/>
              <a:ext cx="481964" cy="109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</a:t>
              </a:r>
            </a:p>
          </p:txBody>
        </p:sp>
        <p:sp>
          <p:nvSpPr>
            <p:cNvPr id="441" name="pg441"/>
            <p:cNvSpPr/>
            <p:nvPr/>
          </p:nvSpPr>
          <p:spPr>
            <a:xfrm>
              <a:off x="4672563" y="3673230"/>
              <a:ext cx="541433" cy="195116"/>
            </a:xfrm>
            <a:custGeom>
              <a:avLst/>
              <a:pathLst>
                <a:path w="541433" h="195116">
                  <a:moveTo>
                    <a:pt x="27432" y="195116"/>
                  </a:moveTo>
                  <a:lnTo>
                    <a:pt x="514001" y="195116"/>
                  </a:lnTo>
                  <a:lnTo>
                    <a:pt x="512897" y="195094"/>
                  </a:lnTo>
                  <a:lnTo>
                    <a:pt x="517308" y="194916"/>
                  </a:lnTo>
                  <a:lnTo>
                    <a:pt x="521633" y="194033"/>
                  </a:lnTo>
                  <a:lnTo>
                    <a:pt x="525761" y="192467"/>
                  </a:lnTo>
                  <a:lnTo>
                    <a:pt x="529584" y="190260"/>
                  </a:lnTo>
                  <a:lnTo>
                    <a:pt x="533004" y="187468"/>
                  </a:lnTo>
                  <a:lnTo>
                    <a:pt x="535931" y="184163"/>
                  </a:lnTo>
                  <a:lnTo>
                    <a:pt x="538291" y="180432"/>
                  </a:lnTo>
                  <a:lnTo>
                    <a:pt x="540021" y="176371"/>
                  </a:lnTo>
                  <a:lnTo>
                    <a:pt x="541078" y="172084"/>
                  </a:lnTo>
                  <a:lnTo>
                    <a:pt x="541433" y="167684"/>
                  </a:lnTo>
                  <a:lnTo>
                    <a:pt x="541433" y="27431"/>
                  </a:lnTo>
                  <a:lnTo>
                    <a:pt x="541078" y="23031"/>
                  </a:lnTo>
                  <a:lnTo>
                    <a:pt x="540021" y="18745"/>
                  </a:lnTo>
                  <a:lnTo>
                    <a:pt x="538291" y="14683"/>
                  </a:lnTo>
                  <a:lnTo>
                    <a:pt x="535931" y="10952"/>
                  </a:lnTo>
                  <a:lnTo>
                    <a:pt x="533004" y="7647"/>
                  </a:lnTo>
                  <a:lnTo>
                    <a:pt x="529584" y="4855"/>
                  </a:lnTo>
                  <a:lnTo>
                    <a:pt x="525761" y="2648"/>
                  </a:lnTo>
                  <a:lnTo>
                    <a:pt x="521633" y="1083"/>
                  </a:lnTo>
                  <a:lnTo>
                    <a:pt x="517308" y="200"/>
                  </a:lnTo>
                  <a:lnTo>
                    <a:pt x="51400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tx442"/>
            <p:cNvSpPr/>
            <p:nvPr/>
          </p:nvSpPr>
          <p:spPr>
            <a:xfrm>
              <a:off x="4718283" y="3718950"/>
              <a:ext cx="449993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PALB2</a:t>
              </a:r>
            </a:p>
          </p:txBody>
        </p:sp>
        <p:sp>
          <p:nvSpPr>
            <p:cNvPr id="443" name="pg443"/>
            <p:cNvSpPr/>
            <p:nvPr/>
          </p:nvSpPr>
          <p:spPr>
            <a:xfrm>
              <a:off x="4664983" y="2569303"/>
              <a:ext cx="685832" cy="195116"/>
            </a:xfrm>
            <a:custGeom>
              <a:avLst/>
              <a:pathLst>
                <a:path w="685832" h="195116">
                  <a:moveTo>
                    <a:pt x="27432" y="195116"/>
                  </a:moveTo>
                  <a:lnTo>
                    <a:pt x="658400" y="195116"/>
                  </a:lnTo>
                  <a:lnTo>
                    <a:pt x="657295" y="195094"/>
                  </a:lnTo>
                  <a:lnTo>
                    <a:pt x="661707" y="194916"/>
                  </a:lnTo>
                  <a:lnTo>
                    <a:pt x="666032" y="194033"/>
                  </a:lnTo>
                  <a:lnTo>
                    <a:pt x="670160" y="192467"/>
                  </a:lnTo>
                  <a:lnTo>
                    <a:pt x="673983" y="190260"/>
                  </a:lnTo>
                  <a:lnTo>
                    <a:pt x="677403" y="187468"/>
                  </a:lnTo>
                  <a:lnTo>
                    <a:pt x="680330" y="184163"/>
                  </a:lnTo>
                  <a:lnTo>
                    <a:pt x="682690" y="180432"/>
                  </a:lnTo>
                  <a:lnTo>
                    <a:pt x="684420" y="176371"/>
                  </a:lnTo>
                  <a:lnTo>
                    <a:pt x="685477" y="172084"/>
                  </a:lnTo>
                  <a:lnTo>
                    <a:pt x="685832" y="167684"/>
                  </a:lnTo>
                  <a:lnTo>
                    <a:pt x="685832" y="27431"/>
                  </a:lnTo>
                  <a:lnTo>
                    <a:pt x="685477" y="23031"/>
                  </a:lnTo>
                  <a:lnTo>
                    <a:pt x="684420" y="18745"/>
                  </a:lnTo>
                  <a:lnTo>
                    <a:pt x="682690" y="14683"/>
                  </a:lnTo>
                  <a:lnTo>
                    <a:pt x="680330" y="10952"/>
                  </a:lnTo>
                  <a:lnTo>
                    <a:pt x="677403" y="7647"/>
                  </a:lnTo>
                  <a:lnTo>
                    <a:pt x="673983" y="4855"/>
                  </a:lnTo>
                  <a:lnTo>
                    <a:pt x="670160" y="2648"/>
                  </a:lnTo>
                  <a:lnTo>
                    <a:pt x="666032" y="1083"/>
                  </a:lnTo>
                  <a:lnTo>
                    <a:pt x="661707" y="200"/>
                  </a:lnTo>
                  <a:lnTo>
                    <a:pt x="65840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tx444"/>
            <p:cNvSpPr/>
            <p:nvPr/>
          </p:nvSpPr>
          <p:spPr>
            <a:xfrm>
              <a:off x="4710703" y="2615023"/>
              <a:ext cx="594392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BMPR1A</a:t>
              </a:r>
            </a:p>
          </p:txBody>
        </p:sp>
        <p:sp>
          <p:nvSpPr>
            <p:cNvPr id="445" name="pg445"/>
            <p:cNvSpPr/>
            <p:nvPr/>
          </p:nvSpPr>
          <p:spPr>
            <a:xfrm>
              <a:off x="4991643" y="3972171"/>
              <a:ext cx="493018" cy="195116"/>
            </a:xfrm>
            <a:custGeom>
              <a:avLst/>
              <a:pathLst>
                <a:path w="493018" h="195116">
                  <a:moveTo>
                    <a:pt x="27432" y="195116"/>
                  </a:moveTo>
                  <a:lnTo>
                    <a:pt x="465586" y="195116"/>
                  </a:lnTo>
                  <a:lnTo>
                    <a:pt x="464481" y="195094"/>
                  </a:lnTo>
                  <a:lnTo>
                    <a:pt x="468892" y="194916"/>
                  </a:lnTo>
                  <a:lnTo>
                    <a:pt x="473218" y="194033"/>
                  </a:lnTo>
                  <a:lnTo>
                    <a:pt x="477346" y="192467"/>
                  </a:lnTo>
                  <a:lnTo>
                    <a:pt x="481169" y="190260"/>
                  </a:lnTo>
                  <a:lnTo>
                    <a:pt x="484589" y="187468"/>
                  </a:lnTo>
                  <a:lnTo>
                    <a:pt x="487516" y="184163"/>
                  </a:lnTo>
                  <a:lnTo>
                    <a:pt x="489876" y="180432"/>
                  </a:lnTo>
                  <a:lnTo>
                    <a:pt x="491606" y="176371"/>
                  </a:lnTo>
                  <a:lnTo>
                    <a:pt x="492663" y="172084"/>
                  </a:lnTo>
                  <a:lnTo>
                    <a:pt x="493018" y="167684"/>
                  </a:lnTo>
                  <a:lnTo>
                    <a:pt x="493018" y="27432"/>
                  </a:lnTo>
                  <a:lnTo>
                    <a:pt x="492663" y="23031"/>
                  </a:lnTo>
                  <a:lnTo>
                    <a:pt x="491606" y="18745"/>
                  </a:lnTo>
                  <a:lnTo>
                    <a:pt x="489876" y="14683"/>
                  </a:lnTo>
                  <a:lnTo>
                    <a:pt x="487516" y="10952"/>
                  </a:lnTo>
                  <a:lnTo>
                    <a:pt x="484589" y="7647"/>
                  </a:lnTo>
                  <a:lnTo>
                    <a:pt x="481169" y="4855"/>
                  </a:lnTo>
                  <a:lnTo>
                    <a:pt x="477346" y="2648"/>
                  </a:lnTo>
                  <a:lnTo>
                    <a:pt x="473218" y="1083"/>
                  </a:lnTo>
                  <a:lnTo>
                    <a:pt x="468892" y="200"/>
                  </a:lnTo>
                  <a:lnTo>
                    <a:pt x="46558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tx446"/>
            <p:cNvSpPr/>
            <p:nvPr/>
          </p:nvSpPr>
          <p:spPr>
            <a:xfrm>
              <a:off x="5037363" y="4012033"/>
              <a:ext cx="401578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MSH6</a:t>
              </a:r>
            </a:p>
          </p:txBody>
        </p:sp>
        <p:sp>
          <p:nvSpPr>
            <p:cNvPr id="447" name="pg447"/>
            <p:cNvSpPr/>
            <p:nvPr/>
          </p:nvSpPr>
          <p:spPr>
            <a:xfrm>
              <a:off x="6186316" y="4139087"/>
              <a:ext cx="372615" cy="195116"/>
            </a:xfrm>
            <a:custGeom>
              <a:avLst/>
              <a:pathLst>
                <a:path w="372615" h="195116">
                  <a:moveTo>
                    <a:pt x="27432" y="195116"/>
                  </a:moveTo>
                  <a:lnTo>
                    <a:pt x="345183" y="195116"/>
                  </a:lnTo>
                  <a:lnTo>
                    <a:pt x="344078" y="195094"/>
                  </a:lnTo>
                  <a:lnTo>
                    <a:pt x="348490" y="194916"/>
                  </a:lnTo>
                  <a:lnTo>
                    <a:pt x="352815" y="194033"/>
                  </a:lnTo>
                  <a:lnTo>
                    <a:pt x="356943" y="192467"/>
                  </a:lnTo>
                  <a:lnTo>
                    <a:pt x="360766" y="190260"/>
                  </a:lnTo>
                  <a:lnTo>
                    <a:pt x="364186" y="187468"/>
                  </a:lnTo>
                  <a:lnTo>
                    <a:pt x="367113" y="184163"/>
                  </a:lnTo>
                  <a:lnTo>
                    <a:pt x="369473" y="180432"/>
                  </a:lnTo>
                  <a:lnTo>
                    <a:pt x="371203" y="176371"/>
                  </a:lnTo>
                  <a:lnTo>
                    <a:pt x="372260" y="172084"/>
                  </a:lnTo>
                  <a:lnTo>
                    <a:pt x="372615" y="167684"/>
                  </a:lnTo>
                  <a:lnTo>
                    <a:pt x="372615" y="27431"/>
                  </a:lnTo>
                  <a:lnTo>
                    <a:pt x="372260" y="23031"/>
                  </a:lnTo>
                  <a:lnTo>
                    <a:pt x="371203" y="18745"/>
                  </a:lnTo>
                  <a:lnTo>
                    <a:pt x="369473" y="14683"/>
                  </a:lnTo>
                  <a:lnTo>
                    <a:pt x="367113" y="10952"/>
                  </a:lnTo>
                  <a:lnTo>
                    <a:pt x="364186" y="7647"/>
                  </a:lnTo>
                  <a:lnTo>
                    <a:pt x="360766" y="4855"/>
                  </a:lnTo>
                  <a:lnTo>
                    <a:pt x="356943" y="2648"/>
                  </a:lnTo>
                  <a:lnTo>
                    <a:pt x="352815" y="1083"/>
                  </a:lnTo>
                  <a:lnTo>
                    <a:pt x="348490" y="200"/>
                  </a:lnTo>
                  <a:lnTo>
                    <a:pt x="34518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tx448"/>
            <p:cNvSpPr/>
            <p:nvPr/>
          </p:nvSpPr>
          <p:spPr>
            <a:xfrm>
              <a:off x="6232036" y="4184807"/>
              <a:ext cx="281175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RB1</a:t>
              </a:r>
            </a:p>
          </p:txBody>
        </p:sp>
        <p:sp>
          <p:nvSpPr>
            <p:cNvPr id="449" name="pg449"/>
            <p:cNvSpPr/>
            <p:nvPr/>
          </p:nvSpPr>
          <p:spPr>
            <a:xfrm>
              <a:off x="4603117" y="5548906"/>
              <a:ext cx="573404" cy="195116"/>
            </a:xfrm>
            <a:custGeom>
              <a:avLst/>
              <a:pathLst>
                <a:path w="573404" h="195116">
                  <a:moveTo>
                    <a:pt x="27431" y="195116"/>
                  </a:moveTo>
                  <a:lnTo>
                    <a:pt x="545972" y="195116"/>
                  </a:lnTo>
                  <a:lnTo>
                    <a:pt x="544868" y="195094"/>
                  </a:lnTo>
                  <a:lnTo>
                    <a:pt x="549279" y="194916"/>
                  </a:lnTo>
                  <a:lnTo>
                    <a:pt x="553604" y="194033"/>
                  </a:lnTo>
                  <a:lnTo>
                    <a:pt x="557732" y="192467"/>
                  </a:lnTo>
                  <a:lnTo>
                    <a:pt x="561555" y="190260"/>
                  </a:lnTo>
                  <a:lnTo>
                    <a:pt x="564975" y="187468"/>
                  </a:lnTo>
                  <a:lnTo>
                    <a:pt x="567902" y="184163"/>
                  </a:lnTo>
                  <a:lnTo>
                    <a:pt x="570262" y="180432"/>
                  </a:lnTo>
                  <a:lnTo>
                    <a:pt x="571992" y="176371"/>
                  </a:lnTo>
                  <a:lnTo>
                    <a:pt x="573049" y="172084"/>
                  </a:lnTo>
                  <a:lnTo>
                    <a:pt x="573404" y="167684"/>
                  </a:lnTo>
                  <a:lnTo>
                    <a:pt x="573404" y="27431"/>
                  </a:lnTo>
                  <a:lnTo>
                    <a:pt x="573049" y="23031"/>
                  </a:lnTo>
                  <a:lnTo>
                    <a:pt x="571992" y="18745"/>
                  </a:lnTo>
                  <a:lnTo>
                    <a:pt x="570262" y="14683"/>
                  </a:lnTo>
                  <a:lnTo>
                    <a:pt x="567902" y="10952"/>
                  </a:lnTo>
                  <a:lnTo>
                    <a:pt x="564975" y="7647"/>
                  </a:lnTo>
                  <a:lnTo>
                    <a:pt x="561555" y="4855"/>
                  </a:lnTo>
                  <a:lnTo>
                    <a:pt x="557732" y="2648"/>
                  </a:lnTo>
                  <a:lnTo>
                    <a:pt x="553604" y="1083"/>
                  </a:lnTo>
                  <a:lnTo>
                    <a:pt x="549279" y="200"/>
                  </a:lnTo>
                  <a:lnTo>
                    <a:pt x="5459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tx450"/>
            <p:cNvSpPr/>
            <p:nvPr/>
          </p:nvSpPr>
          <p:spPr>
            <a:xfrm>
              <a:off x="4648837" y="5589121"/>
              <a:ext cx="481964" cy="109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</a:t>
              </a:r>
            </a:p>
          </p:txBody>
        </p:sp>
        <p:sp>
          <p:nvSpPr>
            <p:cNvPr id="451" name="pg451"/>
            <p:cNvSpPr/>
            <p:nvPr/>
          </p:nvSpPr>
          <p:spPr>
            <a:xfrm>
              <a:off x="4673061" y="5267767"/>
              <a:ext cx="573404" cy="195116"/>
            </a:xfrm>
            <a:custGeom>
              <a:avLst/>
              <a:pathLst>
                <a:path w="573404" h="195116">
                  <a:moveTo>
                    <a:pt x="27431" y="195116"/>
                  </a:moveTo>
                  <a:lnTo>
                    <a:pt x="545972" y="195116"/>
                  </a:lnTo>
                  <a:lnTo>
                    <a:pt x="544868" y="195094"/>
                  </a:lnTo>
                  <a:lnTo>
                    <a:pt x="549279" y="194916"/>
                  </a:lnTo>
                  <a:lnTo>
                    <a:pt x="553604" y="194033"/>
                  </a:lnTo>
                  <a:lnTo>
                    <a:pt x="557732" y="192467"/>
                  </a:lnTo>
                  <a:lnTo>
                    <a:pt x="561555" y="190260"/>
                  </a:lnTo>
                  <a:lnTo>
                    <a:pt x="564975" y="187468"/>
                  </a:lnTo>
                  <a:lnTo>
                    <a:pt x="567902" y="184163"/>
                  </a:lnTo>
                  <a:lnTo>
                    <a:pt x="570262" y="180432"/>
                  </a:lnTo>
                  <a:lnTo>
                    <a:pt x="571992" y="176371"/>
                  </a:lnTo>
                  <a:lnTo>
                    <a:pt x="573049" y="172084"/>
                  </a:lnTo>
                  <a:lnTo>
                    <a:pt x="573404" y="167684"/>
                  </a:lnTo>
                  <a:lnTo>
                    <a:pt x="573404" y="27432"/>
                  </a:lnTo>
                  <a:lnTo>
                    <a:pt x="573049" y="23031"/>
                  </a:lnTo>
                  <a:lnTo>
                    <a:pt x="571992" y="18745"/>
                  </a:lnTo>
                  <a:lnTo>
                    <a:pt x="570262" y="14683"/>
                  </a:lnTo>
                  <a:lnTo>
                    <a:pt x="567902" y="10952"/>
                  </a:lnTo>
                  <a:lnTo>
                    <a:pt x="564975" y="7647"/>
                  </a:lnTo>
                  <a:lnTo>
                    <a:pt x="561555" y="4855"/>
                  </a:lnTo>
                  <a:lnTo>
                    <a:pt x="557732" y="2648"/>
                  </a:lnTo>
                  <a:lnTo>
                    <a:pt x="553604" y="1083"/>
                  </a:lnTo>
                  <a:lnTo>
                    <a:pt x="549279" y="200"/>
                  </a:lnTo>
                  <a:lnTo>
                    <a:pt x="5459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tx452"/>
            <p:cNvSpPr/>
            <p:nvPr/>
          </p:nvSpPr>
          <p:spPr>
            <a:xfrm>
              <a:off x="4718781" y="5307982"/>
              <a:ext cx="481964" cy="109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BRCA2</a:t>
              </a:r>
            </a:p>
          </p:txBody>
        </p:sp>
        <p:sp>
          <p:nvSpPr>
            <p:cNvPr id="453" name="pg453"/>
            <p:cNvSpPr/>
            <p:nvPr/>
          </p:nvSpPr>
          <p:spPr>
            <a:xfrm>
              <a:off x="5497874" y="3256826"/>
              <a:ext cx="372615" cy="195116"/>
            </a:xfrm>
            <a:custGeom>
              <a:avLst/>
              <a:pathLst>
                <a:path w="372615" h="195116">
                  <a:moveTo>
                    <a:pt x="27431" y="195116"/>
                  </a:moveTo>
                  <a:lnTo>
                    <a:pt x="345183" y="195116"/>
                  </a:lnTo>
                  <a:lnTo>
                    <a:pt x="344078" y="195094"/>
                  </a:lnTo>
                  <a:lnTo>
                    <a:pt x="348490" y="194916"/>
                  </a:lnTo>
                  <a:lnTo>
                    <a:pt x="352815" y="194033"/>
                  </a:lnTo>
                  <a:lnTo>
                    <a:pt x="356943" y="192467"/>
                  </a:lnTo>
                  <a:lnTo>
                    <a:pt x="360766" y="190260"/>
                  </a:lnTo>
                  <a:lnTo>
                    <a:pt x="364186" y="187468"/>
                  </a:lnTo>
                  <a:lnTo>
                    <a:pt x="367113" y="184163"/>
                  </a:lnTo>
                  <a:lnTo>
                    <a:pt x="369473" y="180432"/>
                  </a:lnTo>
                  <a:lnTo>
                    <a:pt x="371203" y="176371"/>
                  </a:lnTo>
                  <a:lnTo>
                    <a:pt x="372260" y="172084"/>
                  </a:lnTo>
                  <a:lnTo>
                    <a:pt x="372615" y="167684"/>
                  </a:lnTo>
                  <a:lnTo>
                    <a:pt x="372615" y="27431"/>
                  </a:lnTo>
                  <a:lnTo>
                    <a:pt x="372260" y="23031"/>
                  </a:lnTo>
                  <a:lnTo>
                    <a:pt x="371203" y="18745"/>
                  </a:lnTo>
                  <a:lnTo>
                    <a:pt x="369473" y="14683"/>
                  </a:lnTo>
                  <a:lnTo>
                    <a:pt x="367113" y="10952"/>
                  </a:lnTo>
                  <a:lnTo>
                    <a:pt x="364186" y="7647"/>
                  </a:lnTo>
                  <a:lnTo>
                    <a:pt x="360766" y="4855"/>
                  </a:lnTo>
                  <a:lnTo>
                    <a:pt x="356943" y="2648"/>
                  </a:lnTo>
                  <a:lnTo>
                    <a:pt x="352815" y="1083"/>
                  </a:lnTo>
                  <a:lnTo>
                    <a:pt x="348490" y="200"/>
                  </a:lnTo>
                  <a:lnTo>
                    <a:pt x="34518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tx454"/>
            <p:cNvSpPr/>
            <p:nvPr/>
          </p:nvSpPr>
          <p:spPr>
            <a:xfrm>
              <a:off x="5543594" y="3302546"/>
              <a:ext cx="281175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RB1</a:t>
              </a:r>
            </a:p>
          </p:txBody>
        </p:sp>
        <p:sp>
          <p:nvSpPr>
            <p:cNvPr id="455" name="pg455"/>
            <p:cNvSpPr/>
            <p:nvPr/>
          </p:nvSpPr>
          <p:spPr>
            <a:xfrm>
              <a:off x="5567762" y="4139199"/>
              <a:ext cx="460906" cy="195116"/>
            </a:xfrm>
            <a:custGeom>
              <a:avLst/>
              <a:pathLst>
                <a:path w="460906" h="195116">
                  <a:moveTo>
                    <a:pt x="27431" y="195116"/>
                  </a:moveTo>
                  <a:lnTo>
                    <a:pt x="433474" y="195116"/>
                  </a:lnTo>
                  <a:lnTo>
                    <a:pt x="432369" y="195094"/>
                  </a:lnTo>
                  <a:lnTo>
                    <a:pt x="436780" y="194916"/>
                  </a:lnTo>
                  <a:lnTo>
                    <a:pt x="441106" y="194033"/>
                  </a:lnTo>
                  <a:lnTo>
                    <a:pt x="445234" y="192467"/>
                  </a:lnTo>
                  <a:lnTo>
                    <a:pt x="449057" y="190260"/>
                  </a:lnTo>
                  <a:lnTo>
                    <a:pt x="452477" y="187468"/>
                  </a:lnTo>
                  <a:lnTo>
                    <a:pt x="455404" y="184163"/>
                  </a:lnTo>
                  <a:lnTo>
                    <a:pt x="457764" y="180432"/>
                  </a:lnTo>
                  <a:lnTo>
                    <a:pt x="459494" y="176371"/>
                  </a:lnTo>
                  <a:lnTo>
                    <a:pt x="460551" y="172084"/>
                  </a:lnTo>
                  <a:lnTo>
                    <a:pt x="460906" y="167684"/>
                  </a:lnTo>
                  <a:lnTo>
                    <a:pt x="460906" y="27431"/>
                  </a:lnTo>
                  <a:lnTo>
                    <a:pt x="460551" y="23031"/>
                  </a:lnTo>
                  <a:lnTo>
                    <a:pt x="459494" y="18745"/>
                  </a:lnTo>
                  <a:lnTo>
                    <a:pt x="457764" y="14683"/>
                  </a:lnTo>
                  <a:lnTo>
                    <a:pt x="455404" y="10952"/>
                  </a:lnTo>
                  <a:lnTo>
                    <a:pt x="452477" y="7647"/>
                  </a:lnTo>
                  <a:lnTo>
                    <a:pt x="449057" y="4855"/>
                  </a:lnTo>
                  <a:lnTo>
                    <a:pt x="445234" y="2648"/>
                  </a:lnTo>
                  <a:lnTo>
                    <a:pt x="441106" y="1083"/>
                  </a:lnTo>
                  <a:lnTo>
                    <a:pt x="436780" y="200"/>
                  </a:lnTo>
                  <a:lnTo>
                    <a:pt x="4334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tx456"/>
            <p:cNvSpPr/>
            <p:nvPr/>
          </p:nvSpPr>
          <p:spPr>
            <a:xfrm>
              <a:off x="5613482" y="4179061"/>
              <a:ext cx="369466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TSC2</a:t>
              </a:r>
            </a:p>
          </p:txBody>
        </p:sp>
        <p:sp>
          <p:nvSpPr>
            <p:cNvPr id="457" name="pg457"/>
            <p:cNvSpPr/>
            <p:nvPr/>
          </p:nvSpPr>
          <p:spPr>
            <a:xfrm>
              <a:off x="5339339" y="3688616"/>
              <a:ext cx="372615" cy="195116"/>
            </a:xfrm>
            <a:custGeom>
              <a:avLst/>
              <a:pathLst>
                <a:path w="372615" h="195116">
                  <a:moveTo>
                    <a:pt x="27432" y="195116"/>
                  </a:moveTo>
                  <a:lnTo>
                    <a:pt x="345183" y="195116"/>
                  </a:lnTo>
                  <a:lnTo>
                    <a:pt x="344078" y="195094"/>
                  </a:lnTo>
                  <a:lnTo>
                    <a:pt x="348490" y="194916"/>
                  </a:lnTo>
                  <a:lnTo>
                    <a:pt x="352815" y="194033"/>
                  </a:lnTo>
                  <a:lnTo>
                    <a:pt x="356943" y="192467"/>
                  </a:lnTo>
                  <a:lnTo>
                    <a:pt x="360766" y="190260"/>
                  </a:lnTo>
                  <a:lnTo>
                    <a:pt x="364186" y="187468"/>
                  </a:lnTo>
                  <a:lnTo>
                    <a:pt x="367113" y="184163"/>
                  </a:lnTo>
                  <a:lnTo>
                    <a:pt x="369473" y="180432"/>
                  </a:lnTo>
                  <a:lnTo>
                    <a:pt x="371203" y="176371"/>
                  </a:lnTo>
                  <a:lnTo>
                    <a:pt x="372260" y="172084"/>
                  </a:lnTo>
                  <a:lnTo>
                    <a:pt x="372615" y="167684"/>
                  </a:lnTo>
                  <a:lnTo>
                    <a:pt x="372615" y="27431"/>
                  </a:lnTo>
                  <a:lnTo>
                    <a:pt x="372260" y="23031"/>
                  </a:lnTo>
                  <a:lnTo>
                    <a:pt x="371203" y="18745"/>
                  </a:lnTo>
                  <a:lnTo>
                    <a:pt x="369473" y="14683"/>
                  </a:lnTo>
                  <a:lnTo>
                    <a:pt x="367113" y="10952"/>
                  </a:lnTo>
                  <a:lnTo>
                    <a:pt x="364186" y="7647"/>
                  </a:lnTo>
                  <a:lnTo>
                    <a:pt x="360766" y="4855"/>
                  </a:lnTo>
                  <a:lnTo>
                    <a:pt x="356943" y="2648"/>
                  </a:lnTo>
                  <a:lnTo>
                    <a:pt x="352815" y="1083"/>
                  </a:lnTo>
                  <a:lnTo>
                    <a:pt x="348490" y="200"/>
                  </a:lnTo>
                  <a:lnTo>
                    <a:pt x="34518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tx458"/>
            <p:cNvSpPr/>
            <p:nvPr/>
          </p:nvSpPr>
          <p:spPr>
            <a:xfrm>
              <a:off x="5385059" y="3734336"/>
              <a:ext cx="281175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VHL</a:t>
              </a:r>
            </a:p>
          </p:txBody>
        </p:sp>
        <p:sp>
          <p:nvSpPr>
            <p:cNvPr id="459" name="pg459"/>
            <p:cNvSpPr/>
            <p:nvPr/>
          </p:nvSpPr>
          <p:spPr>
            <a:xfrm>
              <a:off x="6362829" y="3567057"/>
              <a:ext cx="388636" cy="195116"/>
            </a:xfrm>
            <a:custGeom>
              <a:avLst/>
              <a:pathLst>
                <a:path w="388636" h="195116">
                  <a:moveTo>
                    <a:pt x="27431" y="195116"/>
                  </a:moveTo>
                  <a:lnTo>
                    <a:pt x="361204" y="195116"/>
                  </a:lnTo>
                  <a:lnTo>
                    <a:pt x="360099" y="195094"/>
                  </a:lnTo>
                  <a:lnTo>
                    <a:pt x="364510" y="194916"/>
                  </a:lnTo>
                  <a:lnTo>
                    <a:pt x="368836" y="194033"/>
                  </a:lnTo>
                  <a:lnTo>
                    <a:pt x="372964" y="192467"/>
                  </a:lnTo>
                  <a:lnTo>
                    <a:pt x="376787" y="190260"/>
                  </a:lnTo>
                  <a:lnTo>
                    <a:pt x="380207" y="187468"/>
                  </a:lnTo>
                  <a:lnTo>
                    <a:pt x="383134" y="184163"/>
                  </a:lnTo>
                  <a:lnTo>
                    <a:pt x="385494" y="180432"/>
                  </a:lnTo>
                  <a:lnTo>
                    <a:pt x="387224" y="176371"/>
                  </a:lnTo>
                  <a:lnTo>
                    <a:pt x="388281" y="172084"/>
                  </a:lnTo>
                  <a:lnTo>
                    <a:pt x="388636" y="167684"/>
                  </a:lnTo>
                  <a:lnTo>
                    <a:pt x="388636" y="27432"/>
                  </a:lnTo>
                  <a:lnTo>
                    <a:pt x="388281" y="23031"/>
                  </a:lnTo>
                  <a:lnTo>
                    <a:pt x="387224" y="18745"/>
                  </a:lnTo>
                  <a:lnTo>
                    <a:pt x="385494" y="14683"/>
                  </a:lnTo>
                  <a:lnTo>
                    <a:pt x="383134" y="10952"/>
                  </a:lnTo>
                  <a:lnTo>
                    <a:pt x="380207" y="7647"/>
                  </a:lnTo>
                  <a:lnTo>
                    <a:pt x="376787" y="4855"/>
                  </a:lnTo>
                  <a:lnTo>
                    <a:pt x="372964" y="2648"/>
                  </a:lnTo>
                  <a:lnTo>
                    <a:pt x="368836" y="1083"/>
                  </a:lnTo>
                  <a:lnTo>
                    <a:pt x="364510" y="200"/>
                  </a:lnTo>
                  <a:lnTo>
                    <a:pt x="3612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tx460"/>
            <p:cNvSpPr/>
            <p:nvPr/>
          </p:nvSpPr>
          <p:spPr>
            <a:xfrm>
              <a:off x="6408549" y="3607272"/>
              <a:ext cx="297196" cy="109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APC</a:t>
              </a:r>
            </a:p>
          </p:txBody>
        </p:sp>
        <p:sp>
          <p:nvSpPr>
            <p:cNvPr id="461" name="pg461"/>
            <p:cNvSpPr/>
            <p:nvPr/>
          </p:nvSpPr>
          <p:spPr>
            <a:xfrm>
              <a:off x="5194542" y="4428570"/>
              <a:ext cx="573404" cy="195116"/>
            </a:xfrm>
            <a:custGeom>
              <a:avLst/>
              <a:pathLst>
                <a:path w="573404" h="195116">
                  <a:moveTo>
                    <a:pt x="27431" y="195116"/>
                  </a:moveTo>
                  <a:lnTo>
                    <a:pt x="545972" y="195116"/>
                  </a:lnTo>
                  <a:lnTo>
                    <a:pt x="544868" y="195094"/>
                  </a:lnTo>
                  <a:lnTo>
                    <a:pt x="549279" y="194916"/>
                  </a:lnTo>
                  <a:lnTo>
                    <a:pt x="553604" y="194033"/>
                  </a:lnTo>
                  <a:lnTo>
                    <a:pt x="557732" y="192467"/>
                  </a:lnTo>
                  <a:lnTo>
                    <a:pt x="561555" y="190260"/>
                  </a:lnTo>
                  <a:lnTo>
                    <a:pt x="564975" y="187468"/>
                  </a:lnTo>
                  <a:lnTo>
                    <a:pt x="567902" y="184163"/>
                  </a:lnTo>
                  <a:lnTo>
                    <a:pt x="570262" y="180432"/>
                  </a:lnTo>
                  <a:lnTo>
                    <a:pt x="571992" y="176371"/>
                  </a:lnTo>
                  <a:lnTo>
                    <a:pt x="573049" y="172084"/>
                  </a:lnTo>
                  <a:lnTo>
                    <a:pt x="573404" y="167684"/>
                  </a:lnTo>
                  <a:lnTo>
                    <a:pt x="573404" y="27432"/>
                  </a:lnTo>
                  <a:lnTo>
                    <a:pt x="573049" y="23031"/>
                  </a:lnTo>
                  <a:lnTo>
                    <a:pt x="571992" y="18745"/>
                  </a:lnTo>
                  <a:lnTo>
                    <a:pt x="570262" y="14683"/>
                  </a:lnTo>
                  <a:lnTo>
                    <a:pt x="567902" y="10952"/>
                  </a:lnTo>
                  <a:lnTo>
                    <a:pt x="564975" y="7647"/>
                  </a:lnTo>
                  <a:lnTo>
                    <a:pt x="561555" y="4855"/>
                  </a:lnTo>
                  <a:lnTo>
                    <a:pt x="557732" y="2648"/>
                  </a:lnTo>
                  <a:lnTo>
                    <a:pt x="553604" y="1083"/>
                  </a:lnTo>
                  <a:lnTo>
                    <a:pt x="549279" y="200"/>
                  </a:lnTo>
                  <a:lnTo>
                    <a:pt x="5459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tx462"/>
            <p:cNvSpPr/>
            <p:nvPr/>
          </p:nvSpPr>
          <p:spPr>
            <a:xfrm>
              <a:off x="5240262" y="4468785"/>
              <a:ext cx="481964" cy="109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</a:t>
              </a:r>
            </a:p>
          </p:txBody>
        </p:sp>
        <p:sp>
          <p:nvSpPr>
            <p:cNvPr id="463" name="pg463"/>
            <p:cNvSpPr/>
            <p:nvPr/>
          </p:nvSpPr>
          <p:spPr>
            <a:xfrm>
              <a:off x="5799736" y="3856767"/>
              <a:ext cx="573404" cy="195116"/>
            </a:xfrm>
            <a:custGeom>
              <a:avLst/>
              <a:pathLst>
                <a:path w="573404" h="195116">
                  <a:moveTo>
                    <a:pt x="27432" y="195116"/>
                  </a:moveTo>
                  <a:lnTo>
                    <a:pt x="545972" y="195116"/>
                  </a:lnTo>
                  <a:lnTo>
                    <a:pt x="544868" y="195094"/>
                  </a:lnTo>
                  <a:lnTo>
                    <a:pt x="549279" y="194916"/>
                  </a:lnTo>
                  <a:lnTo>
                    <a:pt x="553604" y="194033"/>
                  </a:lnTo>
                  <a:lnTo>
                    <a:pt x="557732" y="192467"/>
                  </a:lnTo>
                  <a:lnTo>
                    <a:pt x="561555" y="190260"/>
                  </a:lnTo>
                  <a:lnTo>
                    <a:pt x="564975" y="187468"/>
                  </a:lnTo>
                  <a:lnTo>
                    <a:pt x="567902" y="184163"/>
                  </a:lnTo>
                  <a:lnTo>
                    <a:pt x="570262" y="180432"/>
                  </a:lnTo>
                  <a:lnTo>
                    <a:pt x="571992" y="176371"/>
                  </a:lnTo>
                  <a:lnTo>
                    <a:pt x="573049" y="172084"/>
                  </a:lnTo>
                  <a:lnTo>
                    <a:pt x="573404" y="167684"/>
                  </a:lnTo>
                  <a:lnTo>
                    <a:pt x="573404" y="27432"/>
                  </a:lnTo>
                  <a:lnTo>
                    <a:pt x="573049" y="23031"/>
                  </a:lnTo>
                  <a:lnTo>
                    <a:pt x="571992" y="18745"/>
                  </a:lnTo>
                  <a:lnTo>
                    <a:pt x="570262" y="14683"/>
                  </a:lnTo>
                  <a:lnTo>
                    <a:pt x="567902" y="10952"/>
                  </a:lnTo>
                  <a:lnTo>
                    <a:pt x="564975" y="7647"/>
                  </a:lnTo>
                  <a:lnTo>
                    <a:pt x="561555" y="4855"/>
                  </a:lnTo>
                  <a:lnTo>
                    <a:pt x="557732" y="2648"/>
                  </a:lnTo>
                  <a:lnTo>
                    <a:pt x="553604" y="1083"/>
                  </a:lnTo>
                  <a:lnTo>
                    <a:pt x="549279" y="200"/>
                  </a:lnTo>
                  <a:lnTo>
                    <a:pt x="5459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tx464"/>
            <p:cNvSpPr/>
            <p:nvPr/>
          </p:nvSpPr>
          <p:spPr>
            <a:xfrm>
              <a:off x="5845456" y="3896982"/>
              <a:ext cx="481964" cy="109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BRCA2</a:t>
              </a:r>
            </a:p>
          </p:txBody>
        </p:sp>
        <p:sp>
          <p:nvSpPr>
            <p:cNvPr id="465" name="pg465"/>
            <p:cNvSpPr/>
            <p:nvPr/>
          </p:nvSpPr>
          <p:spPr>
            <a:xfrm>
              <a:off x="5640968" y="2955857"/>
              <a:ext cx="685832" cy="195116"/>
            </a:xfrm>
            <a:custGeom>
              <a:avLst/>
              <a:pathLst>
                <a:path w="685832" h="195116">
                  <a:moveTo>
                    <a:pt x="27431" y="195116"/>
                  </a:moveTo>
                  <a:lnTo>
                    <a:pt x="658400" y="195116"/>
                  </a:lnTo>
                  <a:lnTo>
                    <a:pt x="657295" y="195094"/>
                  </a:lnTo>
                  <a:lnTo>
                    <a:pt x="661707" y="194916"/>
                  </a:lnTo>
                  <a:lnTo>
                    <a:pt x="666032" y="194033"/>
                  </a:lnTo>
                  <a:lnTo>
                    <a:pt x="670160" y="192467"/>
                  </a:lnTo>
                  <a:lnTo>
                    <a:pt x="673983" y="190260"/>
                  </a:lnTo>
                  <a:lnTo>
                    <a:pt x="677403" y="187468"/>
                  </a:lnTo>
                  <a:lnTo>
                    <a:pt x="680330" y="184163"/>
                  </a:lnTo>
                  <a:lnTo>
                    <a:pt x="682690" y="180432"/>
                  </a:lnTo>
                  <a:lnTo>
                    <a:pt x="684420" y="176371"/>
                  </a:lnTo>
                  <a:lnTo>
                    <a:pt x="685477" y="172084"/>
                  </a:lnTo>
                  <a:lnTo>
                    <a:pt x="685832" y="167684"/>
                  </a:lnTo>
                  <a:lnTo>
                    <a:pt x="685832" y="27431"/>
                  </a:lnTo>
                  <a:lnTo>
                    <a:pt x="685477" y="23031"/>
                  </a:lnTo>
                  <a:lnTo>
                    <a:pt x="684420" y="18745"/>
                  </a:lnTo>
                  <a:lnTo>
                    <a:pt x="682690" y="14683"/>
                  </a:lnTo>
                  <a:lnTo>
                    <a:pt x="680330" y="10952"/>
                  </a:lnTo>
                  <a:lnTo>
                    <a:pt x="677403" y="7647"/>
                  </a:lnTo>
                  <a:lnTo>
                    <a:pt x="673983" y="4855"/>
                  </a:lnTo>
                  <a:lnTo>
                    <a:pt x="670160" y="2648"/>
                  </a:lnTo>
                  <a:lnTo>
                    <a:pt x="666032" y="1083"/>
                  </a:lnTo>
                  <a:lnTo>
                    <a:pt x="661707" y="200"/>
                  </a:lnTo>
                  <a:lnTo>
                    <a:pt x="65840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tx466"/>
            <p:cNvSpPr/>
            <p:nvPr/>
          </p:nvSpPr>
          <p:spPr>
            <a:xfrm>
              <a:off x="5686688" y="3001577"/>
              <a:ext cx="594392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BMPR1A</a:t>
              </a:r>
            </a:p>
          </p:txBody>
        </p:sp>
        <p:sp>
          <p:nvSpPr>
            <p:cNvPr id="467" name="pg467"/>
            <p:cNvSpPr/>
            <p:nvPr/>
          </p:nvSpPr>
          <p:spPr>
            <a:xfrm>
              <a:off x="4478353" y="4979942"/>
              <a:ext cx="372615" cy="195116"/>
            </a:xfrm>
            <a:custGeom>
              <a:avLst/>
              <a:pathLst>
                <a:path w="372615" h="195116">
                  <a:moveTo>
                    <a:pt x="27431" y="195116"/>
                  </a:moveTo>
                  <a:lnTo>
                    <a:pt x="345183" y="195116"/>
                  </a:lnTo>
                  <a:lnTo>
                    <a:pt x="344078" y="195094"/>
                  </a:lnTo>
                  <a:lnTo>
                    <a:pt x="348490" y="194916"/>
                  </a:lnTo>
                  <a:lnTo>
                    <a:pt x="352815" y="194033"/>
                  </a:lnTo>
                  <a:lnTo>
                    <a:pt x="356943" y="192467"/>
                  </a:lnTo>
                  <a:lnTo>
                    <a:pt x="360766" y="190260"/>
                  </a:lnTo>
                  <a:lnTo>
                    <a:pt x="364186" y="187468"/>
                  </a:lnTo>
                  <a:lnTo>
                    <a:pt x="367113" y="184163"/>
                  </a:lnTo>
                  <a:lnTo>
                    <a:pt x="369473" y="180432"/>
                  </a:lnTo>
                  <a:lnTo>
                    <a:pt x="371203" y="176371"/>
                  </a:lnTo>
                  <a:lnTo>
                    <a:pt x="372260" y="172084"/>
                  </a:lnTo>
                  <a:lnTo>
                    <a:pt x="372615" y="167684"/>
                  </a:lnTo>
                  <a:lnTo>
                    <a:pt x="372615" y="27432"/>
                  </a:lnTo>
                  <a:lnTo>
                    <a:pt x="372260" y="23031"/>
                  </a:lnTo>
                  <a:lnTo>
                    <a:pt x="371203" y="18745"/>
                  </a:lnTo>
                  <a:lnTo>
                    <a:pt x="369473" y="14683"/>
                  </a:lnTo>
                  <a:lnTo>
                    <a:pt x="367113" y="10952"/>
                  </a:lnTo>
                  <a:lnTo>
                    <a:pt x="364186" y="7647"/>
                  </a:lnTo>
                  <a:lnTo>
                    <a:pt x="360766" y="4855"/>
                  </a:lnTo>
                  <a:lnTo>
                    <a:pt x="356943" y="2648"/>
                  </a:lnTo>
                  <a:lnTo>
                    <a:pt x="352815" y="1083"/>
                  </a:lnTo>
                  <a:lnTo>
                    <a:pt x="348490" y="200"/>
                  </a:lnTo>
                  <a:lnTo>
                    <a:pt x="34518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tx468"/>
            <p:cNvSpPr/>
            <p:nvPr/>
          </p:nvSpPr>
          <p:spPr>
            <a:xfrm>
              <a:off x="4524073" y="5025662"/>
              <a:ext cx="281175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RB1</a:t>
              </a:r>
            </a:p>
          </p:txBody>
        </p:sp>
        <p:sp>
          <p:nvSpPr>
            <p:cNvPr id="469" name="pg469"/>
            <p:cNvSpPr/>
            <p:nvPr/>
          </p:nvSpPr>
          <p:spPr>
            <a:xfrm>
              <a:off x="5096357" y="2976733"/>
              <a:ext cx="388636" cy="195116"/>
            </a:xfrm>
            <a:custGeom>
              <a:avLst/>
              <a:pathLst>
                <a:path w="388636" h="195116">
                  <a:moveTo>
                    <a:pt x="27431" y="195116"/>
                  </a:moveTo>
                  <a:lnTo>
                    <a:pt x="361204" y="195116"/>
                  </a:lnTo>
                  <a:lnTo>
                    <a:pt x="360099" y="195094"/>
                  </a:lnTo>
                  <a:lnTo>
                    <a:pt x="364510" y="194916"/>
                  </a:lnTo>
                  <a:lnTo>
                    <a:pt x="368836" y="194033"/>
                  </a:lnTo>
                  <a:lnTo>
                    <a:pt x="372964" y="192467"/>
                  </a:lnTo>
                  <a:lnTo>
                    <a:pt x="376787" y="190260"/>
                  </a:lnTo>
                  <a:lnTo>
                    <a:pt x="380207" y="187468"/>
                  </a:lnTo>
                  <a:lnTo>
                    <a:pt x="383134" y="184163"/>
                  </a:lnTo>
                  <a:lnTo>
                    <a:pt x="385494" y="180432"/>
                  </a:lnTo>
                  <a:lnTo>
                    <a:pt x="387224" y="176371"/>
                  </a:lnTo>
                  <a:lnTo>
                    <a:pt x="388281" y="172084"/>
                  </a:lnTo>
                  <a:lnTo>
                    <a:pt x="388636" y="167684"/>
                  </a:lnTo>
                  <a:lnTo>
                    <a:pt x="388636" y="27431"/>
                  </a:lnTo>
                  <a:lnTo>
                    <a:pt x="388281" y="23031"/>
                  </a:lnTo>
                  <a:lnTo>
                    <a:pt x="387224" y="18745"/>
                  </a:lnTo>
                  <a:lnTo>
                    <a:pt x="385494" y="14683"/>
                  </a:lnTo>
                  <a:lnTo>
                    <a:pt x="383134" y="10952"/>
                  </a:lnTo>
                  <a:lnTo>
                    <a:pt x="380207" y="7647"/>
                  </a:lnTo>
                  <a:lnTo>
                    <a:pt x="376787" y="4855"/>
                  </a:lnTo>
                  <a:lnTo>
                    <a:pt x="372964" y="2648"/>
                  </a:lnTo>
                  <a:lnTo>
                    <a:pt x="368836" y="1083"/>
                  </a:lnTo>
                  <a:lnTo>
                    <a:pt x="364510" y="200"/>
                  </a:lnTo>
                  <a:lnTo>
                    <a:pt x="3612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tx470"/>
            <p:cNvSpPr/>
            <p:nvPr/>
          </p:nvSpPr>
          <p:spPr>
            <a:xfrm>
              <a:off x="5142077" y="3016948"/>
              <a:ext cx="297196" cy="109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APC</a:t>
              </a:r>
            </a:p>
          </p:txBody>
        </p:sp>
        <p:sp>
          <p:nvSpPr>
            <p:cNvPr id="471" name="pg471"/>
            <p:cNvSpPr/>
            <p:nvPr/>
          </p:nvSpPr>
          <p:spPr>
            <a:xfrm>
              <a:off x="5361754" y="5005447"/>
              <a:ext cx="380520" cy="195116"/>
            </a:xfrm>
            <a:custGeom>
              <a:avLst/>
              <a:pathLst>
                <a:path w="380520" h="195116">
                  <a:moveTo>
                    <a:pt x="27432" y="195116"/>
                  </a:moveTo>
                  <a:lnTo>
                    <a:pt x="353087" y="195116"/>
                  </a:lnTo>
                  <a:lnTo>
                    <a:pt x="351983" y="195094"/>
                  </a:lnTo>
                  <a:lnTo>
                    <a:pt x="356394" y="194916"/>
                  </a:lnTo>
                  <a:lnTo>
                    <a:pt x="360720" y="194033"/>
                  </a:lnTo>
                  <a:lnTo>
                    <a:pt x="364847" y="192467"/>
                  </a:lnTo>
                  <a:lnTo>
                    <a:pt x="368671" y="190260"/>
                  </a:lnTo>
                  <a:lnTo>
                    <a:pt x="372090" y="187468"/>
                  </a:lnTo>
                  <a:lnTo>
                    <a:pt x="375018" y="184163"/>
                  </a:lnTo>
                  <a:lnTo>
                    <a:pt x="377377" y="180432"/>
                  </a:lnTo>
                  <a:lnTo>
                    <a:pt x="379108" y="176371"/>
                  </a:lnTo>
                  <a:lnTo>
                    <a:pt x="380164" y="172084"/>
                  </a:lnTo>
                  <a:lnTo>
                    <a:pt x="380520" y="167684"/>
                  </a:lnTo>
                  <a:lnTo>
                    <a:pt x="380520" y="27431"/>
                  </a:lnTo>
                  <a:lnTo>
                    <a:pt x="380164" y="23031"/>
                  </a:lnTo>
                  <a:lnTo>
                    <a:pt x="379108" y="18745"/>
                  </a:lnTo>
                  <a:lnTo>
                    <a:pt x="377377" y="14683"/>
                  </a:lnTo>
                  <a:lnTo>
                    <a:pt x="375018" y="10952"/>
                  </a:lnTo>
                  <a:lnTo>
                    <a:pt x="372090" y="7647"/>
                  </a:lnTo>
                  <a:lnTo>
                    <a:pt x="368671" y="4855"/>
                  </a:lnTo>
                  <a:lnTo>
                    <a:pt x="364847" y="2648"/>
                  </a:lnTo>
                  <a:lnTo>
                    <a:pt x="360720" y="1083"/>
                  </a:lnTo>
                  <a:lnTo>
                    <a:pt x="356394" y="200"/>
                  </a:lnTo>
                  <a:lnTo>
                    <a:pt x="35308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tx472"/>
            <p:cNvSpPr/>
            <p:nvPr/>
          </p:nvSpPr>
          <p:spPr>
            <a:xfrm>
              <a:off x="5407474" y="5051167"/>
              <a:ext cx="289080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RET</a:t>
              </a:r>
            </a:p>
          </p:txBody>
        </p:sp>
        <p:sp>
          <p:nvSpPr>
            <p:cNvPr id="473" name="pg473"/>
            <p:cNvSpPr/>
            <p:nvPr/>
          </p:nvSpPr>
          <p:spPr>
            <a:xfrm>
              <a:off x="4228183" y="3396877"/>
              <a:ext cx="573404" cy="195116"/>
            </a:xfrm>
            <a:custGeom>
              <a:avLst/>
              <a:pathLst>
                <a:path w="573404" h="195116">
                  <a:moveTo>
                    <a:pt x="27431" y="195116"/>
                  </a:moveTo>
                  <a:lnTo>
                    <a:pt x="545972" y="195116"/>
                  </a:lnTo>
                  <a:lnTo>
                    <a:pt x="544868" y="195094"/>
                  </a:lnTo>
                  <a:lnTo>
                    <a:pt x="549279" y="194916"/>
                  </a:lnTo>
                  <a:lnTo>
                    <a:pt x="553604" y="194033"/>
                  </a:lnTo>
                  <a:lnTo>
                    <a:pt x="557732" y="192467"/>
                  </a:lnTo>
                  <a:lnTo>
                    <a:pt x="561555" y="190260"/>
                  </a:lnTo>
                  <a:lnTo>
                    <a:pt x="564975" y="187468"/>
                  </a:lnTo>
                  <a:lnTo>
                    <a:pt x="567902" y="184163"/>
                  </a:lnTo>
                  <a:lnTo>
                    <a:pt x="570262" y="180432"/>
                  </a:lnTo>
                  <a:lnTo>
                    <a:pt x="571992" y="176371"/>
                  </a:lnTo>
                  <a:lnTo>
                    <a:pt x="573049" y="172084"/>
                  </a:lnTo>
                  <a:lnTo>
                    <a:pt x="573404" y="167684"/>
                  </a:lnTo>
                  <a:lnTo>
                    <a:pt x="573404" y="27432"/>
                  </a:lnTo>
                  <a:lnTo>
                    <a:pt x="573049" y="23031"/>
                  </a:lnTo>
                  <a:lnTo>
                    <a:pt x="571992" y="18745"/>
                  </a:lnTo>
                  <a:lnTo>
                    <a:pt x="570262" y="14683"/>
                  </a:lnTo>
                  <a:lnTo>
                    <a:pt x="567902" y="10952"/>
                  </a:lnTo>
                  <a:lnTo>
                    <a:pt x="564975" y="7647"/>
                  </a:lnTo>
                  <a:lnTo>
                    <a:pt x="561555" y="4855"/>
                  </a:lnTo>
                  <a:lnTo>
                    <a:pt x="557732" y="2648"/>
                  </a:lnTo>
                  <a:lnTo>
                    <a:pt x="553604" y="1083"/>
                  </a:lnTo>
                  <a:lnTo>
                    <a:pt x="549279" y="200"/>
                  </a:lnTo>
                  <a:lnTo>
                    <a:pt x="5459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tx474"/>
            <p:cNvSpPr/>
            <p:nvPr/>
          </p:nvSpPr>
          <p:spPr>
            <a:xfrm>
              <a:off x="4273903" y="3437092"/>
              <a:ext cx="481964" cy="109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BRCA2</a:t>
              </a:r>
            </a:p>
          </p:txBody>
        </p:sp>
        <p:sp>
          <p:nvSpPr>
            <p:cNvPr id="475" name="pg475"/>
            <p:cNvSpPr/>
            <p:nvPr/>
          </p:nvSpPr>
          <p:spPr>
            <a:xfrm>
              <a:off x="6107717" y="3265448"/>
              <a:ext cx="493018" cy="195116"/>
            </a:xfrm>
            <a:custGeom>
              <a:avLst/>
              <a:pathLst>
                <a:path w="493018" h="195116">
                  <a:moveTo>
                    <a:pt x="27432" y="195116"/>
                  </a:moveTo>
                  <a:lnTo>
                    <a:pt x="465586" y="195116"/>
                  </a:lnTo>
                  <a:lnTo>
                    <a:pt x="464481" y="195094"/>
                  </a:lnTo>
                  <a:lnTo>
                    <a:pt x="468892" y="194916"/>
                  </a:lnTo>
                  <a:lnTo>
                    <a:pt x="473218" y="194033"/>
                  </a:lnTo>
                  <a:lnTo>
                    <a:pt x="477346" y="192467"/>
                  </a:lnTo>
                  <a:lnTo>
                    <a:pt x="481169" y="190260"/>
                  </a:lnTo>
                  <a:lnTo>
                    <a:pt x="484589" y="187468"/>
                  </a:lnTo>
                  <a:lnTo>
                    <a:pt x="487516" y="184163"/>
                  </a:lnTo>
                  <a:lnTo>
                    <a:pt x="489876" y="180432"/>
                  </a:lnTo>
                  <a:lnTo>
                    <a:pt x="491606" y="176371"/>
                  </a:lnTo>
                  <a:lnTo>
                    <a:pt x="492663" y="172084"/>
                  </a:lnTo>
                  <a:lnTo>
                    <a:pt x="493018" y="167684"/>
                  </a:lnTo>
                  <a:lnTo>
                    <a:pt x="493018" y="27431"/>
                  </a:lnTo>
                  <a:lnTo>
                    <a:pt x="492663" y="23031"/>
                  </a:lnTo>
                  <a:lnTo>
                    <a:pt x="491606" y="18745"/>
                  </a:lnTo>
                  <a:lnTo>
                    <a:pt x="489876" y="14683"/>
                  </a:lnTo>
                  <a:lnTo>
                    <a:pt x="487516" y="10952"/>
                  </a:lnTo>
                  <a:lnTo>
                    <a:pt x="484589" y="7647"/>
                  </a:lnTo>
                  <a:lnTo>
                    <a:pt x="481169" y="4855"/>
                  </a:lnTo>
                  <a:lnTo>
                    <a:pt x="477346" y="2648"/>
                  </a:lnTo>
                  <a:lnTo>
                    <a:pt x="473218" y="1083"/>
                  </a:lnTo>
                  <a:lnTo>
                    <a:pt x="468892" y="200"/>
                  </a:lnTo>
                  <a:lnTo>
                    <a:pt x="46558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tx476"/>
            <p:cNvSpPr/>
            <p:nvPr/>
          </p:nvSpPr>
          <p:spPr>
            <a:xfrm>
              <a:off x="6153437" y="3305310"/>
              <a:ext cx="401578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MSH6</a:t>
              </a:r>
            </a:p>
          </p:txBody>
        </p:sp>
        <p:sp>
          <p:nvSpPr>
            <p:cNvPr id="477" name="pg477"/>
            <p:cNvSpPr/>
            <p:nvPr/>
          </p:nvSpPr>
          <p:spPr>
            <a:xfrm>
              <a:off x="5450322" y="5581833"/>
              <a:ext cx="460906" cy="195116"/>
            </a:xfrm>
            <a:custGeom>
              <a:avLst/>
              <a:pathLst>
                <a:path w="460906" h="195116">
                  <a:moveTo>
                    <a:pt x="27431" y="195116"/>
                  </a:moveTo>
                  <a:lnTo>
                    <a:pt x="433474" y="195116"/>
                  </a:lnTo>
                  <a:lnTo>
                    <a:pt x="432369" y="195094"/>
                  </a:lnTo>
                  <a:lnTo>
                    <a:pt x="436780" y="194916"/>
                  </a:lnTo>
                  <a:lnTo>
                    <a:pt x="441106" y="194033"/>
                  </a:lnTo>
                  <a:lnTo>
                    <a:pt x="445234" y="192467"/>
                  </a:lnTo>
                  <a:lnTo>
                    <a:pt x="449057" y="190260"/>
                  </a:lnTo>
                  <a:lnTo>
                    <a:pt x="452477" y="187468"/>
                  </a:lnTo>
                  <a:lnTo>
                    <a:pt x="455404" y="184163"/>
                  </a:lnTo>
                  <a:lnTo>
                    <a:pt x="457764" y="180432"/>
                  </a:lnTo>
                  <a:lnTo>
                    <a:pt x="459494" y="176371"/>
                  </a:lnTo>
                  <a:lnTo>
                    <a:pt x="460551" y="172084"/>
                  </a:lnTo>
                  <a:lnTo>
                    <a:pt x="460906" y="167684"/>
                  </a:lnTo>
                  <a:lnTo>
                    <a:pt x="460906" y="27431"/>
                  </a:lnTo>
                  <a:lnTo>
                    <a:pt x="460551" y="23031"/>
                  </a:lnTo>
                  <a:lnTo>
                    <a:pt x="459494" y="18745"/>
                  </a:lnTo>
                  <a:lnTo>
                    <a:pt x="457764" y="14683"/>
                  </a:lnTo>
                  <a:lnTo>
                    <a:pt x="455404" y="10952"/>
                  </a:lnTo>
                  <a:lnTo>
                    <a:pt x="452477" y="7647"/>
                  </a:lnTo>
                  <a:lnTo>
                    <a:pt x="449057" y="4855"/>
                  </a:lnTo>
                  <a:lnTo>
                    <a:pt x="445234" y="2648"/>
                  </a:lnTo>
                  <a:lnTo>
                    <a:pt x="441106" y="1083"/>
                  </a:lnTo>
                  <a:lnTo>
                    <a:pt x="436780" y="200"/>
                  </a:lnTo>
                  <a:lnTo>
                    <a:pt x="4334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tx478"/>
            <p:cNvSpPr/>
            <p:nvPr/>
          </p:nvSpPr>
          <p:spPr>
            <a:xfrm>
              <a:off x="5496042" y="5621695"/>
              <a:ext cx="369466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TSC1</a:t>
              </a:r>
            </a:p>
          </p:txBody>
        </p:sp>
        <p:sp>
          <p:nvSpPr>
            <p:cNvPr id="479" name="pg479"/>
            <p:cNvSpPr/>
            <p:nvPr/>
          </p:nvSpPr>
          <p:spPr>
            <a:xfrm>
              <a:off x="5625852" y="6136209"/>
              <a:ext cx="380519" cy="195116"/>
            </a:xfrm>
            <a:custGeom>
              <a:avLst/>
              <a:pathLst>
                <a:path w="380519" h="195116">
                  <a:moveTo>
                    <a:pt x="27431" y="195116"/>
                  </a:moveTo>
                  <a:lnTo>
                    <a:pt x="353087" y="195116"/>
                  </a:lnTo>
                  <a:lnTo>
                    <a:pt x="351983" y="195094"/>
                  </a:lnTo>
                  <a:lnTo>
                    <a:pt x="356394" y="194916"/>
                  </a:lnTo>
                  <a:lnTo>
                    <a:pt x="360720" y="194033"/>
                  </a:lnTo>
                  <a:lnTo>
                    <a:pt x="364847" y="192467"/>
                  </a:lnTo>
                  <a:lnTo>
                    <a:pt x="368671" y="190260"/>
                  </a:lnTo>
                  <a:lnTo>
                    <a:pt x="372090" y="187468"/>
                  </a:lnTo>
                  <a:lnTo>
                    <a:pt x="375018" y="184163"/>
                  </a:lnTo>
                  <a:lnTo>
                    <a:pt x="377377" y="180432"/>
                  </a:lnTo>
                  <a:lnTo>
                    <a:pt x="379108" y="176371"/>
                  </a:lnTo>
                  <a:lnTo>
                    <a:pt x="380164" y="172084"/>
                  </a:lnTo>
                  <a:lnTo>
                    <a:pt x="380519" y="167684"/>
                  </a:lnTo>
                  <a:lnTo>
                    <a:pt x="380519" y="27432"/>
                  </a:lnTo>
                  <a:lnTo>
                    <a:pt x="380164" y="23031"/>
                  </a:lnTo>
                  <a:lnTo>
                    <a:pt x="379108" y="18745"/>
                  </a:lnTo>
                  <a:lnTo>
                    <a:pt x="377377" y="14683"/>
                  </a:lnTo>
                  <a:lnTo>
                    <a:pt x="375018" y="10952"/>
                  </a:lnTo>
                  <a:lnTo>
                    <a:pt x="372090" y="7647"/>
                  </a:lnTo>
                  <a:lnTo>
                    <a:pt x="368671" y="4855"/>
                  </a:lnTo>
                  <a:lnTo>
                    <a:pt x="364847" y="2648"/>
                  </a:lnTo>
                  <a:lnTo>
                    <a:pt x="360720" y="1083"/>
                  </a:lnTo>
                  <a:lnTo>
                    <a:pt x="356394" y="200"/>
                  </a:lnTo>
                  <a:lnTo>
                    <a:pt x="35308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tx480"/>
            <p:cNvSpPr/>
            <p:nvPr/>
          </p:nvSpPr>
          <p:spPr>
            <a:xfrm>
              <a:off x="5671572" y="6181929"/>
              <a:ext cx="289080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RET</a:t>
              </a:r>
            </a:p>
          </p:txBody>
        </p:sp>
        <p:sp>
          <p:nvSpPr>
            <p:cNvPr id="481" name="pg481"/>
            <p:cNvSpPr/>
            <p:nvPr/>
          </p:nvSpPr>
          <p:spPr>
            <a:xfrm>
              <a:off x="6308199" y="4725995"/>
              <a:ext cx="500993" cy="195116"/>
            </a:xfrm>
            <a:custGeom>
              <a:avLst/>
              <a:pathLst>
                <a:path w="500993" h="195116">
                  <a:moveTo>
                    <a:pt x="27431" y="195116"/>
                  </a:moveTo>
                  <a:lnTo>
                    <a:pt x="473561" y="195116"/>
                  </a:lnTo>
                  <a:lnTo>
                    <a:pt x="472456" y="195094"/>
                  </a:lnTo>
                  <a:lnTo>
                    <a:pt x="476868" y="194916"/>
                  </a:lnTo>
                  <a:lnTo>
                    <a:pt x="481193" y="194033"/>
                  </a:lnTo>
                  <a:lnTo>
                    <a:pt x="485321" y="192467"/>
                  </a:lnTo>
                  <a:lnTo>
                    <a:pt x="489144" y="190260"/>
                  </a:lnTo>
                  <a:lnTo>
                    <a:pt x="492564" y="187468"/>
                  </a:lnTo>
                  <a:lnTo>
                    <a:pt x="495491" y="184163"/>
                  </a:lnTo>
                  <a:lnTo>
                    <a:pt x="497851" y="180432"/>
                  </a:lnTo>
                  <a:lnTo>
                    <a:pt x="499581" y="176371"/>
                  </a:lnTo>
                  <a:lnTo>
                    <a:pt x="500638" y="172084"/>
                  </a:lnTo>
                  <a:lnTo>
                    <a:pt x="500993" y="167684"/>
                  </a:lnTo>
                  <a:lnTo>
                    <a:pt x="500993" y="27431"/>
                  </a:lnTo>
                  <a:lnTo>
                    <a:pt x="500638" y="23031"/>
                  </a:lnTo>
                  <a:lnTo>
                    <a:pt x="499581" y="18745"/>
                  </a:lnTo>
                  <a:lnTo>
                    <a:pt x="497851" y="14683"/>
                  </a:lnTo>
                  <a:lnTo>
                    <a:pt x="495491" y="10952"/>
                  </a:lnTo>
                  <a:lnTo>
                    <a:pt x="492564" y="7647"/>
                  </a:lnTo>
                  <a:lnTo>
                    <a:pt x="489144" y="4855"/>
                  </a:lnTo>
                  <a:lnTo>
                    <a:pt x="485321" y="2648"/>
                  </a:lnTo>
                  <a:lnTo>
                    <a:pt x="481193" y="1083"/>
                  </a:lnTo>
                  <a:lnTo>
                    <a:pt x="476868" y="200"/>
                  </a:lnTo>
                  <a:lnTo>
                    <a:pt x="47356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tx482"/>
            <p:cNvSpPr/>
            <p:nvPr/>
          </p:nvSpPr>
          <p:spPr>
            <a:xfrm>
              <a:off x="6353919" y="4765857"/>
              <a:ext cx="409553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SDHD</a:t>
              </a:r>
            </a:p>
          </p:txBody>
        </p:sp>
        <p:sp>
          <p:nvSpPr>
            <p:cNvPr id="483" name="pg483"/>
            <p:cNvSpPr/>
            <p:nvPr/>
          </p:nvSpPr>
          <p:spPr>
            <a:xfrm>
              <a:off x="6637556" y="4435514"/>
              <a:ext cx="436910" cy="195116"/>
            </a:xfrm>
            <a:custGeom>
              <a:avLst/>
              <a:pathLst>
                <a:path w="436910" h="195116">
                  <a:moveTo>
                    <a:pt x="27432" y="195116"/>
                  </a:moveTo>
                  <a:lnTo>
                    <a:pt x="409478" y="195116"/>
                  </a:lnTo>
                  <a:lnTo>
                    <a:pt x="408373" y="195094"/>
                  </a:lnTo>
                  <a:lnTo>
                    <a:pt x="412784" y="194916"/>
                  </a:lnTo>
                  <a:lnTo>
                    <a:pt x="417110" y="194033"/>
                  </a:lnTo>
                  <a:lnTo>
                    <a:pt x="421238" y="192467"/>
                  </a:lnTo>
                  <a:lnTo>
                    <a:pt x="425061" y="190260"/>
                  </a:lnTo>
                  <a:lnTo>
                    <a:pt x="428481" y="187468"/>
                  </a:lnTo>
                  <a:lnTo>
                    <a:pt x="431408" y="184163"/>
                  </a:lnTo>
                  <a:lnTo>
                    <a:pt x="433768" y="180432"/>
                  </a:lnTo>
                  <a:lnTo>
                    <a:pt x="435498" y="176371"/>
                  </a:lnTo>
                  <a:lnTo>
                    <a:pt x="436555" y="172084"/>
                  </a:lnTo>
                  <a:lnTo>
                    <a:pt x="436910" y="167684"/>
                  </a:lnTo>
                  <a:lnTo>
                    <a:pt x="436910" y="27431"/>
                  </a:lnTo>
                  <a:lnTo>
                    <a:pt x="436555" y="23031"/>
                  </a:lnTo>
                  <a:lnTo>
                    <a:pt x="435498" y="18745"/>
                  </a:lnTo>
                  <a:lnTo>
                    <a:pt x="433768" y="14683"/>
                  </a:lnTo>
                  <a:lnTo>
                    <a:pt x="431408" y="10952"/>
                  </a:lnTo>
                  <a:lnTo>
                    <a:pt x="428481" y="7647"/>
                  </a:lnTo>
                  <a:lnTo>
                    <a:pt x="425061" y="4855"/>
                  </a:lnTo>
                  <a:lnTo>
                    <a:pt x="421238" y="2648"/>
                  </a:lnTo>
                  <a:lnTo>
                    <a:pt x="417110" y="1083"/>
                  </a:lnTo>
                  <a:lnTo>
                    <a:pt x="412784" y="200"/>
                  </a:lnTo>
                  <a:lnTo>
                    <a:pt x="4094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tx484"/>
            <p:cNvSpPr/>
            <p:nvPr/>
          </p:nvSpPr>
          <p:spPr>
            <a:xfrm>
              <a:off x="6683276" y="4478482"/>
              <a:ext cx="345470" cy="1064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TP53</a:t>
              </a:r>
            </a:p>
          </p:txBody>
        </p:sp>
        <p:sp>
          <p:nvSpPr>
            <p:cNvPr id="485" name="pg485"/>
            <p:cNvSpPr/>
            <p:nvPr/>
          </p:nvSpPr>
          <p:spPr>
            <a:xfrm>
              <a:off x="5830812" y="6136209"/>
              <a:ext cx="493018" cy="195116"/>
            </a:xfrm>
            <a:custGeom>
              <a:avLst/>
              <a:pathLst>
                <a:path w="493018" h="195116">
                  <a:moveTo>
                    <a:pt x="27431" y="195116"/>
                  </a:moveTo>
                  <a:lnTo>
                    <a:pt x="465586" y="195116"/>
                  </a:lnTo>
                  <a:lnTo>
                    <a:pt x="464481" y="195094"/>
                  </a:lnTo>
                  <a:lnTo>
                    <a:pt x="468892" y="194916"/>
                  </a:lnTo>
                  <a:lnTo>
                    <a:pt x="473218" y="194033"/>
                  </a:lnTo>
                  <a:lnTo>
                    <a:pt x="477346" y="192467"/>
                  </a:lnTo>
                  <a:lnTo>
                    <a:pt x="481169" y="190260"/>
                  </a:lnTo>
                  <a:lnTo>
                    <a:pt x="484589" y="187468"/>
                  </a:lnTo>
                  <a:lnTo>
                    <a:pt x="487516" y="184163"/>
                  </a:lnTo>
                  <a:lnTo>
                    <a:pt x="489876" y="180432"/>
                  </a:lnTo>
                  <a:lnTo>
                    <a:pt x="491606" y="176371"/>
                  </a:lnTo>
                  <a:lnTo>
                    <a:pt x="492663" y="172084"/>
                  </a:lnTo>
                  <a:lnTo>
                    <a:pt x="493018" y="167684"/>
                  </a:lnTo>
                  <a:lnTo>
                    <a:pt x="493018" y="27432"/>
                  </a:lnTo>
                  <a:lnTo>
                    <a:pt x="492663" y="23031"/>
                  </a:lnTo>
                  <a:lnTo>
                    <a:pt x="491606" y="18745"/>
                  </a:lnTo>
                  <a:lnTo>
                    <a:pt x="489876" y="14683"/>
                  </a:lnTo>
                  <a:lnTo>
                    <a:pt x="487516" y="10952"/>
                  </a:lnTo>
                  <a:lnTo>
                    <a:pt x="484589" y="7647"/>
                  </a:lnTo>
                  <a:lnTo>
                    <a:pt x="481169" y="4855"/>
                  </a:lnTo>
                  <a:lnTo>
                    <a:pt x="477346" y="2648"/>
                  </a:lnTo>
                  <a:lnTo>
                    <a:pt x="473218" y="1083"/>
                  </a:lnTo>
                  <a:lnTo>
                    <a:pt x="468892" y="200"/>
                  </a:lnTo>
                  <a:lnTo>
                    <a:pt x="46558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tx486"/>
            <p:cNvSpPr/>
            <p:nvPr/>
          </p:nvSpPr>
          <p:spPr>
            <a:xfrm>
              <a:off x="5876532" y="6176071"/>
              <a:ext cx="401578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MSH6</a:t>
              </a:r>
            </a:p>
          </p:txBody>
        </p:sp>
        <p:sp>
          <p:nvSpPr>
            <p:cNvPr id="487" name="pg487"/>
            <p:cNvSpPr/>
            <p:nvPr/>
          </p:nvSpPr>
          <p:spPr>
            <a:xfrm>
              <a:off x="4943757" y="6136209"/>
              <a:ext cx="364499" cy="195116"/>
            </a:xfrm>
            <a:custGeom>
              <a:avLst/>
              <a:pathLst>
                <a:path w="364499" h="195116">
                  <a:moveTo>
                    <a:pt x="27431" y="195116"/>
                  </a:moveTo>
                  <a:lnTo>
                    <a:pt x="337067" y="195116"/>
                  </a:lnTo>
                  <a:lnTo>
                    <a:pt x="335962" y="195094"/>
                  </a:lnTo>
                  <a:lnTo>
                    <a:pt x="340373" y="194916"/>
                  </a:lnTo>
                  <a:lnTo>
                    <a:pt x="344699" y="194033"/>
                  </a:lnTo>
                  <a:lnTo>
                    <a:pt x="348827" y="192467"/>
                  </a:lnTo>
                  <a:lnTo>
                    <a:pt x="352650" y="190260"/>
                  </a:lnTo>
                  <a:lnTo>
                    <a:pt x="356070" y="187468"/>
                  </a:lnTo>
                  <a:lnTo>
                    <a:pt x="358997" y="184163"/>
                  </a:lnTo>
                  <a:lnTo>
                    <a:pt x="361357" y="180432"/>
                  </a:lnTo>
                  <a:lnTo>
                    <a:pt x="363087" y="176371"/>
                  </a:lnTo>
                  <a:lnTo>
                    <a:pt x="364143" y="172084"/>
                  </a:lnTo>
                  <a:lnTo>
                    <a:pt x="364499" y="167684"/>
                  </a:lnTo>
                  <a:lnTo>
                    <a:pt x="364499" y="27432"/>
                  </a:lnTo>
                  <a:lnTo>
                    <a:pt x="364143" y="23031"/>
                  </a:lnTo>
                  <a:lnTo>
                    <a:pt x="363087" y="18745"/>
                  </a:lnTo>
                  <a:lnTo>
                    <a:pt x="361357" y="14683"/>
                  </a:lnTo>
                  <a:lnTo>
                    <a:pt x="358997" y="10952"/>
                  </a:lnTo>
                  <a:lnTo>
                    <a:pt x="356070" y="7647"/>
                  </a:lnTo>
                  <a:lnTo>
                    <a:pt x="352650" y="4855"/>
                  </a:lnTo>
                  <a:lnTo>
                    <a:pt x="348827" y="2648"/>
                  </a:lnTo>
                  <a:lnTo>
                    <a:pt x="344699" y="1083"/>
                  </a:lnTo>
                  <a:lnTo>
                    <a:pt x="340373" y="200"/>
                  </a:lnTo>
                  <a:lnTo>
                    <a:pt x="33706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tx488"/>
            <p:cNvSpPr/>
            <p:nvPr/>
          </p:nvSpPr>
          <p:spPr>
            <a:xfrm>
              <a:off x="4989477" y="6181929"/>
              <a:ext cx="273059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NF2</a:t>
              </a:r>
            </a:p>
          </p:txBody>
        </p:sp>
        <p:sp>
          <p:nvSpPr>
            <p:cNvPr id="489" name="pg489"/>
            <p:cNvSpPr/>
            <p:nvPr/>
          </p:nvSpPr>
          <p:spPr>
            <a:xfrm>
              <a:off x="6646858" y="4131487"/>
              <a:ext cx="380520" cy="195116"/>
            </a:xfrm>
            <a:custGeom>
              <a:avLst/>
              <a:pathLst>
                <a:path w="380520" h="195116">
                  <a:moveTo>
                    <a:pt x="27432" y="195116"/>
                  </a:moveTo>
                  <a:lnTo>
                    <a:pt x="353088" y="195116"/>
                  </a:lnTo>
                  <a:lnTo>
                    <a:pt x="351983" y="195094"/>
                  </a:lnTo>
                  <a:lnTo>
                    <a:pt x="356394" y="194916"/>
                  </a:lnTo>
                  <a:lnTo>
                    <a:pt x="360720" y="194033"/>
                  </a:lnTo>
                  <a:lnTo>
                    <a:pt x="364847" y="192467"/>
                  </a:lnTo>
                  <a:lnTo>
                    <a:pt x="368671" y="190260"/>
                  </a:lnTo>
                  <a:lnTo>
                    <a:pt x="372090" y="187468"/>
                  </a:lnTo>
                  <a:lnTo>
                    <a:pt x="375018" y="184163"/>
                  </a:lnTo>
                  <a:lnTo>
                    <a:pt x="377377" y="180432"/>
                  </a:lnTo>
                  <a:lnTo>
                    <a:pt x="379108" y="176371"/>
                  </a:lnTo>
                  <a:lnTo>
                    <a:pt x="380164" y="172084"/>
                  </a:lnTo>
                  <a:lnTo>
                    <a:pt x="380520" y="167684"/>
                  </a:lnTo>
                  <a:lnTo>
                    <a:pt x="380520" y="27432"/>
                  </a:lnTo>
                  <a:lnTo>
                    <a:pt x="380164" y="23031"/>
                  </a:lnTo>
                  <a:lnTo>
                    <a:pt x="379108" y="18745"/>
                  </a:lnTo>
                  <a:lnTo>
                    <a:pt x="377377" y="14683"/>
                  </a:lnTo>
                  <a:lnTo>
                    <a:pt x="375018" y="10952"/>
                  </a:lnTo>
                  <a:lnTo>
                    <a:pt x="372090" y="7647"/>
                  </a:lnTo>
                  <a:lnTo>
                    <a:pt x="368671" y="4855"/>
                  </a:lnTo>
                  <a:lnTo>
                    <a:pt x="364847" y="2648"/>
                  </a:lnTo>
                  <a:lnTo>
                    <a:pt x="360720" y="1083"/>
                  </a:lnTo>
                  <a:lnTo>
                    <a:pt x="356394" y="200"/>
                  </a:lnTo>
                  <a:lnTo>
                    <a:pt x="35308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tx490"/>
            <p:cNvSpPr/>
            <p:nvPr/>
          </p:nvSpPr>
          <p:spPr>
            <a:xfrm>
              <a:off x="6692578" y="4177207"/>
              <a:ext cx="289080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RET</a:t>
              </a:r>
            </a:p>
          </p:txBody>
        </p:sp>
        <p:sp>
          <p:nvSpPr>
            <p:cNvPr id="491" name="pg491"/>
            <p:cNvSpPr/>
            <p:nvPr/>
          </p:nvSpPr>
          <p:spPr>
            <a:xfrm>
              <a:off x="5720038" y="5291181"/>
              <a:ext cx="493018" cy="195116"/>
            </a:xfrm>
            <a:custGeom>
              <a:avLst/>
              <a:pathLst>
                <a:path w="493018" h="195116">
                  <a:moveTo>
                    <a:pt x="27431" y="195116"/>
                  </a:moveTo>
                  <a:lnTo>
                    <a:pt x="465586" y="195116"/>
                  </a:lnTo>
                  <a:lnTo>
                    <a:pt x="464481" y="195094"/>
                  </a:lnTo>
                  <a:lnTo>
                    <a:pt x="468892" y="194916"/>
                  </a:lnTo>
                  <a:lnTo>
                    <a:pt x="473218" y="194033"/>
                  </a:lnTo>
                  <a:lnTo>
                    <a:pt x="477346" y="192467"/>
                  </a:lnTo>
                  <a:lnTo>
                    <a:pt x="481169" y="190260"/>
                  </a:lnTo>
                  <a:lnTo>
                    <a:pt x="484589" y="187468"/>
                  </a:lnTo>
                  <a:lnTo>
                    <a:pt x="487516" y="184163"/>
                  </a:lnTo>
                  <a:lnTo>
                    <a:pt x="489876" y="180432"/>
                  </a:lnTo>
                  <a:lnTo>
                    <a:pt x="491606" y="176371"/>
                  </a:lnTo>
                  <a:lnTo>
                    <a:pt x="492663" y="172084"/>
                  </a:lnTo>
                  <a:lnTo>
                    <a:pt x="493018" y="167684"/>
                  </a:lnTo>
                  <a:lnTo>
                    <a:pt x="493018" y="27431"/>
                  </a:lnTo>
                  <a:lnTo>
                    <a:pt x="492663" y="23031"/>
                  </a:lnTo>
                  <a:lnTo>
                    <a:pt x="491606" y="18745"/>
                  </a:lnTo>
                  <a:lnTo>
                    <a:pt x="489876" y="14683"/>
                  </a:lnTo>
                  <a:lnTo>
                    <a:pt x="487516" y="10952"/>
                  </a:lnTo>
                  <a:lnTo>
                    <a:pt x="484589" y="7647"/>
                  </a:lnTo>
                  <a:lnTo>
                    <a:pt x="481169" y="4855"/>
                  </a:lnTo>
                  <a:lnTo>
                    <a:pt x="477346" y="2648"/>
                  </a:lnTo>
                  <a:lnTo>
                    <a:pt x="473218" y="1083"/>
                  </a:lnTo>
                  <a:lnTo>
                    <a:pt x="468892" y="200"/>
                  </a:lnTo>
                  <a:lnTo>
                    <a:pt x="46558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tx492"/>
            <p:cNvSpPr/>
            <p:nvPr/>
          </p:nvSpPr>
          <p:spPr>
            <a:xfrm>
              <a:off x="5765758" y="5331043"/>
              <a:ext cx="401578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MSH6</a:t>
              </a:r>
            </a:p>
          </p:txBody>
        </p:sp>
        <p:sp>
          <p:nvSpPr>
            <p:cNvPr id="493" name="pg493"/>
            <p:cNvSpPr/>
            <p:nvPr/>
          </p:nvSpPr>
          <p:spPr>
            <a:xfrm>
              <a:off x="5057466" y="5835434"/>
              <a:ext cx="485043" cy="195116"/>
            </a:xfrm>
            <a:custGeom>
              <a:avLst/>
              <a:pathLst>
                <a:path w="485043" h="195116">
                  <a:moveTo>
                    <a:pt x="27431" y="195116"/>
                  </a:moveTo>
                  <a:lnTo>
                    <a:pt x="457611" y="195116"/>
                  </a:lnTo>
                  <a:lnTo>
                    <a:pt x="456506" y="195094"/>
                  </a:lnTo>
                  <a:lnTo>
                    <a:pt x="460917" y="194916"/>
                  </a:lnTo>
                  <a:lnTo>
                    <a:pt x="465243" y="194033"/>
                  </a:lnTo>
                  <a:lnTo>
                    <a:pt x="469371" y="192467"/>
                  </a:lnTo>
                  <a:lnTo>
                    <a:pt x="473194" y="190260"/>
                  </a:lnTo>
                  <a:lnTo>
                    <a:pt x="476614" y="187468"/>
                  </a:lnTo>
                  <a:lnTo>
                    <a:pt x="479541" y="184163"/>
                  </a:lnTo>
                  <a:lnTo>
                    <a:pt x="481901" y="180432"/>
                  </a:lnTo>
                  <a:lnTo>
                    <a:pt x="483631" y="176371"/>
                  </a:lnTo>
                  <a:lnTo>
                    <a:pt x="484688" y="172084"/>
                  </a:lnTo>
                  <a:lnTo>
                    <a:pt x="485043" y="167684"/>
                  </a:lnTo>
                  <a:lnTo>
                    <a:pt x="485043" y="27432"/>
                  </a:lnTo>
                  <a:lnTo>
                    <a:pt x="484688" y="23031"/>
                  </a:lnTo>
                  <a:lnTo>
                    <a:pt x="483631" y="18745"/>
                  </a:lnTo>
                  <a:lnTo>
                    <a:pt x="481901" y="14683"/>
                  </a:lnTo>
                  <a:lnTo>
                    <a:pt x="479541" y="10952"/>
                  </a:lnTo>
                  <a:lnTo>
                    <a:pt x="476614" y="7647"/>
                  </a:lnTo>
                  <a:lnTo>
                    <a:pt x="473194" y="4855"/>
                  </a:lnTo>
                  <a:lnTo>
                    <a:pt x="469371" y="2648"/>
                  </a:lnTo>
                  <a:lnTo>
                    <a:pt x="465243" y="1083"/>
                  </a:lnTo>
                  <a:lnTo>
                    <a:pt x="460917" y="200"/>
                  </a:lnTo>
                  <a:lnTo>
                    <a:pt x="45761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tx494"/>
            <p:cNvSpPr/>
            <p:nvPr/>
          </p:nvSpPr>
          <p:spPr>
            <a:xfrm>
              <a:off x="5103186" y="5875296"/>
              <a:ext cx="393603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PMS2</a:t>
              </a:r>
            </a:p>
          </p:txBody>
        </p:sp>
        <p:sp>
          <p:nvSpPr>
            <p:cNvPr id="495" name="pg495"/>
            <p:cNvSpPr/>
            <p:nvPr/>
          </p:nvSpPr>
          <p:spPr>
            <a:xfrm>
              <a:off x="6301513" y="5553299"/>
              <a:ext cx="372615" cy="195116"/>
            </a:xfrm>
            <a:custGeom>
              <a:avLst/>
              <a:pathLst>
                <a:path w="372615" h="195116">
                  <a:moveTo>
                    <a:pt x="27432" y="195116"/>
                  </a:moveTo>
                  <a:lnTo>
                    <a:pt x="345183" y="195116"/>
                  </a:lnTo>
                  <a:lnTo>
                    <a:pt x="344078" y="195094"/>
                  </a:lnTo>
                  <a:lnTo>
                    <a:pt x="348490" y="194916"/>
                  </a:lnTo>
                  <a:lnTo>
                    <a:pt x="352815" y="194033"/>
                  </a:lnTo>
                  <a:lnTo>
                    <a:pt x="356943" y="192467"/>
                  </a:lnTo>
                  <a:lnTo>
                    <a:pt x="360766" y="190260"/>
                  </a:lnTo>
                  <a:lnTo>
                    <a:pt x="364186" y="187468"/>
                  </a:lnTo>
                  <a:lnTo>
                    <a:pt x="367113" y="184163"/>
                  </a:lnTo>
                  <a:lnTo>
                    <a:pt x="369473" y="180432"/>
                  </a:lnTo>
                  <a:lnTo>
                    <a:pt x="371203" y="176371"/>
                  </a:lnTo>
                  <a:lnTo>
                    <a:pt x="372260" y="172084"/>
                  </a:lnTo>
                  <a:lnTo>
                    <a:pt x="372615" y="167684"/>
                  </a:lnTo>
                  <a:lnTo>
                    <a:pt x="372615" y="27432"/>
                  </a:lnTo>
                  <a:lnTo>
                    <a:pt x="372260" y="23031"/>
                  </a:lnTo>
                  <a:lnTo>
                    <a:pt x="371203" y="18745"/>
                  </a:lnTo>
                  <a:lnTo>
                    <a:pt x="369473" y="14683"/>
                  </a:lnTo>
                  <a:lnTo>
                    <a:pt x="367113" y="10952"/>
                  </a:lnTo>
                  <a:lnTo>
                    <a:pt x="364186" y="7647"/>
                  </a:lnTo>
                  <a:lnTo>
                    <a:pt x="360766" y="4855"/>
                  </a:lnTo>
                  <a:lnTo>
                    <a:pt x="356943" y="2648"/>
                  </a:lnTo>
                  <a:lnTo>
                    <a:pt x="352815" y="1083"/>
                  </a:lnTo>
                  <a:lnTo>
                    <a:pt x="348490" y="200"/>
                  </a:lnTo>
                  <a:lnTo>
                    <a:pt x="34518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tx496"/>
            <p:cNvSpPr/>
            <p:nvPr/>
          </p:nvSpPr>
          <p:spPr>
            <a:xfrm>
              <a:off x="6347233" y="5599019"/>
              <a:ext cx="281175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RB1</a:t>
              </a:r>
            </a:p>
          </p:txBody>
        </p:sp>
        <p:sp>
          <p:nvSpPr>
            <p:cNvPr id="497" name="pg497"/>
            <p:cNvSpPr/>
            <p:nvPr/>
          </p:nvSpPr>
          <p:spPr>
            <a:xfrm>
              <a:off x="5115959" y="6136209"/>
              <a:ext cx="493018" cy="195116"/>
            </a:xfrm>
            <a:custGeom>
              <a:avLst/>
              <a:pathLst>
                <a:path w="493018" h="195116">
                  <a:moveTo>
                    <a:pt x="27431" y="195116"/>
                  </a:moveTo>
                  <a:lnTo>
                    <a:pt x="465586" y="195116"/>
                  </a:lnTo>
                  <a:lnTo>
                    <a:pt x="464481" y="195094"/>
                  </a:lnTo>
                  <a:lnTo>
                    <a:pt x="468892" y="194916"/>
                  </a:lnTo>
                  <a:lnTo>
                    <a:pt x="473218" y="194033"/>
                  </a:lnTo>
                  <a:lnTo>
                    <a:pt x="477346" y="192467"/>
                  </a:lnTo>
                  <a:lnTo>
                    <a:pt x="481169" y="190260"/>
                  </a:lnTo>
                  <a:lnTo>
                    <a:pt x="484589" y="187468"/>
                  </a:lnTo>
                  <a:lnTo>
                    <a:pt x="487516" y="184163"/>
                  </a:lnTo>
                  <a:lnTo>
                    <a:pt x="489876" y="180432"/>
                  </a:lnTo>
                  <a:lnTo>
                    <a:pt x="491606" y="176371"/>
                  </a:lnTo>
                  <a:lnTo>
                    <a:pt x="492663" y="172084"/>
                  </a:lnTo>
                  <a:lnTo>
                    <a:pt x="493018" y="167684"/>
                  </a:lnTo>
                  <a:lnTo>
                    <a:pt x="493018" y="27432"/>
                  </a:lnTo>
                  <a:lnTo>
                    <a:pt x="492663" y="23031"/>
                  </a:lnTo>
                  <a:lnTo>
                    <a:pt x="491606" y="18745"/>
                  </a:lnTo>
                  <a:lnTo>
                    <a:pt x="489876" y="14683"/>
                  </a:lnTo>
                  <a:lnTo>
                    <a:pt x="487516" y="10952"/>
                  </a:lnTo>
                  <a:lnTo>
                    <a:pt x="484589" y="7647"/>
                  </a:lnTo>
                  <a:lnTo>
                    <a:pt x="481169" y="4855"/>
                  </a:lnTo>
                  <a:lnTo>
                    <a:pt x="477346" y="2648"/>
                  </a:lnTo>
                  <a:lnTo>
                    <a:pt x="473218" y="1083"/>
                  </a:lnTo>
                  <a:lnTo>
                    <a:pt x="468892" y="200"/>
                  </a:lnTo>
                  <a:lnTo>
                    <a:pt x="46558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tx498"/>
            <p:cNvSpPr/>
            <p:nvPr/>
          </p:nvSpPr>
          <p:spPr>
            <a:xfrm>
              <a:off x="5161679" y="6181929"/>
              <a:ext cx="401578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MEN1</a:t>
              </a:r>
            </a:p>
          </p:txBody>
        </p:sp>
        <p:sp>
          <p:nvSpPr>
            <p:cNvPr id="499" name="pg499"/>
            <p:cNvSpPr/>
            <p:nvPr/>
          </p:nvSpPr>
          <p:spPr>
            <a:xfrm>
              <a:off x="5982355" y="5850625"/>
              <a:ext cx="493018" cy="195116"/>
            </a:xfrm>
            <a:custGeom>
              <a:avLst/>
              <a:pathLst>
                <a:path w="493018" h="195116">
                  <a:moveTo>
                    <a:pt x="27432" y="195116"/>
                  </a:moveTo>
                  <a:lnTo>
                    <a:pt x="465586" y="195116"/>
                  </a:lnTo>
                  <a:lnTo>
                    <a:pt x="464481" y="195094"/>
                  </a:lnTo>
                  <a:lnTo>
                    <a:pt x="468892" y="194916"/>
                  </a:lnTo>
                  <a:lnTo>
                    <a:pt x="473218" y="194033"/>
                  </a:lnTo>
                  <a:lnTo>
                    <a:pt x="477346" y="192467"/>
                  </a:lnTo>
                  <a:lnTo>
                    <a:pt x="481169" y="190260"/>
                  </a:lnTo>
                  <a:lnTo>
                    <a:pt x="484589" y="187468"/>
                  </a:lnTo>
                  <a:lnTo>
                    <a:pt x="487516" y="184163"/>
                  </a:lnTo>
                  <a:lnTo>
                    <a:pt x="489876" y="180432"/>
                  </a:lnTo>
                  <a:lnTo>
                    <a:pt x="491606" y="176371"/>
                  </a:lnTo>
                  <a:lnTo>
                    <a:pt x="492663" y="172084"/>
                  </a:lnTo>
                  <a:lnTo>
                    <a:pt x="493018" y="167684"/>
                  </a:lnTo>
                  <a:lnTo>
                    <a:pt x="493018" y="27431"/>
                  </a:lnTo>
                  <a:lnTo>
                    <a:pt x="492663" y="23031"/>
                  </a:lnTo>
                  <a:lnTo>
                    <a:pt x="491606" y="18745"/>
                  </a:lnTo>
                  <a:lnTo>
                    <a:pt x="489876" y="14683"/>
                  </a:lnTo>
                  <a:lnTo>
                    <a:pt x="487516" y="10952"/>
                  </a:lnTo>
                  <a:lnTo>
                    <a:pt x="484589" y="7647"/>
                  </a:lnTo>
                  <a:lnTo>
                    <a:pt x="481169" y="4855"/>
                  </a:lnTo>
                  <a:lnTo>
                    <a:pt x="477346" y="2648"/>
                  </a:lnTo>
                  <a:lnTo>
                    <a:pt x="473218" y="1083"/>
                  </a:lnTo>
                  <a:lnTo>
                    <a:pt x="468892" y="200"/>
                  </a:lnTo>
                  <a:lnTo>
                    <a:pt x="46558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tx500"/>
            <p:cNvSpPr/>
            <p:nvPr/>
          </p:nvSpPr>
          <p:spPr>
            <a:xfrm>
              <a:off x="6028075" y="5890487"/>
              <a:ext cx="401578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SDHB</a:t>
              </a:r>
            </a:p>
          </p:txBody>
        </p:sp>
        <p:sp>
          <p:nvSpPr>
            <p:cNvPr id="501" name="pg501"/>
            <p:cNvSpPr/>
            <p:nvPr/>
          </p:nvSpPr>
          <p:spPr>
            <a:xfrm>
              <a:off x="6035129" y="5001562"/>
              <a:ext cx="460906" cy="195116"/>
            </a:xfrm>
            <a:custGeom>
              <a:avLst/>
              <a:pathLst>
                <a:path w="460906" h="195116">
                  <a:moveTo>
                    <a:pt x="27432" y="195116"/>
                  </a:moveTo>
                  <a:lnTo>
                    <a:pt x="433474" y="195116"/>
                  </a:lnTo>
                  <a:lnTo>
                    <a:pt x="432369" y="195094"/>
                  </a:lnTo>
                  <a:lnTo>
                    <a:pt x="436780" y="194916"/>
                  </a:lnTo>
                  <a:lnTo>
                    <a:pt x="441106" y="194033"/>
                  </a:lnTo>
                  <a:lnTo>
                    <a:pt x="445234" y="192467"/>
                  </a:lnTo>
                  <a:lnTo>
                    <a:pt x="449057" y="190260"/>
                  </a:lnTo>
                  <a:lnTo>
                    <a:pt x="452477" y="187468"/>
                  </a:lnTo>
                  <a:lnTo>
                    <a:pt x="455404" y="184163"/>
                  </a:lnTo>
                  <a:lnTo>
                    <a:pt x="457764" y="180432"/>
                  </a:lnTo>
                  <a:lnTo>
                    <a:pt x="459494" y="176371"/>
                  </a:lnTo>
                  <a:lnTo>
                    <a:pt x="460551" y="172084"/>
                  </a:lnTo>
                  <a:lnTo>
                    <a:pt x="460906" y="167684"/>
                  </a:lnTo>
                  <a:lnTo>
                    <a:pt x="460906" y="27432"/>
                  </a:lnTo>
                  <a:lnTo>
                    <a:pt x="460551" y="23031"/>
                  </a:lnTo>
                  <a:lnTo>
                    <a:pt x="459494" y="18745"/>
                  </a:lnTo>
                  <a:lnTo>
                    <a:pt x="457764" y="14683"/>
                  </a:lnTo>
                  <a:lnTo>
                    <a:pt x="455404" y="10952"/>
                  </a:lnTo>
                  <a:lnTo>
                    <a:pt x="452477" y="7647"/>
                  </a:lnTo>
                  <a:lnTo>
                    <a:pt x="449057" y="4855"/>
                  </a:lnTo>
                  <a:lnTo>
                    <a:pt x="445234" y="2648"/>
                  </a:lnTo>
                  <a:lnTo>
                    <a:pt x="441106" y="1083"/>
                  </a:lnTo>
                  <a:lnTo>
                    <a:pt x="436780" y="200"/>
                  </a:lnTo>
                  <a:lnTo>
                    <a:pt x="4334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tx502"/>
            <p:cNvSpPr/>
            <p:nvPr/>
          </p:nvSpPr>
          <p:spPr>
            <a:xfrm>
              <a:off x="6080849" y="5041424"/>
              <a:ext cx="369466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TSC2</a:t>
              </a:r>
            </a:p>
          </p:txBody>
        </p:sp>
        <p:sp>
          <p:nvSpPr>
            <p:cNvPr id="503" name="pg503"/>
            <p:cNvSpPr/>
            <p:nvPr/>
          </p:nvSpPr>
          <p:spPr>
            <a:xfrm>
              <a:off x="7152643" y="2374543"/>
              <a:ext cx="476927" cy="195116"/>
            </a:xfrm>
            <a:custGeom>
              <a:avLst/>
              <a:pathLst>
                <a:path w="476927" h="195116">
                  <a:moveTo>
                    <a:pt x="27432" y="195116"/>
                  </a:moveTo>
                  <a:lnTo>
                    <a:pt x="449495" y="195116"/>
                  </a:lnTo>
                  <a:lnTo>
                    <a:pt x="448390" y="195094"/>
                  </a:lnTo>
                  <a:lnTo>
                    <a:pt x="452801" y="194916"/>
                  </a:lnTo>
                  <a:lnTo>
                    <a:pt x="457127" y="194033"/>
                  </a:lnTo>
                  <a:lnTo>
                    <a:pt x="461254" y="192467"/>
                  </a:lnTo>
                  <a:lnTo>
                    <a:pt x="465078" y="190260"/>
                  </a:lnTo>
                  <a:lnTo>
                    <a:pt x="468497" y="187468"/>
                  </a:lnTo>
                  <a:lnTo>
                    <a:pt x="471425" y="184163"/>
                  </a:lnTo>
                  <a:lnTo>
                    <a:pt x="473784" y="180432"/>
                  </a:lnTo>
                  <a:lnTo>
                    <a:pt x="475515" y="176371"/>
                  </a:lnTo>
                  <a:lnTo>
                    <a:pt x="476571" y="172084"/>
                  </a:lnTo>
                  <a:lnTo>
                    <a:pt x="476927" y="167684"/>
                  </a:lnTo>
                  <a:lnTo>
                    <a:pt x="476927" y="27431"/>
                  </a:lnTo>
                  <a:lnTo>
                    <a:pt x="476571" y="23031"/>
                  </a:lnTo>
                  <a:lnTo>
                    <a:pt x="475515" y="18745"/>
                  </a:lnTo>
                  <a:lnTo>
                    <a:pt x="473784" y="14683"/>
                  </a:lnTo>
                  <a:lnTo>
                    <a:pt x="471425" y="10952"/>
                  </a:lnTo>
                  <a:lnTo>
                    <a:pt x="468497" y="7647"/>
                  </a:lnTo>
                  <a:lnTo>
                    <a:pt x="465078" y="4855"/>
                  </a:lnTo>
                  <a:lnTo>
                    <a:pt x="461254" y="2648"/>
                  </a:lnTo>
                  <a:lnTo>
                    <a:pt x="457127" y="1083"/>
                  </a:lnTo>
                  <a:lnTo>
                    <a:pt x="452801" y="200"/>
                  </a:lnTo>
                  <a:lnTo>
                    <a:pt x="4494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tx504"/>
            <p:cNvSpPr/>
            <p:nvPr/>
          </p:nvSpPr>
          <p:spPr>
            <a:xfrm>
              <a:off x="7198363" y="2420263"/>
              <a:ext cx="385487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PTEN</a:t>
              </a:r>
            </a:p>
          </p:txBody>
        </p:sp>
        <p:sp>
          <p:nvSpPr>
            <p:cNvPr id="505" name="pg505"/>
            <p:cNvSpPr/>
            <p:nvPr/>
          </p:nvSpPr>
          <p:spPr>
            <a:xfrm>
              <a:off x="7087183" y="6136209"/>
              <a:ext cx="500993" cy="195116"/>
            </a:xfrm>
            <a:custGeom>
              <a:avLst/>
              <a:pathLst>
                <a:path w="500993" h="195116">
                  <a:moveTo>
                    <a:pt x="27431" y="195116"/>
                  </a:moveTo>
                  <a:lnTo>
                    <a:pt x="473561" y="195116"/>
                  </a:lnTo>
                  <a:lnTo>
                    <a:pt x="472456" y="195094"/>
                  </a:lnTo>
                  <a:lnTo>
                    <a:pt x="476868" y="194916"/>
                  </a:lnTo>
                  <a:lnTo>
                    <a:pt x="481193" y="194033"/>
                  </a:lnTo>
                  <a:lnTo>
                    <a:pt x="485321" y="192467"/>
                  </a:lnTo>
                  <a:lnTo>
                    <a:pt x="489144" y="190260"/>
                  </a:lnTo>
                  <a:lnTo>
                    <a:pt x="492564" y="187468"/>
                  </a:lnTo>
                  <a:lnTo>
                    <a:pt x="495491" y="184163"/>
                  </a:lnTo>
                  <a:lnTo>
                    <a:pt x="497851" y="180432"/>
                  </a:lnTo>
                  <a:lnTo>
                    <a:pt x="499581" y="176371"/>
                  </a:lnTo>
                  <a:lnTo>
                    <a:pt x="500638" y="172084"/>
                  </a:lnTo>
                  <a:lnTo>
                    <a:pt x="500993" y="167684"/>
                  </a:lnTo>
                  <a:lnTo>
                    <a:pt x="500993" y="27432"/>
                  </a:lnTo>
                  <a:lnTo>
                    <a:pt x="500638" y="23031"/>
                  </a:lnTo>
                  <a:lnTo>
                    <a:pt x="499581" y="18745"/>
                  </a:lnTo>
                  <a:lnTo>
                    <a:pt x="497851" y="14683"/>
                  </a:lnTo>
                  <a:lnTo>
                    <a:pt x="495491" y="10952"/>
                  </a:lnTo>
                  <a:lnTo>
                    <a:pt x="492564" y="7647"/>
                  </a:lnTo>
                  <a:lnTo>
                    <a:pt x="489144" y="4855"/>
                  </a:lnTo>
                  <a:lnTo>
                    <a:pt x="485321" y="2648"/>
                  </a:lnTo>
                  <a:lnTo>
                    <a:pt x="481193" y="1083"/>
                  </a:lnTo>
                  <a:lnTo>
                    <a:pt x="476868" y="200"/>
                  </a:lnTo>
                  <a:lnTo>
                    <a:pt x="47356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5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tx506"/>
            <p:cNvSpPr/>
            <p:nvPr/>
          </p:nvSpPr>
          <p:spPr>
            <a:xfrm>
              <a:off x="7132903" y="6176071"/>
              <a:ext cx="409553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SDHC</a:t>
              </a:r>
            </a:p>
          </p:txBody>
        </p:sp>
        <p:sp>
          <p:nvSpPr>
            <p:cNvPr id="507" name="pg507"/>
            <p:cNvSpPr/>
            <p:nvPr/>
          </p:nvSpPr>
          <p:spPr>
            <a:xfrm>
              <a:off x="7671264" y="5846586"/>
              <a:ext cx="493018" cy="195116"/>
            </a:xfrm>
            <a:custGeom>
              <a:avLst/>
              <a:pathLst>
                <a:path w="493018" h="195116">
                  <a:moveTo>
                    <a:pt x="27432" y="195116"/>
                  </a:moveTo>
                  <a:lnTo>
                    <a:pt x="465586" y="195116"/>
                  </a:lnTo>
                  <a:lnTo>
                    <a:pt x="464481" y="195094"/>
                  </a:lnTo>
                  <a:lnTo>
                    <a:pt x="468892" y="194916"/>
                  </a:lnTo>
                  <a:lnTo>
                    <a:pt x="473218" y="194033"/>
                  </a:lnTo>
                  <a:lnTo>
                    <a:pt x="477346" y="192467"/>
                  </a:lnTo>
                  <a:lnTo>
                    <a:pt x="481169" y="190260"/>
                  </a:lnTo>
                  <a:lnTo>
                    <a:pt x="484589" y="187468"/>
                  </a:lnTo>
                  <a:lnTo>
                    <a:pt x="487516" y="184163"/>
                  </a:lnTo>
                  <a:lnTo>
                    <a:pt x="489876" y="180432"/>
                  </a:lnTo>
                  <a:lnTo>
                    <a:pt x="491606" y="176371"/>
                  </a:lnTo>
                  <a:lnTo>
                    <a:pt x="492663" y="172084"/>
                  </a:lnTo>
                  <a:lnTo>
                    <a:pt x="493018" y="167684"/>
                  </a:lnTo>
                  <a:lnTo>
                    <a:pt x="493018" y="27432"/>
                  </a:lnTo>
                  <a:lnTo>
                    <a:pt x="492663" y="23031"/>
                  </a:lnTo>
                  <a:lnTo>
                    <a:pt x="491606" y="18745"/>
                  </a:lnTo>
                  <a:lnTo>
                    <a:pt x="489876" y="14683"/>
                  </a:lnTo>
                  <a:lnTo>
                    <a:pt x="487516" y="10952"/>
                  </a:lnTo>
                  <a:lnTo>
                    <a:pt x="484589" y="7647"/>
                  </a:lnTo>
                  <a:lnTo>
                    <a:pt x="481169" y="4855"/>
                  </a:lnTo>
                  <a:lnTo>
                    <a:pt x="477346" y="2648"/>
                  </a:lnTo>
                  <a:lnTo>
                    <a:pt x="473218" y="1083"/>
                  </a:lnTo>
                  <a:lnTo>
                    <a:pt x="468892" y="200"/>
                  </a:lnTo>
                  <a:lnTo>
                    <a:pt x="46558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684"/>
                  </a:lnTo>
                  <a:lnTo>
                    <a:pt x="88" y="165477"/>
                  </a:lnTo>
                  <a:lnTo>
                    <a:pt x="88" y="169891"/>
                  </a:lnTo>
                  <a:lnTo>
                    <a:pt x="797" y="174249"/>
                  </a:lnTo>
                  <a:lnTo>
                    <a:pt x="2195" y="178436"/>
                  </a:lnTo>
                  <a:lnTo>
                    <a:pt x="4246" y="182345"/>
                  </a:lnTo>
                  <a:lnTo>
                    <a:pt x="6898" y="185875"/>
                  </a:lnTo>
                  <a:lnTo>
                    <a:pt x="10082" y="188933"/>
                  </a:lnTo>
                  <a:lnTo>
                    <a:pt x="13716" y="191441"/>
                  </a:lnTo>
                  <a:lnTo>
                    <a:pt x="17704" y="193333"/>
                  </a:lnTo>
                  <a:lnTo>
                    <a:pt x="21944" y="194562"/>
                  </a:lnTo>
                  <a:lnTo>
                    <a:pt x="26327" y="195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tx508"/>
            <p:cNvSpPr/>
            <p:nvPr/>
          </p:nvSpPr>
          <p:spPr>
            <a:xfrm>
              <a:off x="7716984" y="5892306"/>
              <a:ext cx="401578" cy="103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MEN1</a:t>
              </a:r>
            </a:p>
          </p:txBody>
        </p:sp>
        <p:sp>
          <p:nvSpPr>
            <p:cNvPr id="509" name="rc509"/>
            <p:cNvSpPr/>
            <p:nvPr/>
          </p:nvSpPr>
          <p:spPr>
            <a:xfrm>
              <a:off x="2817704" y="1016888"/>
              <a:ext cx="5551776" cy="5360157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2817704" y="1016888"/>
              <a:ext cx="0" cy="5360157"/>
            </a:xfrm>
            <a:custGeom>
              <a:avLst/>
              <a:pathLst>
                <a:path w="0" h="5360157">
                  <a:moveTo>
                    <a:pt x="0" y="5360157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tx511"/>
            <p:cNvSpPr/>
            <p:nvPr/>
          </p:nvSpPr>
          <p:spPr>
            <a:xfrm>
              <a:off x="2540260" y="6082250"/>
              <a:ext cx="197733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512" name="tx512"/>
            <p:cNvSpPr/>
            <p:nvPr/>
          </p:nvSpPr>
          <p:spPr>
            <a:xfrm>
              <a:off x="2540260" y="4457959"/>
              <a:ext cx="197733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513" name="tx513"/>
            <p:cNvSpPr/>
            <p:nvPr/>
          </p:nvSpPr>
          <p:spPr>
            <a:xfrm>
              <a:off x="2540260" y="2833669"/>
              <a:ext cx="197733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514" name="tx514"/>
            <p:cNvSpPr/>
            <p:nvPr/>
          </p:nvSpPr>
          <p:spPr>
            <a:xfrm>
              <a:off x="2540260" y="1210004"/>
              <a:ext cx="197733" cy="101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515" name="pl515"/>
            <p:cNvSpPr/>
            <p:nvPr/>
          </p:nvSpPr>
          <p:spPr>
            <a:xfrm>
              <a:off x="2773420" y="61334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2773420" y="450911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2773420" y="28848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2773420" y="126053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2817704" y="6377045"/>
              <a:ext cx="5551776" cy="0"/>
            </a:xfrm>
            <a:custGeom>
              <a:avLst/>
              <a:pathLst>
                <a:path w="5551776" h="0">
                  <a:moveTo>
                    <a:pt x="0" y="0"/>
                  </a:moveTo>
                  <a:lnTo>
                    <a:pt x="5551776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3458294" y="637704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4525943" y="637704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5593593" y="637704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6661242" y="637704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7728891" y="637704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tx525"/>
            <p:cNvSpPr/>
            <p:nvPr/>
          </p:nvSpPr>
          <p:spPr>
            <a:xfrm>
              <a:off x="2884958" y="6428072"/>
              <a:ext cx="1146671" cy="130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0.01]]0.01, 0.1]</a:t>
              </a:r>
            </a:p>
          </p:txBody>
        </p:sp>
        <p:sp>
          <p:nvSpPr>
            <p:cNvPr id="526" name="tx526"/>
            <p:cNvSpPr/>
            <p:nvPr/>
          </p:nvSpPr>
          <p:spPr>
            <a:xfrm>
              <a:off x="4051474" y="6428072"/>
              <a:ext cx="948938" cy="130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0.01]]0.1, 1]</a:t>
              </a:r>
            </a:p>
          </p:txBody>
        </p:sp>
        <p:sp>
          <p:nvSpPr>
            <p:cNvPr id="527" name="tx527"/>
            <p:cNvSpPr/>
            <p:nvPr/>
          </p:nvSpPr>
          <p:spPr>
            <a:xfrm>
              <a:off x="5020257" y="6428072"/>
              <a:ext cx="1146671" cy="130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]0.01, 0.1][0, 0.01]</a:t>
              </a:r>
            </a:p>
          </p:txBody>
        </p:sp>
        <p:sp>
          <p:nvSpPr>
            <p:cNvPr id="528" name="tx528"/>
            <p:cNvSpPr/>
            <p:nvPr/>
          </p:nvSpPr>
          <p:spPr>
            <a:xfrm>
              <a:off x="6127460" y="6428072"/>
              <a:ext cx="1067563" cy="130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]0.01, 0.1]]0.1, 1]</a:t>
              </a:r>
            </a:p>
          </p:txBody>
        </p:sp>
        <p:sp>
          <p:nvSpPr>
            <p:cNvPr id="529" name="tx529"/>
            <p:cNvSpPr/>
            <p:nvPr/>
          </p:nvSpPr>
          <p:spPr>
            <a:xfrm>
              <a:off x="7254422" y="6428072"/>
              <a:ext cx="948938" cy="130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]0.1, 1][0, 0.01]</a:t>
              </a:r>
            </a:p>
          </p:txBody>
        </p:sp>
        <p:sp>
          <p:nvSpPr>
            <p:cNvPr id="530" name="tx530"/>
            <p:cNvSpPr/>
            <p:nvPr/>
          </p:nvSpPr>
          <p:spPr>
            <a:xfrm>
              <a:off x="4862425" y="6639269"/>
              <a:ext cx="1462335" cy="170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Significance Test</a:t>
              </a:r>
            </a:p>
          </p:txBody>
        </p:sp>
        <p:sp>
          <p:nvSpPr>
            <p:cNvPr id="531" name="tx531"/>
            <p:cNvSpPr/>
            <p:nvPr/>
          </p:nvSpPr>
          <p:spPr>
            <a:xfrm rot="-5400000">
              <a:off x="1502970" y="3612581"/>
              <a:ext cx="1659929" cy="168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-log10(adj_p_value)</a:t>
              </a:r>
            </a:p>
          </p:txBody>
        </p:sp>
        <p:sp>
          <p:nvSpPr>
            <p:cNvPr id="532" name="tx532"/>
            <p:cNvSpPr/>
            <p:nvPr/>
          </p:nvSpPr>
          <p:spPr>
            <a:xfrm>
              <a:off x="3098706" y="718571"/>
              <a:ext cx="4989772" cy="170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All Cancers, Polyphen Score Significance Association Test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yvesgreatti</cp:lastModifiedBy>
  <cp:revision>5</cp:revision>
  <dcterms:created xsi:type="dcterms:W3CDTF">2015-07-14T21:05:00Z</dcterms:created>
  <dcterms:modified xsi:type="dcterms:W3CDTF">2024-02-25T19:23:10Z</dcterms:modified>
</cp:coreProperties>
</file>