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.jpeg" ContentType="image/jpe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58400" cy="77724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38C5A17-3DEA-4861-895C-782BB9586EE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2198160" y="705600"/>
            <a:ext cx="2637360" cy="348120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03440" y="4410000"/>
            <a:ext cx="5627160" cy="417780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Arial Unicode MS"/>
                <a:ea typeface="Arial Unicode MS"/>
              </a:rPr>
              <a:t>Table 2. ASIA Impairment Scale for Traumatic Spinal Cord Injury.</a:t>
            </a:r>
            <a:endParaRPr b="0" lang="en-US" sz="1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6364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24360" y="18187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292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6364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24360" y="4173120"/>
            <a:ext cx="291456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2920" y="309960"/>
            <a:ext cx="9052200" cy="601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4507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1520" y="41731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29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1520" y="1818720"/>
            <a:ext cx="4417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2920" y="4173120"/>
            <a:ext cx="9052200" cy="2149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308000" y="7308000"/>
            <a:ext cx="2556000" cy="39564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180000" y="7200000"/>
            <a:ext cx="7020000" cy="53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7000"/>
              </a:lnSpc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  <a:ea typeface="Arial Unicode MS"/>
              </a:rPr>
              <a:t>Ropper AE, Ropper AH. N Engl J Med 2017;376:1358-1369.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565200" y="2115720"/>
            <a:ext cx="8928000" cy="408456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57200" y="331200"/>
            <a:ext cx="9144000" cy="7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ASIA Impairment Scale for Traumatic Spinal Cord Injury.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> Table 2ASIA Impairment Scale for Traumatic Spinal Cord Injury.</dc:description>
  <dc:language>en-US</dc:language>
  <cp:lastModifiedBy/>
  <cp:revision>0</cp:revision>
  <dc:subject/>
  <dc:title/>
</cp:coreProperties>
</file>