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/>
    <p:restoredTop sz="96405"/>
  </p:normalViewPr>
  <p:slideViewPr>
    <p:cSldViewPr snapToGrid="0" snapToObjects="1">
      <p:cViewPr varScale="1">
        <p:scale>
          <a:sx n="115" d="100"/>
          <a:sy n="115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C369-907C-090B-C799-10FDEF740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8A4E1-2DEC-AAE1-2189-66E9AF53A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02B0-C505-4E25-774D-13529708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5C24-F384-EDA6-8747-EB151A54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3E9D-9037-7B10-0652-888BA40B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9B56-C6DB-EAE1-3E87-76C6858F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60E1C-49B8-99F8-4257-1F31A549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1693-9D0B-B8E4-483F-F2DA5F5D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B1FB-69A1-4F66-B927-8C37579A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AC7D-92DA-1D97-EF7B-A3A9A1A6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3FF23-DAAC-0482-9D1C-DE7CEA32A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279E6-7134-1A48-2A7F-D071B65D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83B3-9BBD-AB45-1189-92A546E6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95BB-7254-0C4F-B4D8-C86B2383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9F5B-1E4E-481A-72FE-730922A3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7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47A9-D6C0-7CE5-3F14-ABE51B7B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98EC-AA77-5FC2-FE29-A63109BB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46F6E-3F33-EFED-2BDC-78A7CA6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1A15-4096-2F14-8958-E92431EA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DE8A-6E52-D84E-282F-F2E878E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31EB-44A5-7A82-6916-803FDFF0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9E62-26F8-2177-D6AE-9A5F9C422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D255-A850-7BF7-96CE-3D4CF342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A154-B7A7-36B7-8E2C-3F83C982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1ACF-C02F-04A5-2956-E0C74987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C289-1B36-6A04-7023-55DF4403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42C2-0699-DB4F-A71C-C2CCBF22D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D79A6-BB37-7832-5263-81840A946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A8E8E-4546-4400-BF98-517972AC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6403-1F23-90E3-26A9-B6BFD90C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1940-4723-2BC9-4A9D-95A6CD46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31ED-0E86-00BF-C50F-E6D04F4E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998EA-51D7-0793-18CB-F015822E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060B6-05ED-0FEF-8CE6-401FE5A6F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AAE39-DB5B-A8EB-EEF2-88531FF12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A7E8D-8B3E-F1D0-8CB3-A4DE7B622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BC56A-98EF-00F6-B098-88B44A8E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E55DD-A4FE-9B97-DA1A-18A05394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3B0CC-C6BB-A85F-B8D1-F1D3881F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CD77-72C9-4F6A-61E5-24515C15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1D422-B64E-DC9D-8469-793C7449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DE9F1-0291-F5C6-CB60-7A512EDB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B203A-7C2B-399E-84FE-584657D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32383-5082-792C-D450-EDBA8033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15B75-5336-DBAA-86DB-976D1662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F1E58-ED77-3506-C313-9754A69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8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8A59-483A-693B-1095-E90EFA68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5A94-A5DA-8206-CABD-11083BB3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4E514-6C93-E88D-A944-3B1C37ED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05501-0063-CCBD-2811-0AF8CD1D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B7B56-6051-F4B7-D6EF-86A965D9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1F67-934C-34D4-104D-5DDDC987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5A84-87EA-9D2E-D84C-80423B26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1FCB9-3EC7-2D13-B2A0-2310B1B02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243EA-0FC6-65A0-C9BD-9AC08F07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A0C93-7650-D0B0-50B0-28C83B10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F04AC-F042-8E3C-3249-55DA2308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48DA2-D38A-B792-D633-F638C94D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E5D6D-693B-693C-50F3-A22DC7C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08641-DE06-E532-F873-DF72A935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BFFF-D34E-2867-5610-6514AF48B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D8EC-E288-E34A-2871-5063769F3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14F3-00A7-311C-C422-DE28D36CC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7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BEF9-8AA9-A3B4-CB7F-02B76583E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58B90-2B2F-EF95-A903-B87320DEB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2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D0E0-45D9-DDBD-4F6A-2CE3475E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3" y="423491"/>
            <a:ext cx="10515600" cy="451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Spinal cord Injury (SCI) 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AA346C-D7C1-AFD3-D1DD-FB75C7D4FCAE}"/>
              </a:ext>
            </a:extLst>
          </p:cNvPr>
          <p:cNvCxnSpPr/>
          <p:nvPr/>
        </p:nvCxnSpPr>
        <p:spPr>
          <a:xfrm>
            <a:off x="690664" y="982494"/>
            <a:ext cx="74513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CF9EFC-5A93-C098-2954-BE89C0759E30}"/>
              </a:ext>
            </a:extLst>
          </p:cNvPr>
          <p:cNvSpPr txBox="1"/>
          <p:nvPr/>
        </p:nvSpPr>
        <p:spPr>
          <a:xfrm>
            <a:off x="690664" y="1523452"/>
            <a:ext cx="9646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Incidence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2015, in the U.S,  about 18,000 new cases each year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Prevalence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250,000 and 368,000 persons 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DABC4-8344-B234-7D4B-1F9630ADE5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76" y="4507990"/>
            <a:ext cx="4222636" cy="1938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1F513C-E110-3836-C5AC-D6F065D021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19" y="4479739"/>
            <a:ext cx="4297834" cy="1848726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79D09B2-E2D4-DE23-0445-8F5585D8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73084"/>
              </p:ext>
            </p:extLst>
          </p:nvPr>
        </p:nvGraphicFramePr>
        <p:xfrm>
          <a:off x="1012546" y="3889200"/>
          <a:ext cx="9871044" cy="255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5522">
                  <a:extLst>
                    <a:ext uri="{9D8B030D-6E8A-4147-A177-3AD203B41FA5}">
                      <a16:colId xmlns:a16="http://schemas.microsoft.com/office/drawing/2014/main" val="1689159343"/>
                    </a:ext>
                  </a:extLst>
                </a:gridCol>
                <a:gridCol w="4935522">
                  <a:extLst>
                    <a:ext uri="{9D8B030D-6E8A-4147-A177-3AD203B41FA5}">
                      <a16:colId xmlns:a16="http://schemas.microsoft.com/office/drawing/2014/main" val="3662393219"/>
                    </a:ext>
                  </a:extLst>
                </a:gridCol>
              </a:tblGrid>
              <a:tr h="6741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Neurological Level and Extent of Lesion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55420"/>
                  </a:ext>
                </a:extLst>
              </a:tr>
              <a:tr h="1883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40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71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Spinal cord Injury (SCI)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Greatti</dc:creator>
  <cp:lastModifiedBy>Yves Greatti</cp:lastModifiedBy>
  <cp:revision>1</cp:revision>
  <dcterms:created xsi:type="dcterms:W3CDTF">2022-11-14T18:19:37Z</dcterms:created>
  <dcterms:modified xsi:type="dcterms:W3CDTF">2022-11-14T19:51:05Z</dcterms:modified>
</cp:coreProperties>
</file>