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D5F9-32AA-9E43-8D5E-982785500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E844F-CC29-6D4C-8824-5FED3370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1374-5B72-874E-AAAA-94B946D5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9B6C-53E4-A744-8464-11E5B1D7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2D60-7C73-C640-BC2B-D9A7C80C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B18-2D4A-4A4C-9BCC-682DC40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B8AF-14EF-D748-8D43-D19D30C7D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8AB7-D9C0-0641-A775-1776AB9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2FC5-B02A-124F-890F-209947A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0D1E-1479-0E49-8BA1-E9376AA0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47F7-638D-A548-80A4-1C0A08850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EFF5-ED76-D24D-9A5D-9994CE5E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DCDF-8493-E445-88B1-7F05D38B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E7AC-B3C9-8D40-A396-C4F3BF62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EDD-036D-DF4E-9107-483FCA1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2CE4-B008-954B-812B-4208882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6C2D-2967-CF4F-8070-56A3B2C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F6D8-DF59-4648-B5D6-3C460A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4EED-BC5B-7140-ACFD-B41A75B4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D625-68F8-9B41-9058-53D2375B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CBE1-5601-C341-96E8-4D0687EB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4995-F551-AA49-93CE-9F4FD6F9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83FF-73D7-EF4A-854F-DC813FC7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2D19-9AD7-EE47-AFFA-2EFD4C27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67F9-1BA4-354A-9C59-E777A456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472B-276F-E343-BBED-4782A171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0DAB-3B93-C247-BEB4-17F416F12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A13C-C5AE-3341-8F57-5415DC63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275E-DA9F-634B-B9CE-B8871DF9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D58B-E28D-7C4B-B533-FB54CFF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655AA-63D4-A546-86FB-E656FFBC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92F0-B8AE-3D4E-82D4-447154ED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D296-2983-4045-8B59-61396AD2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EA03-962B-E845-B308-E5FB4EE7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19CDB-2C12-5D4D-886D-30DD25A43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34DE5-45FD-584C-83A0-7AE8CB27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1F512-8BD4-6240-9E28-7E6FB891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527B1-5B64-E448-8090-C8AFA76E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CF85-68B6-1D4F-A15E-DE5751E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4532-D827-0941-A034-182A5B96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F1A3-60CA-CC4E-B7FB-7BAC5D2A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06C09-0CB3-D948-9C89-FA79D87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BE4E-375E-7D49-B4AE-98550F24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2A3A-20B6-464D-9130-807EB6B1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C3B7F-1DE9-0A47-9E1F-17C7087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C988B-9888-7B42-BD02-9C39AA64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E22C-DFF4-AE4B-8273-7B9C8F92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5DEF-B03C-5A4C-812A-DFA717F3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C090-2A05-7246-B128-4FA9B540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A920-3479-DE44-8F1B-1A05E98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5BE9-197A-5C4B-B5DF-FCA09941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6807-84C8-2344-96D4-707251B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B901-648F-9E49-97C5-5BFDB258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A8DA2-DF7A-924A-BF28-23216F555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84B1B-D9C3-7240-B685-4BAAA065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FF75-3B32-2C43-B998-D9D8713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1F25-4F81-7145-9D90-F8780E0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8A2F-1AC9-1A49-83E1-8EC4021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C1B2A-AD63-4B41-A38C-C1109014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2385-AD85-A443-B025-A5D74561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35B3-BA0F-3648-B950-3C999E98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1F2A-3C99-7A42-97C6-C7420EA6313C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F3F6-9F13-F84B-8A0D-17BD3FB12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D413-AD4F-FE4C-B678-8D0F5A62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AD68-578F-EF42-916C-D48D45DCB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91158F3A-2EE6-3C4C-88B0-AAFCBA64CDA3}"/>
              </a:ext>
            </a:extLst>
          </p:cNvPr>
          <p:cNvSpPr/>
          <p:nvPr/>
        </p:nvSpPr>
        <p:spPr>
          <a:xfrm rot="10800000">
            <a:off x="1426029" y="527957"/>
            <a:ext cx="2677886" cy="32112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15F94-2503-664E-937D-7DA9D4EDCDF2}"/>
              </a:ext>
            </a:extLst>
          </p:cNvPr>
          <p:cNvSpPr txBox="1"/>
          <p:nvPr/>
        </p:nvSpPr>
        <p:spPr>
          <a:xfrm>
            <a:off x="5921828" y="532617"/>
            <a:ext cx="20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 affects….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29CB3-DFDB-A444-B388-6B0465E8A143}"/>
              </a:ext>
            </a:extLst>
          </p:cNvPr>
          <p:cNvSpPr txBox="1"/>
          <p:nvPr/>
        </p:nvSpPr>
        <p:spPr>
          <a:xfrm>
            <a:off x="4256315" y="527957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burden: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15B23-3E43-D542-8A13-D583FB086625}"/>
              </a:ext>
            </a:extLst>
          </p:cNvPr>
          <p:cNvSpPr txBox="1"/>
          <p:nvPr/>
        </p:nvSpPr>
        <p:spPr>
          <a:xfrm>
            <a:off x="5921828" y="897289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prominent is breast…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34CDE-6B9D-8F43-989E-F28510212BBC}"/>
              </a:ext>
            </a:extLst>
          </p:cNvPr>
          <p:cNvSpPr txBox="1"/>
          <p:nvPr/>
        </p:nvSpPr>
        <p:spPr>
          <a:xfrm>
            <a:off x="5921828" y="1296931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Affects X number of people each year…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49CD-F9AA-1648-ADEC-9B6EEEC46EBD}"/>
              </a:ext>
            </a:extLst>
          </p:cNvPr>
          <p:cNvSpPr txBox="1"/>
          <p:nvPr/>
        </p:nvSpPr>
        <p:spPr>
          <a:xfrm>
            <a:off x="5921828" y="1764268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we have good therapies, X patients recur each year….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57E41-32AF-504A-A2EB-F1DDBE664D8A}"/>
              </a:ext>
            </a:extLst>
          </p:cNvPr>
          <p:cNvSpPr txBox="1"/>
          <p:nvPr/>
        </p:nvSpPr>
        <p:spPr>
          <a:xfrm>
            <a:off x="3603172" y="1764268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specific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09CC8-5B24-1744-8966-33C99634580B}"/>
              </a:ext>
            </a:extLst>
          </p:cNvPr>
          <p:cNvSpPr txBox="1"/>
          <p:nvPr/>
        </p:nvSpPr>
        <p:spPr>
          <a:xfrm>
            <a:off x="5921828" y="2410599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 1 we know why this happens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7AD82-4E6E-EC4A-BE27-24A58C8D9CCF}"/>
              </a:ext>
            </a:extLst>
          </p:cNvPr>
          <p:cNvSpPr txBox="1"/>
          <p:nvPr/>
        </p:nvSpPr>
        <p:spPr>
          <a:xfrm>
            <a:off x="5921828" y="2779931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 2 we know why this happens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379DA-A80A-C442-990B-5B3D45FEF52E}"/>
              </a:ext>
            </a:extLst>
          </p:cNvPr>
          <p:cNvSpPr txBox="1"/>
          <p:nvPr/>
        </p:nvSpPr>
        <p:spPr>
          <a:xfrm>
            <a:off x="5921828" y="3149263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 3 we know why this happens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70C80-5759-3344-A051-0856C7ED92F8}"/>
              </a:ext>
            </a:extLst>
          </p:cNvPr>
          <p:cNvSpPr txBox="1"/>
          <p:nvPr/>
        </p:nvSpPr>
        <p:spPr>
          <a:xfrm>
            <a:off x="5921828" y="3512958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1 or say we need to learn more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2E37-941D-A84F-A143-EC3EB40344C9}"/>
              </a:ext>
            </a:extLst>
          </p:cNvPr>
          <p:cNvSpPr txBox="1"/>
          <p:nvPr/>
        </p:nvSpPr>
        <p:spPr>
          <a:xfrm>
            <a:off x="3026230" y="3466336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more specific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F4778-F2B9-354F-BFFC-F360C218DB4D}"/>
              </a:ext>
            </a:extLst>
          </p:cNvPr>
          <p:cNvSpPr txBox="1"/>
          <p:nvPr/>
        </p:nvSpPr>
        <p:spPr>
          <a:xfrm>
            <a:off x="5921828" y="3916123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problem not solved yet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2FADE-1063-5447-9BDB-3CE49A3D094E}"/>
              </a:ext>
            </a:extLst>
          </p:cNvPr>
          <p:cNvSpPr txBox="1"/>
          <p:nvPr/>
        </p:nvSpPr>
        <p:spPr>
          <a:xfrm>
            <a:off x="5921828" y="4313651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impact of solving 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8C7CD-3E70-E046-AC5E-5418529DC68C}"/>
              </a:ext>
            </a:extLst>
          </p:cNvPr>
          <p:cNvSpPr txBox="1"/>
          <p:nvPr/>
        </p:nvSpPr>
        <p:spPr>
          <a:xfrm>
            <a:off x="6705598" y="4713287"/>
            <a:ext cx="481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impact (likely not solve biggest problem), something like X% of breast cancer patients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41E36-7E62-A644-AB28-6F5E987D1E4D}"/>
              </a:ext>
            </a:extLst>
          </p:cNvPr>
          <p:cNvSpPr txBox="1"/>
          <p:nvPr/>
        </p:nvSpPr>
        <p:spPr>
          <a:xfrm>
            <a:off x="6705597" y="5359618"/>
            <a:ext cx="481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Science impact – we will learn x from this biology that could be applied to other diseases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A413359-CB64-3640-9164-E536C9F04A23}"/>
              </a:ext>
            </a:extLst>
          </p:cNvPr>
          <p:cNvSpPr/>
          <p:nvPr/>
        </p:nvSpPr>
        <p:spPr>
          <a:xfrm rot="10800000" flipV="1">
            <a:off x="1426028" y="3767780"/>
            <a:ext cx="2677886" cy="2238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8BF8C-A0DA-DD42-AFDD-2B31C1910344}"/>
              </a:ext>
            </a:extLst>
          </p:cNvPr>
          <p:cNvSpPr txBox="1"/>
          <p:nvPr/>
        </p:nvSpPr>
        <p:spPr>
          <a:xfrm>
            <a:off x="-1" y="1645"/>
            <a:ext cx="57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– 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30932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Hickey</dc:creator>
  <cp:lastModifiedBy>John Hickey</cp:lastModifiedBy>
  <cp:revision>1</cp:revision>
  <dcterms:created xsi:type="dcterms:W3CDTF">2022-01-06T03:38:33Z</dcterms:created>
  <dcterms:modified xsi:type="dcterms:W3CDTF">2022-01-06T03:48:28Z</dcterms:modified>
</cp:coreProperties>
</file>