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18"/>
    <p:restoredTop sz="94658"/>
  </p:normalViewPr>
  <p:slideViewPr>
    <p:cSldViewPr snapToGrid="0">
      <p:cViewPr varScale="1">
        <p:scale>
          <a:sx n="120" d="100"/>
          <a:sy n="120" d="100"/>
        </p:scale>
        <p:origin x="9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CF5AB-EE8A-0DC4-1846-8CEC5CBFF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AD36B6-20C6-4DCC-A933-E992D2B45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66F69-58B9-A822-5C20-9800F1F28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6C7-B6AB-0D4F-9721-D07EB819A4D4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F412D-BE29-8C92-87F8-F8AF0D428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A183F-8D0F-40CE-3A4F-493CB8FF5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E5C2-CECE-F14F-A14B-A52D407AC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82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0D745-55DA-06FF-9ADB-5C9825E3C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E15B7-632D-1085-4043-C71627649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FEA8C-BD1C-6AB0-27A2-BEEDC884D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6C7-B6AB-0D4F-9721-D07EB819A4D4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91E5E-0C9A-2662-9717-1630418F7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4EE2E-1182-ABDB-0BCC-CBB76388B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E5C2-CECE-F14F-A14B-A52D407AC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91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D8B46F-1E03-A876-55B4-8C152C3483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19C6C8-C9E7-BD33-0FE4-3B0EB3802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486FF-1764-FE1C-403C-6643EA1D9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6C7-B6AB-0D4F-9721-D07EB819A4D4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1AF41-D8CC-DA9C-421E-27C60530C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C2E96-D490-D4DC-C59B-B263F0B5F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E5C2-CECE-F14F-A14B-A52D407AC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49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0CD6C-F261-909F-EAC8-ABBFCA211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3B7A2-E913-ACE0-95AE-9D15BE37C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8EC5E-0BC8-A944-EC71-B8F8E15DC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6C7-B6AB-0D4F-9721-D07EB819A4D4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1452C-8777-7977-5991-B52A3F9C6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ED72-96ED-79A8-3E8D-D9547A291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E5C2-CECE-F14F-A14B-A52D407AC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33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34FA7-BAC0-BF6E-4516-D8B61B258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7E127-A483-1FFE-0347-34EA26B80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DC118-729A-063F-27EF-9AD344ADB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6C7-B6AB-0D4F-9721-D07EB819A4D4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DC7B4-EE45-7040-508D-AEF7D37EF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07092-10DF-8CA5-9FAD-239085C16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E5C2-CECE-F14F-A14B-A52D407AC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6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D5166-810B-899B-24D9-7DADDF73D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DCA7B-FE38-4556-759A-FD334364A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04F16-A024-022D-FB43-699EC6BDE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16E8F-7BA3-7486-3E8A-798021A0B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6C7-B6AB-0D4F-9721-D07EB819A4D4}" type="datetimeFigureOut">
              <a:rPr lang="en-US" smtClean="0"/>
              <a:t>4/7/25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27DEA-F52F-95CF-71EA-62A7251AD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020B6-73FD-EFB3-3C4F-8CD178DB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E5C2-CECE-F14F-A14B-A52D407AC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37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9F0BA-12B1-3F70-074F-09E73E8ED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C3892-80C7-E992-A095-53662D9A7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64566-4969-BACC-173C-15D0F69B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F33C98-21EE-EEEE-5830-163EAFD345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4DCC22-4200-215B-93AA-82A35433E2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B8B47C-DD4E-433E-52E0-AFA8501EA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6C7-B6AB-0D4F-9721-D07EB819A4D4}" type="datetimeFigureOut">
              <a:rPr lang="en-US" smtClean="0"/>
              <a:t>4/7/25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8BF39A-6B7A-430C-FD80-4A44B1E6A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596C78-873B-50DE-DB14-56AD83021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E5C2-CECE-F14F-A14B-A52D407AC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29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3F6B8-CAC4-46C5-C478-53185ABDA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0C6BA0-F9FE-D687-252F-44C25071F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6C7-B6AB-0D4F-9721-D07EB819A4D4}" type="datetimeFigureOut">
              <a:rPr lang="en-US" smtClean="0"/>
              <a:t>4/7/25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B99E7-AE20-21F2-562B-51508445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3416B7-8CAA-7102-D26D-017975D52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E5C2-CECE-F14F-A14B-A52D407AC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60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1871B1-BADE-C32D-7FD8-4A8D4844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6C7-B6AB-0D4F-9721-D07EB819A4D4}" type="datetimeFigureOut">
              <a:rPr lang="en-US" smtClean="0"/>
              <a:t>4/7/25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9B8135-49D2-A66A-0C78-DF533C55E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686A8-84DF-87B7-19BA-7AA894082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E5C2-CECE-F14F-A14B-A52D407AC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23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86F2E-78FC-9E11-0CE8-DE497B7C1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C6469-299A-A605-15C2-0468D5E51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4CE175-DC4E-B187-0CE4-4DDE5B61B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2E259-6040-1D4F-5ADE-A2A10FC28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6C7-B6AB-0D4F-9721-D07EB819A4D4}" type="datetimeFigureOut">
              <a:rPr lang="en-US" smtClean="0"/>
              <a:t>4/7/25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E2080-46BC-155F-50CF-FBCEB7E2D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3BBAE-514F-15C4-03AD-39F9F87EB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E5C2-CECE-F14F-A14B-A52D407AC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5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F6F2-949C-1C09-1701-64517E460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D4AFEC-9807-64C4-A413-E0A203437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0B924-FB38-FD70-E8A7-2B1799E57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8698B-28BF-CA4A-BA79-757A3B0FD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6C7-B6AB-0D4F-9721-D07EB819A4D4}" type="datetimeFigureOut">
              <a:rPr lang="en-US" smtClean="0"/>
              <a:t>4/7/25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F1B27-033E-890C-B022-069D4B84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7620C-8C86-0AF1-449C-03D79A2B5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E5C2-CECE-F14F-A14B-A52D407AC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95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62B4D-1644-BB9F-E140-171F3982E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3C763-E280-3B72-E086-790DFAB50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EA32E-47F2-B38E-F2AB-4200A529E4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49D6C7-B6AB-0D4F-9721-D07EB819A4D4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4F10C-88C3-087D-67FC-117D35548F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A147B-C93D-C0AA-A1B6-94BA56E5FD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73E5C2-CECE-F14F-A14B-A52D407AC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05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9ACF-7B61-54E8-7D16-924460DAE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Cell/ECM Interaction Steps in Elastic and Viscoelastic Matrices</a:t>
            </a:r>
          </a:p>
        </p:txBody>
      </p:sp>
      <p:pic>
        <p:nvPicPr>
          <p:cNvPr id="4" name="Picture 3" descr="A diagram of a cell&#10;&#10;AI-generated content may be incorrect.">
            <a:extLst>
              <a:ext uri="{FF2B5EF4-FFF2-40B4-BE49-F238E27FC236}">
                <a16:creationId xmlns:a16="http://schemas.microsoft.com/office/drawing/2014/main" id="{77192B61-8363-7EA8-4BAD-1BF267C286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4" r="5912"/>
          <a:stretch/>
        </p:blipFill>
        <p:spPr>
          <a:xfrm>
            <a:off x="0" y="2056420"/>
            <a:ext cx="8484781" cy="45198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707FE0-6636-54A3-3B55-7327B690AC18}"/>
              </a:ext>
            </a:extLst>
          </p:cNvPr>
          <p:cNvSpPr txBox="1"/>
          <p:nvPr/>
        </p:nvSpPr>
        <p:spPr>
          <a:xfrm>
            <a:off x="6379535" y="2638164"/>
            <a:ext cx="3349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dirty="0"/>
              <a:t>No local clustering of ligands</a:t>
            </a:r>
          </a:p>
          <a:p>
            <a:pPr marL="285750" indent="-285750"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dirty="0"/>
              <a:t>No spreading</a:t>
            </a:r>
          </a:p>
          <a:p>
            <a:pPr marL="285750" indent="-285750"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dirty="0"/>
              <a:t>No osteogenic differentiation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21730-866A-8F22-0F4C-B9FF81C36906}"/>
              </a:ext>
            </a:extLst>
          </p:cNvPr>
          <p:cNvSpPr txBox="1"/>
          <p:nvPr/>
        </p:nvSpPr>
        <p:spPr>
          <a:xfrm>
            <a:off x="8856921" y="3990969"/>
            <a:ext cx="32562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/>
              <a:t>Local clustering of RGD ligands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/>
              <a:t>Actomyosin contractility through binding to RGD ligands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/>
              <a:t>Nuclear localization of YAP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/>
              <a:t>String Integrin-mediated signaling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/>
              <a:t>Osteogenic differentiation</a:t>
            </a:r>
          </a:p>
        </p:txBody>
      </p:sp>
    </p:spTree>
    <p:extLst>
      <p:ext uri="{BB962C8B-B14F-4D97-AF65-F5344CB8AC3E}">
        <p14:creationId xmlns:p14="http://schemas.microsoft.com/office/powerpoint/2010/main" val="710884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41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Wingdings</vt:lpstr>
      <vt:lpstr>Office Theme</vt:lpstr>
      <vt:lpstr>Cell/ECM Interaction Steps in Elastic and Viscoelastic Matrices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Yves Greatti</dc:creator>
  <cp:lastModifiedBy>Yves Greatti</cp:lastModifiedBy>
  <cp:revision>9</cp:revision>
  <dcterms:created xsi:type="dcterms:W3CDTF">2025-03-26T13:30:32Z</dcterms:created>
  <dcterms:modified xsi:type="dcterms:W3CDTF">2025-04-07T23:16:13Z</dcterms:modified>
</cp:coreProperties>
</file>