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5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7"/>
    <p:restoredTop sz="94544"/>
  </p:normalViewPr>
  <p:slideViewPr>
    <p:cSldViewPr snapToGrid="0">
      <p:cViewPr varScale="1">
        <p:scale>
          <a:sx n="157" d="100"/>
          <a:sy n="157" d="100"/>
        </p:scale>
        <p:origin x="248" y="176"/>
      </p:cViewPr>
      <p:guideLst>
        <p:guide orient="horz" pos="1992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A72C-6A01-DFDA-038D-43B1106C5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4555-C1B2-870D-2772-84CC4E28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62AB-B8DD-07AA-FB4C-BA0D10A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B151-5DFE-A7B0-F899-A4718F2A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A521-1BFB-71A2-13D6-90CF681D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090A-E53F-2AE2-E380-CFCB7FCF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91F42-7EDF-C6BE-1836-DC6E5AD8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4BDD-E697-99F2-770D-C3F5EFCD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D7E6-CB54-5BB2-BAFF-64D63562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40FA-0E27-CBD7-0755-3A5068A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BE953-C08E-BB3D-CCEB-6BE953E97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C31E-BBD7-1561-4932-AE38E032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D156-EE05-9FC2-6C34-EB2C37FD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4B7A-475B-7EEC-BADC-2B34D9A9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8159-45C5-813A-A0E5-A8DAD7DC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63EE-2FAF-32C6-32A5-E784B8CC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8F33-7960-04E5-58D6-5F8C35E8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7AC5-E2BB-4100-F632-F196C5A7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3EEE-2D70-22A9-751D-B0974080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86BB-4619-48CD-7DA1-04DF005A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8581-D702-B50D-82D2-08306D31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AB732-D8F1-968D-E51B-19253CBB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4668-AAB2-7854-FBB6-EA9B5231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223F-5393-3CDD-E416-2778B293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1367-04FD-1F40-1171-8DEB3FD5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8106-B0E1-E1B2-0035-59431B34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1D00-92AE-4F58-3479-E0389BCC9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A766E-A24E-7C39-4EB8-BAF56430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13ECF-8F11-0E02-B5F6-0DD0F6C7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50541-2360-16C3-2B51-5869D0CC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727A3-7F96-8ACD-D162-21588925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C32-172A-D458-0C81-FED37BE5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10A90-565A-BD1B-0D0E-1858E6FE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92756-E9CC-561A-0E5A-F5F536B8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3BC46-4BD3-B37B-B7CE-020F4073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2A0FD-2B5C-35FA-04E7-269F8F386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04540-478C-5135-9AF7-F8661754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261F2-B9ED-48ED-ABBD-934A5018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FA08F-D1F0-42A6-24BB-F209FB1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780D-D088-DFCB-EF17-1344368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13EB4-A4C8-0C7D-353B-82384F6C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A68E1-34BF-ED3A-90DD-96B5A74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4715-7813-B27E-6FC4-50A34AA9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9751C-829D-2393-3B92-4ABF3CAC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D03E1-DE95-4465-211F-A696AA1D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CB494-ED2A-3F05-5357-95CF69E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C79C-DEA4-C00F-AA81-F4EA175C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7462-AA24-94B4-893B-4D7B0686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BF17-D4AD-1806-DE4F-A977F531D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B566-C768-A2AA-F0E3-9BA40CB4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BAF9-0509-FFC4-DCF6-9F1C185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F915-006D-00C7-B8B6-A8990034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06AA-C4E0-03B3-67D7-C40EDDE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6B4FB-9D3D-CC03-BE26-DBED6687B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2DB0-7904-8DE9-2607-6CA0E46E2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8B947-FE15-B77B-1CAC-2D3EA71F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61B7-F8DC-DF5A-4393-9F8B136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58075-267B-61F3-31E2-1D6BF72C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9A7F9-8571-45AE-0FB4-BC750F85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5F56-7A96-5696-3A89-DC1F20B8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302C-9BF0-B4F3-2CC6-68024746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2718-76E3-523B-772F-BCFE0C8E2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90DC-F762-9044-C577-8CD05BE6F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openxmlformats.org/officeDocument/2006/relationships/image" Target="../media/image10.tiff"/><Relationship Id="rId7" Type="http://schemas.openxmlformats.org/officeDocument/2006/relationships/image" Target="../media/image14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Relationship Id="rId9" Type="http://schemas.openxmlformats.org/officeDocument/2006/relationships/image" Target="../media/image1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A3C167B-39CB-7555-5A5B-A691893AF440}"/>
              </a:ext>
            </a:extLst>
          </p:cNvPr>
          <p:cNvSpPr txBox="1"/>
          <p:nvPr/>
        </p:nvSpPr>
        <p:spPr>
          <a:xfrm>
            <a:off x="265624" y="584701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CNAs</a:t>
            </a:r>
          </a:p>
        </p:txBody>
      </p:sp>
      <p:pic>
        <p:nvPicPr>
          <p:cNvPr id="3" name="Picture 2" descr="A graph of number cna drivers&#10;&#10;AI-generated content may be incorrect.">
            <a:extLst>
              <a:ext uri="{FF2B5EF4-FFF2-40B4-BE49-F238E27FC236}">
                <a16:creationId xmlns:a16="http://schemas.microsoft.com/office/drawing/2014/main" id="{22CA6373-A942-9EB4-5013-FC53477E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37"/>
          <a:stretch/>
        </p:blipFill>
        <p:spPr>
          <a:xfrm>
            <a:off x="0" y="930179"/>
            <a:ext cx="2950175" cy="2041028"/>
          </a:xfrm>
          <a:prstGeom prst="rect">
            <a:avLst/>
          </a:prstGeom>
        </p:spPr>
      </p:pic>
      <p:pic>
        <p:nvPicPr>
          <p:cNvPr id="5" name="Picture 4" descr="A graph of number and number drivers&#10;&#10;AI-generated content may be incorrect.">
            <a:extLst>
              <a:ext uri="{FF2B5EF4-FFF2-40B4-BE49-F238E27FC236}">
                <a16:creationId xmlns:a16="http://schemas.microsoft.com/office/drawing/2014/main" id="{78C5CD3C-2F91-188B-838A-DCE8F0E8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0" y="933617"/>
            <a:ext cx="3105150" cy="2070100"/>
          </a:xfrm>
          <a:prstGeom prst="rect">
            <a:avLst/>
          </a:prstGeom>
        </p:spPr>
      </p:pic>
      <p:pic>
        <p:nvPicPr>
          <p:cNvPr id="7" name="Picture 6" descr="A graph of number and number drivers&#10;&#10;AI-generated content may be incorrect.">
            <a:extLst>
              <a:ext uri="{FF2B5EF4-FFF2-40B4-BE49-F238E27FC236}">
                <a16:creationId xmlns:a16="http://schemas.microsoft.com/office/drawing/2014/main" id="{03E6CA80-448F-6C33-F4B6-6E558292B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850" y="933615"/>
            <a:ext cx="3105151" cy="2070102"/>
          </a:xfrm>
          <a:prstGeom prst="rect">
            <a:avLst/>
          </a:prstGeom>
        </p:spPr>
      </p:pic>
      <p:pic>
        <p:nvPicPr>
          <p:cNvPr id="9" name="Picture 8" descr="A graph of number and number lines&#10;&#10;AI-generated content may be incorrect.">
            <a:extLst>
              <a:ext uri="{FF2B5EF4-FFF2-40B4-BE49-F238E27FC236}">
                <a16:creationId xmlns:a16="http://schemas.microsoft.com/office/drawing/2014/main" id="{FD6E18A3-64E8-7718-DE07-E416B6EDDD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361"/>
          <a:stretch/>
        </p:blipFill>
        <p:spPr>
          <a:xfrm>
            <a:off x="2950176" y="916330"/>
            <a:ext cx="2957898" cy="2040520"/>
          </a:xfrm>
          <a:prstGeom prst="rect">
            <a:avLst/>
          </a:prstGeom>
        </p:spPr>
      </p:pic>
      <p:pic>
        <p:nvPicPr>
          <p:cNvPr id="11" name="Picture 10" descr="A graph of number of numbers&#10;&#10;AI-generated content may be incorrect.">
            <a:extLst>
              <a:ext uri="{FF2B5EF4-FFF2-40B4-BE49-F238E27FC236}">
                <a16:creationId xmlns:a16="http://schemas.microsoft.com/office/drawing/2014/main" id="{48737D70-1284-5BEB-45B2-EB75C9C3D08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630"/>
          <a:stretch/>
        </p:blipFill>
        <p:spPr>
          <a:xfrm>
            <a:off x="9063165" y="3819988"/>
            <a:ext cx="3105151" cy="2104395"/>
          </a:xfrm>
          <a:prstGeom prst="rect">
            <a:avLst/>
          </a:prstGeom>
        </p:spPr>
      </p:pic>
      <p:pic>
        <p:nvPicPr>
          <p:cNvPr id="13" name="Picture 12" descr="A graph of number of deletion drivers&#10;&#10;AI-generated content may be incorrect.">
            <a:extLst>
              <a:ext uri="{FF2B5EF4-FFF2-40B4-BE49-F238E27FC236}">
                <a16:creationId xmlns:a16="http://schemas.microsoft.com/office/drawing/2014/main" id="{CF509CB7-FFD6-0543-828E-9029E0404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422" y="3803843"/>
            <a:ext cx="3156593" cy="2104395"/>
          </a:xfrm>
          <a:prstGeom prst="rect">
            <a:avLst/>
          </a:prstGeom>
        </p:spPr>
      </p:pic>
      <p:pic>
        <p:nvPicPr>
          <p:cNvPr id="17" name="Picture 16" descr="A graph of number and number of drivers&#10;&#10;AI-generated content may be incorrect.">
            <a:extLst>
              <a:ext uri="{FF2B5EF4-FFF2-40B4-BE49-F238E27FC236}">
                <a16:creationId xmlns:a16="http://schemas.microsoft.com/office/drawing/2014/main" id="{7E6A1D8B-05A2-A7B5-B439-8E44A12205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8074" y="3787696"/>
            <a:ext cx="3205031" cy="21366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BD29C8-561C-7291-F135-3354A84DADBB}"/>
              </a:ext>
            </a:extLst>
          </p:cNvPr>
          <p:cNvSpPr txBox="1"/>
          <p:nvPr/>
        </p:nvSpPr>
        <p:spPr>
          <a:xfrm>
            <a:off x="357315" y="3400137"/>
            <a:ext cx="1600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CNA Deletions</a:t>
            </a:r>
          </a:p>
        </p:txBody>
      </p:sp>
      <p:pic>
        <p:nvPicPr>
          <p:cNvPr id="23" name="Picture 22" descr="A graph of number and number deletion drivers&#10;&#10;AI-generated content may be incorrect.">
            <a:extLst>
              <a:ext uri="{FF2B5EF4-FFF2-40B4-BE49-F238E27FC236}">
                <a16:creationId xmlns:a16="http://schemas.microsoft.com/office/drawing/2014/main" id="{552CABC5-BFF7-1E71-21C1-82933574B28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4028"/>
          <a:stretch/>
        </p:blipFill>
        <p:spPr>
          <a:xfrm>
            <a:off x="-23685" y="3803843"/>
            <a:ext cx="3008772" cy="209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number of drivers&#10;&#10;AI-generated content may be incorrect.">
            <a:extLst>
              <a:ext uri="{FF2B5EF4-FFF2-40B4-BE49-F238E27FC236}">
                <a16:creationId xmlns:a16="http://schemas.microsoft.com/office/drawing/2014/main" id="{AFE1860B-1EC0-ABBE-4A89-3B5CB1DE8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91" y="3898247"/>
            <a:ext cx="3087172" cy="2058115"/>
          </a:xfrm>
          <a:prstGeom prst="rect">
            <a:avLst/>
          </a:prstGeom>
        </p:spPr>
      </p:pic>
      <p:pic>
        <p:nvPicPr>
          <p:cNvPr id="12" name="Picture 11" descr="A graph of a number of cna drivers&#10;&#10;AI-generated content may be incorrect.">
            <a:extLst>
              <a:ext uri="{FF2B5EF4-FFF2-40B4-BE49-F238E27FC236}">
                <a16:creationId xmlns:a16="http://schemas.microsoft.com/office/drawing/2014/main" id="{352523CC-C4AF-D9D4-9D32-52A0730414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36"/>
          <a:stretch/>
        </p:blipFill>
        <p:spPr>
          <a:xfrm>
            <a:off x="3098598" y="3881854"/>
            <a:ext cx="3104062" cy="2110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605EE0-B892-7580-D53C-6BC773E9D15D}"/>
              </a:ext>
            </a:extLst>
          </p:cNvPr>
          <p:cNvSpPr txBox="1"/>
          <p:nvPr/>
        </p:nvSpPr>
        <p:spPr>
          <a:xfrm>
            <a:off x="338452" y="3543300"/>
            <a:ext cx="2084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CNA Amplifications</a:t>
            </a:r>
          </a:p>
        </p:txBody>
      </p:sp>
      <p:pic>
        <p:nvPicPr>
          <p:cNvPr id="6" name="Picture 5" descr="A graph of number and number lines&#10;&#10;AI-generated content may be incorrect.">
            <a:extLst>
              <a:ext uri="{FF2B5EF4-FFF2-40B4-BE49-F238E27FC236}">
                <a16:creationId xmlns:a16="http://schemas.microsoft.com/office/drawing/2014/main" id="{91BCC355-F6D6-BBD5-9925-DD14DE274A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86"/>
          <a:stretch/>
        </p:blipFill>
        <p:spPr>
          <a:xfrm>
            <a:off x="9184940" y="3909913"/>
            <a:ext cx="3025770" cy="2070731"/>
          </a:xfrm>
          <a:prstGeom prst="rect">
            <a:avLst/>
          </a:prstGeom>
        </p:spPr>
      </p:pic>
      <p:pic>
        <p:nvPicPr>
          <p:cNvPr id="10" name="Picture 9" descr="A graph of a number of drivers&#10;&#10;AI-generated content may be incorrect.">
            <a:extLst>
              <a:ext uri="{FF2B5EF4-FFF2-40B4-BE49-F238E27FC236}">
                <a16:creationId xmlns:a16="http://schemas.microsoft.com/office/drawing/2014/main" id="{8E7C2103-69B0-C2F4-B427-ECFB74297B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011"/>
          <a:stretch/>
        </p:blipFill>
        <p:spPr>
          <a:xfrm>
            <a:off x="72828" y="3881854"/>
            <a:ext cx="3018069" cy="20745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4E25A0-BDE9-51C0-F545-21D2D341F4CD}"/>
              </a:ext>
            </a:extLst>
          </p:cNvPr>
          <p:cNvSpPr txBox="1"/>
          <p:nvPr/>
        </p:nvSpPr>
        <p:spPr>
          <a:xfrm>
            <a:off x="338452" y="653095"/>
            <a:ext cx="1775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INDEL Deletions</a:t>
            </a:r>
          </a:p>
        </p:txBody>
      </p:sp>
      <p:pic>
        <p:nvPicPr>
          <p:cNvPr id="5" name="Picture 4" descr="A graph of numbers and lines&#10;&#10;AI-generated content may be incorrect.">
            <a:extLst>
              <a:ext uri="{FF2B5EF4-FFF2-40B4-BE49-F238E27FC236}">
                <a16:creationId xmlns:a16="http://schemas.microsoft.com/office/drawing/2014/main" id="{7889A02B-FCEC-055A-38F4-8BBD185F6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20" y="1043087"/>
            <a:ext cx="3165332" cy="2110221"/>
          </a:xfrm>
          <a:prstGeom prst="rect">
            <a:avLst/>
          </a:prstGeom>
        </p:spPr>
      </p:pic>
      <p:pic>
        <p:nvPicPr>
          <p:cNvPr id="13" name="Picture 12" descr="A graph of number small deletion drivers&#10;&#10;AI-generated content may be incorrect.">
            <a:extLst>
              <a:ext uri="{FF2B5EF4-FFF2-40B4-BE49-F238E27FC236}">
                <a16:creationId xmlns:a16="http://schemas.microsoft.com/office/drawing/2014/main" id="{8ACD43DD-AAE5-6459-7147-71BFFAD6F0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598" y="1054752"/>
            <a:ext cx="3165332" cy="2110221"/>
          </a:xfrm>
          <a:prstGeom prst="rect">
            <a:avLst/>
          </a:prstGeom>
        </p:spPr>
      </p:pic>
      <p:pic>
        <p:nvPicPr>
          <p:cNvPr id="15" name="Picture 14" descr="A graph of number small deletion drivers&#10;&#10;AI-generated content may be incorrect.">
            <a:extLst>
              <a:ext uri="{FF2B5EF4-FFF2-40B4-BE49-F238E27FC236}">
                <a16:creationId xmlns:a16="http://schemas.microsoft.com/office/drawing/2014/main" id="{2E181439-6FFC-60BE-5F3C-8BAA21AD5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3731" y="1066417"/>
            <a:ext cx="3165332" cy="2110221"/>
          </a:xfrm>
          <a:prstGeom prst="rect">
            <a:avLst/>
          </a:prstGeom>
        </p:spPr>
      </p:pic>
      <p:pic>
        <p:nvPicPr>
          <p:cNvPr id="17" name="Picture 16" descr="A graph of number small deletion drivers&#10;&#10;AI-generated content may be incorrect.">
            <a:extLst>
              <a:ext uri="{FF2B5EF4-FFF2-40B4-BE49-F238E27FC236}">
                <a16:creationId xmlns:a16="http://schemas.microsoft.com/office/drawing/2014/main" id="{AFFD1321-801F-59EE-CE89-D5AA90F1D35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121"/>
          <a:stretch/>
        </p:blipFill>
        <p:spPr>
          <a:xfrm>
            <a:off x="9139418" y="1117574"/>
            <a:ext cx="3071292" cy="20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2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Yves Greatti</dc:creator>
  <cp:lastModifiedBy>Yves Greatti</cp:lastModifiedBy>
  <cp:revision>17</cp:revision>
  <dcterms:created xsi:type="dcterms:W3CDTF">2025-05-18T20:41:15Z</dcterms:created>
  <dcterms:modified xsi:type="dcterms:W3CDTF">2025-05-18T23:21:26Z</dcterms:modified>
</cp:coreProperties>
</file>