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3"/>
    <p:restoredTop sz="94658"/>
  </p:normalViewPr>
  <p:slideViewPr>
    <p:cSldViewPr snapToGrid="0">
      <p:cViewPr varScale="1">
        <p:scale>
          <a:sx n="120" d="100"/>
          <a:sy n="120" d="100"/>
        </p:scale>
        <p:origin x="720" y="184"/>
      </p:cViewPr>
      <p:guideLst>
        <p:guide orient="horz" pos="240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1A72C-6A01-DFDA-038D-43B1106C5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64555-C1B2-870D-2772-84CC4E28C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F62AB-B8DD-07AA-FB4C-BA0D10A9D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7B151-5DFE-A7B0-F899-A4718F2A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4A521-1BFB-71A2-13D6-90CF681D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58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090A-E53F-2AE2-E380-CFCB7FCF7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291F42-7EDF-C6BE-1836-DC6E5AD8A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4BDD-E697-99F2-770D-C3F5EFCD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1D7E6-CB54-5BB2-BAFF-64D63562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040FA-0E27-CBD7-0755-3A5068A2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BE953-C08E-BB3D-CCEB-6BE953E97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1C31E-BBD7-1561-4932-AE38E0326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CD156-EE05-9FC2-6C34-EB2C37FD4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54B7A-475B-7EEC-BADC-2B34D9A9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E8159-45C5-813A-A0E5-A8DAD7DC9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5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63EE-2FAF-32C6-32A5-E784B8CC5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8F33-7960-04E5-58D6-5F8C35E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7AC5-E2BB-4100-F632-F196C5A77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13EEE-2D70-22A9-751D-B09740806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886BB-4619-48CD-7DA1-04DF005A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9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8581-D702-B50D-82D2-08306D31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AB732-D8F1-968D-E51B-19253CBB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D4668-AAB2-7854-FBB6-EA9B5231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5223F-5393-3CDD-E416-2778B293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51367-04FD-1F40-1171-8DEB3FD58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18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8106-B0E1-E1B2-0035-59431B34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61D00-92AE-4F58-3479-E0389BCC9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A766E-A24E-7C39-4EB8-BAF564304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13ECF-8F11-0E02-B5F6-0DD0F6C7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F50541-2360-16C3-2B51-5869D0CC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727A3-7F96-8ACD-D162-21588925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6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C32-172A-D458-0C81-FED37BE5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10A90-565A-BD1B-0D0E-1858E6FE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92756-E9CC-561A-0E5A-F5F536B84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3BC46-4BD3-B37B-B7CE-020F40736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A2A0FD-2B5C-35FA-04E7-269F8F386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504540-478C-5135-9AF7-F8661754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9261F2-B9ED-48ED-ABBD-934A5018A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4FA08F-D1F0-42A6-24BB-F209FB135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45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780D-D088-DFCB-EF17-13443682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13EB4-A4C8-0C7D-353B-82384F6C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A68E1-34BF-ED3A-90DD-96B5A747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4715-7813-B27E-6FC4-50A34AA9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9751C-829D-2393-3B92-4ABF3CAC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D03E1-DE95-4465-211F-A696AA1DD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B494-ED2A-3F05-5357-95CF69E3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C79C-DEA4-C00F-AA81-F4EA175C5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F7462-AA24-94B4-893B-4D7B0686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5BF17-D4AD-1806-DE4F-A977F531D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6B566-C768-A2AA-F0E3-9BA40CB4E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DBAF9-0509-FFC4-DCF6-9F1C185FE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F915-006D-00C7-B8B6-A8990034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06AA-C4E0-03B3-67D7-C40EDDE0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6B4FB-9D3D-CC03-BE26-DBED6687B5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62DB0-7904-8DE9-2607-6CA0E46E2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68B947-FE15-B77B-1CAC-2D3EA71FE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B61B7-F8DC-DF5A-4393-9F8B1364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58075-267B-61F3-31E2-1D6BF72CE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6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99A7F9-8571-45AE-0FB4-BC750F85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75F56-7A96-5696-3A89-DC1F20B83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3302C-9BF0-B4F3-2CC6-680247468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3B8DD-86B9-8D4D-A0ED-CCF8FAA5D56B}" type="datetimeFigureOut">
              <a:rPr lang="en-US" smtClean="0"/>
              <a:t>5/18/25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32718-76E3-523B-772F-BCFE0C8E2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D90DC-F762-9044-C577-8CD05BE6F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FEA31-3FAA-464B-A6D3-B34617105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1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iff"/><Relationship Id="rId3" Type="http://schemas.openxmlformats.org/officeDocument/2006/relationships/image" Target="../media/image2.tiff"/><Relationship Id="rId7" Type="http://schemas.openxmlformats.org/officeDocument/2006/relationships/image" Target="../media/image6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iff"/><Relationship Id="rId5" Type="http://schemas.openxmlformats.org/officeDocument/2006/relationships/image" Target="../media/image4.tiff"/><Relationship Id="rId4" Type="http://schemas.openxmlformats.org/officeDocument/2006/relationships/image" Target="../media/image3.tiff"/><Relationship Id="rId9" Type="http://schemas.openxmlformats.org/officeDocument/2006/relationships/image" Target="../media/image8.tif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tiff"/><Relationship Id="rId7" Type="http://schemas.openxmlformats.org/officeDocument/2006/relationships/image" Target="../media/image14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iff"/><Relationship Id="rId2" Type="http://schemas.openxmlformats.org/officeDocument/2006/relationships/image" Target="../media/image1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tiff"/><Relationship Id="rId4" Type="http://schemas.openxmlformats.org/officeDocument/2006/relationships/image" Target="../media/image1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 snv drivers&#10;&#10;AI-generated content may be incorrect.">
            <a:extLst>
              <a:ext uri="{FF2B5EF4-FFF2-40B4-BE49-F238E27FC236}">
                <a16:creationId xmlns:a16="http://schemas.microsoft.com/office/drawing/2014/main" id="{662CD90C-04D6-FC47-BD1E-D1668CEB1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56" y="811196"/>
            <a:ext cx="2881423" cy="2144075"/>
          </a:xfrm>
          <a:prstGeom prst="rect">
            <a:avLst/>
          </a:prstGeom>
        </p:spPr>
      </p:pic>
      <p:pic>
        <p:nvPicPr>
          <p:cNvPr id="7" name="Picture 6" descr="A graph of number snv drivers&#10;&#10;AI-generated content may be incorrect.">
            <a:extLst>
              <a:ext uri="{FF2B5EF4-FFF2-40B4-BE49-F238E27FC236}">
                <a16:creationId xmlns:a16="http://schemas.microsoft.com/office/drawing/2014/main" id="{F0EB10A0-B4D6-980E-ABF8-3D510E7FB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556" y="811192"/>
            <a:ext cx="3265737" cy="2177157"/>
          </a:xfrm>
          <a:prstGeom prst="rect">
            <a:avLst/>
          </a:prstGeom>
        </p:spPr>
      </p:pic>
      <p:pic>
        <p:nvPicPr>
          <p:cNvPr id="9" name="Picture 8" descr="A graph of number snv drivers&#10;&#10;AI-generated content may be incorrect.">
            <a:extLst>
              <a:ext uri="{FF2B5EF4-FFF2-40B4-BE49-F238E27FC236}">
                <a16:creationId xmlns:a16="http://schemas.microsoft.com/office/drawing/2014/main" id="{7CC773A0-8A8F-9E37-F2E0-032805720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460" y="811193"/>
            <a:ext cx="3232315" cy="2154876"/>
          </a:xfrm>
          <a:prstGeom prst="rect">
            <a:avLst/>
          </a:prstGeom>
        </p:spPr>
      </p:pic>
      <p:pic>
        <p:nvPicPr>
          <p:cNvPr id="11" name="Picture 10" descr="A graph of number snv drivers&#10;&#10;AI-generated content may be incorrect.">
            <a:extLst>
              <a:ext uri="{FF2B5EF4-FFF2-40B4-BE49-F238E27FC236}">
                <a16:creationId xmlns:a16="http://schemas.microsoft.com/office/drawing/2014/main" id="{2CE14CE7-D84F-E8E1-A774-B1F740EAE0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87"/>
          <a:stretch/>
        </p:blipFill>
        <p:spPr>
          <a:xfrm>
            <a:off x="8991705" y="811194"/>
            <a:ext cx="3190704" cy="2154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AC04B5F-A5D5-C86C-6225-3343FF2AC900}"/>
              </a:ext>
            </a:extLst>
          </p:cNvPr>
          <p:cNvSpPr txBox="1"/>
          <p:nvPr/>
        </p:nvSpPr>
        <p:spPr>
          <a:xfrm>
            <a:off x="496273" y="307468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SNVs</a:t>
            </a:r>
          </a:p>
        </p:txBody>
      </p:sp>
      <p:pic>
        <p:nvPicPr>
          <p:cNvPr id="14" name="Picture 13" descr="A graph of number cna drivers&#10;&#10;AI-generated content may be incorrect.">
            <a:extLst>
              <a:ext uri="{FF2B5EF4-FFF2-40B4-BE49-F238E27FC236}">
                <a16:creationId xmlns:a16="http://schemas.microsoft.com/office/drawing/2014/main" id="{40147D15-743A-0CF0-DBF8-3A990EB9E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946872"/>
            <a:ext cx="2971291" cy="2144075"/>
          </a:xfrm>
          <a:prstGeom prst="rect">
            <a:avLst/>
          </a:prstGeom>
        </p:spPr>
      </p:pic>
      <p:pic>
        <p:nvPicPr>
          <p:cNvPr id="16" name="Picture 15" descr="A graph of number cna drivers&#10;&#10;AI-generated content may be incorrect.">
            <a:extLst>
              <a:ext uri="{FF2B5EF4-FFF2-40B4-BE49-F238E27FC236}">
                <a16:creationId xmlns:a16="http://schemas.microsoft.com/office/drawing/2014/main" id="{260F3BB3-2CC7-BDDD-16AC-CF55403B8F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5460" y="3975843"/>
            <a:ext cx="3156064" cy="2104042"/>
          </a:xfrm>
          <a:prstGeom prst="rect">
            <a:avLst/>
          </a:prstGeom>
        </p:spPr>
      </p:pic>
      <p:pic>
        <p:nvPicPr>
          <p:cNvPr id="18" name="Picture 17" descr="A graph of number cna drivers&#10;&#10;AI-generated content may be incorrect.">
            <a:extLst>
              <a:ext uri="{FF2B5EF4-FFF2-40B4-BE49-F238E27FC236}">
                <a16:creationId xmlns:a16="http://schemas.microsoft.com/office/drawing/2014/main" id="{146F5704-0E72-17C6-999B-23656CDAB1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95556" y="3946872"/>
            <a:ext cx="3149904" cy="2099936"/>
          </a:xfrm>
          <a:prstGeom prst="rect">
            <a:avLst/>
          </a:prstGeom>
        </p:spPr>
      </p:pic>
      <p:pic>
        <p:nvPicPr>
          <p:cNvPr id="20" name="Picture 19" descr="A graph of number and number lines&#10;&#10;AI-generated content may be incorrect.">
            <a:extLst>
              <a:ext uri="{FF2B5EF4-FFF2-40B4-BE49-F238E27FC236}">
                <a16:creationId xmlns:a16="http://schemas.microsoft.com/office/drawing/2014/main" id="{D4BB9F86-1FEE-6FEE-2F69-82756F0A83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91705" y="3952748"/>
            <a:ext cx="3190704" cy="212713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3C167B-39CB-7555-5A5B-A691893AF440}"/>
              </a:ext>
            </a:extLst>
          </p:cNvPr>
          <p:cNvSpPr txBox="1"/>
          <p:nvPr/>
        </p:nvSpPr>
        <p:spPr>
          <a:xfrm>
            <a:off x="496273" y="3315125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CNAs</a:t>
            </a:r>
          </a:p>
        </p:txBody>
      </p:sp>
    </p:spTree>
    <p:extLst>
      <p:ext uri="{BB962C8B-B14F-4D97-AF65-F5344CB8AC3E}">
        <p14:creationId xmlns:p14="http://schemas.microsoft.com/office/powerpoint/2010/main" val="19194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5A9E9-72B9-6E72-C2F8-D0E60E49F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AE1FDCF-AF5A-8BB5-65D3-9DE9A8917494}"/>
              </a:ext>
            </a:extLst>
          </p:cNvPr>
          <p:cNvSpPr txBox="1"/>
          <p:nvPr/>
        </p:nvSpPr>
        <p:spPr>
          <a:xfrm>
            <a:off x="499729" y="342385"/>
            <a:ext cx="2311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CNA Deletions</a:t>
            </a:r>
          </a:p>
        </p:txBody>
      </p:sp>
      <p:pic>
        <p:nvPicPr>
          <p:cNvPr id="3" name="Picture 2" descr="A graph of number and number deletion drivers&#10;&#10;AI-generated content may be incorrect.">
            <a:extLst>
              <a:ext uri="{FF2B5EF4-FFF2-40B4-BE49-F238E27FC236}">
                <a16:creationId xmlns:a16="http://schemas.microsoft.com/office/drawing/2014/main" id="{CDEE366F-E02F-BA74-7025-B9F0B8A7DA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50"/>
          <a:stretch/>
        </p:blipFill>
        <p:spPr>
          <a:xfrm>
            <a:off x="0" y="921525"/>
            <a:ext cx="3114803" cy="2144076"/>
          </a:xfrm>
          <a:prstGeom prst="rect">
            <a:avLst/>
          </a:prstGeom>
        </p:spPr>
      </p:pic>
      <p:pic>
        <p:nvPicPr>
          <p:cNvPr id="6" name="Picture 5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1182D32-AF0B-4161-B590-F22C230EF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397" y="961558"/>
            <a:ext cx="3156064" cy="2104043"/>
          </a:xfrm>
          <a:prstGeom prst="rect">
            <a:avLst/>
          </a:prstGeom>
        </p:spPr>
      </p:pic>
      <p:pic>
        <p:nvPicPr>
          <p:cNvPr id="10" name="Picture 9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C19EAE6D-21F5-C0DE-975F-635BA41F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59"/>
          <a:stretch/>
        </p:blipFill>
        <p:spPr>
          <a:xfrm>
            <a:off x="3114803" y="945648"/>
            <a:ext cx="3149905" cy="2144076"/>
          </a:xfrm>
          <a:prstGeom prst="rect">
            <a:avLst/>
          </a:prstGeom>
        </p:spPr>
      </p:pic>
      <p:pic>
        <p:nvPicPr>
          <p:cNvPr id="15" name="Picture 1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18F5AC6-364A-377A-36A1-112D346B95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7"/>
          <a:stretch/>
        </p:blipFill>
        <p:spPr>
          <a:xfrm>
            <a:off x="9029700" y="945648"/>
            <a:ext cx="3156064" cy="21440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BB0C3EE-1917-6F0E-BCCF-4D0EE49832E3}"/>
              </a:ext>
            </a:extLst>
          </p:cNvPr>
          <p:cNvSpPr txBox="1"/>
          <p:nvPr/>
        </p:nvSpPr>
        <p:spPr>
          <a:xfrm>
            <a:off x="457530" y="3331782"/>
            <a:ext cx="2475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Small Deletions</a:t>
            </a:r>
          </a:p>
        </p:txBody>
      </p:sp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28FCD48-A919-AF12-44A0-C54EB4D902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99"/>
          <a:stretch/>
        </p:blipFill>
        <p:spPr>
          <a:xfrm>
            <a:off x="-6236" y="3980224"/>
            <a:ext cx="2993556" cy="2032251"/>
          </a:xfrm>
          <a:prstGeom prst="rect">
            <a:avLst/>
          </a:prstGeom>
        </p:spPr>
      </p:pic>
      <p:pic>
        <p:nvPicPr>
          <p:cNvPr id="5" name="Picture 4" descr="A graph of number small deletion drivers&#10;&#10;AI-generated content may be incorrect.">
            <a:extLst>
              <a:ext uri="{FF2B5EF4-FFF2-40B4-BE49-F238E27FC236}">
                <a16:creationId xmlns:a16="http://schemas.microsoft.com/office/drawing/2014/main" id="{845EA8CE-A5AF-EE7B-D401-1C25674762A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824"/>
          <a:stretch/>
        </p:blipFill>
        <p:spPr>
          <a:xfrm>
            <a:off x="3147854" y="4016288"/>
            <a:ext cx="2941910" cy="1997711"/>
          </a:xfrm>
          <a:prstGeom prst="rect">
            <a:avLst/>
          </a:prstGeom>
        </p:spPr>
      </p:pic>
      <p:pic>
        <p:nvPicPr>
          <p:cNvPr id="7" name="Picture 6" descr="A graph of numbers and a number of deletion drivers&#10;&#10;AI-generated content may be incorrect.">
            <a:extLst>
              <a:ext uri="{FF2B5EF4-FFF2-40B4-BE49-F238E27FC236}">
                <a16:creationId xmlns:a16="http://schemas.microsoft.com/office/drawing/2014/main" id="{C065777C-6A88-1597-6808-10745C793B0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61"/>
          <a:stretch/>
        </p:blipFill>
        <p:spPr>
          <a:xfrm>
            <a:off x="6250298" y="3980224"/>
            <a:ext cx="2929294" cy="1991920"/>
          </a:xfrm>
          <a:prstGeom prst="rect">
            <a:avLst/>
          </a:prstGeom>
        </p:spPr>
      </p:pic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72AB6DE5-F707-3AAA-D1FB-5B74C942F76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961"/>
          <a:stretch/>
        </p:blipFill>
        <p:spPr>
          <a:xfrm>
            <a:off x="9197160" y="3970162"/>
            <a:ext cx="2988604" cy="2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08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68194-B7F1-DF9E-21AC-2DCB9500C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799E116-AB72-8582-A53F-7017A2105845}"/>
              </a:ext>
            </a:extLst>
          </p:cNvPr>
          <p:cNvSpPr txBox="1"/>
          <p:nvPr/>
        </p:nvSpPr>
        <p:spPr>
          <a:xfrm>
            <a:off x="430470" y="282117"/>
            <a:ext cx="178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CNA Gains</a:t>
            </a:r>
          </a:p>
        </p:txBody>
      </p:sp>
      <p:pic>
        <p:nvPicPr>
          <p:cNvPr id="4" name="Picture 3" descr="A graph of a number of drivers&#10;&#10;AI-generated content may be incorrect.">
            <a:extLst>
              <a:ext uri="{FF2B5EF4-FFF2-40B4-BE49-F238E27FC236}">
                <a16:creationId xmlns:a16="http://schemas.microsoft.com/office/drawing/2014/main" id="{254AB1ED-B44B-A8DC-015B-B87F8644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34"/>
          <a:stretch/>
        </p:blipFill>
        <p:spPr>
          <a:xfrm>
            <a:off x="1" y="712063"/>
            <a:ext cx="3073589" cy="2095890"/>
          </a:xfrm>
          <a:prstGeom prst="rect">
            <a:avLst/>
          </a:prstGeom>
        </p:spPr>
      </p:pic>
      <p:pic>
        <p:nvPicPr>
          <p:cNvPr id="7" name="Picture 6" descr="A graph of number of drivers&#10;&#10;AI-generated content may be incorrect.">
            <a:extLst>
              <a:ext uri="{FF2B5EF4-FFF2-40B4-BE49-F238E27FC236}">
                <a16:creationId xmlns:a16="http://schemas.microsoft.com/office/drawing/2014/main" id="{86F1A73B-A4F5-BDBA-E53D-0D0C68E846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61"/>
          <a:stretch/>
        </p:blipFill>
        <p:spPr>
          <a:xfrm>
            <a:off x="2917015" y="638274"/>
            <a:ext cx="3190704" cy="2169679"/>
          </a:xfrm>
          <a:prstGeom prst="rect">
            <a:avLst/>
          </a:prstGeom>
        </p:spPr>
      </p:pic>
      <p:pic>
        <p:nvPicPr>
          <p:cNvPr id="9" name="Picture 8" descr="A graph of number of drivers&#10;&#10;AI-generated content may be incorrect.">
            <a:extLst>
              <a:ext uri="{FF2B5EF4-FFF2-40B4-BE49-F238E27FC236}">
                <a16:creationId xmlns:a16="http://schemas.microsoft.com/office/drawing/2014/main" id="{7E8983DC-FFED-649A-4064-C43B159798B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4"/>
          <a:stretch/>
        </p:blipFill>
        <p:spPr>
          <a:xfrm>
            <a:off x="6007290" y="698971"/>
            <a:ext cx="3118755" cy="2108982"/>
          </a:xfrm>
          <a:prstGeom prst="rect">
            <a:avLst/>
          </a:prstGeom>
        </p:spPr>
      </p:pic>
      <p:pic>
        <p:nvPicPr>
          <p:cNvPr id="13" name="Picture 12" descr="A graph of number of drivers&#10;&#10;AI-generated content may be incorrect.">
            <a:extLst>
              <a:ext uri="{FF2B5EF4-FFF2-40B4-BE49-F238E27FC236}">
                <a16:creationId xmlns:a16="http://schemas.microsoft.com/office/drawing/2014/main" id="{9FAD8833-D134-BB1F-E645-124044505C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824"/>
          <a:stretch/>
        </p:blipFill>
        <p:spPr>
          <a:xfrm>
            <a:off x="9041419" y="705437"/>
            <a:ext cx="3150581" cy="213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3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Greatti</dc:creator>
  <cp:lastModifiedBy>Yves Greatti</cp:lastModifiedBy>
  <cp:revision>16</cp:revision>
  <dcterms:created xsi:type="dcterms:W3CDTF">2025-05-18T20:41:15Z</dcterms:created>
  <dcterms:modified xsi:type="dcterms:W3CDTF">2025-05-18T23:09:34Z</dcterms:modified>
</cp:coreProperties>
</file>