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4630400" cy="8229600"/>
  <p:notesSz cx="8229600" cy="14630400"/>
  <p:embeddedFontLst>
    <p:embeddedFont>
      <p:font typeface="Corbel" panose="020B0503020204020204" pitchFamily="34" charset="0"/>
      <p:regular r:id="rId15"/>
      <p:bold r:id="rId16"/>
      <p:italic r:id="rId17"/>
      <p:boldItalic r:id="rId18"/>
    </p:embeddedFont>
    <p:embeddedFont>
      <p:font typeface="Merriweather" panose="00000500000000000000" pitchFamily="2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980A9-C401-4657-8318-E1F51ADAF9CE}" v="13" dt="2025-08-27T13:34:46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vi Grover" userId="1c6ff03a2dbb68d2" providerId="LiveId" clId="{0BC980A9-C401-4657-8318-E1F51ADAF9CE}"/>
    <pc:docChg chg="undo redo custSel addSld modSld">
      <pc:chgData name="Yashasvi Grover" userId="1c6ff03a2dbb68d2" providerId="LiveId" clId="{0BC980A9-C401-4657-8318-E1F51ADAF9CE}" dt="2025-08-27T13:34:46.751" v="884" actId="14100"/>
      <pc:docMkLst>
        <pc:docMk/>
      </pc:docMkLst>
      <pc:sldChg chg="addSp delSp modSp mod">
        <pc:chgData name="Yashasvi Grover" userId="1c6ff03a2dbb68d2" providerId="LiveId" clId="{0BC980A9-C401-4657-8318-E1F51ADAF9CE}" dt="2025-08-27T13:34:46.751" v="884" actId="14100"/>
        <pc:sldMkLst>
          <pc:docMk/>
          <pc:sldMk cId="0" sldId="256"/>
        </pc:sldMkLst>
        <pc:spChg chg="mod">
          <ac:chgData name="Yashasvi Grover" userId="1c6ff03a2dbb68d2" providerId="LiveId" clId="{0BC980A9-C401-4657-8318-E1F51ADAF9CE}" dt="2025-08-27T13:30:51.296" v="853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30:27.013" v="847" actId="14100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Yashasvi Grover" userId="1c6ff03a2dbb68d2" providerId="LiveId" clId="{0BC980A9-C401-4657-8318-E1F51ADAF9CE}" dt="2025-08-27T13:30:33.611" v="851" actId="27636"/>
          <ac:spMkLst>
            <pc:docMk/>
            <pc:sldMk cId="0" sldId="256"/>
            <ac:spMk id="7" creationId="{5CA20BD1-C79E-4B4D-5F87-9B6F7B9F9625}"/>
          </ac:spMkLst>
        </pc:spChg>
        <pc:picChg chg="del">
          <ac:chgData name="Yashasvi Grover" userId="1c6ff03a2dbb68d2" providerId="LiveId" clId="{0BC980A9-C401-4657-8318-E1F51ADAF9CE}" dt="2025-08-27T13:17:02.195" v="460" actId="478"/>
          <ac:picMkLst>
            <pc:docMk/>
            <pc:sldMk cId="0" sldId="256"/>
            <ac:picMk id="2" creationId="{00000000-0000-0000-0000-000000000000}"/>
          </ac:picMkLst>
        </pc:picChg>
        <pc:picChg chg="add mod">
          <ac:chgData name="Yashasvi Grover" userId="1c6ff03a2dbb68d2" providerId="LiveId" clId="{0BC980A9-C401-4657-8318-E1F51ADAF9CE}" dt="2025-08-27T13:34:46.751" v="884" actId="14100"/>
          <ac:picMkLst>
            <pc:docMk/>
            <pc:sldMk cId="0" sldId="256"/>
            <ac:picMk id="5" creationId="{58FEAD9A-695D-9A59-76B5-FB6D7052F0AA}"/>
          </ac:picMkLst>
        </pc:picChg>
        <pc:picChg chg="add mod">
          <ac:chgData name="Yashasvi Grover" userId="1c6ff03a2dbb68d2" providerId="LiveId" clId="{0BC980A9-C401-4657-8318-E1F51ADAF9CE}" dt="2025-08-27T13:21:00.472" v="506"/>
          <ac:picMkLst>
            <pc:docMk/>
            <pc:sldMk cId="0" sldId="256"/>
            <ac:picMk id="6" creationId="{AC3B3F2E-2571-B307-316F-10A8A476F88F}"/>
          </ac:picMkLst>
        </pc:picChg>
      </pc:sldChg>
      <pc:sldChg chg="modSp mod">
        <pc:chgData name="Yashasvi Grover" userId="1c6ff03a2dbb68d2" providerId="LiveId" clId="{0BC980A9-C401-4657-8318-E1F51ADAF9CE}" dt="2025-08-27T13:27:40.308" v="719" actId="1036"/>
        <pc:sldMkLst>
          <pc:docMk/>
          <pc:sldMk cId="0" sldId="257"/>
        </pc:sldMkLst>
        <pc:spChg chg="mod">
          <ac:chgData name="Yashasvi Grover" userId="1c6ff03a2dbb68d2" providerId="LiveId" clId="{0BC980A9-C401-4657-8318-E1F51ADAF9CE}" dt="2025-08-27T13:27:15.547" v="666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16.204" v="668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6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7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8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9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10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31.852" v="699" actId="1036"/>
          <ac:spMkLst>
            <pc:docMk/>
            <pc:sldMk cId="0" sldId="257"/>
            <ac:spMk id="11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31.852" v="699" actId="1036"/>
          <ac:spMkLst>
            <pc:docMk/>
            <pc:sldMk cId="0" sldId="257"/>
            <ac:spMk id="12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7:40.308" v="719" actId="1036"/>
          <ac:spMkLst>
            <pc:docMk/>
            <pc:sldMk cId="0" sldId="257"/>
            <ac:spMk id="16" creationId="{00000000-0000-0000-0000-000000000000}"/>
          </ac:spMkLst>
        </pc:spChg>
      </pc:sldChg>
      <pc:sldChg chg="delSp modSp mod">
        <pc:chgData name="Yashasvi Grover" userId="1c6ff03a2dbb68d2" providerId="LiveId" clId="{0BC980A9-C401-4657-8318-E1F51ADAF9CE}" dt="2025-08-27T13:25:52.511" v="644" actId="14100"/>
        <pc:sldMkLst>
          <pc:docMk/>
          <pc:sldMk cId="0" sldId="258"/>
        </pc:sldMkLst>
        <pc:spChg chg="mod">
          <ac:chgData name="Yashasvi Grover" userId="1c6ff03a2dbb68d2" providerId="LiveId" clId="{0BC980A9-C401-4657-8318-E1F51ADAF9CE}" dt="2025-08-27T13:25:52.511" v="644" actId="14100"/>
          <ac:spMkLst>
            <pc:docMk/>
            <pc:sldMk cId="0" sldId="258"/>
            <ac:spMk id="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4:42.903" v="552" actId="14100"/>
          <ac:spMkLst>
            <pc:docMk/>
            <pc:sldMk cId="0" sldId="258"/>
            <ac:spMk id="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5:39.989" v="642" actId="1038"/>
          <ac:spMkLst>
            <pc:docMk/>
            <pc:sldMk cId="0" sldId="258"/>
            <ac:spMk id="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5:39.989" v="642" actId="1038"/>
          <ac:spMkLst>
            <pc:docMk/>
            <pc:sldMk cId="0" sldId="258"/>
            <ac:spMk id="6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5:39.989" v="642" actId="1038"/>
          <ac:spMkLst>
            <pc:docMk/>
            <pc:sldMk cId="0" sldId="258"/>
            <ac:spMk id="7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5:39.989" v="642" actId="1038"/>
          <ac:spMkLst>
            <pc:docMk/>
            <pc:sldMk cId="0" sldId="258"/>
            <ac:spMk id="8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5:39.989" v="642" actId="1038"/>
          <ac:spMkLst>
            <pc:docMk/>
            <pc:sldMk cId="0" sldId="258"/>
            <ac:spMk id="9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25:39.989" v="642" actId="1038"/>
          <ac:spMkLst>
            <pc:docMk/>
            <pc:sldMk cId="0" sldId="258"/>
            <ac:spMk id="10" creationId="{00000000-0000-0000-0000-000000000000}"/>
          </ac:spMkLst>
        </pc:spChg>
        <pc:picChg chg="del">
          <ac:chgData name="Yashasvi Grover" userId="1c6ff03a2dbb68d2" providerId="LiveId" clId="{0BC980A9-C401-4657-8318-E1F51ADAF9CE}" dt="2025-08-27T13:24:36.110" v="551" actId="478"/>
          <ac:picMkLst>
            <pc:docMk/>
            <pc:sldMk cId="0" sldId="258"/>
            <ac:picMk id="2" creationId="{00000000-0000-0000-0000-000000000000}"/>
          </ac:picMkLst>
        </pc:picChg>
      </pc:sldChg>
      <pc:sldChg chg="delSp modSp mod">
        <pc:chgData name="Yashasvi Grover" userId="1c6ff03a2dbb68d2" providerId="LiveId" clId="{0BC980A9-C401-4657-8318-E1F51ADAF9CE}" dt="2025-08-27T13:26:07.069" v="646" actId="14100"/>
        <pc:sldMkLst>
          <pc:docMk/>
          <pc:sldMk cId="0" sldId="259"/>
        </pc:sldMkLst>
        <pc:spChg chg="mod">
          <ac:chgData name="Yashasvi Grover" userId="1c6ff03a2dbb68d2" providerId="LiveId" clId="{0BC980A9-C401-4657-8318-E1F51ADAF9CE}" dt="2025-08-27T13:26:07.069" v="646" actId="14100"/>
          <ac:spMkLst>
            <pc:docMk/>
            <pc:sldMk cId="0" sldId="259"/>
            <ac:spMk id="2" creationId="{00000000-0000-0000-0000-000000000000}"/>
          </ac:spMkLst>
        </pc:spChg>
        <pc:spChg chg="del">
          <ac:chgData name="Yashasvi Grover" userId="1c6ff03a2dbb68d2" providerId="LiveId" clId="{0BC980A9-C401-4657-8318-E1F51ADAF9CE}" dt="2025-08-27T13:09:31.601" v="5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Yashasvi Grover" userId="1c6ff03a2dbb68d2" providerId="LiveId" clId="{0BC980A9-C401-4657-8318-E1F51ADAF9CE}" dt="2025-08-27T13:09:37.961" v="7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Yashasvi Grover" userId="1c6ff03a2dbb68d2" providerId="LiveId" clId="{0BC980A9-C401-4657-8318-E1F51ADAF9CE}" dt="2025-08-27T13:09:50.083" v="15" actId="478"/>
          <ac:spMkLst>
            <pc:docMk/>
            <pc:sldMk cId="0" sldId="259"/>
            <ac:spMk id="17" creationId="{00000000-0000-0000-0000-000000000000}"/>
          </ac:spMkLst>
        </pc:spChg>
        <pc:spChg chg="del">
          <ac:chgData name="Yashasvi Grover" userId="1c6ff03a2dbb68d2" providerId="LiveId" clId="{0BC980A9-C401-4657-8318-E1F51ADAF9CE}" dt="2025-08-27T13:09:41.873" v="9" actId="478"/>
          <ac:spMkLst>
            <pc:docMk/>
            <pc:sldMk cId="0" sldId="259"/>
            <ac:spMk id="23" creationId="{00000000-0000-0000-0000-000000000000}"/>
          </ac:spMkLst>
        </pc:spChg>
        <pc:spChg chg="del">
          <ac:chgData name="Yashasvi Grover" userId="1c6ff03a2dbb68d2" providerId="LiveId" clId="{0BC980A9-C401-4657-8318-E1F51ADAF9CE}" dt="2025-08-27T13:09:47.492" v="13" actId="478"/>
          <ac:spMkLst>
            <pc:docMk/>
            <pc:sldMk cId="0" sldId="259"/>
            <ac:spMk id="29" creationId="{00000000-0000-0000-0000-000000000000}"/>
          </ac:spMkLst>
        </pc:spChg>
        <pc:spChg chg="del">
          <ac:chgData name="Yashasvi Grover" userId="1c6ff03a2dbb68d2" providerId="LiveId" clId="{0BC980A9-C401-4657-8318-E1F51ADAF9CE}" dt="2025-08-27T13:09:44.504" v="11" actId="478"/>
          <ac:spMkLst>
            <pc:docMk/>
            <pc:sldMk cId="0" sldId="259"/>
            <ac:spMk id="35" creationId="{00000000-0000-0000-0000-000000000000}"/>
          </ac:spMkLst>
        </pc:spChg>
        <pc:picChg chg="del">
          <ac:chgData name="Yashasvi Grover" userId="1c6ff03a2dbb68d2" providerId="LiveId" clId="{0BC980A9-C401-4657-8318-E1F51ADAF9CE}" dt="2025-08-27T13:09:28.493" v="4" actId="478"/>
          <ac:picMkLst>
            <pc:docMk/>
            <pc:sldMk cId="0" sldId="259"/>
            <ac:picMk id="6" creationId="{00000000-0000-0000-0000-000000000000}"/>
          </ac:picMkLst>
        </pc:picChg>
        <pc:picChg chg="del">
          <ac:chgData name="Yashasvi Grover" userId="1c6ff03a2dbb68d2" providerId="LiveId" clId="{0BC980A9-C401-4657-8318-E1F51ADAF9CE}" dt="2025-08-27T13:09:36.194" v="6" actId="478"/>
          <ac:picMkLst>
            <pc:docMk/>
            <pc:sldMk cId="0" sldId="259"/>
            <ac:picMk id="12" creationId="{00000000-0000-0000-0000-000000000000}"/>
          </ac:picMkLst>
        </pc:picChg>
        <pc:picChg chg="del">
          <ac:chgData name="Yashasvi Grover" userId="1c6ff03a2dbb68d2" providerId="LiveId" clId="{0BC980A9-C401-4657-8318-E1F51ADAF9CE}" dt="2025-08-27T13:09:49.448" v="14" actId="478"/>
          <ac:picMkLst>
            <pc:docMk/>
            <pc:sldMk cId="0" sldId="259"/>
            <ac:picMk id="18" creationId="{00000000-0000-0000-0000-000000000000}"/>
          </ac:picMkLst>
        </pc:picChg>
        <pc:picChg chg="del">
          <ac:chgData name="Yashasvi Grover" userId="1c6ff03a2dbb68d2" providerId="LiveId" clId="{0BC980A9-C401-4657-8318-E1F51ADAF9CE}" dt="2025-08-27T13:09:40.629" v="8" actId="478"/>
          <ac:picMkLst>
            <pc:docMk/>
            <pc:sldMk cId="0" sldId="259"/>
            <ac:picMk id="24" creationId="{00000000-0000-0000-0000-000000000000}"/>
          </ac:picMkLst>
        </pc:picChg>
        <pc:picChg chg="del">
          <ac:chgData name="Yashasvi Grover" userId="1c6ff03a2dbb68d2" providerId="LiveId" clId="{0BC980A9-C401-4657-8318-E1F51ADAF9CE}" dt="2025-08-27T13:09:46.444" v="12" actId="478"/>
          <ac:picMkLst>
            <pc:docMk/>
            <pc:sldMk cId="0" sldId="259"/>
            <ac:picMk id="30" creationId="{00000000-0000-0000-0000-000000000000}"/>
          </ac:picMkLst>
        </pc:picChg>
        <pc:picChg chg="del">
          <ac:chgData name="Yashasvi Grover" userId="1c6ff03a2dbb68d2" providerId="LiveId" clId="{0BC980A9-C401-4657-8318-E1F51ADAF9CE}" dt="2025-08-27T13:09:43.540" v="10" actId="478"/>
          <ac:picMkLst>
            <pc:docMk/>
            <pc:sldMk cId="0" sldId="259"/>
            <ac:picMk id="36" creationId="{00000000-0000-0000-0000-000000000000}"/>
          </ac:picMkLst>
        </pc:picChg>
      </pc:sldChg>
      <pc:sldChg chg="delSp modSp mod">
        <pc:chgData name="Yashasvi Grover" userId="1c6ff03a2dbb68d2" providerId="LiveId" clId="{0BC980A9-C401-4657-8318-E1F51ADAF9CE}" dt="2025-08-27T13:14:28.551" v="365" actId="1037"/>
        <pc:sldMkLst>
          <pc:docMk/>
          <pc:sldMk cId="0" sldId="260"/>
        </pc:sldMkLst>
        <pc:spChg chg="mod">
          <ac:chgData name="Yashasvi Grover" userId="1c6ff03a2dbb68d2" providerId="LiveId" clId="{0BC980A9-C401-4657-8318-E1F51ADAF9CE}" dt="2025-08-27T13:14:28.551" v="365" actId="1037"/>
          <ac:spMkLst>
            <pc:docMk/>
            <pc:sldMk cId="0" sldId="260"/>
            <ac:spMk id="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2.170" v="282" actId="1037"/>
          <ac:spMkLst>
            <pc:docMk/>
            <pc:sldMk cId="0" sldId="260"/>
            <ac:spMk id="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2.170" v="282" actId="1037"/>
          <ac:spMkLst>
            <pc:docMk/>
            <pc:sldMk cId="0" sldId="260"/>
            <ac:spMk id="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2.170" v="282" actId="1037"/>
          <ac:spMkLst>
            <pc:docMk/>
            <pc:sldMk cId="0" sldId="260"/>
            <ac:spMk id="7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2.170" v="282" actId="1037"/>
          <ac:spMkLst>
            <pc:docMk/>
            <pc:sldMk cId="0" sldId="260"/>
            <ac:spMk id="8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2.170" v="282" actId="1037"/>
          <ac:spMkLst>
            <pc:docMk/>
            <pc:sldMk cId="0" sldId="260"/>
            <ac:spMk id="9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2.170" v="282" actId="103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6.913" v="307" actId="1038"/>
          <ac:spMkLst>
            <pc:docMk/>
            <pc:sldMk cId="0" sldId="260"/>
            <ac:spMk id="11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6.913" v="307" actId="1038"/>
          <ac:spMkLst>
            <pc:docMk/>
            <pc:sldMk cId="0" sldId="260"/>
            <ac:spMk id="12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6.913" v="307" actId="1038"/>
          <ac:spMkLst>
            <pc:docMk/>
            <pc:sldMk cId="0" sldId="260"/>
            <ac:spMk id="1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6.913" v="307" actId="1038"/>
          <ac:spMkLst>
            <pc:docMk/>
            <pc:sldMk cId="0" sldId="260"/>
            <ac:spMk id="1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6.913" v="307" actId="1038"/>
          <ac:spMkLst>
            <pc:docMk/>
            <pc:sldMk cId="0" sldId="260"/>
            <ac:spMk id="1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4:16.913" v="307" actId="1038"/>
          <ac:spMkLst>
            <pc:docMk/>
            <pc:sldMk cId="0" sldId="260"/>
            <ac:spMk id="16" creationId="{00000000-0000-0000-0000-000000000000}"/>
          </ac:spMkLst>
        </pc:spChg>
        <pc:picChg chg="del mod">
          <ac:chgData name="Yashasvi Grover" userId="1c6ff03a2dbb68d2" providerId="LiveId" clId="{0BC980A9-C401-4657-8318-E1F51ADAF9CE}" dt="2025-08-27T13:14:02.063" v="212" actId="478"/>
          <ac:picMkLst>
            <pc:docMk/>
            <pc:sldMk cId="0" sldId="260"/>
            <ac:picMk id="2" creationId="{00000000-0000-0000-0000-000000000000}"/>
          </ac:picMkLst>
        </pc:picChg>
      </pc:sldChg>
      <pc:sldChg chg="modSp mod">
        <pc:chgData name="Yashasvi Grover" userId="1c6ff03a2dbb68d2" providerId="LiveId" clId="{0BC980A9-C401-4657-8318-E1F51ADAF9CE}" dt="2025-08-27T13:32:01.471" v="878" actId="14100"/>
        <pc:sldMkLst>
          <pc:docMk/>
          <pc:sldMk cId="0" sldId="261"/>
        </pc:sldMkLst>
        <pc:spChg chg="mod">
          <ac:chgData name="Yashasvi Grover" userId="1c6ff03a2dbb68d2" providerId="LiveId" clId="{0BC980A9-C401-4657-8318-E1F51ADAF9CE}" dt="2025-08-04T15:35:54.362" v="2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32:01.471" v="878" actId="14100"/>
          <ac:spMkLst>
            <pc:docMk/>
            <pc:sldMk cId="0" sldId="261"/>
            <ac:spMk id="3" creationId="{00000000-0000-0000-0000-000000000000}"/>
          </ac:spMkLst>
        </pc:spChg>
        <pc:spChg chg="mod">
          <ac:chgData name="Yashasvi Grover" userId="1c6ff03a2dbb68d2" providerId="LiveId" clId="{0BC980A9-C401-4657-8318-E1F51ADAF9CE}" dt="2025-08-04T15:35:54.362" v="2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Yashasvi Grover" userId="1c6ff03a2dbb68d2" providerId="LiveId" clId="{0BC980A9-C401-4657-8318-E1F51ADAF9CE}" dt="2025-08-04T15:35:54.362" v="2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Yashasvi Grover" userId="1c6ff03a2dbb68d2" providerId="LiveId" clId="{0BC980A9-C401-4657-8318-E1F51ADAF9CE}" dt="2025-08-04T15:35:54.362" v="2" actId="1076"/>
          <ac:spMkLst>
            <pc:docMk/>
            <pc:sldMk cId="0" sldId="261"/>
            <ac:spMk id="7" creationId="{00000000-0000-0000-0000-000000000000}"/>
          </ac:spMkLst>
        </pc:spChg>
        <pc:spChg chg="mod">
          <ac:chgData name="Yashasvi Grover" userId="1c6ff03a2dbb68d2" providerId="LiveId" clId="{0BC980A9-C401-4657-8318-E1F51ADAF9CE}" dt="2025-08-04T15:35:54.362" v="2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Yashasvi Grover" userId="1c6ff03a2dbb68d2" providerId="LiveId" clId="{0BC980A9-C401-4657-8318-E1F51ADAF9CE}" dt="2025-08-04T15:35:54.362" v="2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Yashasvi Grover" userId="1c6ff03a2dbb68d2" providerId="LiveId" clId="{0BC980A9-C401-4657-8318-E1F51ADAF9CE}" dt="2025-08-04T15:35:54.362" v="2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Yashasvi Grover" userId="1c6ff03a2dbb68d2" providerId="LiveId" clId="{0BC980A9-C401-4657-8318-E1F51ADAF9CE}" dt="2025-08-04T15:35:54.362" v="2" actId="1076"/>
          <ac:spMkLst>
            <pc:docMk/>
            <pc:sldMk cId="0" sldId="261"/>
            <ac:spMk id="13" creationId="{00000000-0000-0000-0000-000000000000}"/>
          </ac:spMkLst>
        </pc:spChg>
        <pc:picChg chg="mod">
          <ac:chgData name="Yashasvi Grover" userId="1c6ff03a2dbb68d2" providerId="LiveId" clId="{0BC980A9-C401-4657-8318-E1F51ADAF9CE}" dt="2025-08-04T15:35:54.362" v="2" actId="1076"/>
          <ac:picMkLst>
            <pc:docMk/>
            <pc:sldMk cId="0" sldId="261"/>
            <ac:picMk id="8" creationId="{00000000-0000-0000-0000-000000000000}"/>
          </ac:picMkLst>
        </pc:picChg>
      </pc:sldChg>
      <pc:sldChg chg="delSp modSp mod">
        <pc:chgData name="Yashasvi Grover" userId="1c6ff03a2dbb68d2" providerId="LiveId" clId="{0BC980A9-C401-4657-8318-E1F51ADAF9CE}" dt="2025-08-27T13:14:41.251" v="366" actId="14100"/>
        <pc:sldMkLst>
          <pc:docMk/>
          <pc:sldMk cId="0" sldId="262"/>
        </pc:sldMkLst>
        <pc:spChg chg="mod">
          <ac:chgData name="Yashasvi Grover" userId="1c6ff03a2dbb68d2" providerId="LiveId" clId="{0BC980A9-C401-4657-8318-E1F51ADAF9CE}" dt="2025-08-27T13:14:41.251" v="366" actId="14100"/>
          <ac:spMkLst>
            <pc:docMk/>
            <pc:sldMk cId="0" sldId="262"/>
            <ac:spMk id="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42.839" v="178" actId="14100"/>
          <ac:spMkLst>
            <pc:docMk/>
            <pc:sldMk cId="0" sldId="262"/>
            <ac:spMk id="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38.541" v="177" actId="1037"/>
          <ac:spMkLst>
            <pc:docMk/>
            <pc:sldMk cId="0" sldId="262"/>
            <ac:spMk id="6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38.541" v="177" actId="1037"/>
          <ac:spMkLst>
            <pc:docMk/>
            <pc:sldMk cId="0" sldId="262"/>
            <ac:spMk id="7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38.541" v="177" actId="1037"/>
          <ac:spMkLst>
            <pc:docMk/>
            <pc:sldMk cId="0" sldId="262"/>
            <ac:spMk id="8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38.541" v="177" actId="1037"/>
          <ac:spMkLst>
            <pc:docMk/>
            <pc:sldMk cId="0" sldId="262"/>
            <ac:spMk id="9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38.541" v="177" actId="1037"/>
          <ac:spMkLst>
            <pc:docMk/>
            <pc:sldMk cId="0" sldId="262"/>
            <ac:spMk id="10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54.948" v="211" actId="1038"/>
          <ac:spMkLst>
            <pc:docMk/>
            <pc:sldMk cId="0" sldId="262"/>
            <ac:spMk id="11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48.557" v="192" actId="1038"/>
          <ac:spMkLst>
            <pc:docMk/>
            <pc:sldMk cId="0" sldId="262"/>
            <ac:spMk id="12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48.557" v="192" actId="1038"/>
          <ac:spMkLst>
            <pc:docMk/>
            <pc:sldMk cId="0" sldId="262"/>
            <ac:spMk id="1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48.557" v="192" actId="1038"/>
          <ac:spMkLst>
            <pc:docMk/>
            <pc:sldMk cId="0" sldId="262"/>
            <ac:spMk id="1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48.557" v="192" actId="1038"/>
          <ac:spMkLst>
            <pc:docMk/>
            <pc:sldMk cId="0" sldId="262"/>
            <ac:spMk id="1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3:48.557" v="192" actId="1038"/>
          <ac:spMkLst>
            <pc:docMk/>
            <pc:sldMk cId="0" sldId="262"/>
            <ac:spMk id="16" creationId="{00000000-0000-0000-0000-000000000000}"/>
          </ac:spMkLst>
        </pc:spChg>
        <pc:picChg chg="del">
          <ac:chgData name="Yashasvi Grover" userId="1c6ff03a2dbb68d2" providerId="LiveId" clId="{0BC980A9-C401-4657-8318-E1F51ADAF9CE}" dt="2025-08-27T13:10:01.140" v="16" actId="478"/>
          <ac:picMkLst>
            <pc:docMk/>
            <pc:sldMk cId="0" sldId="262"/>
            <ac:picMk id="2" creationId="{00000000-0000-0000-0000-000000000000}"/>
          </ac:picMkLst>
        </pc:picChg>
      </pc:sldChg>
      <pc:sldChg chg="delSp modSp mod">
        <pc:chgData name="Yashasvi Grover" userId="1c6ff03a2dbb68d2" providerId="LiveId" clId="{0BC980A9-C401-4657-8318-E1F51ADAF9CE}" dt="2025-08-27T13:15:52.570" v="458" actId="1038"/>
        <pc:sldMkLst>
          <pc:docMk/>
          <pc:sldMk cId="0" sldId="264"/>
        </pc:sldMkLst>
        <pc:spChg chg="mod">
          <ac:chgData name="Yashasvi Grover" userId="1c6ff03a2dbb68d2" providerId="LiveId" clId="{0BC980A9-C401-4657-8318-E1F51ADAF9CE}" dt="2025-08-27T13:15:46.081" v="452" actId="14100"/>
          <ac:spMkLst>
            <pc:docMk/>
            <pc:sldMk cId="0" sldId="264"/>
            <ac:spMk id="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40.059" v="451" actId="1038"/>
          <ac:spMkLst>
            <pc:docMk/>
            <pc:sldMk cId="0" sldId="264"/>
            <ac:spMk id="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40.059" v="451" actId="1038"/>
          <ac:spMkLst>
            <pc:docMk/>
            <pc:sldMk cId="0" sldId="264"/>
            <ac:spMk id="6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40.059" v="451" actId="1038"/>
          <ac:spMkLst>
            <pc:docMk/>
            <pc:sldMk cId="0" sldId="264"/>
            <ac:spMk id="7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40.059" v="451" actId="1038"/>
          <ac:spMkLst>
            <pc:docMk/>
            <pc:sldMk cId="0" sldId="264"/>
            <ac:spMk id="8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40.059" v="451" actId="1038"/>
          <ac:spMkLst>
            <pc:docMk/>
            <pc:sldMk cId="0" sldId="264"/>
            <ac:spMk id="9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40.059" v="451" actId="1038"/>
          <ac:spMkLst>
            <pc:docMk/>
            <pc:sldMk cId="0" sldId="264"/>
            <ac:spMk id="10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52.570" v="458" actId="1038"/>
          <ac:spMkLst>
            <pc:docMk/>
            <pc:sldMk cId="0" sldId="264"/>
            <ac:spMk id="11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52.570" v="458" actId="1038"/>
          <ac:spMkLst>
            <pc:docMk/>
            <pc:sldMk cId="0" sldId="264"/>
            <ac:spMk id="12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52.570" v="458" actId="1038"/>
          <ac:spMkLst>
            <pc:docMk/>
            <pc:sldMk cId="0" sldId="264"/>
            <ac:spMk id="1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52.570" v="458" actId="1038"/>
          <ac:spMkLst>
            <pc:docMk/>
            <pc:sldMk cId="0" sldId="264"/>
            <ac:spMk id="14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52.570" v="458" actId="1038"/>
          <ac:spMkLst>
            <pc:docMk/>
            <pc:sldMk cId="0" sldId="264"/>
            <ac:spMk id="15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15:52.570" v="458" actId="1038"/>
          <ac:spMkLst>
            <pc:docMk/>
            <pc:sldMk cId="0" sldId="264"/>
            <ac:spMk id="16" creationId="{00000000-0000-0000-0000-000000000000}"/>
          </ac:spMkLst>
        </pc:spChg>
        <pc:picChg chg="del">
          <ac:chgData name="Yashasvi Grover" userId="1c6ff03a2dbb68d2" providerId="LiveId" clId="{0BC980A9-C401-4657-8318-E1F51ADAF9CE}" dt="2025-08-27T13:15:07.410" v="367" actId="478"/>
          <ac:picMkLst>
            <pc:docMk/>
            <pc:sldMk cId="0" sldId="264"/>
            <ac:picMk id="2" creationId="{00000000-0000-0000-0000-000000000000}"/>
          </ac:picMkLst>
        </pc:picChg>
      </pc:sldChg>
      <pc:sldChg chg="modSp mod">
        <pc:chgData name="Yashasvi Grover" userId="1c6ff03a2dbb68d2" providerId="LiveId" clId="{0BC980A9-C401-4657-8318-E1F51ADAF9CE}" dt="2025-08-27T13:32:14.706" v="880" actId="1035"/>
        <pc:sldMkLst>
          <pc:docMk/>
          <pc:sldMk cId="0" sldId="265"/>
        </pc:sldMkLst>
        <pc:spChg chg="mod">
          <ac:chgData name="Yashasvi Grover" userId="1c6ff03a2dbb68d2" providerId="LiveId" clId="{0BC980A9-C401-4657-8318-E1F51ADAF9CE}" dt="2025-08-27T13:32:10.471" v="879" actId="14100"/>
          <ac:spMkLst>
            <pc:docMk/>
            <pc:sldMk cId="0" sldId="265"/>
            <ac:spMk id="3" creationId="{00000000-0000-0000-0000-000000000000}"/>
          </ac:spMkLst>
        </pc:spChg>
        <pc:spChg chg="mod">
          <ac:chgData name="Yashasvi Grover" userId="1c6ff03a2dbb68d2" providerId="LiveId" clId="{0BC980A9-C401-4657-8318-E1F51ADAF9CE}" dt="2025-08-27T13:32:14.706" v="880" actId="1035"/>
          <ac:spMkLst>
            <pc:docMk/>
            <pc:sldMk cId="0" sldId="265"/>
            <ac:spMk id="7" creationId="{00000000-0000-0000-0000-000000000000}"/>
          </ac:spMkLst>
        </pc:spChg>
      </pc:sldChg>
      <pc:sldChg chg="add">
        <pc:chgData name="Yashasvi Grover" userId="1c6ff03a2dbb68d2" providerId="LiveId" clId="{0BC980A9-C401-4657-8318-E1F51ADAF9CE}" dt="2025-08-27T13:16:40.888" v="459" actId="2890"/>
        <pc:sldMkLst>
          <pc:docMk/>
          <pc:sldMk cId="3040087899" sldId="266"/>
        </pc:sldMkLst>
      </pc:sldChg>
      <pc:sldChg chg="delSp modSp add mod">
        <pc:chgData name="Yashasvi Grover" userId="1c6ff03a2dbb68d2" providerId="LiveId" clId="{0BC980A9-C401-4657-8318-E1F51ADAF9CE}" dt="2025-08-27T13:31:47.947" v="876" actId="14100"/>
        <pc:sldMkLst>
          <pc:docMk/>
          <pc:sldMk cId="2208379796" sldId="267"/>
        </pc:sldMkLst>
        <pc:spChg chg="mod">
          <ac:chgData name="Yashasvi Grover" userId="1c6ff03a2dbb68d2" providerId="LiveId" clId="{0BC980A9-C401-4657-8318-E1F51ADAF9CE}" dt="2025-08-27T13:31:47.947" v="876" actId="14100"/>
          <ac:spMkLst>
            <pc:docMk/>
            <pc:sldMk cId="2208379796" sldId="267"/>
            <ac:spMk id="3" creationId="{30434745-50CA-8D0F-521C-12D8A93A1B36}"/>
          </ac:spMkLst>
        </pc:spChg>
        <pc:spChg chg="del">
          <ac:chgData name="Yashasvi Grover" userId="1c6ff03a2dbb68d2" providerId="LiveId" clId="{0BC980A9-C401-4657-8318-E1F51ADAF9CE}" dt="2025-08-27T13:31:32.945" v="873" actId="478"/>
          <ac:spMkLst>
            <pc:docMk/>
            <pc:sldMk cId="2208379796" sldId="267"/>
            <ac:spMk id="4" creationId="{C997648F-3D8B-AA04-727A-21D28CA2E60A}"/>
          </ac:spMkLst>
        </pc:spChg>
        <pc:spChg chg="del">
          <ac:chgData name="Yashasvi Grover" userId="1c6ff03a2dbb68d2" providerId="LiveId" clId="{0BC980A9-C401-4657-8318-E1F51ADAF9CE}" dt="2025-08-27T13:31:29.895" v="872" actId="478"/>
          <ac:spMkLst>
            <pc:docMk/>
            <pc:sldMk cId="2208379796" sldId="267"/>
            <ac:spMk id="6" creationId="{1BBE4AD3-9233-A707-70F4-542F863DF4C4}"/>
          </ac:spMkLst>
        </pc:spChg>
        <pc:spChg chg="del">
          <ac:chgData name="Yashasvi Grover" userId="1c6ff03a2dbb68d2" providerId="LiveId" clId="{0BC980A9-C401-4657-8318-E1F51ADAF9CE}" dt="2025-08-27T13:31:29.895" v="872" actId="478"/>
          <ac:spMkLst>
            <pc:docMk/>
            <pc:sldMk cId="2208379796" sldId="267"/>
            <ac:spMk id="7" creationId="{8A86E728-ADAC-4B85-7C3D-A6262F445CCE}"/>
          </ac:spMkLst>
        </pc:spChg>
        <pc:spChg chg="del">
          <ac:chgData name="Yashasvi Grover" userId="1c6ff03a2dbb68d2" providerId="LiveId" clId="{0BC980A9-C401-4657-8318-E1F51ADAF9CE}" dt="2025-08-27T13:31:29.895" v="872" actId="478"/>
          <ac:spMkLst>
            <pc:docMk/>
            <pc:sldMk cId="2208379796" sldId="267"/>
            <ac:spMk id="9" creationId="{10C054E7-83DF-D01C-9167-1203D823E4CE}"/>
          </ac:spMkLst>
        </pc:spChg>
        <pc:spChg chg="del">
          <ac:chgData name="Yashasvi Grover" userId="1c6ff03a2dbb68d2" providerId="LiveId" clId="{0BC980A9-C401-4657-8318-E1F51ADAF9CE}" dt="2025-08-27T13:31:29.895" v="872" actId="478"/>
          <ac:spMkLst>
            <pc:docMk/>
            <pc:sldMk cId="2208379796" sldId="267"/>
            <ac:spMk id="10" creationId="{31F3709A-0376-C737-9D0E-46683DB99687}"/>
          </ac:spMkLst>
        </pc:spChg>
        <pc:spChg chg="del">
          <ac:chgData name="Yashasvi Grover" userId="1c6ff03a2dbb68d2" providerId="LiveId" clId="{0BC980A9-C401-4657-8318-E1F51ADAF9CE}" dt="2025-08-27T13:31:32.945" v="873" actId="478"/>
          <ac:spMkLst>
            <pc:docMk/>
            <pc:sldMk cId="2208379796" sldId="267"/>
            <ac:spMk id="12" creationId="{23CA5B72-01E6-4599-06A3-71A10894FB83}"/>
          </ac:spMkLst>
        </pc:spChg>
        <pc:spChg chg="del">
          <ac:chgData name="Yashasvi Grover" userId="1c6ff03a2dbb68d2" providerId="LiveId" clId="{0BC980A9-C401-4657-8318-E1F51ADAF9CE}" dt="2025-08-27T13:31:32.945" v="873" actId="478"/>
          <ac:spMkLst>
            <pc:docMk/>
            <pc:sldMk cId="2208379796" sldId="267"/>
            <ac:spMk id="13" creationId="{EB662981-8371-CE56-E40F-2070B9D1E9D6}"/>
          </ac:spMkLst>
        </pc:spChg>
        <pc:picChg chg="del">
          <ac:chgData name="Yashasvi Grover" userId="1c6ff03a2dbb68d2" providerId="LiveId" clId="{0BC980A9-C401-4657-8318-E1F51ADAF9CE}" dt="2025-08-27T13:31:29.895" v="872" actId="478"/>
          <ac:picMkLst>
            <pc:docMk/>
            <pc:sldMk cId="2208379796" sldId="267"/>
            <ac:picMk id="5" creationId="{89D437BC-EAAA-AA0F-31F1-C764A97C9FAD}"/>
          </ac:picMkLst>
        </pc:picChg>
        <pc:picChg chg="del">
          <ac:chgData name="Yashasvi Grover" userId="1c6ff03a2dbb68d2" providerId="LiveId" clId="{0BC980A9-C401-4657-8318-E1F51ADAF9CE}" dt="2025-08-27T13:31:29.895" v="872" actId="478"/>
          <ac:picMkLst>
            <pc:docMk/>
            <pc:sldMk cId="2208379796" sldId="267"/>
            <ac:picMk id="8" creationId="{B992CD11-164F-1DA6-C9FC-78C5FC98C831}"/>
          </ac:picMkLst>
        </pc:picChg>
        <pc:picChg chg="del">
          <ac:chgData name="Yashasvi Grover" userId="1c6ff03a2dbb68d2" providerId="LiveId" clId="{0BC980A9-C401-4657-8318-E1F51ADAF9CE}" dt="2025-08-27T13:31:32.945" v="873" actId="478"/>
          <ac:picMkLst>
            <pc:docMk/>
            <pc:sldMk cId="2208379796" sldId="267"/>
            <ac:picMk id="11" creationId="{FCE3C84E-BC5D-90B0-DAB8-3994E96E73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501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1600C-4FDD-5DC1-80A0-EE3BD340F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FD52B3-908E-525D-C5E6-AD6B49D1E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5F613-B953-C3AA-BB0C-E8AFDA779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7DF7-6A85-0249-9E22-E152F5051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5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BC01C-0E89-405D-4E90-37CC9CB3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73C3B-A04C-BE39-CD3F-2FA54B1D0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83915-C5AD-2606-5839-A13F59FC9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07E4A-1AE8-29D3-8BB4-5C023D327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1760" y="5356834"/>
            <a:ext cx="10972800" cy="1969788"/>
          </a:xfrm>
        </p:spPr>
        <p:txBody>
          <a:bodyPr wrap="none" anchor="t">
            <a:normAutofit/>
          </a:bodyPr>
          <a:lstStyle>
            <a:lvl1pPr algn="r">
              <a:defRPr sz="11520" b="0" spc="-36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1759" y="4433251"/>
            <a:ext cx="10972800" cy="904830"/>
          </a:xfrm>
        </p:spPr>
        <p:txBody>
          <a:bodyPr anchor="b">
            <a:normAutofit/>
          </a:bodyPr>
          <a:lstStyle>
            <a:lvl1pPr marL="0" indent="0" algn="r">
              <a:buNone/>
              <a:defRPr sz="384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39361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240593"/>
            <a:ext cx="12618720" cy="983226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7746" y="1184911"/>
            <a:ext cx="12618720" cy="4055682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6223819"/>
            <a:ext cx="12616814" cy="81896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0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387279"/>
            <a:ext cx="12616814" cy="1802191"/>
          </a:xfrm>
        </p:spPr>
        <p:txBody>
          <a:bodyPr anchor="ctr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02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438150"/>
            <a:ext cx="11163302" cy="3591485"/>
          </a:xfrm>
        </p:spPr>
        <p:txBody>
          <a:bodyPr anchor="ctr"/>
          <a:lstStyle>
            <a:lvl1pPr>
              <a:defRPr sz="5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840" y="5402075"/>
            <a:ext cx="12614909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3253" y="9441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25374" y="329184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4783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2792361"/>
            <a:ext cx="12618720" cy="3014202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5820697"/>
            <a:ext cx="12616814" cy="1368773"/>
          </a:xfrm>
        </p:spPr>
        <p:txBody>
          <a:bodyPr anchor="t"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855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604739" y="22631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28158" y="30861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5594" y="2263140"/>
            <a:ext cx="3523489" cy="69151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92929" y="30861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94842" y="2263140"/>
            <a:ext cx="3518536" cy="69151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88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394842" y="30861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42459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598502" y="5157004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98502" y="2707625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598502" y="5848519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797" y="5157004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82796" y="2707625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1173" y="5848517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65187" y="5157004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365186" y="2707625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65037" y="5848515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379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5912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9726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333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2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3197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680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3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951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4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69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15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5089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44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25438" y="5356834"/>
            <a:ext cx="10972800" cy="1969788"/>
          </a:xfrm>
        </p:spPr>
        <p:txBody>
          <a:bodyPr wrap="none" anchor="t">
            <a:normAutofit/>
          </a:bodyPr>
          <a:lstStyle>
            <a:lvl1pPr algn="l">
              <a:defRPr sz="11520" b="0" spc="-36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25438" y="4432409"/>
            <a:ext cx="10972800" cy="904830"/>
          </a:xfrm>
        </p:spPr>
        <p:txBody>
          <a:bodyPr anchor="b">
            <a:normAutofit/>
          </a:bodyPr>
          <a:lstStyle>
            <a:lvl1pPr marL="0" indent="0" algn="l">
              <a:buNone/>
              <a:defRPr sz="384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17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4000" y="2190750"/>
            <a:ext cx="6030259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3808" y="2190750"/>
            <a:ext cx="6040752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584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000" y="2017396"/>
            <a:ext cx="6030259" cy="988694"/>
          </a:xfrm>
        </p:spPr>
        <p:txBody>
          <a:bodyPr anchor="b"/>
          <a:lstStyle>
            <a:lvl1pPr marL="0" indent="0">
              <a:buNone/>
              <a:defRPr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000" y="3006090"/>
            <a:ext cx="603025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3808" y="2017396"/>
            <a:ext cx="6042658" cy="98869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3808" y="3006090"/>
            <a:ext cx="604265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5842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6265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001" y="2468880"/>
            <a:ext cx="4382430" cy="457390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659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001" y="2468880"/>
            <a:ext cx="4382430" cy="4573906"/>
          </a:xfrm>
        </p:spPr>
        <p:txBody>
          <a:bodyPr/>
          <a:lstStyle>
            <a:lvl1pPr marL="0" indent="0">
              <a:buNone/>
              <a:defRPr sz="192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15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4000" y="2190750"/>
            <a:ext cx="122805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40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48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25570" y="1759352"/>
            <a:ext cx="9896353" cy="35765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35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     Internship Project Presentation</a:t>
            </a:r>
          </a:p>
          <a:p>
            <a:pPr marL="0" indent="0" algn="l">
              <a:lnSpc>
                <a:spcPts val="6050"/>
              </a:lnSpc>
              <a:buNone/>
            </a:pPr>
            <a:r>
              <a:rPr lang="en-US" sz="35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                   June 2025 – July 2025  </a:t>
            </a:r>
          </a:p>
          <a:p>
            <a:pPr marL="0" indent="0" algn="l">
              <a:lnSpc>
                <a:spcPts val="6050"/>
              </a:lnSpc>
              <a:buNone/>
            </a:pPr>
            <a:endParaRPr lang="en-US" sz="3500" dirty="0">
              <a:solidFill>
                <a:srgbClr val="F5F0F0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Complaint Management System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3798" y="6377647"/>
            <a:ext cx="2585457" cy="10301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Yashasvi Grover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221B460   B-13</a:t>
            </a:r>
            <a:endParaRPr lang="en-US" sz="25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FEAD9A-695D-9A59-76B5-FB6D7052F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361" b="90328" l="9942" r="89864">
                        <a14:foregroundMark x1="23392" y1="71967" x2="23392" y2="71967"/>
                        <a14:foregroundMark x1="23392" y1="71967" x2="23392" y2="71967"/>
                        <a14:foregroundMark x1="22612" y1="81967" x2="22612" y2="81967"/>
                        <a14:foregroundMark x1="12281" y1="86230" x2="12281" y2="86230"/>
                        <a14:foregroundMark x1="18519" y1="90328" x2="18519" y2="90328"/>
                        <a14:foregroundMark x1="35283" y1="81311" x2="35283" y2="81311"/>
                        <a14:foregroundMark x1="77583" y1="83770" x2="77583" y2="83770"/>
                        <a14:foregroundMark x1="85965" y1="88197" x2="85965" y2="88197"/>
                        <a14:foregroundMark x1="47173" y1="8361" x2="47173" y2="8361"/>
                        <a14:foregroundMark x1="25536" y1="80328" x2="25536" y2="80328"/>
                        <a14:foregroundMark x1="24951" y1="69508" x2="24951" y2="69508"/>
                        <a14:foregroundMark x1="22807" y1="70820" x2="22807" y2="70820"/>
                        <a14:foregroundMark x1="22417" y1="71148" x2="24366" y2="71639"/>
                        <a14:foregroundMark x1="22027" y1="81148" x2="22417" y2="82787"/>
                        <a14:foregroundMark x1="24951" y1="80328" x2="22612" y2="88033"/>
                        <a14:foregroundMark x1="12671" y1="85082" x2="15789" y2="87213"/>
                        <a14:foregroundMark x1="33723" y1="85574" x2="34698" y2="83115"/>
                        <a14:foregroundMark x1="44639" y1="85082" x2="45224" y2="81967"/>
                        <a14:foregroundMark x1="59454" y1="89180" x2="54971" y2="79672"/>
                        <a14:foregroundMark x1="53801" y1="80328" x2="54971" y2="86721"/>
                        <a14:foregroundMark x1="64717" y1="81311" x2="63353" y2="76885"/>
                        <a14:foregroundMark x1="76608" y1="88852" x2="77583" y2="81311"/>
                        <a14:foregroundMark x1="76998" y1="79508" x2="76998" y2="77541"/>
                        <a14:foregroundMark x1="81871" y1="79508" x2="81871" y2="79508"/>
                        <a14:foregroundMark x1="83236" y1="88033" x2="83236" y2="88033"/>
                        <a14:backgroundMark x1="9162" y1="75574" x2="9162" y2="75574"/>
                        <a14:backgroundMark x1="9162" y1="75574" x2="9162" y2="755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85" y="0"/>
            <a:ext cx="1840374" cy="200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A20BD1-C79E-4B4D-5F87-9B6F7B9F9625}"/>
              </a:ext>
            </a:extLst>
          </p:cNvPr>
          <p:cNvSpPr txBox="1">
            <a:spLocks/>
          </p:cNvSpPr>
          <p:nvPr/>
        </p:nvSpPr>
        <p:spPr>
          <a:xfrm>
            <a:off x="8287472" y="6377646"/>
            <a:ext cx="5479129" cy="103014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Ms. Nainy</a:t>
            </a:r>
          </a:p>
          <a:p>
            <a:endParaRPr lang="en-US" sz="26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Coders Hire Pvt. Ltd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750197" y="805576"/>
            <a:ext cx="9907930" cy="749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900"/>
              </a:lnSpc>
              <a:buNone/>
            </a:pPr>
            <a:r>
              <a:rPr lang="en-US" sz="4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Results &amp; Outputs</a:t>
            </a:r>
            <a:endParaRPr lang="en-US" sz="4700" dirty="0"/>
          </a:p>
        </p:txBody>
      </p:sp>
      <p:sp>
        <p:nvSpPr>
          <p:cNvPr id="5" name="Text 2"/>
          <p:cNvSpPr/>
          <p:nvPr/>
        </p:nvSpPr>
        <p:spPr>
          <a:xfrm>
            <a:off x="2529653" y="2155031"/>
            <a:ext cx="3439597" cy="449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User-Side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2529653" y="2844760"/>
            <a:ext cx="3439597" cy="7677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Responsive Complaint Form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2529653" y="3696414"/>
            <a:ext cx="3439597" cy="7677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Unique Complaint ID &amp; Timestamp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2529653" y="4548068"/>
            <a:ext cx="3439597" cy="7677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Downloadable PDF Receipt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2529653" y="5399722"/>
            <a:ext cx="3439597" cy="383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Confirmation Modal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2529653" y="5867518"/>
            <a:ext cx="3439597" cy="7677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Persistence (localStorage)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7823820" y="2155031"/>
            <a:ext cx="3439597" cy="449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Admin-Side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7823820" y="2844760"/>
            <a:ext cx="3439597" cy="383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Admin Login Panel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7823820" y="3312556"/>
            <a:ext cx="3439597" cy="383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Live Dashboard Overview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7823820" y="3780353"/>
            <a:ext cx="3439597" cy="11515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Complaint Management Table (sort, filter, update, delete)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7823820" y="5015864"/>
            <a:ext cx="3439597" cy="383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Admin User Management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7823820" y="5483661"/>
            <a:ext cx="3439597" cy="383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Mobile Responsiveness</a:t>
            </a:r>
            <a:endParaRPr lang="en-US" sz="18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92185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905246" y="1134904"/>
            <a:ext cx="5885257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Conclusion &amp; Future Scope</a:t>
            </a:r>
            <a:endParaRPr lang="en-US" sz="4850" dirty="0"/>
          </a:p>
        </p:txBody>
      </p:sp>
      <p:sp>
        <p:nvSpPr>
          <p:cNvPr id="4" name="Text 2"/>
          <p:cNvSpPr/>
          <p:nvPr/>
        </p:nvSpPr>
        <p:spPr>
          <a:xfrm>
            <a:off x="863798" y="2276356"/>
            <a:ext cx="129028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CMS is a robust, efficient, and user-friendly solution for complaint handling, built with HTML, CSS, and JavaScript. It's a practical, cost-effective prototype for digitizing internal support systems.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3343633"/>
            <a:ext cx="4300895" cy="98726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10615" y="457771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Backend Integration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110615" y="5099660"/>
            <a:ext cx="3807262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For scalability and multi-user access.</a:t>
            </a:r>
            <a:endParaRPr lang="en-US" sz="19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93" y="3343633"/>
            <a:ext cx="4300895" cy="98726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411510" y="457771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Notifications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5411510" y="5111235"/>
            <a:ext cx="3807262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Email/SMS alerts for status updates.</a:t>
            </a:r>
            <a:endParaRPr lang="en-US" sz="19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588" y="3343633"/>
            <a:ext cx="4301014" cy="98726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457771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Analytics Module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9712404" y="5111235"/>
            <a:ext cx="3807381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Visual reports for insights and decision-making.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033C3-5BA0-440A-F377-5F1419F70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D61264F-ED15-4023-59C1-74D2880FAD88}"/>
              </a:ext>
            </a:extLst>
          </p:cNvPr>
          <p:cNvSpPr/>
          <p:nvPr/>
        </p:nvSpPr>
        <p:spPr>
          <a:xfrm>
            <a:off x="863798" y="1292185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0434745-50CA-8D0F-521C-12D8A93A1B36}"/>
              </a:ext>
            </a:extLst>
          </p:cNvPr>
          <p:cNvSpPr/>
          <p:nvPr/>
        </p:nvSpPr>
        <p:spPr>
          <a:xfrm>
            <a:off x="3333509" y="3900668"/>
            <a:ext cx="5456994" cy="1111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96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Thank You 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0837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A42AC-3EA4-F70D-5AD2-A2FFDD823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58E1512-85DA-F645-8BBD-C3C734F2E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CE48F4B-9E2B-84F7-1DB0-5D8B0421C101}"/>
              </a:ext>
            </a:extLst>
          </p:cNvPr>
          <p:cNvSpPr/>
          <p:nvPr/>
        </p:nvSpPr>
        <p:spPr>
          <a:xfrm>
            <a:off x="863798" y="2254274"/>
            <a:ext cx="7416403" cy="154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Complaint Management System</a:t>
            </a:r>
            <a:endParaRPr lang="en-US" sz="48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EC2E410-6321-3D3C-636B-88260CDBF0E7}"/>
              </a:ext>
            </a:extLst>
          </p:cNvPr>
          <p:cNvSpPr/>
          <p:nvPr/>
        </p:nvSpPr>
        <p:spPr>
          <a:xfrm>
            <a:off x="863798" y="4167013"/>
            <a:ext cx="74164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Streamlining IT support and organizational processes through an efficient digital platform.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400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3044142" y="1425298"/>
            <a:ext cx="5553980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Introduction: The Problem</a:t>
            </a:r>
            <a:endParaRPr lang="en-US" sz="4850" dirty="0"/>
          </a:p>
        </p:txBody>
      </p:sp>
      <p:sp>
        <p:nvSpPr>
          <p:cNvPr id="4" name="Text 2"/>
          <p:cNvSpPr/>
          <p:nvPr/>
        </p:nvSpPr>
        <p:spPr>
          <a:xfrm>
            <a:off x="713327" y="2566750"/>
            <a:ext cx="129028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Frequent technical issues in IT organizations lead to disruptions, impacting productivity and employee satisfaction. Manual handling of complaints results in mismanagement, delays, and lack of accountability.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713327" y="4051950"/>
            <a:ext cx="4136350" cy="2272546"/>
          </a:xfrm>
          <a:prstGeom prst="roundRect">
            <a:avLst>
              <a:gd name="adj" fmla="val 6438"/>
            </a:avLst>
          </a:prstGeom>
          <a:solidFill>
            <a:srgbClr val="09151A">
              <a:alpha val="95000"/>
            </a:srgbClr>
          </a:solidFill>
          <a:ln w="30480">
            <a:solidFill>
              <a:srgbClr val="194A9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2847" y="4051950"/>
            <a:ext cx="121920" cy="2272546"/>
          </a:xfrm>
          <a:prstGeom prst="roundRect">
            <a:avLst>
              <a:gd name="adj" fmla="val 85031"/>
            </a:avLst>
          </a:prstGeom>
          <a:solidFill>
            <a:srgbClr val="609DFF"/>
          </a:solidFill>
          <a:ln/>
        </p:spPr>
      </p:sp>
      <p:sp>
        <p:nvSpPr>
          <p:cNvPr id="7" name="Text 5"/>
          <p:cNvSpPr/>
          <p:nvPr/>
        </p:nvSpPr>
        <p:spPr>
          <a:xfrm>
            <a:off x="1082064" y="4329247"/>
            <a:ext cx="3276838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Lack of Centralization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082064" y="4862766"/>
            <a:ext cx="3490317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Complaints are scattered across various channels.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5096494" y="4051950"/>
            <a:ext cx="4136350" cy="2272546"/>
          </a:xfrm>
          <a:prstGeom prst="roundRect">
            <a:avLst>
              <a:gd name="adj" fmla="val 6438"/>
            </a:avLst>
          </a:prstGeom>
          <a:solidFill>
            <a:srgbClr val="09151A">
              <a:alpha val="95000"/>
            </a:srgbClr>
          </a:solidFill>
          <a:ln w="30480">
            <a:solidFill>
              <a:srgbClr val="194A9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66014" y="4051950"/>
            <a:ext cx="121920" cy="2272546"/>
          </a:xfrm>
          <a:prstGeom prst="roundRect">
            <a:avLst>
              <a:gd name="adj" fmla="val 85031"/>
            </a:avLst>
          </a:prstGeom>
          <a:solidFill>
            <a:srgbClr val="609DFF"/>
          </a:solidFill>
          <a:ln/>
        </p:spPr>
      </p:sp>
      <p:sp>
        <p:nvSpPr>
          <p:cNvPr id="11" name="Text 9"/>
          <p:cNvSpPr/>
          <p:nvPr/>
        </p:nvSpPr>
        <p:spPr>
          <a:xfrm>
            <a:off x="5465231" y="432924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No Tracking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5465231" y="4862766"/>
            <a:ext cx="3490317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Users cannot track complaint status; admins struggle to filter.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9479661" y="4027566"/>
            <a:ext cx="4136350" cy="2272546"/>
          </a:xfrm>
          <a:prstGeom prst="roundRect">
            <a:avLst>
              <a:gd name="adj" fmla="val 6438"/>
            </a:avLst>
          </a:prstGeom>
          <a:solidFill>
            <a:srgbClr val="09151A">
              <a:alpha val="95000"/>
            </a:srgbClr>
          </a:solidFill>
          <a:ln w="30480">
            <a:solidFill>
              <a:srgbClr val="194A99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9449181" y="4051950"/>
            <a:ext cx="121920" cy="2272546"/>
          </a:xfrm>
          <a:prstGeom prst="roundRect">
            <a:avLst>
              <a:gd name="adj" fmla="val 85031"/>
            </a:avLst>
          </a:prstGeom>
          <a:solidFill>
            <a:srgbClr val="609DFF"/>
          </a:solidFill>
          <a:ln/>
        </p:spPr>
      </p:sp>
      <p:sp>
        <p:nvSpPr>
          <p:cNvPr id="15" name="Text 13"/>
          <p:cNvSpPr/>
          <p:nvPr/>
        </p:nvSpPr>
        <p:spPr>
          <a:xfrm>
            <a:off x="9848398" y="4329247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Inefficiency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9848398" y="4862766"/>
            <a:ext cx="3490317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Complaints are overlooked, misprioritized, or resolved slowly.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46025" y="885230"/>
            <a:ext cx="907455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Project Overview: CMS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3798" y="2026682"/>
            <a:ext cx="12539686" cy="15792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The Complaint Management System (CMS) is a web-based, single-page application developed with HTML, CSS, and JavaScript. It replaces manual processes with a modern digital interface for complaint submission and handling.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878066" y="4114800"/>
            <a:ext cx="2070378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User-Friendly</a:t>
            </a:r>
            <a:endParaRPr lang="en-US" sz="2400" b="1" dirty="0"/>
          </a:p>
        </p:txBody>
      </p:sp>
      <p:sp>
        <p:nvSpPr>
          <p:cNvPr id="6" name="Text 3"/>
          <p:cNvSpPr/>
          <p:nvPr/>
        </p:nvSpPr>
        <p:spPr>
          <a:xfrm>
            <a:off x="1905519" y="4762738"/>
            <a:ext cx="2070378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Dynamic forms with validation and tooltips.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5569583" y="4130397"/>
            <a:ext cx="2070378" cy="771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Admin</a:t>
            </a:r>
            <a:r>
              <a:rPr lang="en-US" sz="24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</a:t>
            </a:r>
            <a:r>
              <a:rPr lang="en-US" sz="2400" b="1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Efficiency</a:t>
            </a:r>
            <a:endParaRPr lang="en-US" sz="2400" b="1" dirty="0"/>
          </a:p>
        </p:txBody>
      </p:sp>
      <p:sp>
        <p:nvSpPr>
          <p:cNvPr id="8" name="Text 5"/>
          <p:cNvSpPr/>
          <p:nvPr/>
        </p:nvSpPr>
        <p:spPr>
          <a:xfrm>
            <a:off x="5569583" y="5148263"/>
            <a:ext cx="2070378" cy="1974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Dashboard for real-time complaint overview and management.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9326244" y="4130397"/>
            <a:ext cx="2070378" cy="771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Frontend-Based</a:t>
            </a:r>
            <a:endParaRPr lang="en-US" sz="2400" b="1" dirty="0"/>
          </a:p>
        </p:txBody>
      </p:sp>
      <p:sp>
        <p:nvSpPr>
          <p:cNvPr id="10" name="Text 7"/>
          <p:cNvSpPr/>
          <p:nvPr/>
        </p:nvSpPr>
        <p:spPr>
          <a:xfrm>
            <a:off x="9326244" y="5148263"/>
            <a:ext cx="2070378" cy="1974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Simulates real-world functionality without backend or database.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4986" y="513755"/>
            <a:ext cx="5567423" cy="583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Functionalities</a:t>
            </a:r>
            <a:endParaRPr lang="en-US" sz="3650" dirty="0"/>
          </a:p>
        </p:txBody>
      </p:sp>
      <p:sp>
        <p:nvSpPr>
          <p:cNvPr id="3" name="Shape 1"/>
          <p:cNvSpPr/>
          <p:nvPr/>
        </p:nvSpPr>
        <p:spPr>
          <a:xfrm>
            <a:off x="653891" y="1751290"/>
            <a:ext cx="6567845" cy="1678424"/>
          </a:xfrm>
          <a:prstGeom prst="roundRect">
            <a:avLst>
              <a:gd name="adj" fmla="val 6538"/>
            </a:avLst>
          </a:prstGeom>
          <a:solidFill>
            <a:srgbClr val="09151A">
              <a:alpha val="95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653891" y="1728430"/>
            <a:ext cx="6567845" cy="91440"/>
          </a:xfrm>
          <a:prstGeom prst="roundRect">
            <a:avLst>
              <a:gd name="adj" fmla="val 85817"/>
            </a:avLst>
          </a:prstGeom>
          <a:solidFill>
            <a:srgbClr val="609DFF"/>
          </a:solidFill>
          <a:ln/>
        </p:spPr>
      </p:sp>
      <p:sp>
        <p:nvSpPr>
          <p:cNvPr id="7" name="Text 4"/>
          <p:cNvSpPr/>
          <p:nvPr/>
        </p:nvSpPr>
        <p:spPr>
          <a:xfrm>
            <a:off x="863560" y="2218373"/>
            <a:ext cx="233541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Dashboard Overview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863560" y="2622352"/>
            <a:ext cx="6148507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Visual statistics for Pending, In-Progress, Resolved, and Total complaints.</a:t>
            </a:r>
            <a:endParaRPr lang="en-US" sz="1450" dirty="0"/>
          </a:p>
        </p:txBody>
      </p:sp>
      <p:sp>
        <p:nvSpPr>
          <p:cNvPr id="9" name="Shape 6"/>
          <p:cNvSpPr/>
          <p:nvPr/>
        </p:nvSpPr>
        <p:spPr>
          <a:xfrm>
            <a:off x="7408545" y="1751290"/>
            <a:ext cx="6567964" cy="1678424"/>
          </a:xfrm>
          <a:prstGeom prst="roundRect">
            <a:avLst>
              <a:gd name="adj" fmla="val 6538"/>
            </a:avLst>
          </a:prstGeom>
          <a:solidFill>
            <a:srgbClr val="09151A">
              <a:alpha val="95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7408545" y="1728430"/>
            <a:ext cx="6567964" cy="91440"/>
          </a:xfrm>
          <a:prstGeom prst="roundRect">
            <a:avLst>
              <a:gd name="adj" fmla="val 85817"/>
            </a:avLst>
          </a:prstGeom>
          <a:solidFill>
            <a:srgbClr val="609DFF"/>
          </a:solidFill>
          <a:ln/>
        </p:spPr>
      </p:sp>
      <p:sp>
        <p:nvSpPr>
          <p:cNvPr id="13" name="Text 9"/>
          <p:cNvSpPr/>
          <p:nvPr/>
        </p:nvSpPr>
        <p:spPr>
          <a:xfrm>
            <a:off x="7618214" y="2218373"/>
            <a:ext cx="2385655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New Complaint Form</a:t>
            </a:r>
            <a:endParaRPr lang="en-US" sz="1800" dirty="0"/>
          </a:p>
        </p:txBody>
      </p:sp>
      <p:sp>
        <p:nvSpPr>
          <p:cNvPr id="14" name="Text 10"/>
          <p:cNvSpPr/>
          <p:nvPr/>
        </p:nvSpPr>
        <p:spPr>
          <a:xfrm>
            <a:off x="7618214" y="2622352"/>
            <a:ext cx="6148626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Form with validation, tooltips, and real-time character count.</a:t>
            </a:r>
            <a:endParaRPr lang="en-US" sz="1450" dirty="0"/>
          </a:p>
        </p:txBody>
      </p:sp>
      <p:sp>
        <p:nvSpPr>
          <p:cNvPr id="15" name="Shape 11"/>
          <p:cNvSpPr/>
          <p:nvPr/>
        </p:nvSpPr>
        <p:spPr>
          <a:xfrm>
            <a:off x="653891" y="3896678"/>
            <a:ext cx="6567845" cy="1678424"/>
          </a:xfrm>
          <a:prstGeom prst="roundRect">
            <a:avLst>
              <a:gd name="adj" fmla="val 6538"/>
            </a:avLst>
          </a:prstGeom>
          <a:solidFill>
            <a:srgbClr val="09151A">
              <a:alpha val="95000"/>
            </a:srgbClr>
          </a:solidFill>
          <a:ln/>
        </p:spPr>
      </p:sp>
      <p:sp>
        <p:nvSpPr>
          <p:cNvPr id="16" name="Shape 12"/>
          <p:cNvSpPr/>
          <p:nvPr/>
        </p:nvSpPr>
        <p:spPr>
          <a:xfrm>
            <a:off x="653891" y="3873818"/>
            <a:ext cx="6567845" cy="91440"/>
          </a:xfrm>
          <a:prstGeom prst="roundRect">
            <a:avLst>
              <a:gd name="adj" fmla="val 85817"/>
            </a:avLst>
          </a:prstGeom>
          <a:solidFill>
            <a:srgbClr val="609DFF"/>
          </a:solidFill>
          <a:ln/>
        </p:spPr>
      </p:sp>
      <p:sp>
        <p:nvSpPr>
          <p:cNvPr id="19" name="Text 14"/>
          <p:cNvSpPr/>
          <p:nvPr/>
        </p:nvSpPr>
        <p:spPr>
          <a:xfrm>
            <a:off x="863560" y="4363760"/>
            <a:ext cx="233541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PDF Export</a:t>
            </a:r>
            <a:endParaRPr lang="en-US" sz="1800" dirty="0"/>
          </a:p>
        </p:txBody>
      </p:sp>
      <p:sp>
        <p:nvSpPr>
          <p:cNvPr id="20" name="Text 15"/>
          <p:cNvSpPr/>
          <p:nvPr/>
        </p:nvSpPr>
        <p:spPr>
          <a:xfrm>
            <a:off x="863560" y="4767739"/>
            <a:ext cx="6148507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Automatic generation of a complaint receipt in PDF format using jsPDF.</a:t>
            </a:r>
            <a:endParaRPr lang="en-US" sz="1450" dirty="0"/>
          </a:p>
        </p:txBody>
      </p:sp>
      <p:sp>
        <p:nvSpPr>
          <p:cNvPr id="21" name="Shape 16"/>
          <p:cNvSpPr/>
          <p:nvPr/>
        </p:nvSpPr>
        <p:spPr>
          <a:xfrm>
            <a:off x="7408545" y="3896678"/>
            <a:ext cx="6567964" cy="1678424"/>
          </a:xfrm>
          <a:prstGeom prst="roundRect">
            <a:avLst>
              <a:gd name="adj" fmla="val 6538"/>
            </a:avLst>
          </a:prstGeom>
          <a:solidFill>
            <a:srgbClr val="09151A">
              <a:alpha val="95000"/>
            </a:srgbClr>
          </a:solidFill>
          <a:ln/>
        </p:spPr>
      </p:sp>
      <p:sp>
        <p:nvSpPr>
          <p:cNvPr id="22" name="Shape 17"/>
          <p:cNvSpPr/>
          <p:nvPr/>
        </p:nvSpPr>
        <p:spPr>
          <a:xfrm>
            <a:off x="7408545" y="3873818"/>
            <a:ext cx="6567964" cy="91440"/>
          </a:xfrm>
          <a:prstGeom prst="roundRect">
            <a:avLst>
              <a:gd name="adj" fmla="val 85817"/>
            </a:avLst>
          </a:prstGeom>
          <a:solidFill>
            <a:srgbClr val="609DFF"/>
          </a:solidFill>
          <a:ln/>
        </p:spPr>
      </p:sp>
      <p:sp>
        <p:nvSpPr>
          <p:cNvPr id="25" name="Text 19"/>
          <p:cNvSpPr/>
          <p:nvPr/>
        </p:nvSpPr>
        <p:spPr>
          <a:xfrm>
            <a:off x="7618214" y="4363760"/>
            <a:ext cx="233541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Admin Login Panel</a:t>
            </a:r>
            <a:endParaRPr lang="en-US" sz="1800" dirty="0"/>
          </a:p>
        </p:txBody>
      </p:sp>
      <p:sp>
        <p:nvSpPr>
          <p:cNvPr id="26" name="Text 20"/>
          <p:cNvSpPr/>
          <p:nvPr/>
        </p:nvSpPr>
        <p:spPr>
          <a:xfrm>
            <a:off x="7618214" y="4767739"/>
            <a:ext cx="6148626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Secure login for admin users to manage complaints and admin users.</a:t>
            </a:r>
            <a:endParaRPr lang="en-US" sz="1450" dirty="0"/>
          </a:p>
        </p:txBody>
      </p:sp>
      <p:sp>
        <p:nvSpPr>
          <p:cNvPr id="27" name="Shape 21"/>
          <p:cNvSpPr/>
          <p:nvPr/>
        </p:nvSpPr>
        <p:spPr>
          <a:xfrm>
            <a:off x="653891" y="6042065"/>
            <a:ext cx="6567845" cy="1678424"/>
          </a:xfrm>
          <a:prstGeom prst="roundRect">
            <a:avLst>
              <a:gd name="adj" fmla="val 6538"/>
            </a:avLst>
          </a:prstGeom>
          <a:solidFill>
            <a:srgbClr val="09151A">
              <a:alpha val="95000"/>
            </a:srgbClr>
          </a:solidFill>
          <a:ln/>
        </p:spPr>
      </p:sp>
      <p:sp>
        <p:nvSpPr>
          <p:cNvPr id="28" name="Shape 22"/>
          <p:cNvSpPr/>
          <p:nvPr/>
        </p:nvSpPr>
        <p:spPr>
          <a:xfrm>
            <a:off x="653891" y="6019205"/>
            <a:ext cx="6567845" cy="91440"/>
          </a:xfrm>
          <a:prstGeom prst="roundRect">
            <a:avLst>
              <a:gd name="adj" fmla="val 85817"/>
            </a:avLst>
          </a:prstGeom>
          <a:solidFill>
            <a:srgbClr val="609DFF"/>
          </a:solidFill>
          <a:ln/>
        </p:spPr>
      </p:sp>
      <p:sp>
        <p:nvSpPr>
          <p:cNvPr id="31" name="Text 24"/>
          <p:cNvSpPr/>
          <p:nvPr/>
        </p:nvSpPr>
        <p:spPr>
          <a:xfrm>
            <a:off x="863560" y="6509147"/>
            <a:ext cx="233541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Filter Options</a:t>
            </a:r>
            <a:endParaRPr lang="en-US" sz="1800" dirty="0"/>
          </a:p>
        </p:txBody>
      </p:sp>
      <p:sp>
        <p:nvSpPr>
          <p:cNvPr id="32" name="Text 25"/>
          <p:cNvSpPr/>
          <p:nvPr/>
        </p:nvSpPr>
        <p:spPr>
          <a:xfrm>
            <a:off x="863560" y="6913126"/>
            <a:ext cx="6148507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Ability to filter complaints based on status and issue type.</a:t>
            </a:r>
            <a:endParaRPr lang="en-US" sz="1450" dirty="0"/>
          </a:p>
        </p:txBody>
      </p:sp>
      <p:sp>
        <p:nvSpPr>
          <p:cNvPr id="33" name="Shape 26"/>
          <p:cNvSpPr/>
          <p:nvPr/>
        </p:nvSpPr>
        <p:spPr>
          <a:xfrm>
            <a:off x="7408545" y="6042065"/>
            <a:ext cx="6567964" cy="1678424"/>
          </a:xfrm>
          <a:prstGeom prst="roundRect">
            <a:avLst>
              <a:gd name="adj" fmla="val 6538"/>
            </a:avLst>
          </a:prstGeom>
          <a:solidFill>
            <a:srgbClr val="09151A">
              <a:alpha val="95000"/>
            </a:srgbClr>
          </a:solidFill>
          <a:ln/>
        </p:spPr>
      </p:sp>
      <p:sp>
        <p:nvSpPr>
          <p:cNvPr id="34" name="Shape 27"/>
          <p:cNvSpPr/>
          <p:nvPr/>
        </p:nvSpPr>
        <p:spPr>
          <a:xfrm>
            <a:off x="7408545" y="6019205"/>
            <a:ext cx="6567964" cy="91440"/>
          </a:xfrm>
          <a:prstGeom prst="roundRect">
            <a:avLst>
              <a:gd name="adj" fmla="val 85817"/>
            </a:avLst>
          </a:prstGeom>
          <a:solidFill>
            <a:srgbClr val="609DFF"/>
          </a:solidFill>
          <a:ln/>
        </p:spPr>
      </p:sp>
      <p:sp>
        <p:nvSpPr>
          <p:cNvPr id="37" name="Text 29"/>
          <p:cNvSpPr/>
          <p:nvPr/>
        </p:nvSpPr>
        <p:spPr>
          <a:xfrm>
            <a:off x="7618214" y="6509147"/>
            <a:ext cx="233541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Responsive Design</a:t>
            </a:r>
            <a:endParaRPr lang="en-US" sz="1800" dirty="0"/>
          </a:p>
        </p:txBody>
      </p:sp>
      <p:sp>
        <p:nvSpPr>
          <p:cNvPr id="38" name="Text 30"/>
          <p:cNvSpPr/>
          <p:nvPr/>
        </p:nvSpPr>
        <p:spPr>
          <a:xfrm>
            <a:off x="7618214" y="6913126"/>
            <a:ext cx="6148626" cy="597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Fully responsive layout suitable for desktops, tablets, and smartphones.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47915" y="826770"/>
            <a:ext cx="6825853" cy="728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00"/>
              </a:lnSpc>
              <a:buNone/>
            </a:pPr>
            <a:r>
              <a:rPr lang="en-US" sz="45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Technical Specifications</a:t>
            </a:r>
            <a:endParaRPr lang="en-US" sz="4550" dirty="0"/>
          </a:p>
        </p:txBody>
      </p:sp>
      <p:sp>
        <p:nvSpPr>
          <p:cNvPr id="4" name="Text 1"/>
          <p:cNvSpPr/>
          <p:nvPr/>
        </p:nvSpPr>
        <p:spPr>
          <a:xfrm>
            <a:off x="2575645" y="2138482"/>
            <a:ext cx="3471267" cy="437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Hardware</a:t>
            </a:r>
            <a:endParaRPr lang="en-US" sz="2750" dirty="0"/>
          </a:p>
        </p:txBody>
      </p:sp>
      <p:sp>
        <p:nvSpPr>
          <p:cNvPr id="5" name="Text 2"/>
          <p:cNvSpPr/>
          <p:nvPr/>
        </p:nvSpPr>
        <p:spPr>
          <a:xfrm>
            <a:off x="2575645" y="2808803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Processor: Intel Core i3 or higher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2575645" y="3636645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RAM: 4 GB (8 GB recommended)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2575645" y="4464487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Hard Disk: 500 MB free space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2575645" y="5292328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Display: 1024x768 pixels minimum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2575645" y="6120170"/>
            <a:ext cx="3471267" cy="373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Input: Keyboard and mouse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2575645" y="6574869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Internet: One-time for external resources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7885051" y="2138482"/>
            <a:ext cx="3471267" cy="437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Software</a:t>
            </a:r>
            <a:endParaRPr lang="en-US" sz="2750" dirty="0"/>
          </a:p>
        </p:txBody>
      </p:sp>
      <p:sp>
        <p:nvSpPr>
          <p:cNvPr id="12" name="Text 9"/>
          <p:cNvSpPr/>
          <p:nvPr/>
        </p:nvSpPr>
        <p:spPr>
          <a:xfrm>
            <a:off x="7885051" y="2808803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Frontend: HTML5, CSS3, JavaScript (ES6)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7885051" y="3636645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Libraries: Font Awesome, Google Fonts, jsPDF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7885051" y="4464487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Storage: localStorage (Web Storage API)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7885051" y="5292328"/>
            <a:ext cx="3471267" cy="1119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Environment: Browser-based (Chrome recommended)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7885051" y="6493312"/>
            <a:ext cx="3471267" cy="7462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Editor: Visual Studio Code (preferred)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7" y="551854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097439" y="1184195"/>
            <a:ext cx="6308202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About Coders Hire</a:t>
            </a:r>
            <a:endParaRPr lang="en-US" sz="4850" dirty="0"/>
          </a:p>
        </p:txBody>
      </p:sp>
      <p:sp>
        <p:nvSpPr>
          <p:cNvPr id="4" name="Text 2"/>
          <p:cNvSpPr/>
          <p:nvPr/>
        </p:nvSpPr>
        <p:spPr>
          <a:xfrm>
            <a:off x="863797" y="2325647"/>
            <a:ext cx="12902803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Coders Hire is a technology-driven IT solutions company specializing in smart, efficient, and scalable digital systems. The CMS project is an internal initiative to improve IT support efficiency.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7" y="3392924"/>
            <a:ext cx="616982" cy="6169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3797" y="431839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Innovation-Driven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863797" y="4851915"/>
            <a:ext cx="4095274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Encourages new ideas and prototyping solutions.</a:t>
            </a:r>
            <a:endParaRPr lang="en-US" sz="19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562" y="3392924"/>
            <a:ext cx="616982" cy="6169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7562" y="4318396"/>
            <a:ext cx="3111698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Collaborative Culture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5267562" y="4851915"/>
            <a:ext cx="4095274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Promotes creativity, responsibility, and continuous learning.</a:t>
            </a:r>
            <a:endParaRPr lang="en-US" sz="19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1327" y="3392924"/>
            <a:ext cx="616982" cy="6169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71327" y="4318396"/>
            <a:ext cx="3085386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Agile Methodologies</a:t>
            </a:r>
            <a:endParaRPr lang="en-US" sz="2400" dirty="0"/>
          </a:p>
        </p:txBody>
      </p:sp>
      <p:sp>
        <p:nvSpPr>
          <p:cNvPr id="13" name="Text 8"/>
          <p:cNvSpPr/>
          <p:nvPr/>
        </p:nvSpPr>
        <p:spPr>
          <a:xfrm>
            <a:off x="9671327" y="4851915"/>
            <a:ext cx="4095274" cy="789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Follows agile development principles and flexible work.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75504" y="720315"/>
            <a:ext cx="11354764" cy="743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                    System Comparison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2801073" y="2059053"/>
            <a:ext cx="4051139" cy="8924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Existing System Limitations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2557588" y="3189552"/>
            <a:ext cx="3448764" cy="76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Scattered complaints (emails, verbal)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2557588" y="4034300"/>
            <a:ext cx="3448764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No tracking or analytics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2557588" y="4498287"/>
            <a:ext cx="3448764" cy="76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Manual prioritization and escalation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2557588" y="5343035"/>
            <a:ext cx="3448764" cy="76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Time-consuming resolution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2557588" y="6187784"/>
            <a:ext cx="3448764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Lack of accountability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7766616" y="2059053"/>
            <a:ext cx="3761280" cy="8924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Proposed System Benefits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7589944" y="3189552"/>
            <a:ext cx="3448764" cy="76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Structured, formalized handling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7589944" y="4034300"/>
            <a:ext cx="3448764" cy="76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Transparent workflow with accountability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7589944" y="4879049"/>
            <a:ext cx="3448764" cy="76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Improved admin response time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7589944" y="5723797"/>
            <a:ext cx="3448764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Easy user status tracking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7589944" y="6187784"/>
            <a:ext cx="3448764" cy="7615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Digital records, paperless workflow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30555" y="561022"/>
            <a:ext cx="4504134" cy="562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Feasibility Study</a:t>
            </a:r>
            <a:endParaRPr lang="en-US" sz="3500" dirty="0"/>
          </a:p>
        </p:txBody>
      </p:sp>
      <p:sp>
        <p:nvSpPr>
          <p:cNvPr id="4" name="Shape 2"/>
          <p:cNvSpPr/>
          <p:nvPr/>
        </p:nvSpPr>
        <p:spPr>
          <a:xfrm>
            <a:off x="630555" y="1394103"/>
            <a:ext cx="720566" cy="1080968"/>
          </a:xfrm>
          <a:prstGeom prst="roundRect">
            <a:avLst>
              <a:gd name="adj" fmla="val 36005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02" y="1765697"/>
            <a:ext cx="270153" cy="3377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31263" y="1574244"/>
            <a:ext cx="225206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Technical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531263" y="1963817"/>
            <a:ext cx="12468582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Client-side, browser-compatible, no server needed.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630555" y="2610088"/>
            <a:ext cx="720566" cy="1080968"/>
          </a:xfrm>
          <a:prstGeom prst="roundRect">
            <a:avLst>
              <a:gd name="adj" fmla="val 36005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02" y="2981682"/>
            <a:ext cx="270153" cy="33778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531263" y="2790230"/>
            <a:ext cx="225206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Operational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531263" y="3179802"/>
            <a:ext cx="12468582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Intuitive, simple to use for users and admins.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630555" y="3826073"/>
            <a:ext cx="720566" cy="1080968"/>
          </a:xfrm>
          <a:prstGeom prst="roundRect">
            <a:avLst>
              <a:gd name="adj" fmla="val 36005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702" y="4197667"/>
            <a:ext cx="270153" cy="33778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531263" y="4006215"/>
            <a:ext cx="225206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Economic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1531263" y="4395787"/>
            <a:ext cx="12468582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No licenses, minimal development cost, saves labor.</a:t>
            </a:r>
            <a:endParaRPr lang="en-US" sz="1400" dirty="0"/>
          </a:p>
        </p:txBody>
      </p:sp>
      <p:sp>
        <p:nvSpPr>
          <p:cNvPr id="16" name="Shape 11"/>
          <p:cNvSpPr/>
          <p:nvPr/>
        </p:nvSpPr>
        <p:spPr>
          <a:xfrm>
            <a:off x="630555" y="5042059"/>
            <a:ext cx="720566" cy="1080968"/>
          </a:xfrm>
          <a:prstGeom prst="roundRect">
            <a:avLst>
              <a:gd name="adj" fmla="val 36005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02" y="5413653"/>
            <a:ext cx="270153" cy="33778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531263" y="5222200"/>
            <a:ext cx="225206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Legal &amp; Security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1531263" y="5611773"/>
            <a:ext cx="12468582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Local data storage, no third-party sharing.</a:t>
            </a:r>
            <a:endParaRPr lang="en-US" sz="1400" dirty="0"/>
          </a:p>
        </p:txBody>
      </p:sp>
      <p:sp>
        <p:nvSpPr>
          <p:cNvPr id="20" name="Shape 14"/>
          <p:cNvSpPr/>
          <p:nvPr/>
        </p:nvSpPr>
        <p:spPr>
          <a:xfrm>
            <a:off x="630555" y="6258044"/>
            <a:ext cx="720566" cy="1080968"/>
          </a:xfrm>
          <a:prstGeom prst="roundRect">
            <a:avLst>
              <a:gd name="adj" fmla="val 36005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702" y="6629638"/>
            <a:ext cx="270153" cy="33778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531263" y="6438186"/>
            <a:ext cx="225206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Environmental</a:t>
            </a:r>
            <a:endParaRPr lang="en-US" sz="1750" dirty="0"/>
          </a:p>
        </p:txBody>
      </p:sp>
      <p:sp>
        <p:nvSpPr>
          <p:cNvPr id="23" name="Text 16"/>
          <p:cNvSpPr/>
          <p:nvPr/>
        </p:nvSpPr>
        <p:spPr>
          <a:xfrm>
            <a:off x="1531263" y="6827758"/>
            <a:ext cx="12468582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Promotes paperless workflow, reduces physical storage.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30</TotalTime>
  <Words>650</Words>
  <Application>Microsoft Office PowerPoint</Application>
  <PresentationFormat>Custom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Corbel</vt:lpstr>
      <vt:lpstr>Arial</vt:lpstr>
      <vt:lpstr>Times New Roman</vt:lpstr>
      <vt:lpstr>Merriweather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Yashasvi Grover</cp:lastModifiedBy>
  <cp:revision>2</cp:revision>
  <dcterms:created xsi:type="dcterms:W3CDTF">2025-08-04T15:27:59Z</dcterms:created>
  <dcterms:modified xsi:type="dcterms:W3CDTF">2025-08-27T13:34:53Z</dcterms:modified>
</cp:coreProperties>
</file>