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81" r:id="rId3"/>
    <p:sldId id="282" r:id="rId4"/>
    <p:sldId id="284" r:id="rId5"/>
    <p:sldId id="283" r:id="rId6"/>
    <p:sldId id="286" r:id="rId7"/>
    <p:sldId id="285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8E1DA-9DFB-6240-9EA3-93C483F6996D}" v="1" dt="2019-11-29T01:17:11.05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handoutMaster" Target="handoutMasters/handoutMaster1.xml" Id="rId10" /><Relationship Type="http://schemas.openxmlformats.org/officeDocument/2006/relationships/slide" Target="slides/slide3.xml" Id="rId4" /><Relationship Type="http://schemas.openxmlformats.org/officeDocument/2006/relationships/notesMaster" Target="notesMasters/notesMaster1.xml" Id="rId9" /><Relationship Type="http://schemas.openxmlformats.org/officeDocument/2006/relationships/tableStyles" Target="tableStyles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11월 29일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11월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11월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11월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11월 29일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11월 29일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11월 29일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11월 29일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11월 29일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11월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 </a:t>
            </a:r>
            <a:r>
              <a:rPr lang="ko-KR" altLang="en-US" dirty="0"/>
              <a:t>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</a:t>
            </a:r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Web MVC</a:t>
            </a:r>
            <a:r>
              <a:rPr lang="ko-KR" altLang="en-US" dirty="0"/>
              <a:t>는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기반으로 만들어진 웹 프레임워크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공식 이름은 </a:t>
            </a:r>
            <a:r>
              <a:rPr lang="en-US" altLang="ko-KR" dirty="0"/>
              <a:t>Spring Web MVC</a:t>
            </a:r>
            <a:r>
              <a:rPr lang="ko-KR" altLang="en-US" dirty="0"/>
              <a:t>이지만</a:t>
            </a:r>
            <a:r>
              <a:rPr lang="en-US" altLang="ko-KR" dirty="0"/>
              <a:t> Spring MVC</a:t>
            </a:r>
            <a:r>
              <a:rPr lang="ko-KR" altLang="en-US" dirty="0"/>
              <a:t>라는 이름으로 더 많이 부릅니다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 에는 웹 애플리케이션 개발을 위한 다양한 라이브러리가 포함되어 있으며 이를 통해 반복적인 작업을 상당히 줄일 수 있어 프로젝트 수행의 생산성 및 유지 보수성을 </a:t>
            </a:r>
            <a:r>
              <a:rPr lang="ko-KR" altLang="en-US" dirty="0" err="1"/>
              <a:t>높힐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</a:t>
            </a:r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Framework</a:t>
            </a:r>
            <a:r>
              <a:rPr lang="ko-KR" altLang="en-US" dirty="0"/>
              <a:t>에서 제공되는 다양한 기능을 모두 사용할 수 있으며 웹 애플리케이션 개발을 위한 기능들을 포함하고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본 과정에서는 </a:t>
            </a:r>
            <a:r>
              <a:rPr lang="en-US" altLang="ko-KR" dirty="0"/>
              <a:t>Spring Framework 5 </a:t>
            </a:r>
            <a:r>
              <a:rPr lang="ko-KR" altLang="en-US" dirty="0"/>
              <a:t>버전을 통해 설명하고 있으며 모든 예제는 </a:t>
            </a:r>
            <a:r>
              <a:rPr lang="en-US" altLang="ko-KR" dirty="0"/>
              <a:t>4 </a:t>
            </a:r>
            <a:r>
              <a:rPr lang="ko-KR" altLang="en-US" dirty="0"/>
              <a:t>버전에서 테스트를 완료하였습니다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 개발 방식은 </a:t>
            </a:r>
            <a:r>
              <a:rPr lang="en-US" altLang="ko-KR" dirty="0" err="1"/>
              <a:t>SpringFramework</a:t>
            </a:r>
            <a:r>
              <a:rPr lang="ko-KR" altLang="en-US" dirty="0"/>
              <a:t> 와 동일하게 </a:t>
            </a:r>
            <a:r>
              <a:rPr lang="en-US" altLang="ko-KR" dirty="0"/>
              <a:t>XML</a:t>
            </a:r>
            <a:r>
              <a:rPr lang="ko-KR" altLang="en-US" dirty="0"/>
              <a:t>을 이용한 방법과 자바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이용하는 방법을 제공합니다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SpringFramework</a:t>
            </a:r>
            <a:r>
              <a:rPr lang="ko-KR" altLang="en-US" dirty="0"/>
              <a:t>에 살펴봤던 내용은 모두 자바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이용하는 방법을 사용할 것이며 </a:t>
            </a:r>
            <a:r>
              <a:rPr lang="en-US" altLang="ko-KR" dirty="0"/>
              <a:t>Spring MVC</a:t>
            </a:r>
            <a:r>
              <a:rPr lang="ko-KR" altLang="en-US" dirty="0"/>
              <a:t>에 관련된 내용면 </a:t>
            </a:r>
            <a:r>
              <a:rPr lang="en-US" altLang="ko-KR" dirty="0"/>
              <a:t>XML, </a:t>
            </a:r>
            <a:r>
              <a:rPr lang="ko-KR" altLang="en-US" dirty="0"/>
              <a:t>자바 </a:t>
            </a:r>
            <a:r>
              <a:rPr lang="ko-KR" altLang="en-US" dirty="0" err="1"/>
              <a:t>어노테이션</a:t>
            </a:r>
            <a:r>
              <a:rPr lang="ko-KR" altLang="en-US" dirty="0"/>
              <a:t> 두 가지 모두 살펴보도록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8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본 과정은 다음 과정을 먼저 학습해야 학습이 가능합니다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Servlet/JSP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Framework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HTML, CSS, JavaScript, jQuery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Oracle Database</a:t>
            </a:r>
          </a:p>
        </p:txBody>
      </p:sp>
    </p:spTree>
    <p:extLst>
      <p:ext uri="{BB962C8B-B14F-4D97-AF65-F5344CB8AC3E}">
        <p14:creationId xmlns:p14="http://schemas.microsoft.com/office/powerpoint/2010/main" val="31451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본 과정은 </a:t>
            </a:r>
            <a:r>
              <a:rPr lang="en-US" altLang="ko-KR" dirty="0"/>
              <a:t>Windows 10 </a:t>
            </a:r>
            <a:r>
              <a:rPr lang="ko-KR" altLang="en-US" dirty="0"/>
              <a:t>버전을 기반으로 수업을 진행합니다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타 </a:t>
            </a:r>
            <a:r>
              <a:rPr lang="en-US" altLang="ko-KR" dirty="0"/>
              <a:t>OS</a:t>
            </a:r>
            <a:r>
              <a:rPr lang="ko-KR" altLang="en-US" dirty="0"/>
              <a:t>의 경우는 따로 소개하지 않습니다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타 </a:t>
            </a:r>
            <a:r>
              <a:rPr lang="en-US" altLang="ko-KR" dirty="0"/>
              <a:t>OS</a:t>
            </a:r>
            <a:r>
              <a:rPr lang="ko-KR" altLang="en-US" dirty="0"/>
              <a:t>의 경우 개발환경 구축이 크게 </a:t>
            </a:r>
            <a:r>
              <a:rPr lang="ko-KR" altLang="en-US"/>
              <a:t>다르지 않습니다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27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</a:t>
            </a:r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Framework</a:t>
            </a:r>
            <a:r>
              <a:rPr lang="ko-KR" altLang="en-US" dirty="0"/>
              <a:t>에 웹 개발을 할 수 있는 라이브러리를 포함한 프레임워크 입니다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본 과정은 </a:t>
            </a:r>
            <a:r>
              <a:rPr lang="en-US" altLang="ko-KR" dirty="0"/>
              <a:t>Spring Framework 5.0</a:t>
            </a:r>
            <a:r>
              <a:rPr lang="ko-KR" altLang="en-US" dirty="0"/>
              <a:t>을 기반으로 되어 있으며 모든 예제는 </a:t>
            </a:r>
            <a:r>
              <a:rPr lang="en-US" altLang="ko-KR" dirty="0"/>
              <a:t>Spring Framework 4</a:t>
            </a:r>
            <a:r>
              <a:rPr lang="ko-KR" altLang="en-US" dirty="0"/>
              <a:t>에서 테스트 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200</TotalTime>
  <Words>235</Words>
  <Application>Microsoft Macintosh PowerPoint</Application>
  <PresentationFormat>와이드스크린</PresentationFormat>
  <Paragraphs>27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다이아몬드 눈금 16x9</vt:lpstr>
      <vt:lpstr>Spring MVC</vt:lpstr>
      <vt:lpstr>Spring Web MVC</vt:lpstr>
      <vt:lpstr>Spring Web MVC</vt:lpstr>
      <vt:lpstr>개발 방식</vt:lpstr>
      <vt:lpstr>선수 과정</vt:lpstr>
      <vt:lpstr>강의 소개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94</cp:revision>
  <dcterms:created xsi:type="dcterms:W3CDTF">2018-05-11T05:26:24Z</dcterms:created>
  <dcterms:modified xsi:type="dcterms:W3CDTF">2019-11-29T01:18:43Z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