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2" r:id="rId3"/>
    <p:sldId id="287" r:id="rId4"/>
    <p:sldId id="302" r:id="rId5"/>
    <p:sldId id="303" r:id="rId6"/>
    <p:sldId id="304" r:id="rId7"/>
    <p:sldId id="288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Mapping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Servlet/JSP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사용자가 서버에 접속해서 서비스를 받기 위해 입력하는 주소를 </a:t>
            </a:r>
            <a:r>
              <a:rPr lang="en-US" altLang="ko-KR" dirty="0"/>
              <a:t>URL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URL</a:t>
            </a:r>
            <a:r>
              <a:rPr lang="ko-KR" altLang="en-US" dirty="0"/>
              <a:t> 주소는 여러 의미를 가지고 있는 값들로 구성됩니다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프로토콜</a:t>
            </a:r>
            <a:r>
              <a:rPr lang="en-US" altLang="ko-KR" dirty="0"/>
              <a:t>://</a:t>
            </a:r>
            <a:r>
              <a:rPr lang="ko-KR" altLang="en-US" dirty="0" err="1"/>
              <a:t>도메인주소</a:t>
            </a:r>
            <a:r>
              <a:rPr lang="en-US" altLang="ko-KR" dirty="0"/>
              <a:t>(IP):</a:t>
            </a:r>
            <a:r>
              <a:rPr lang="ko-KR" altLang="en-US" dirty="0"/>
              <a:t>포트번호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r>
              <a:rPr lang="en-US" altLang="ko-KR" dirty="0"/>
              <a:t>1/</a:t>
            </a:r>
            <a:r>
              <a:rPr lang="ko-KR" altLang="en-US" dirty="0"/>
              <a:t>경로</a:t>
            </a:r>
            <a:r>
              <a:rPr lang="en-US" altLang="ko-KR" dirty="0"/>
              <a:t>2/</a:t>
            </a:r>
            <a:r>
              <a:rPr lang="ko-KR" altLang="en-US" dirty="0"/>
              <a:t>경로</a:t>
            </a:r>
            <a:r>
              <a:rPr lang="en-US" altLang="ko-KR" dirty="0"/>
              <a:t>3/….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프로토콜 </a:t>
            </a:r>
            <a:r>
              <a:rPr lang="en-US" altLang="ko-KR" dirty="0"/>
              <a:t>:</a:t>
            </a:r>
            <a:r>
              <a:rPr lang="ko-KR" altLang="en-US" dirty="0"/>
              <a:t> 서버와 클라이언트간의 통신을 위한 약속입니다</a:t>
            </a:r>
            <a:r>
              <a:rPr lang="en-US" altLang="ko-KR" dirty="0"/>
              <a:t>. (</a:t>
            </a:r>
            <a:r>
              <a:rPr lang="ko-KR" altLang="en-US" dirty="0"/>
              <a:t>생략 시 </a:t>
            </a:r>
            <a:r>
              <a:rPr lang="en-US" altLang="ko-KR" dirty="0"/>
              <a:t>http)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도메인 주소</a:t>
            </a:r>
            <a:r>
              <a:rPr lang="en-US" altLang="ko-KR" dirty="0"/>
              <a:t>(IP</a:t>
            </a:r>
            <a:r>
              <a:rPr lang="ko-KR" altLang="en-US" dirty="0"/>
              <a:t> 주소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 주소는 같은 네트워크 망에서 컴퓨터를 구분하기 위해 제공되는 숫자로 구성된 고유 주소입니다</a:t>
            </a:r>
            <a:r>
              <a:rPr lang="en-US" altLang="ko-KR" dirty="0"/>
              <a:t>.</a:t>
            </a:r>
            <a:r>
              <a:rPr lang="ko-KR" altLang="en-US" dirty="0"/>
              <a:t> 인터넷 망에 연결된 컴퓨터는 전 세계에서 유일한 주소를 할당 받고 공유기 등에 연결된 컴퓨터는 공유기안에서 유일한 주소를 할당 받습니다</a:t>
            </a:r>
            <a:r>
              <a:rPr lang="en-US" altLang="ko-KR" dirty="0"/>
              <a:t>.</a:t>
            </a:r>
            <a:r>
              <a:rPr lang="ko-KR" altLang="en-US" dirty="0"/>
              <a:t> 그러나 숫자는 사람이 외우기 어려워 도메인 </a:t>
            </a:r>
            <a:r>
              <a:rPr lang="ko-KR" altLang="en-US" dirty="0" err="1"/>
              <a:t>주소라는걸</a:t>
            </a:r>
            <a:r>
              <a:rPr lang="ko-KR" altLang="en-US" dirty="0"/>
              <a:t> 만들어 제공합니다</a:t>
            </a:r>
            <a:r>
              <a:rPr lang="en-US" altLang="ko-KR" dirty="0"/>
              <a:t>.</a:t>
            </a:r>
            <a:r>
              <a:rPr lang="ko-KR" altLang="en-US" dirty="0"/>
              <a:t> 도메인 주소는 </a:t>
            </a:r>
            <a:r>
              <a:rPr lang="en-US" altLang="ko-KR" dirty="0"/>
              <a:t>IP</a:t>
            </a:r>
            <a:r>
              <a:rPr lang="ko-KR" altLang="en-US" dirty="0"/>
              <a:t>주소로 변환되어 컴퓨터를 찾을 수 있도록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포트번호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65535</a:t>
            </a:r>
            <a:r>
              <a:rPr lang="ko-KR" altLang="en-US" dirty="0" err="1"/>
              <a:t>번까지로</a:t>
            </a:r>
            <a:r>
              <a:rPr lang="ko-KR" altLang="en-US" dirty="0"/>
              <a:t> 구성된 숫자입니다</a:t>
            </a:r>
            <a:r>
              <a:rPr lang="en-US" altLang="ko-KR" dirty="0"/>
              <a:t>.</a:t>
            </a:r>
            <a:r>
              <a:rPr lang="ko-KR" altLang="en-US" dirty="0"/>
              <a:t> 컴퓨터내에서 프로그램을 구분하기 위해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생략시</a:t>
            </a:r>
            <a:r>
              <a:rPr lang="ko-KR" altLang="en-US" dirty="0"/>
              <a:t> </a:t>
            </a:r>
            <a:r>
              <a:rPr lang="en-US" altLang="ko-KR" dirty="0"/>
              <a:t>80)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경로</a:t>
            </a:r>
            <a:r>
              <a:rPr lang="en-US" altLang="ko-KR" dirty="0"/>
              <a:t>1/</a:t>
            </a:r>
            <a:r>
              <a:rPr lang="ko-KR" altLang="en-US" dirty="0"/>
              <a:t>경로</a:t>
            </a:r>
            <a:r>
              <a:rPr lang="en-US" altLang="ko-KR" dirty="0"/>
              <a:t>2/</a:t>
            </a:r>
            <a:r>
              <a:rPr lang="ko-KR" altLang="en-US" dirty="0"/>
              <a:t>경로</a:t>
            </a:r>
            <a:r>
              <a:rPr lang="en-US" altLang="ko-KR" dirty="0"/>
              <a:t>3…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여기서 </a:t>
            </a:r>
            <a:r>
              <a:rPr lang="ko-KR" altLang="en-US" dirty="0" err="1"/>
              <a:t>부터는</a:t>
            </a:r>
            <a:r>
              <a:rPr lang="ko-KR" altLang="en-US" dirty="0"/>
              <a:t> 서버 혹은 개발 방식이나 분야에 따라 다르게 해석됩니다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Servlet/JSP</a:t>
            </a:r>
            <a:r>
              <a:rPr lang="ko-KR" altLang="en-US" dirty="0"/>
              <a:t> 에서는 첫번째 경로는 </a:t>
            </a:r>
            <a:r>
              <a:rPr lang="en-US" altLang="ko-KR" dirty="0"/>
              <a:t>Context Path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  <a:r>
              <a:rPr lang="ko-KR" altLang="en-US" dirty="0"/>
              <a:t> 하나의 서버에서 각 웹 애플리케이션을 구분하기 위해 지정되는 이름이며 폴더의 이름이 </a:t>
            </a:r>
            <a:r>
              <a:rPr lang="en-US" altLang="ko-KR" dirty="0"/>
              <a:t>Context Path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r>
              <a:rPr lang="ko-KR" altLang="en-US" dirty="0"/>
              <a:t> 그 이후 경로는 하위 경로가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70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SpringMVC</a:t>
            </a:r>
            <a:r>
              <a:rPr lang="ko-KR" altLang="en-US" dirty="0"/>
              <a:t>에서의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에서는 </a:t>
            </a:r>
            <a:r>
              <a:rPr lang="en-US" altLang="ko-KR" dirty="0"/>
              <a:t>Context Path</a:t>
            </a:r>
            <a:r>
              <a:rPr lang="ko-KR" altLang="en-US" dirty="0"/>
              <a:t> 다음에 나오는 주소는 실제 물리적인 경로와 다르게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3FF35-38E3-C54C-AE57-8B47CA15F62F}"/>
              </a:ext>
            </a:extLst>
          </p:cNvPr>
          <p:cNvSpPr/>
          <p:nvPr/>
        </p:nvSpPr>
        <p:spPr>
          <a:xfrm>
            <a:off x="1835424" y="3429000"/>
            <a:ext cx="79844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@Controller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R" dirty="0">
                <a:latin typeface="Helvetica" pitchFamily="2" charset="0"/>
              </a:rPr>
              <a:t> Test1Controller {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"/test1"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test1()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하위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C8A392-F873-CD44-8D7E-6E2F459443DC}"/>
              </a:ext>
            </a:extLst>
          </p:cNvPr>
          <p:cNvSpPr/>
          <p:nvPr/>
        </p:nvSpPr>
        <p:spPr>
          <a:xfrm>
            <a:off x="1798982" y="2316539"/>
            <a:ext cx="87961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@Controller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R" dirty="0">
                <a:latin typeface="Helvetica" pitchFamily="2" charset="0"/>
              </a:rPr>
              <a:t> Sub1Controller {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"/sub1/test3"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test3()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"sub1/test3"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"/sub1/test4"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test4()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"sub1/test4"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하위 경로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2CAD01-AADD-7D46-9925-5CF4A34C8CB1}"/>
              </a:ext>
            </a:extLst>
          </p:cNvPr>
          <p:cNvSpPr/>
          <p:nvPr/>
        </p:nvSpPr>
        <p:spPr>
          <a:xfrm>
            <a:off x="1648239" y="2178040"/>
            <a:ext cx="8895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@Controller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"/sub2"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R" dirty="0">
                <a:latin typeface="Helvetica" pitchFamily="2" charset="0"/>
              </a:rPr>
              <a:t> Sub2Controller {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"/test5"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test5()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"sub2/test5"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"/test6"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test6()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"sub2/test6"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요청 주소 처리가 가능합니다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340</TotalTime>
  <Words>415</Words>
  <Application>Microsoft Macintosh PowerPoint</Application>
  <PresentationFormat>와이드스크린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Helvetica</vt:lpstr>
      <vt:lpstr>다이아몬드 눈금 16x9</vt:lpstr>
      <vt:lpstr>Spring MVC</vt:lpstr>
      <vt:lpstr>Servlet/JSP URL 주소</vt:lpstr>
      <vt:lpstr>URL 주소</vt:lpstr>
      <vt:lpstr>URL 주소</vt:lpstr>
      <vt:lpstr>SpringMVC에서의 주소</vt:lpstr>
      <vt:lpstr>하위 경로</vt:lpstr>
      <vt:lpstr>하위 경로 통합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176</cp:revision>
  <dcterms:created xsi:type="dcterms:W3CDTF">2018-05-11T05:26:24Z</dcterms:created>
  <dcterms:modified xsi:type="dcterms:W3CDTF">2019-12-06T04:23:04Z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