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82" r:id="rId3"/>
    <p:sldId id="287" r:id="rId4"/>
    <p:sldId id="305" r:id="rId5"/>
    <p:sldId id="302" r:id="rId6"/>
    <p:sldId id="285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9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200" y="3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2019년 12월 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2019년 12월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2019년 12월 6일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2019년 12월 6일</a:t>
            </a:fld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</a:t>
            </a:r>
            <a:r>
              <a:rPr lang="en-US" altLang="ko-KR" dirty="0"/>
              <a:t>pring MVC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요청 방식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 descr="Pivotal Java Spring Logo.png">
            <a:extLst>
              <a:ext uri="{FF2B5EF4-FFF2-40B4-BE49-F238E27FC236}">
                <a16:creationId xmlns:a16="http://schemas.microsoft.com/office/drawing/2014/main" id="{49431B5A-02C4-4BD6-8997-C88EE243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86" y="364264"/>
            <a:ext cx="3095904" cy="10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방식 지정하기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Spring MVC</a:t>
            </a:r>
            <a:r>
              <a:rPr lang="ko-KR" altLang="en-US" dirty="0"/>
              <a:t> 는 요청 주소별로 메서드를 정의할 수도 있지만 같은 요청 주소에서 요청 방식에 따라 메서드를 정의할 수도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GET, POST, PUT, DELELTE, PATCH</a:t>
            </a:r>
            <a:r>
              <a:rPr lang="ko-KR" altLang="en-US" dirty="0"/>
              <a:t> 에 대해 처리할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917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RequestMapping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RequestMapping</a:t>
            </a:r>
            <a:r>
              <a:rPr lang="ko-KR" altLang="en-US" dirty="0"/>
              <a:t> </a:t>
            </a:r>
            <a:r>
              <a:rPr lang="ko-KR" altLang="en-US" dirty="0" err="1"/>
              <a:t>어노테이션은</a:t>
            </a:r>
            <a:r>
              <a:rPr lang="ko-KR" altLang="en-US" dirty="0"/>
              <a:t> 요청 주소 </a:t>
            </a:r>
            <a:r>
              <a:rPr lang="ko-KR" altLang="en-US" dirty="0" err="1"/>
              <a:t>셋팅</a:t>
            </a:r>
            <a:r>
              <a:rPr lang="ko-KR" altLang="en-US" dirty="0"/>
              <a:t> 뿐만 아니라 요청 방식도 설정할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E4BAC-E86A-D042-96E0-069D518713D0}"/>
              </a:ext>
            </a:extLst>
          </p:cNvPr>
          <p:cNvSpPr/>
          <p:nvPr/>
        </p:nvSpPr>
        <p:spPr>
          <a:xfrm>
            <a:off x="2074984" y="3429000"/>
            <a:ext cx="7526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"/test1"</a:t>
            </a:r>
            <a:r>
              <a:rPr lang="en" altLang="ko-KR" dirty="0">
                <a:latin typeface="Helvetica" pitchFamily="2" charset="0"/>
              </a:rPr>
              <a:t>, method =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test1()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"test1"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요청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RequestMapping</a:t>
            </a:r>
            <a:r>
              <a:rPr lang="ko-KR" altLang="en-US" dirty="0"/>
              <a:t> 대신 </a:t>
            </a:r>
            <a:r>
              <a:rPr lang="ko-KR" altLang="en-US" dirty="0" err="1"/>
              <a:t>요청별로</a:t>
            </a:r>
            <a:r>
              <a:rPr lang="ko-KR" altLang="en-US" dirty="0"/>
              <a:t> 제공되는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사용할 수도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C736AA-53B1-CA4B-94BC-CFFC817B842A}"/>
              </a:ext>
            </a:extLst>
          </p:cNvPr>
          <p:cNvSpPr/>
          <p:nvPr/>
        </p:nvSpPr>
        <p:spPr>
          <a:xfrm>
            <a:off x="2453053" y="2916676"/>
            <a:ext cx="7622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GetMapping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"/test4"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test4()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"test4"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</a:p>
          <a:p>
            <a:endParaRPr lang="en" altLang="ko-KR" dirty="0">
              <a:latin typeface="Helvetica" pitchFamily="2" charset="0"/>
            </a:endParaRPr>
          </a:p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PostMapping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"/test5"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)</a:t>
            </a:r>
            <a:endParaRPr lang="en" altLang="ko-KR" dirty="0">
              <a:solidFill>
                <a:srgbClr val="646464"/>
              </a:solidFill>
              <a:latin typeface="Helvetica" pitchFamily="2" charset="0"/>
            </a:endParaRP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String test5()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"test5"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3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동시에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RequestMapping</a:t>
            </a:r>
            <a:r>
              <a:rPr lang="ko-KR" altLang="en-US" dirty="0"/>
              <a:t>은 요청 방식들을 동시에 설정할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0F111B-27FA-7B4B-977D-A3292F94D277}"/>
              </a:ext>
            </a:extLst>
          </p:cNvPr>
          <p:cNvSpPr/>
          <p:nvPr/>
        </p:nvSpPr>
        <p:spPr>
          <a:xfrm>
            <a:off x="1295400" y="3286035"/>
            <a:ext cx="9779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dirty="0">
                <a:solidFill>
                  <a:srgbClr val="646464"/>
                </a:solidFill>
                <a:latin typeface="Helvetica" pitchFamily="2" charset="0"/>
              </a:rPr>
              <a:t>@</a:t>
            </a:r>
            <a:r>
              <a:rPr lang="en" altLang="ko-KR" dirty="0" err="1">
                <a:solidFill>
                  <a:srgbClr val="646464"/>
                </a:solidFill>
                <a:latin typeface="Helvetica" pitchFamily="2" charset="0"/>
              </a:rPr>
              <a:t>RequestMapping</a:t>
            </a:r>
            <a:r>
              <a:rPr lang="en" altLang="ko-KR" dirty="0">
                <a:latin typeface="Helvetica" pitchFamily="2" charset="0"/>
              </a:rPr>
              <a:t>(value =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"/test7"</a:t>
            </a:r>
            <a:r>
              <a:rPr lang="en" altLang="ko-KR" dirty="0">
                <a:latin typeface="Helvetica" pitchFamily="2" charset="0"/>
              </a:rPr>
              <a:t>, method = {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GET</a:t>
            </a:r>
            <a:r>
              <a:rPr lang="en" altLang="ko-KR" dirty="0">
                <a:latin typeface="Helvetica" pitchFamily="2" charset="0"/>
              </a:rPr>
              <a:t>, </a:t>
            </a:r>
            <a:r>
              <a:rPr lang="en" altLang="ko-KR" dirty="0" err="1">
                <a:latin typeface="Helvetica" pitchFamily="2" charset="0"/>
              </a:rPr>
              <a:t>RequestMethod.</a:t>
            </a:r>
            <a:r>
              <a:rPr lang="en" altLang="ko-KR" b="1" i="1" dirty="0" err="1">
                <a:solidFill>
                  <a:srgbClr val="0000C0"/>
                </a:solidFill>
                <a:latin typeface="Helvetica" pitchFamily="2" charset="0"/>
              </a:rPr>
              <a:t>POST</a:t>
            </a:r>
            <a:r>
              <a:rPr lang="en" altLang="ko-KR" dirty="0">
                <a:latin typeface="Helvetica" pitchFamily="2" charset="0"/>
              </a:rPr>
              <a:t>})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R" dirty="0">
                <a:latin typeface="Helvetica" pitchFamily="2" charset="0"/>
              </a:rPr>
              <a:t> </a:t>
            </a:r>
            <a:r>
              <a:rPr lang="en" altLang="ko-KR" u="sng" dirty="0">
                <a:latin typeface="Helvetica" pitchFamily="2" charset="0"/>
              </a:rPr>
              <a:t>String</a:t>
            </a:r>
            <a:r>
              <a:rPr lang="en" altLang="ko-KR" dirty="0">
                <a:latin typeface="Helvetica" pitchFamily="2" charset="0"/>
              </a:rPr>
              <a:t> test7() {</a:t>
            </a:r>
          </a:p>
          <a:p>
            <a:r>
              <a:rPr lang="en" altLang="ko-KR" b="1" dirty="0">
                <a:solidFill>
                  <a:srgbClr val="7F0055"/>
                </a:solidFill>
                <a:latin typeface="Helvetica" pitchFamily="2" charset="0"/>
              </a:rPr>
              <a:t>	return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2A00FF"/>
                </a:solidFill>
                <a:latin typeface="Helvetica" pitchFamily="2" charset="0"/>
              </a:rPr>
              <a:t>"test7"</a:t>
            </a:r>
            <a:r>
              <a:rPr lang="en" altLang="ko-KR" dirty="0">
                <a:solidFill>
                  <a:srgbClr val="000000"/>
                </a:solidFill>
                <a:latin typeface="Helvetica" pitchFamily="2" charset="0"/>
              </a:rPr>
              <a:t>;</a:t>
            </a:r>
            <a:endParaRPr lang="en" altLang="ko-KR" dirty="0">
              <a:solidFill>
                <a:srgbClr val="2A00FF"/>
              </a:solidFill>
              <a:latin typeface="Helvetica" pitchFamily="2" charset="0"/>
            </a:endParaRPr>
          </a:p>
          <a:p>
            <a:r>
              <a:rPr lang="en" altLang="ko-KR" dirty="0">
                <a:latin typeface="Helvetica" pitchFamily="2" charset="0"/>
              </a:rPr>
              <a:t>}</a:t>
            </a:r>
            <a:endParaRPr lang="en" altLang="ko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8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6D209-8DBF-436E-8E5B-B5A1CCB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학습정리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7359-F130-4779-A67F-8C54102A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요청 </a:t>
            </a:r>
            <a:r>
              <a:rPr lang="ko-KR" altLang="en-US"/>
              <a:t>방식 처리하기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706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346</TotalTime>
  <Words>171</Words>
  <Application>Microsoft Macintosh PowerPoint</Application>
  <PresentationFormat>와이드스크린</PresentationFormat>
  <Paragraphs>31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Helvetica</vt:lpstr>
      <vt:lpstr>다이아몬드 눈금 16x9</vt:lpstr>
      <vt:lpstr>Spring MVC</vt:lpstr>
      <vt:lpstr>요청 방식 지정하기</vt:lpstr>
      <vt:lpstr>@RequestMapping</vt:lpstr>
      <vt:lpstr>요청 어노테이션</vt:lpstr>
      <vt:lpstr>동시에 설정하기</vt:lpstr>
      <vt:lpstr>학습정리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Office365</dc:creator>
  <cp:lastModifiedBy>1</cp:lastModifiedBy>
  <cp:revision>183</cp:revision>
  <dcterms:created xsi:type="dcterms:W3CDTF">2018-05-11T05:26:24Z</dcterms:created>
  <dcterms:modified xsi:type="dcterms:W3CDTF">2019-12-06T04:56:36Z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