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10" r:id="rId3"/>
    <p:sldId id="317" r:id="rId4"/>
    <p:sldId id="282" r:id="rId5"/>
    <p:sldId id="318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AF8F8A72-7A64-D446-9FDD-3D55920C46FF}"/>
    <pc:docChg chg="modSld">
      <pc:chgData name="1" userId="401cdcfe-361b-4883-88e5-953ea413cfd6" providerId="ADAL" clId="{AF8F8A72-7A64-D446-9FDD-3D55920C46FF}" dt="2019-12-27T08:21:16.349" v="143" actId="20577"/>
      <pc:docMkLst>
        <pc:docMk/>
      </pc:docMkLst>
      <pc:sldChg chg="modSp">
        <pc:chgData name="1" userId="401cdcfe-361b-4883-88e5-953ea413cfd6" providerId="ADAL" clId="{AF8F8A72-7A64-D446-9FDD-3D55920C46FF}" dt="2019-12-27T08:21:16.349" v="143" actId="20577"/>
        <pc:sldMkLst>
          <pc:docMk/>
          <pc:sldMk cId="3649171691" sldId="282"/>
        </pc:sldMkLst>
        <pc:spChg chg="mod">
          <ac:chgData name="1" userId="401cdcfe-361b-4883-88e5-953ea413cfd6" providerId="ADAL" clId="{AF8F8A72-7A64-D446-9FDD-3D55920C46FF}" dt="2019-12-27T08:21:16.349" v="143" actId="20577"/>
          <ac:spMkLst>
            <pc:docMk/>
            <pc:sldMk cId="3649171691" sldId="282"/>
            <ac:spMk id="3" creationId="{EA497359-F130-4779-A67F-8C54102A47F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객체로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err="1"/>
              <a:t>주입받기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주입받기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클라이언트가 전달 하는 모든 </a:t>
            </a:r>
            <a:r>
              <a:rPr lang="ko-KR" altLang="en-US" dirty="0" err="1"/>
              <a:t>파라미터</a:t>
            </a:r>
            <a:r>
              <a:rPr lang="ko-KR" altLang="en-US" dirty="0"/>
              <a:t> 데이터를 한번에 </a:t>
            </a:r>
            <a:r>
              <a:rPr lang="en-US" altLang="ko-KR" dirty="0"/>
              <a:t>Map</a:t>
            </a:r>
            <a:r>
              <a:rPr lang="ko-KR" altLang="en-US" dirty="0" err="1"/>
              <a:t>으로</a:t>
            </a:r>
            <a:r>
              <a:rPr lang="ko-KR" altLang="en-US" dirty="0"/>
              <a:t> 받을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 동일 명으로 전달되는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ko-KR" altLang="en-US" dirty="0" err="1"/>
              <a:t>파라미터는</a:t>
            </a:r>
            <a:r>
              <a:rPr lang="ko-KR" altLang="en-US" dirty="0"/>
              <a:t> 하나만 담기게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동일 명으로 전달되는 </a:t>
            </a:r>
            <a:r>
              <a:rPr lang="ko-KR" altLang="en-US" dirty="0" err="1"/>
              <a:t>파라미터가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이상이라면 </a:t>
            </a:r>
            <a:r>
              <a:rPr lang="en-US" altLang="ko-KR" dirty="0"/>
              <a:t>List</a:t>
            </a:r>
            <a:r>
              <a:rPr lang="ko-KR" altLang="en-US" dirty="0"/>
              <a:t>로 주입 받아야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1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주입받기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44C62A-ED6B-F540-998A-C935510BD815}"/>
              </a:ext>
            </a:extLst>
          </p:cNvPr>
          <p:cNvSpPr/>
          <p:nvPr/>
        </p:nvSpPr>
        <p:spPr>
          <a:xfrm>
            <a:off x="2751482" y="2892287"/>
            <a:ext cx="668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test1(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RequestParam</a:t>
            </a:r>
            <a:r>
              <a:rPr lang="en" altLang="ko-KR" dirty="0">
                <a:latin typeface="Helvetica" pitchFamily="2" charset="0"/>
              </a:rPr>
              <a:t> Map&lt;String, String&gt;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map</a:t>
            </a:r>
            <a:r>
              <a:rPr lang="en" altLang="ko-KR" dirty="0">
                <a:latin typeface="Helvetica" pitchFamily="2" charset="0"/>
              </a:rPr>
              <a:t>, 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	</a:t>
            </a:r>
            <a:r>
              <a:rPr lang="ko-KR" altLang="en-US" dirty="0">
                <a:solidFill>
                  <a:srgbClr val="646464"/>
                </a:solidFill>
                <a:latin typeface="Helvetica" pitchFamily="2" charset="0"/>
              </a:rPr>
              <a:t>  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RequestParam</a:t>
            </a:r>
            <a:r>
              <a:rPr lang="en" altLang="ko-KR" dirty="0">
                <a:latin typeface="Helvetica" pitchFamily="2" charset="0"/>
              </a:rPr>
              <a:t> List&lt;String&gt;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data3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br>
              <a:rPr lang="en" altLang="ko-KR" dirty="0">
                <a:latin typeface="Helvetica" pitchFamily="2" charset="0"/>
              </a:rPr>
            </a:b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ModelAttribute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 </a:t>
            </a:r>
            <a:r>
              <a:rPr lang="ko-KR" altLang="en-US" dirty="0" err="1"/>
              <a:t>파라미터를</a:t>
            </a:r>
            <a:r>
              <a:rPr lang="ko-KR" altLang="en-US" dirty="0"/>
              <a:t> 객체로 </a:t>
            </a:r>
            <a:r>
              <a:rPr lang="ko-KR" altLang="en-US" dirty="0" err="1"/>
              <a:t>주입받을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전달되는 파라미터의 이름과 </a:t>
            </a:r>
            <a:r>
              <a:rPr lang="ko-KR" altLang="en-US"/>
              <a:t>동일한 프로퍼티에 </a:t>
            </a:r>
            <a:r>
              <a:rPr lang="ko-KR" altLang="en-US" dirty="0"/>
              <a:t>자동으로 주입됩니다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</a:t>
            </a:r>
            <a:r>
              <a:rPr lang="ko-KR" altLang="en-US" dirty="0" err="1"/>
              <a:t>어노테이션은</a:t>
            </a:r>
            <a:r>
              <a:rPr lang="ko-KR" altLang="en-US" dirty="0"/>
              <a:t> 생략이 가능합니다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이러한 객체를 커맨드 객체</a:t>
            </a:r>
            <a:r>
              <a:rPr lang="en-US" altLang="ko-KR" dirty="0"/>
              <a:t>(Command Object)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86F975-DF14-0046-8E2A-49F2B06A00AE}"/>
              </a:ext>
            </a:extLst>
          </p:cNvPr>
          <p:cNvSpPr/>
          <p:nvPr/>
        </p:nvSpPr>
        <p:spPr>
          <a:xfrm>
            <a:off x="2884004" y="3147536"/>
            <a:ext cx="6423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test2(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ModelAttribute</a:t>
            </a:r>
            <a:r>
              <a:rPr lang="en" altLang="ko-KR" dirty="0">
                <a:latin typeface="Helvetica" pitchFamily="2" charset="0"/>
              </a:rPr>
              <a:t> DataBean1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bean1</a:t>
            </a:r>
            <a:r>
              <a:rPr lang="en" altLang="ko-KR" dirty="0">
                <a:latin typeface="Helvetica" pitchFamily="2" charset="0"/>
              </a:rPr>
              <a:t>, 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	</a:t>
            </a:r>
            <a:r>
              <a:rPr lang="ko-KR" altLang="en-US" dirty="0">
                <a:solidFill>
                  <a:srgbClr val="646464"/>
                </a:solidFill>
                <a:latin typeface="Helvetica" pitchFamily="2" charset="0"/>
              </a:rPr>
              <a:t>  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ModelAttribute</a:t>
            </a:r>
            <a:r>
              <a:rPr lang="en" altLang="ko-KR" dirty="0">
                <a:latin typeface="Helvetica" pitchFamily="2" charset="0"/>
              </a:rPr>
              <a:t> DataBean2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bean2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br>
              <a:rPr lang="en" altLang="ko-KR" dirty="0">
                <a:latin typeface="Helvetica" pitchFamily="2" charset="0"/>
              </a:rPr>
            </a:b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객체로 주입 받기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416</TotalTime>
  <Words>137</Words>
  <Application>Microsoft Office PowerPoint</Application>
  <PresentationFormat>와이드스크린</PresentationFormat>
  <Paragraphs>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Helvetica</vt:lpstr>
      <vt:lpstr>다이아몬드 눈금 16x9</vt:lpstr>
      <vt:lpstr>Spring MVC</vt:lpstr>
      <vt:lpstr>Map으로 주입받기</vt:lpstr>
      <vt:lpstr>Map으로 주입받기</vt:lpstr>
      <vt:lpstr>@ModelAttribute</vt:lpstr>
      <vt:lpstr>@ModelAttribute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217</cp:revision>
  <dcterms:created xsi:type="dcterms:W3CDTF">2018-05-11T05:26:24Z</dcterms:created>
  <dcterms:modified xsi:type="dcterms:W3CDTF">2019-12-27T14:10:06Z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