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17" r:id="rId3"/>
    <p:sldId id="282" r:id="rId4"/>
    <p:sldId id="319" r:id="rId5"/>
    <p:sldId id="285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61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커맨드 객체 이용하기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객체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클라이언트가 전달해 주는 </a:t>
            </a:r>
            <a:r>
              <a:rPr lang="ko-KR" altLang="en-US" dirty="0" err="1"/>
              <a:t>파라미터</a:t>
            </a:r>
            <a:r>
              <a:rPr lang="ko-KR" altLang="en-US" dirty="0"/>
              <a:t> 데이터를 주입 받기 위해 사용하는 객체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BD7943-117C-5247-A0C3-9F115834DAF0}"/>
              </a:ext>
            </a:extLst>
          </p:cNvPr>
          <p:cNvSpPr/>
          <p:nvPr/>
        </p:nvSpPr>
        <p:spPr>
          <a:xfrm>
            <a:off x="3048000" y="32860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PostMapping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"/test1"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test1(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ModelAttribute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 err="1">
                <a:latin typeface="Helvetica" pitchFamily="2" charset="0"/>
              </a:rPr>
              <a:t>DataBean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bean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"test1"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 err="1"/>
              <a:t>를</a:t>
            </a:r>
            <a:r>
              <a:rPr lang="ko-KR" altLang="en-US" dirty="0"/>
              <a:t> 통해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커맨드 객체는 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객체에 자동으로 담기고 </a:t>
            </a:r>
            <a:r>
              <a:rPr lang="en-US" altLang="ko-KR" dirty="0" err="1"/>
              <a:t>jsp</a:t>
            </a:r>
            <a:r>
              <a:rPr lang="ko-KR" altLang="en-US" dirty="0"/>
              <a:t>로 전달됩니다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객체에 저장되는 이름은 클래스의 이름으로 결정됩니다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EBFE6F-1BD3-F648-976D-D56D0F55DC77}"/>
              </a:ext>
            </a:extLst>
          </p:cNvPr>
          <p:cNvSpPr/>
          <p:nvPr/>
        </p:nvSpPr>
        <p:spPr>
          <a:xfrm>
            <a:off x="1517374" y="38862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PostMapping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"/test1"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test1(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ModelAttribute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 err="1">
                <a:latin typeface="Helvetica" pitchFamily="2" charset="0"/>
              </a:rPr>
              <a:t>DataBean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bean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"test1"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B3EA21-1F18-7F44-8D64-4FAFC5B69BB1}"/>
              </a:ext>
            </a:extLst>
          </p:cNvPr>
          <p:cNvSpPr/>
          <p:nvPr/>
        </p:nvSpPr>
        <p:spPr>
          <a:xfrm>
            <a:off x="5691808" y="51740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h3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latin typeface="Helvetica" pitchFamily="2" charset="0"/>
              </a:rPr>
              <a:t>data1 : ${requestScope.dataBean.data1 }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h3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h3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latin typeface="Helvetica" pitchFamily="2" charset="0"/>
              </a:rPr>
              <a:t>data2 : ${requestScope.dataBean.data2 }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h3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저장되는 이름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HttpServletRequest</a:t>
            </a:r>
            <a:r>
              <a:rPr lang="ko-KR" altLang="en-US" dirty="0"/>
              <a:t>에 저장되는 이름을 지정하고 싶다면 </a:t>
            </a:r>
            <a:r>
              <a:rPr lang="en-US" altLang="ko-KR" dirty="0" err="1"/>
              <a:t>ModelAttribute</a:t>
            </a:r>
            <a:r>
              <a:rPr lang="ko-KR" altLang="en-US" dirty="0"/>
              <a:t> </a:t>
            </a:r>
            <a:r>
              <a:rPr lang="ko-KR" altLang="en-US" dirty="0" err="1"/>
              <a:t>어노테이션에</a:t>
            </a:r>
            <a:r>
              <a:rPr lang="ko-KR" altLang="en-US" dirty="0"/>
              <a:t> 지정하면 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7C797E-35F5-C944-A1A8-3966D12F92BE}"/>
              </a:ext>
            </a:extLst>
          </p:cNvPr>
          <p:cNvSpPr/>
          <p:nvPr/>
        </p:nvSpPr>
        <p:spPr>
          <a:xfrm>
            <a:off x="1398103" y="3147536"/>
            <a:ext cx="7050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PostMapping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"/test2"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test2(</a:t>
            </a:r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ModelAttribute</a:t>
            </a:r>
            <a:r>
              <a:rPr lang="en" altLang="ko-KR" dirty="0"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ko-KR" dirty="0" err="1">
                <a:solidFill>
                  <a:srgbClr val="2A00FF"/>
                </a:solidFill>
                <a:latin typeface="Helvetica" pitchFamily="2" charset="0"/>
              </a:rPr>
              <a:t>testData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ko-KR" dirty="0">
                <a:latin typeface="Helvetica" pitchFamily="2" charset="0"/>
              </a:rPr>
              <a:t>) </a:t>
            </a:r>
            <a:r>
              <a:rPr lang="en" altLang="ko-KR" dirty="0" err="1">
                <a:latin typeface="Helvetica" pitchFamily="2" charset="0"/>
              </a:rPr>
              <a:t>DataBean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6A3E3E"/>
                </a:solidFill>
                <a:latin typeface="Helvetica" pitchFamily="2" charset="0"/>
              </a:rPr>
              <a:t>bean</a:t>
            </a:r>
            <a:r>
              <a:rPr lang="en" altLang="ko-KR" dirty="0">
                <a:latin typeface="Helvetica" pitchFamily="2" charset="0"/>
              </a:rPr>
              <a:t>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"test2"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202C4D-E1AC-0048-951D-D18774CC9047}"/>
              </a:ext>
            </a:extLst>
          </p:cNvPr>
          <p:cNvSpPr/>
          <p:nvPr/>
        </p:nvSpPr>
        <p:spPr>
          <a:xfrm>
            <a:off x="4598504" y="49445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h3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latin typeface="Helvetica" pitchFamily="2" charset="0"/>
              </a:rPr>
              <a:t>data1 : ${requestScope.testData.data1 }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h3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h3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latin typeface="Helvetica" pitchFamily="2" charset="0"/>
              </a:rPr>
              <a:t>data2 : ${requestScope.testData.data2 }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h3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커멘드</a:t>
            </a:r>
            <a:r>
              <a:rPr lang="ko-KR" altLang="en-US" dirty="0"/>
              <a:t> 객체는 자동으로 </a:t>
            </a:r>
            <a:r>
              <a:rPr lang="en-US" altLang="ko-KR" dirty="0" err="1"/>
              <a:t>HttpServletRequest</a:t>
            </a:r>
            <a:r>
              <a:rPr lang="ko-KR" altLang="en-US" dirty="0"/>
              <a:t> 객체에 담기게 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582</TotalTime>
  <Words>185</Words>
  <Application>Microsoft Macintosh PowerPoint</Application>
  <PresentationFormat>와이드스크린</PresentationFormat>
  <Paragraphs>28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Helvetica</vt:lpstr>
      <vt:lpstr>다이아몬드 눈금 16x9</vt:lpstr>
      <vt:lpstr>Spring MVC</vt:lpstr>
      <vt:lpstr>커맨드 객체</vt:lpstr>
      <vt:lpstr>Request를 통해 전달</vt:lpstr>
      <vt:lpstr>저장되는 이름 설정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227</cp:revision>
  <dcterms:created xsi:type="dcterms:W3CDTF">2018-05-11T05:26:24Z</dcterms:created>
  <dcterms:modified xsi:type="dcterms:W3CDTF">2019-12-27T08:26:26Z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