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17" r:id="rId3"/>
    <p:sldId id="282" r:id="rId4"/>
    <p:sldId id="319" r:id="rId5"/>
    <p:sldId id="285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Form </a:t>
            </a:r>
            <a:r>
              <a:rPr lang="ko-KR" altLang="en-US" dirty="0" err="1"/>
              <a:t>커스텀</a:t>
            </a:r>
            <a:r>
              <a:rPr lang="ko-KR" altLang="en-US" dirty="0"/>
              <a:t> 태그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</a:t>
            </a:r>
            <a:r>
              <a:rPr lang="ko-KR" altLang="en-US" dirty="0"/>
              <a:t>에서는 </a:t>
            </a:r>
            <a:r>
              <a:rPr lang="en-US" altLang="ko-KR" dirty="0"/>
              <a:t>&lt;form:</a:t>
            </a:r>
            <a:r>
              <a:rPr lang="ko-KR" altLang="en-US" dirty="0" err="1"/>
              <a:t>태그명</a:t>
            </a:r>
            <a:r>
              <a:rPr lang="en-US" altLang="ko-KR" dirty="0"/>
              <a:t>&gt; </a:t>
            </a:r>
            <a:r>
              <a:rPr lang="ko-KR" altLang="en-US" dirty="0"/>
              <a:t>형태로 되어있는 커스텀 태그를 제공하고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Form </a:t>
            </a:r>
            <a:r>
              <a:rPr lang="ko-KR" altLang="en-US" dirty="0" err="1"/>
              <a:t>커스텀</a:t>
            </a:r>
            <a:r>
              <a:rPr lang="ko-KR" altLang="en-US" dirty="0"/>
              <a:t> 태그를 활용하면 </a:t>
            </a:r>
            <a:r>
              <a:rPr lang="en-US" altLang="ko-KR" dirty="0"/>
              <a:t>Model</a:t>
            </a:r>
            <a:r>
              <a:rPr lang="ko-KR" altLang="en-US" dirty="0"/>
              <a:t> 객체에 들어있는 값을 </a:t>
            </a:r>
            <a:r>
              <a:rPr lang="en-US" altLang="ko-KR" dirty="0"/>
              <a:t>form </a:t>
            </a:r>
            <a:r>
              <a:rPr lang="ko-KR" altLang="en-US" dirty="0"/>
              <a:t>요소에 주입 시킬 수 있습니다</a:t>
            </a:r>
            <a:r>
              <a:rPr lang="en-US" altLang="ko-KR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회원 정보 수정 등 정보 수정페이지를 구성할 때 요긴하게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커스템</a:t>
            </a:r>
            <a:r>
              <a:rPr lang="ko-KR" altLang="en-US" dirty="0"/>
              <a:t> 태그 </a:t>
            </a:r>
            <a:r>
              <a:rPr lang="en-US" altLang="ko-KR" dirty="0"/>
              <a:t>URI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43CC1-1AB3-404D-BEE4-B2904CE71AA4}"/>
              </a:ext>
            </a:extLst>
          </p:cNvPr>
          <p:cNvSpPr/>
          <p:nvPr/>
        </p:nvSpPr>
        <p:spPr>
          <a:xfrm>
            <a:off x="1381108" y="3059668"/>
            <a:ext cx="9429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&lt;%@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'form'</a:t>
            </a:r>
            <a:r>
              <a:rPr lang="ko-KR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&lt;form:</a:t>
            </a:r>
            <a:r>
              <a:rPr lang="ko-KR" altLang="en-US" dirty="0"/>
              <a:t>태그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491678-0B2D-477C-BF79-E8ECD8AA51D2}"/>
              </a:ext>
            </a:extLst>
          </p:cNvPr>
          <p:cNvSpPr/>
          <p:nvPr/>
        </p:nvSpPr>
        <p:spPr>
          <a:xfrm>
            <a:off x="1828799" y="3147536"/>
            <a:ext cx="7627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form:form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modelAttribute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'test2'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user name :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form:input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user age :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form:input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userAge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user id :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form:input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form:form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&lt;form:&gt;</a:t>
            </a:r>
            <a:r>
              <a:rPr lang="ko-KR" altLang="en-US" dirty="0"/>
              <a:t> 커스텀 태그를 이용하면 </a:t>
            </a:r>
            <a:r>
              <a:rPr lang="en-US" altLang="ko-KR" dirty="0"/>
              <a:t>Model </a:t>
            </a:r>
            <a:r>
              <a:rPr lang="ko-KR" altLang="en-US" dirty="0"/>
              <a:t>객체와 유기적으로 동작할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585</TotalTime>
  <Words>150</Words>
  <Application>Microsoft Office PowerPoint</Application>
  <PresentationFormat>와이드스크린</PresentationFormat>
  <Paragraphs>17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다이아몬드 눈금 16x9</vt:lpstr>
      <vt:lpstr>Spring MVC</vt:lpstr>
      <vt:lpstr>Form 태그</vt:lpstr>
      <vt:lpstr>커스템 태그 URI 설정</vt:lpstr>
      <vt:lpstr>&lt;form:태그&gt;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230</cp:revision>
  <dcterms:created xsi:type="dcterms:W3CDTF">2018-05-11T05:26:24Z</dcterms:created>
  <dcterms:modified xsi:type="dcterms:W3CDTF">2020-01-06T14:12:13Z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