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317" r:id="rId3"/>
    <p:sldId id="282" r:id="rId4"/>
    <p:sldId id="318" r:id="rId5"/>
    <p:sldId id="319" r:id="rId6"/>
    <p:sldId id="320" r:id="rId7"/>
    <p:sldId id="321" r:id="rId8"/>
    <p:sldId id="322" r:id="rId9"/>
    <p:sldId id="285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FC916-2098-E948-BF3A-4AFE2E27762D}" v="2" dt="2020-01-03T08:10:52.07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 autoAdjust="0"/>
  </p:normalViewPr>
  <p:slideViewPr>
    <p:cSldViewPr snapToGrid="0">
      <p:cViewPr varScale="1">
        <p:scale>
          <a:sx n="109" d="100"/>
          <a:sy n="109" d="100"/>
        </p:scale>
        <p:origin x="208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1월 7일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1월 7일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1월 7일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1월 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1월 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1월 7일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1월 7일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1월 7일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1월 7일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1월 7일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1월 7일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/docs/4.2.x/spring-framework-reference/html/spring-form-tld.html#spring-form.tld.inpu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요소</a:t>
            </a: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 </a:t>
            </a:r>
            <a:r>
              <a:rPr lang="ko-KR" altLang="en-US" dirty="0"/>
              <a:t>요소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F88CB0-FE40-F941-AC36-89BBB57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지난시간에</a:t>
            </a:r>
            <a:r>
              <a:rPr lang="ko-KR" altLang="en-US" dirty="0"/>
              <a:t> 배웠던 </a:t>
            </a:r>
            <a:r>
              <a:rPr lang="en-US" altLang="ko-KR" dirty="0"/>
              <a:t>form </a:t>
            </a:r>
            <a:r>
              <a:rPr lang="ko-KR" altLang="en-US" dirty="0" err="1"/>
              <a:t>커스텀</a:t>
            </a:r>
            <a:r>
              <a:rPr lang="ko-KR" altLang="en-US" dirty="0"/>
              <a:t> 태그를 보다 자세하게 살펴보도록 하겠습니다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Form </a:t>
            </a:r>
            <a:r>
              <a:rPr lang="ko-KR" altLang="en-US" dirty="0" err="1"/>
              <a:t>커스텀</a:t>
            </a:r>
            <a:r>
              <a:rPr lang="ko-KR" altLang="en-US" dirty="0"/>
              <a:t> 태그를 사용하면 사용자 </a:t>
            </a:r>
            <a:r>
              <a:rPr lang="ko-KR" altLang="en-US" dirty="0" err="1"/>
              <a:t>입력폼을</a:t>
            </a:r>
            <a:r>
              <a:rPr lang="ko-KR" altLang="en-US" dirty="0"/>
              <a:t> 만들 수 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주로 정보 수정 페이지를 구성할 때 사용합니다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hlinkClick r:id="rId2"/>
              </a:rPr>
              <a:t>https://docs.spring.io/spring/docs/4.2.x/spring-framework-reference/html/spring-form-tld.html#spring-form.tld.input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8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form:form</a:t>
            </a:r>
            <a:r>
              <a:rPr lang="en-US" altLang="ko-KR" dirty="0"/>
              <a:t>&gt;</a:t>
            </a:r>
            <a:r>
              <a:rPr lang="ko-KR" altLang="en-US" dirty="0"/>
              <a:t>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&lt;form&gt;</a:t>
            </a:r>
            <a:r>
              <a:rPr lang="ko-KR" altLang="en-US" dirty="0"/>
              <a:t> 태그를 생성합니다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modelAttribute</a:t>
            </a:r>
            <a:r>
              <a:rPr lang="en-US" altLang="ko-KR" dirty="0"/>
              <a:t> : form </a:t>
            </a:r>
            <a:r>
              <a:rPr lang="ko-KR" altLang="en-US" dirty="0"/>
              <a:t>태그 내의 입력 요소들에 적용될 </a:t>
            </a:r>
            <a:r>
              <a:rPr lang="en-US" altLang="ko-KR" dirty="0"/>
              <a:t>value</a:t>
            </a:r>
            <a:r>
              <a:rPr lang="ko-KR" altLang="en-US" dirty="0"/>
              <a:t> 값을 가진 객체 이름</a:t>
            </a:r>
            <a:r>
              <a:rPr lang="en-US" altLang="ko-KR" dirty="0"/>
              <a:t>.</a:t>
            </a:r>
            <a:r>
              <a:rPr lang="ko-KR" altLang="en-US" dirty="0"/>
              <a:t> 이 속성의 값이 </a:t>
            </a:r>
            <a:r>
              <a:rPr lang="en-US" altLang="ko-KR" dirty="0"/>
              <a:t>id</a:t>
            </a:r>
            <a:r>
              <a:rPr lang="ko-KR" altLang="en-US" dirty="0"/>
              <a:t> 속성으로 설정됩니다</a:t>
            </a:r>
            <a:r>
              <a:rPr lang="en-US" altLang="ko-KR" dirty="0"/>
              <a:t>. </a:t>
            </a:r>
            <a:r>
              <a:rPr lang="ko-KR" altLang="en-US" dirty="0"/>
              <a:t>생략</a:t>
            </a:r>
            <a:r>
              <a:rPr lang="en-US" altLang="ko-KR" dirty="0"/>
              <a:t> </a:t>
            </a:r>
            <a:r>
              <a:rPr lang="ko-KR" altLang="en-US" dirty="0"/>
              <a:t>시 </a:t>
            </a:r>
            <a:r>
              <a:rPr lang="en-US" altLang="ko-KR" dirty="0"/>
              <a:t>command</a:t>
            </a:r>
            <a:r>
              <a:rPr lang="ko-KR" altLang="en-US" dirty="0"/>
              <a:t>라는 문자열이 </a:t>
            </a:r>
            <a:r>
              <a:rPr lang="en-US" altLang="ko-KR" dirty="0"/>
              <a:t>id</a:t>
            </a:r>
            <a:r>
              <a:rPr lang="ko-KR" altLang="en-US" dirty="0"/>
              <a:t>로 설정됩니다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action : </a:t>
            </a:r>
            <a:r>
              <a:rPr lang="ko-KR" altLang="en-US" dirty="0"/>
              <a:t>요청할 주소를 설정합니다</a:t>
            </a:r>
            <a:r>
              <a:rPr lang="en-US" altLang="ko-KR" dirty="0"/>
              <a:t>.</a:t>
            </a:r>
            <a:r>
              <a:rPr lang="ko-KR" altLang="en-US" dirty="0"/>
              <a:t> 생략 시 현재 페이지가 설정됩니다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method : </a:t>
            </a:r>
            <a:r>
              <a:rPr lang="ko-KR" altLang="en-US" dirty="0"/>
              <a:t>요청 방식을 설정합니다</a:t>
            </a:r>
            <a:r>
              <a:rPr lang="en-US" altLang="ko-KR" dirty="0"/>
              <a:t>. </a:t>
            </a:r>
            <a:r>
              <a:rPr lang="ko-KR" altLang="en-US" dirty="0"/>
              <a:t>생략 시 </a:t>
            </a:r>
            <a:r>
              <a:rPr lang="en-US" altLang="ko-KR" dirty="0"/>
              <a:t>post</a:t>
            </a:r>
            <a:r>
              <a:rPr lang="ko-KR" altLang="en-US" dirty="0"/>
              <a:t>로 설정됩니다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917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form:button</a:t>
            </a:r>
            <a:r>
              <a:rPr lang="en-US" altLang="ko-KR" dirty="0"/>
              <a:t>&gt;</a:t>
            </a:r>
            <a:r>
              <a:rPr lang="ko-KR" altLang="en-US" dirty="0"/>
              <a:t>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Submit </a:t>
            </a:r>
            <a:r>
              <a:rPr lang="ko-KR" altLang="en-US" dirty="0"/>
              <a:t>버튼을 생성합니다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disabled : true</a:t>
            </a:r>
            <a:r>
              <a:rPr lang="ko-KR" altLang="en-US" dirty="0"/>
              <a:t>를 </a:t>
            </a:r>
            <a:r>
              <a:rPr lang="ko-KR" altLang="en-US" dirty="0" err="1"/>
              <a:t>셋팅해주면</a:t>
            </a:r>
            <a:r>
              <a:rPr lang="ko-KR" altLang="en-US" dirty="0"/>
              <a:t> 버튼을 누를 수 없도록 비활성화 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38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form:hidden</a:t>
            </a:r>
            <a:r>
              <a:rPr lang="en-US" altLang="ko-KR" dirty="0"/>
              <a:t>&gt;</a:t>
            </a:r>
            <a:r>
              <a:rPr lang="ko-KR" altLang="en-US" dirty="0"/>
              <a:t>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Hidden </a:t>
            </a:r>
            <a:r>
              <a:rPr lang="ko-KR" altLang="en-US" dirty="0"/>
              <a:t>타입의 </a:t>
            </a:r>
            <a:r>
              <a:rPr lang="en-US" altLang="ko-KR" dirty="0"/>
              <a:t>input </a:t>
            </a:r>
            <a:r>
              <a:rPr lang="ko-KR" altLang="en-US" dirty="0"/>
              <a:t>태그를 생성합니다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path : </a:t>
            </a:r>
            <a:r>
              <a:rPr lang="ko-KR" altLang="en-US" dirty="0"/>
              <a:t>설정한 문자열은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name </a:t>
            </a:r>
            <a:r>
              <a:rPr lang="ko-KR" altLang="en-US" dirty="0"/>
              <a:t>속성으로 지정되며 </a:t>
            </a:r>
            <a:r>
              <a:rPr lang="en-US" altLang="ko-KR" dirty="0"/>
              <a:t>model</a:t>
            </a:r>
            <a:r>
              <a:rPr lang="ko-KR" altLang="en-US" dirty="0"/>
              <a:t>의 값을 추출해 </a:t>
            </a:r>
            <a:r>
              <a:rPr lang="en-US" altLang="ko-KR" dirty="0"/>
              <a:t>value </a:t>
            </a:r>
            <a:r>
              <a:rPr lang="ko-KR" altLang="en-US" dirty="0"/>
              <a:t>속성에 주입합니다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379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form:input</a:t>
            </a:r>
            <a:r>
              <a:rPr lang="en-US" altLang="ko-KR" dirty="0"/>
              <a:t>&gt;</a:t>
            </a:r>
            <a:r>
              <a:rPr lang="ko-KR" altLang="en-US" dirty="0"/>
              <a:t>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text </a:t>
            </a:r>
            <a:r>
              <a:rPr lang="ko-KR" altLang="en-US" dirty="0"/>
              <a:t>타입의 </a:t>
            </a:r>
            <a:r>
              <a:rPr lang="en-US" altLang="ko-KR" dirty="0"/>
              <a:t>input </a:t>
            </a:r>
            <a:r>
              <a:rPr lang="ko-KR" altLang="en-US" dirty="0"/>
              <a:t>태그를 생성합니다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path : </a:t>
            </a:r>
            <a:r>
              <a:rPr lang="ko-KR" altLang="en-US" dirty="0"/>
              <a:t>설정한 문자열은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name </a:t>
            </a:r>
            <a:r>
              <a:rPr lang="ko-KR" altLang="en-US" dirty="0"/>
              <a:t>속성으로 지정되며 </a:t>
            </a:r>
            <a:r>
              <a:rPr lang="en-US" altLang="ko-KR" dirty="0"/>
              <a:t>model</a:t>
            </a:r>
            <a:r>
              <a:rPr lang="ko-KR" altLang="en-US" dirty="0"/>
              <a:t>의 값을 추출해 </a:t>
            </a:r>
            <a:r>
              <a:rPr lang="en-US" altLang="ko-KR" dirty="0"/>
              <a:t>value </a:t>
            </a:r>
            <a:r>
              <a:rPr lang="ko-KR" altLang="en-US" dirty="0"/>
              <a:t>속성에 주입합니다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28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form:password</a:t>
            </a:r>
            <a:r>
              <a:rPr lang="en-US" altLang="ko-KR" dirty="0"/>
              <a:t>&gt;</a:t>
            </a:r>
            <a:r>
              <a:rPr lang="ko-KR" altLang="en-US" dirty="0"/>
              <a:t>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password </a:t>
            </a:r>
            <a:r>
              <a:rPr lang="ko-KR" altLang="en-US" dirty="0"/>
              <a:t>타입의 </a:t>
            </a:r>
            <a:r>
              <a:rPr lang="en-US" altLang="ko-KR" dirty="0"/>
              <a:t>input </a:t>
            </a:r>
            <a:r>
              <a:rPr lang="ko-KR" altLang="en-US" dirty="0"/>
              <a:t>태그를 생성합니다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path : </a:t>
            </a:r>
            <a:r>
              <a:rPr lang="ko-KR" altLang="en-US" dirty="0"/>
              <a:t>설정한 문자열은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name </a:t>
            </a:r>
            <a:r>
              <a:rPr lang="ko-KR" altLang="en-US" dirty="0"/>
              <a:t>속성으로 지정되며 </a:t>
            </a:r>
            <a:r>
              <a:rPr lang="en-US" altLang="ko-KR" dirty="0"/>
              <a:t>model</a:t>
            </a:r>
            <a:r>
              <a:rPr lang="ko-KR" altLang="en-US" dirty="0"/>
              <a:t>의 값을 추출해 </a:t>
            </a:r>
            <a:r>
              <a:rPr lang="en-US" altLang="ko-KR" dirty="0"/>
              <a:t>value </a:t>
            </a:r>
            <a:r>
              <a:rPr lang="ko-KR" altLang="en-US" dirty="0"/>
              <a:t>속성에 주입합니다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showPassword</a:t>
            </a:r>
            <a:r>
              <a:rPr lang="en-US" altLang="ko-KR" dirty="0"/>
              <a:t> : </a:t>
            </a:r>
            <a:r>
              <a:rPr lang="ko-KR" altLang="en-US" dirty="0" err="1"/>
              <a:t>셋팅될</a:t>
            </a:r>
            <a:r>
              <a:rPr lang="ko-KR" altLang="en-US" dirty="0"/>
              <a:t> 값의 이름을 지정하더라도 값이 </a:t>
            </a:r>
            <a:r>
              <a:rPr lang="ko-KR" altLang="en-US" dirty="0" err="1"/>
              <a:t>셋팅되지</a:t>
            </a:r>
            <a:r>
              <a:rPr lang="ko-KR" altLang="en-US" dirty="0"/>
              <a:t> 않는데 이 속성에 </a:t>
            </a:r>
            <a:r>
              <a:rPr lang="en-US" altLang="ko-KR" dirty="0"/>
              <a:t>true</a:t>
            </a:r>
            <a:r>
              <a:rPr lang="ko-KR" altLang="en-US" dirty="0"/>
              <a:t>를 넣어주면 값이 </a:t>
            </a:r>
            <a:r>
              <a:rPr lang="ko-KR" altLang="en-US" dirty="0" err="1"/>
              <a:t>셋팅됩니다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27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form:textarea</a:t>
            </a:r>
            <a:r>
              <a:rPr lang="en-US" altLang="ko-KR" dirty="0"/>
              <a:t>&gt;</a:t>
            </a:r>
            <a:r>
              <a:rPr lang="ko-KR" altLang="en-US" dirty="0"/>
              <a:t>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타입의 </a:t>
            </a:r>
            <a:r>
              <a:rPr lang="en-US" altLang="ko-KR" dirty="0"/>
              <a:t>input </a:t>
            </a:r>
            <a:r>
              <a:rPr lang="ko-KR" altLang="en-US" dirty="0"/>
              <a:t>태그를 생성합니다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path : </a:t>
            </a:r>
            <a:r>
              <a:rPr lang="ko-KR" altLang="en-US" dirty="0"/>
              <a:t>설정한 문자열은 </a:t>
            </a:r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name </a:t>
            </a:r>
            <a:r>
              <a:rPr lang="ko-KR" altLang="en-US" dirty="0"/>
              <a:t>속성으로 지정되며 </a:t>
            </a:r>
            <a:r>
              <a:rPr lang="en-US" altLang="ko-KR" dirty="0"/>
              <a:t>model</a:t>
            </a:r>
            <a:r>
              <a:rPr lang="ko-KR" altLang="en-US" dirty="0"/>
              <a:t>의 값을 추출해 </a:t>
            </a:r>
            <a:r>
              <a:rPr lang="en-US" altLang="ko-KR" dirty="0"/>
              <a:t>value </a:t>
            </a:r>
            <a:r>
              <a:rPr lang="ko-KR" altLang="en-US" dirty="0"/>
              <a:t>속성에 주입합니다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852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&lt;form:&gt;</a:t>
            </a:r>
            <a:r>
              <a:rPr lang="ko-KR" altLang="en-US"/>
              <a:t>태그를 활용한 입력 요소 구성하기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695</TotalTime>
  <Words>294</Words>
  <Application>Microsoft Office PowerPoint</Application>
  <PresentationFormat>와이드스크린</PresentationFormat>
  <Paragraphs>31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다이아몬드 눈금 16x9</vt:lpstr>
      <vt:lpstr>Spring MVC</vt:lpstr>
      <vt:lpstr>Form 요소</vt:lpstr>
      <vt:lpstr>&lt;form:form&gt; 태그</vt:lpstr>
      <vt:lpstr>&lt;form:button&gt;태그</vt:lpstr>
      <vt:lpstr>&lt;form:hidden&gt;태그</vt:lpstr>
      <vt:lpstr>&lt;form:input&gt;태그</vt:lpstr>
      <vt:lpstr>&lt;form:password&gt;태그</vt:lpstr>
      <vt:lpstr>&lt;form:textarea&gt;태그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243</cp:revision>
  <dcterms:created xsi:type="dcterms:W3CDTF">2018-05-11T05:26:24Z</dcterms:created>
  <dcterms:modified xsi:type="dcterms:W3CDTF">2020-01-07T08:35:30Z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