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317" r:id="rId3"/>
    <p:sldId id="282" r:id="rId4"/>
    <p:sldId id="318" r:id="rId5"/>
    <p:sldId id="319" r:id="rId6"/>
    <p:sldId id="323" r:id="rId7"/>
    <p:sldId id="285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6327" autoAdjust="0"/>
  </p:normalViewPr>
  <p:slideViewPr>
    <p:cSldViewPr snapToGrid="0">
      <p:cViewPr varScale="1">
        <p:scale>
          <a:sx n="123" d="100"/>
          <a:sy n="123" d="100"/>
        </p:scale>
        <p:origin x="832" y="20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1월 9일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1월 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1월 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1월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1월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1월 9일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1월 9일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1월 9일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1월 9일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1월 9일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1월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요소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select, checkbox, radio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Spring</a:t>
            </a:r>
            <a:r>
              <a:rPr lang="ko-KR" altLang="en-US" dirty="0"/>
              <a:t>에서 제공하는 </a:t>
            </a:r>
            <a:r>
              <a:rPr lang="en-US" altLang="ko-KR" dirty="0"/>
              <a:t>form custom tag</a:t>
            </a:r>
            <a:r>
              <a:rPr lang="ko-KR" altLang="en-US" dirty="0" err="1"/>
              <a:t>를</a:t>
            </a:r>
            <a:r>
              <a:rPr lang="ko-KR" altLang="en-US" dirty="0"/>
              <a:t> 이용하면 </a:t>
            </a:r>
            <a:r>
              <a:rPr lang="en-US" altLang="ko-KR" dirty="0"/>
              <a:t>select, checkbox, radio button</a:t>
            </a:r>
            <a:r>
              <a:rPr lang="ko-KR" altLang="en-US" dirty="0"/>
              <a:t> 등을 유동적으로 생성하여 사용할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8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form:select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select </a:t>
            </a:r>
            <a:r>
              <a:rPr lang="ko-KR" altLang="en-US" dirty="0"/>
              <a:t>태그를 생성합니다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path : </a:t>
            </a:r>
            <a:r>
              <a:rPr lang="ko-KR" altLang="en-US" dirty="0"/>
              <a:t>설정한 문자열은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name </a:t>
            </a:r>
            <a:r>
              <a:rPr lang="ko-KR" altLang="en-US" dirty="0"/>
              <a:t>속성으로 지정되며 </a:t>
            </a:r>
            <a:r>
              <a:rPr lang="en-US" altLang="ko-KR" dirty="0"/>
              <a:t>model</a:t>
            </a:r>
            <a:r>
              <a:rPr lang="ko-KR" altLang="en-US" dirty="0"/>
              <a:t>의 값을 추출해 값과 동일한 </a:t>
            </a:r>
            <a:r>
              <a:rPr lang="en-US" altLang="ko-KR" dirty="0"/>
              <a:t>value</a:t>
            </a:r>
            <a:r>
              <a:rPr lang="ko-KR" altLang="en-US" dirty="0"/>
              <a:t> 속성의 </a:t>
            </a:r>
            <a:r>
              <a:rPr lang="en-US" altLang="ko-KR" dirty="0"/>
              <a:t>option</a:t>
            </a:r>
            <a:r>
              <a:rPr lang="ko-KR" altLang="en-US" dirty="0"/>
              <a:t> 태그를 선택합니다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917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form:option</a:t>
            </a:r>
            <a:r>
              <a:rPr lang="en-US" altLang="ko-KR" dirty="0"/>
              <a:t>&gt;, &lt;</a:t>
            </a:r>
            <a:r>
              <a:rPr lang="en-US" altLang="ko-KR" dirty="0" err="1"/>
              <a:t>form:options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&lt;</a:t>
            </a:r>
            <a:r>
              <a:rPr lang="en-US" altLang="ko-KR" dirty="0" err="1"/>
              <a:t>form:option</a:t>
            </a:r>
            <a:r>
              <a:rPr lang="en-US" altLang="ko-KR" dirty="0"/>
              <a:t>&gt; : select </a:t>
            </a:r>
            <a:r>
              <a:rPr lang="ko-KR" altLang="en-US" dirty="0"/>
              <a:t>태그의 </a:t>
            </a:r>
            <a:r>
              <a:rPr lang="en-US" altLang="ko-KR" dirty="0"/>
              <a:t>option</a:t>
            </a:r>
            <a:r>
              <a:rPr lang="ko-KR" altLang="en-US" dirty="0"/>
              <a:t> 태그 하나를 생성합니다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&lt;</a:t>
            </a:r>
            <a:r>
              <a:rPr lang="en-US" altLang="ko-KR" dirty="0" err="1"/>
              <a:t>form:options</a:t>
            </a:r>
            <a:r>
              <a:rPr lang="en-US" altLang="ko-KR" dirty="0"/>
              <a:t>&gt; : select </a:t>
            </a:r>
            <a:r>
              <a:rPr lang="ko-KR" altLang="en-US" dirty="0"/>
              <a:t>태그의 </a:t>
            </a:r>
            <a:r>
              <a:rPr lang="en-US" altLang="ko-KR" dirty="0"/>
              <a:t>option</a:t>
            </a:r>
            <a:r>
              <a:rPr lang="ko-KR" altLang="en-US" dirty="0"/>
              <a:t>들을 생성합니다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items : option</a:t>
            </a:r>
            <a:r>
              <a:rPr lang="ko-KR" altLang="en-US" dirty="0"/>
              <a:t> 태그들을 생성할 때 필요한 데이터가 담긴 </a:t>
            </a:r>
            <a:r>
              <a:rPr lang="en-US" altLang="ko-KR" dirty="0"/>
              <a:t>list</a:t>
            </a:r>
            <a:r>
              <a:rPr lang="ko-KR" altLang="en-US" dirty="0"/>
              <a:t>나 배열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238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form:checkbox</a:t>
            </a:r>
            <a:r>
              <a:rPr lang="en-US" altLang="ko-KR" dirty="0"/>
              <a:t>&gt;, &lt;</a:t>
            </a:r>
            <a:r>
              <a:rPr lang="en-US" altLang="ko-KR" dirty="0" err="1"/>
              <a:t>form:checkboxs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&lt;</a:t>
            </a:r>
            <a:r>
              <a:rPr lang="en-US" altLang="ko-KR" dirty="0" err="1"/>
              <a:t>form:checkbox</a:t>
            </a:r>
            <a:r>
              <a:rPr lang="en-US" altLang="ko-KR" dirty="0"/>
              <a:t>&gt; : checkbox </a:t>
            </a:r>
            <a:r>
              <a:rPr lang="ko-KR" altLang="en-US" dirty="0"/>
              <a:t>하나를 생성합니다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&lt;</a:t>
            </a:r>
            <a:r>
              <a:rPr lang="en-US" altLang="ko-KR" dirty="0" err="1"/>
              <a:t>form:checkboxs</a:t>
            </a:r>
            <a:r>
              <a:rPr lang="en-US" altLang="ko-KR" dirty="0"/>
              <a:t>&gt; :</a:t>
            </a:r>
            <a:r>
              <a:rPr lang="ko-KR" altLang="en-US" dirty="0"/>
              <a:t> </a:t>
            </a:r>
            <a:r>
              <a:rPr lang="en-US" altLang="ko-KR" dirty="0"/>
              <a:t>checkbox</a:t>
            </a:r>
            <a:r>
              <a:rPr lang="ko-KR" altLang="en-US" dirty="0"/>
              <a:t> 들을 생성합니다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items : checkbox</a:t>
            </a:r>
            <a:r>
              <a:rPr lang="ko-KR" altLang="en-US" dirty="0"/>
              <a:t>들을 생성하기 위해 필요한 정보가 담겨있는 </a:t>
            </a:r>
            <a:r>
              <a:rPr lang="en-US" altLang="ko-KR" dirty="0"/>
              <a:t>list</a:t>
            </a:r>
            <a:r>
              <a:rPr lang="ko-KR" altLang="en-US" dirty="0"/>
              <a:t>나 배열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379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form:radiobutton</a:t>
            </a:r>
            <a:r>
              <a:rPr lang="en-US" altLang="ko-KR" dirty="0"/>
              <a:t>&gt;, &lt;</a:t>
            </a:r>
            <a:r>
              <a:rPr lang="en-US" altLang="ko-KR" dirty="0" err="1"/>
              <a:t>form:radiobuttons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&lt;</a:t>
            </a:r>
            <a:r>
              <a:rPr lang="en-US" altLang="ko-KR" dirty="0" err="1"/>
              <a:t>form:radiobutton</a:t>
            </a:r>
            <a:r>
              <a:rPr lang="en-US" altLang="ko-KR" dirty="0"/>
              <a:t>&gt; : </a:t>
            </a:r>
            <a:r>
              <a:rPr lang="en-US" altLang="ko-KR" dirty="0" err="1"/>
              <a:t>radiobutton</a:t>
            </a:r>
            <a:r>
              <a:rPr lang="en-US" altLang="ko-KR" dirty="0"/>
              <a:t> </a:t>
            </a:r>
            <a:r>
              <a:rPr lang="ko-KR" altLang="en-US" dirty="0"/>
              <a:t>하나를 생성합니다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&lt;</a:t>
            </a:r>
            <a:r>
              <a:rPr lang="en-US" altLang="ko-KR" dirty="0" err="1"/>
              <a:t>form:radiobuttons</a:t>
            </a:r>
            <a:r>
              <a:rPr lang="en-US" altLang="ko-KR" dirty="0"/>
              <a:t>&gt; :</a:t>
            </a:r>
            <a:r>
              <a:rPr lang="ko-KR" altLang="en-US" dirty="0"/>
              <a:t> </a:t>
            </a:r>
            <a:r>
              <a:rPr lang="en-US" altLang="ko-KR" dirty="0" err="1"/>
              <a:t>radiobutton</a:t>
            </a:r>
            <a:r>
              <a:rPr lang="ko-KR" altLang="en-US" dirty="0"/>
              <a:t> 들을 생성합니다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items : </a:t>
            </a:r>
            <a:r>
              <a:rPr lang="en-US" altLang="ko-KR" dirty="0" err="1"/>
              <a:t>radiobutton</a:t>
            </a:r>
            <a:r>
              <a:rPr lang="ko-KR" altLang="en-US" dirty="0"/>
              <a:t>들을 생성하기 위해 필요한 정보가 담겨있는 </a:t>
            </a:r>
            <a:r>
              <a:rPr lang="en-US" altLang="ko-KR" dirty="0"/>
              <a:t>list</a:t>
            </a:r>
            <a:r>
              <a:rPr lang="ko-KR" altLang="en-US" dirty="0"/>
              <a:t>나 배열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5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&lt;form:&gt;</a:t>
            </a:r>
            <a:r>
              <a:rPr lang="ko-KR" altLang="en-US"/>
              <a:t>태그를 활용한 입력 요소 구성하기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1120</TotalTime>
  <Words>202</Words>
  <Application>Microsoft Macintosh PowerPoint</Application>
  <PresentationFormat>와이드스크린</PresentationFormat>
  <Paragraphs>22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다이아몬드 눈금 16x9</vt:lpstr>
      <vt:lpstr>Spring MVC</vt:lpstr>
      <vt:lpstr>select, checkbox, radio</vt:lpstr>
      <vt:lpstr>&lt;form:select&gt;</vt:lpstr>
      <vt:lpstr>&lt;form:option&gt;, &lt;form:options&gt;</vt:lpstr>
      <vt:lpstr>&lt;form:checkbox&gt;, &lt;form:checkboxs&gt;</vt:lpstr>
      <vt:lpstr>&lt;form:radiobutton&gt;, &lt;form:radiobuttons&gt;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248</cp:revision>
  <dcterms:created xsi:type="dcterms:W3CDTF">2018-05-11T05:26:24Z</dcterms:created>
  <dcterms:modified xsi:type="dcterms:W3CDTF">2020-01-09T08:02:03Z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