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17" r:id="rId3"/>
    <p:sldId id="282" r:id="rId4"/>
    <p:sldId id="318" r:id="rId5"/>
    <p:sldId id="319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832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17일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17일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17일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17일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17일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17일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17일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17일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17일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Redirect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Forward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코드의 흐름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웹 애플리케이션은 브라우저가 서버에 요청을 하면 요청 정보를 분석하고 응답 결과를 생성하여 브라우저로 전달하는 과정을 거칩니다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여기에서 서버의 동작은 어떤 분야를 가지고 개발을 하느냐에 따라 달라지게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요청이 발생되면 요청 주소를 분석하여 그와 </a:t>
            </a:r>
            <a:r>
              <a:rPr lang="ko-KR" altLang="en-US" dirty="0" err="1"/>
              <a:t>매핑되어</a:t>
            </a:r>
            <a:r>
              <a:rPr lang="ko-KR" altLang="en-US" dirty="0"/>
              <a:t> 있는 메서드를 호출하고 메서드가 반환하는 정보를 토대로 </a:t>
            </a:r>
            <a:r>
              <a:rPr lang="ko-KR" altLang="en-US" dirty="0" err="1"/>
              <a:t>응답결과를</a:t>
            </a:r>
            <a:r>
              <a:rPr lang="ko-KR" altLang="en-US" dirty="0"/>
              <a:t> 생성하여 클라이언트에게 전달합니다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Controller</a:t>
            </a:r>
            <a:r>
              <a:rPr lang="ko-KR" altLang="en-US" dirty="0" err="1"/>
              <a:t>를</a:t>
            </a:r>
            <a:r>
              <a:rPr lang="ko-KR" altLang="en-US" dirty="0"/>
              <a:t> 통해 요청 주소와 </a:t>
            </a:r>
            <a:r>
              <a:rPr lang="ko-KR" altLang="en-US" dirty="0" err="1"/>
              <a:t>매핑되어</a:t>
            </a:r>
            <a:r>
              <a:rPr lang="ko-KR" altLang="en-US" dirty="0"/>
              <a:t> 있는 메서드는 반드시 무언가를 반환해야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우리는 지금까지 문자열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Model, </a:t>
            </a:r>
            <a:r>
              <a:rPr lang="en-US" altLang="ko-KR" dirty="0" err="1"/>
              <a:t>ModelAndView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반환해 보았습니다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이들은 모두 브라우저에게 전달할 </a:t>
            </a:r>
            <a:r>
              <a:rPr lang="ko-KR" altLang="en-US" dirty="0" err="1"/>
              <a:t>응답결과를</a:t>
            </a:r>
            <a:r>
              <a:rPr lang="ko-KR" altLang="en-US" dirty="0"/>
              <a:t> 생성하기 위한 </a:t>
            </a:r>
            <a:r>
              <a:rPr lang="en-US" altLang="ko-KR" dirty="0"/>
              <a:t>JSP</a:t>
            </a:r>
            <a:r>
              <a:rPr lang="ko-KR" altLang="en-US" dirty="0" err="1"/>
              <a:t>를</a:t>
            </a:r>
            <a:r>
              <a:rPr lang="ko-KR" altLang="en-US" dirty="0"/>
              <a:t> 지정하는 부분입니다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밖에도 다양한 정보를 반환할 수 있으며 이를 토대로 동작을 제어할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Redirect</a:t>
            </a:r>
            <a:r>
              <a:rPr lang="ko-KR" altLang="en-US" dirty="0"/>
              <a:t>는 서버가 클라이언트에게 요청할 주소를 </a:t>
            </a:r>
            <a:r>
              <a:rPr lang="ko-KR" altLang="en-US" dirty="0" err="1"/>
              <a:t>응답결과로</a:t>
            </a:r>
            <a:r>
              <a:rPr lang="ko-KR" altLang="en-US" dirty="0"/>
              <a:t> 전달하는 것을 의미합니다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클라이언트는 </a:t>
            </a:r>
            <a:r>
              <a:rPr lang="ko-KR" altLang="en-US" dirty="0" err="1"/>
              <a:t>응답결과로</a:t>
            </a:r>
            <a:r>
              <a:rPr lang="ko-KR" altLang="en-US" dirty="0"/>
              <a:t> 받은 </a:t>
            </a:r>
            <a:r>
              <a:rPr lang="ko-KR" altLang="en-US" dirty="0" err="1"/>
              <a:t>요청주소를</a:t>
            </a:r>
            <a:r>
              <a:rPr lang="ko-KR" altLang="en-US" dirty="0"/>
              <a:t> 직접 요청하게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브라우저가 요청하는 것이므로 </a:t>
            </a:r>
            <a:r>
              <a:rPr lang="ko-KR" altLang="en-US" dirty="0" err="1"/>
              <a:t>주소창의</a:t>
            </a:r>
            <a:r>
              <a:rPr lang="ko-KR" altLang="en-US" dirty="0"/>
              <a:t> 주소는 변경됩니다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Redirect</a:t>
            </a:r>
            <a:r>
              <a:rPr lang="ko-KR" altLang="en-US" dirty="0"/>
              <a:t>는 새로운 요청이 발생하는 것이므로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객체는 소멸 후 새롭게 생성되며 </a:t>
            </a:r>
            <a:r>
              <a:rPr lang="en-US" altLang="ko-KR" dirty="0" err="1"/>
              <a:t>HttpSession</a:t>
            </a:r>
            <a:r>
              <a:rPr lang="ko-KR" altLang="en-US" dirty="0"/>
              <a:t> 객체는 그대로 유지됩니다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3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코드의 흐름을 서버상에서만 이동하는 것을 의미합니다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브라우저는 다른 곳으로 흐름이 이동되었다는 것을 알 수 없기 때문에 </a:t>
            </a:r>
            <a:r>
              <a:rPr lang="ko-KR" altLang="en-US" dirty="0" err="1"/>
              <a:t>주소창의</a:t>
            </a:r>
            <a:r>
              <a:rPr lang="ko-KR" altLang="en-US" dirty="0"/>
              <a:t> 주소는 변경되지 않습니다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HttpServletRequest</a:t>
            </a:r>
            <a:r>
              <a:rPr lang="en-US" altLang="ko-KR" dirty="0"/>
              <a:t>, </a:t>
            </a:r>
            <a:r>
              <a:rPr lang="en-US" altLang="ko-KR" dirty="0" err="1"/>
              <a:t>HttpSession</a:t>
            </a:r>
            <a:r>
              <a:rPr lang="ko-KR" altLang="en-US" dirty="0"/>
              <a:t> 모두 유지됩니다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Redirect : </a:t>
            </a:r>
            <a:r>
              <a:rPr lang="ko-KR" altLang="en-US" dirty="0"/>
              <a:t>클라이언트에게 새로운 페이지 요청을 </a:t>
            </a:r>
            <a:r>
              <a:rPr lang="ko-KR" altLang="en-US" dirty="0" err="1"/>
              <a:t>응답결과로</a:t>
            </a:r>
            <a:r>
              <a:rPr lang="ko-KR" altLang="en-US" dirty="0"/>
              <a:t> 전달합니다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Forward : </a:t>
            </a:r>
            <a:r>
              <a:rPr lang="ko-KR" altLang="en-US" dirty="0"/>
              <a:t>서버상에서 코드의 흐름이 이동됩니다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1128</TotalTime>
  <Words>201</Words>
  <Application>Microsoft Macintosh PowerPoint</Application>
  <PresentationFormat>와이드스크린</PresentationFormat>
  <Paragraphs>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Spring MVC</vt:lpstr>
      <vt:lpstr>코드의 흐름</vt:lpstr>
      <vt:lpstr>메서드의 리턴</vt:lpstr>
      <vt:lpstr>Redirect</vt:lpstr>
      <vt:lpstr>forward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253</cp:revision>
  <dcterms:created xsi:type="dcterms:W3CDTF">2018-05-11T05:26:24Z</dcterms:created>
  <dcterms:modified xsi:type="dcterms:W3CDTF">2020-01-17T03:45:16Z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