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86" r:id="rId3"/>
    <p:sldId id="281" r:id="rId4"/>
    <p:sldId id="285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69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설치할 프로그램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MVC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486CF-3270-45C1-8AFA-84CBF65E1B0E}"/>
              </a:ext>
            </a:extLst>
          </p:cNvPr>
          <p:cNvSpPr/>
          <p:nvPr/>
        </p:nvSpPr>
        <p:spPr>
          <a:xfrm>
            <a:off x="1799303" y="3170903"/>
            <a:ext cx="3790335" cy="143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 / JSP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8E69-A47D-41A2-9DFE-0DECE9DDA918}"/>
              </a:ext>
            </a:extLst>
          </p:cNvPr>
          <p:cNvSpPr/>
          <p:nvPr/>
        </p:nvSpPr>
        <p:spPr>
          <a:xfrm>
            <a:off x="6602362" y="3170903"/>
            <a:ext cx="3790335" cy="143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MVC Library</a:t>
            </a:r>
            <a:endParaRPr lang="ko-KR" altLang="en-US" dirty="0"/>
          </a:p>
        </p:txBody>
      </p:sp>
      <p:sp>
        <p:nvSpPr>
          <p:cNvPr id="10" name="십자형 9">
            <a:extLst>
              <a:ext uri="{FF2B5EF4-FFF2-40B4-BE49-F238E27FC236}">
                <a16:creationId xmlns:a16="http://schemas.microsoft.com/office/drawing/2014/main" id="{3D66C1D9-D277-4F1B-9531-A9DEAC94E684}"/>
              </a:ext>
            </a:extLst>
          </p:cNvPr>
          <p:cNvSpPr/>
          <p:nvPr/>
        </p:nvSpPr>
        <p:spPr>
          <a:xfrm>
            <a:off x="5801032" y="3600603"/>
            <a:ext cx="589935" cy="5711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JDK 8 or higher (JDK 8)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Eclipse (2019-09 R)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Apache tomcat (9.0)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Oracle Database 11g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필요 프로그램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214</TotalTime>
  <Words>41</Words>
  <Application>Microsoft Office PowerPoint</Application>
  <PresentationFormat>와이드스크린</PresentationFormat>
  <Paragraphs>13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MVC</vt:lpstr>
      <vt:lpstr>Spring MVC Project</vt:lpstr>
      <vt:lpstr>필요 프로그램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102</cp:revision>
  <dcterms:created xsi:type="dcterms:W3CDTF">2018-05-11T05:26:24Z</dcterms:created>
  <dcterms:modified xsi:type="dcterms:W3CDTF">2019-12-09T00:47:06Z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