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17" r:id="rId3"/>
    <p:sldId id="320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14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RequestScope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브라우저에 의해 새로운 요청이 발생하면 브라우저는 서버에 요청에 관련된 정보를 전송하게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이를 받은 서버는 브라우저가 보낸 요청 정보들을 보관하기 위해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객체를 생성해 요청 정보들을 담아 두게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요청 정보가 담겨 있는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객체는 응답결과가 브라우저로 전송될 때까지 유지되며 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RequestScope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요청이 발생해 응답결과가 브라우저로 전달 될 때 까지 요청 정보가 담겨 있는 </a:t>
            </a:r>
            <a:r>
              <a:rPr lang="en-US" altLang="ko-KR" dirty="0"/>
              <a:t>Request </a:t>
            </a:r>
            <a:r>
              <a:rPr lang="ko-KR" altLang="en-US" dirty="0"/>
              <a:t>객체를 사용할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이러한 사용 범위를 </a:t>
            </a:r>
            <a:r>
              <a:rPr lang="en-US" altLang="ko-KR" dirty="0" err="1"/>
              <a:t>RequestScope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객체에는 서버 개발자가 필요에 의해 데이터나 객체를 저장할 수 있고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내에서 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Request </a:t>
            </a:r>
            <a:r>
              <a:rPr lang="ko-KR" altLang="en-US" dirty="0"/>
              <a:t>영역에 데이터를 저장하게 되면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내에서 사용이 가능합니다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1138</TotalTime>
  <Words>104</Words>
  <Application>Microsoft Office PowerPoint</Application>
  <PresentationFormat>와이드스크린</PresentationFormat>
  <Paragraphs>13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Request</vt:lpstr>
      <vt:lpstr>RequestScope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259</cp:revision>
  <dcterms:created xsi:type="dcterms:W3CDTF">2018-05-11T05:26:24Z</dcterms:created>
  <dcterms:modified xsi:type="dcterms:W3CDTF">2020-01-30T03:35:07Z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