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17" r:id="rId3"/>
    <p:sldId id="319" r:id="rId4"/>
    <p:sldId id="320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D8B6E-62A4-4408-A8E8-729E0D312B29}" v="9" dt="2020-01-30T08:28:19.21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  <pc:docChgLst>
    <pc:chgData name="1" userId="401cdcfe-361b-4883-88e5-953ea413cfd6" providerId="ADAL" clId="{6E9D8B6E-62A4-4408-A8E8-729E0D312B29}"/>
    <pc:docChg chg="custSel addSld modSld">
      <pc:chgData name="1" userId="401cdcfe-361b-4883-88e5-953ea413cfd6" providerId="ADAL" clId="{6E9D8B6E-62A4-4408-A8E8-729E0D312B29}" dt="2020-01-30T08:28:19.220" v="153" actId="20577"/>
      <pc:docMkLst>
        <pc:docMk/>
      </pc:docMkLst>
      <pc:sldChg chg="modSp">
        <pc:chgData name="1" userId="401cdcfe-361b-4883-88e5-953ea413cfd6" providerId="ADAL" clId="{6E9D8B6E-62A4-4408-A8E8-729E0D312B29}" dt="2020-01-30T08:27:51.274" v="10" actId="20577"/>
        <pc:sldMkLst>
          <pc:docMk/>
          <pc:sldMk cId="2913796274" sldId="319"/>
        </pc:sldMkLst>
        <pc:spChg chg="mod">
          <ac:chgData name="1" userId="401cdcfe-361b-4883-88e5-953ea413cfd6" providerId="ADAL" clId="{6E9D8B6E-62A4-4408-A8E8-729E0D312B29}" dt="2020-01-30T08:27:51.274" v="10" actId="20577"/>
          <ac:spMkLst>
            <pc:docMk/>
            <pc:sldMk cId="2913796274" sldId="319"/>
            <ac:spMk id="3" creationId="{EA497359-F130-4779-A67F-8C54102A47FE}"/>
          </ac:spMkLst>
        </pc:spChg>
      </pc:sldChg>
      <pc:sldChg chg="modSp add">
        <pc:chgData name="1" userId="401cdcfe-361b-4883-88e5-953ea413cfd6" providerId="ADAL" clId="{6E9D8B6E-62A4-4408-A8E8-729E0D312B29}" dt="2020-01-30T08:28:19.220" v="153" actId="20577"/>
        <pc:sldMkLst>
          <pc:docMk/>
          <pc:sldMk cId="3489096303" sldId="320"/>
        </pc:sldMkLst>
        <pc:spChg chg="mod">
          <ac:chgData name="1" userId="401cdcfe-361b-4883-88e5-953ea413cfd6" providerId="ADAL" clId="{6E9D8B6E-62A4-4408-A8E8-729E0D312B29}" dt="2020-01-30T08:28:19.220" v="153" actId="20577"/>
          <ac:spMkLst>
            <pc:docMk/>
            <pc:sldMk cId="3489096303" sldId="320"/>
            <ac:spMk id="3" creationId="{EA497359-F130-4779-A67F-8C54102A47F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RequestScope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 주입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주입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를 활용하여 </a:t>
            </a:r>
            <a:r>
              <a:rPr lang="en-US" altLang="ko-KR" dirty="0"/>
              <a:t>Bean</a:t>
            </a:r>
            <a:r>
              <a:rPr lang="ko-KR" altLang="en-US" dirty="0"/>
              <a:t>을 자동으로 주입 받을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스프링 코어에서 </a:t>
            </a:r>
            <a:r>
              <a:rPr lang="en-US" altLang="ko-KR" dirty="0"/>
              <a:t>prototype</a:t>
            </a:r>
            <a:r>
              <a:rPr lang="ko-KR" altLang="en-US" dirty="0"/>
              <a:t>과 </a:t>
            </a:r>
            <a:r>
              <a:rPr lang="en-US" altLang="ko-KR" dirty="0"/>
              <a:t>singleton</a:t>
            </a:r>
            <a:r>
              <a:rPr lang="ko-KR" altLang="en-US" dirty="0"/>
              <a:t>이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에서는 추가로 </a:t>
            </a:r>
            <a:r>
              <a:rPr lang="en-US" altLang="ko-KR" dirty="0"/>
              <a:t>request, session, application</a:t>
            </a:r>
            <a:r>
              <a:rPr lang="ko-KR" altLang="en-US" dirty="0"/>
              <a:t>을 제공하고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request scope</a:t>
            </a:r>
            <a:r>
              <a:rPr lang="ko-KR" altLang="en-US" dirty="0"/>
              <a:t>로 정의하면 요청이 발생할 때 마다 </a:t>
            </a:r>
            <a:r>
              <a:rPr lang="en-US" altLang="ko-KR" dirty="0"/>
              <a:t>Bean </a:t>
            </a:r>
            <a:r>
              <a:rPr lang="ko-KR" altLang="en-US" dirty="0"/>
              <a:t>객체가 생성되어 자동으로 주입됩니다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주입된 </a:t>
            </a:r>
            <a:r>
              <a:rPr lang="en-US" altLang="ko-KR" dirty="0"/>
              <a:t>Bean</a:t>
            </a:r>
            <a:r>
              <a:rPr lang="ko-KR" altLang="en-US" dirty="0"/>
              <a:t>은 요청 발생시 주입만 이루어지는 것이므로 </a:t>
            </a:r>
            <a:r>
              <a:rPr lang="en-US" altLang="ko-KR" dirty="0"/>
              <a:t>request </a:t>
            </a:r>
            <a:r>
              <a:rPr lang="ko-KR" altLang="en-US" dirty="0"/>
              <a:t>영역에 저장되지는 않습니다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en-US" altLang="ko-KR" dirty="0"/>
              <a:t>bean</a:t>
            </a:r>
            <a:r>
              <a:rPr lang="ko-KR" altLang="en-US" dirty="0"/>
              <a:t>을 설정하고 </a:t>
            </a:r>
            <a:r>
              <a:rPr lang="en-US" altLang="ko-KR" dirty="0" err="1"/>
              <a:t>byName</a:t>
            </a:r>
            <a:r>
              <a:rPr lang="ko-KR" altLang="en-US" dirty="0"/>
              <a:t>으로 주입 받았을 경우에만 </a:t>
            </a:r>
            <a:r>
              <a:rPr lang="en-US" altLang="ko-KR" dirty="0"/>
              <a:t>request</a:t>
            </a:r>
            <a:r>
              <a:rPr lang="ko-KR" altLang="en-US" dirty="0"/>
              <a:t> 영역에 자동 저장됩니다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방식은 </a:t>
            </a:r>
            <a:r>
              <a:rPr lang="en-US" altLang="ko-KR" dirty="0"/>
              <a:t>@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방식은 </a:t>
            </a:r>
            <a:r>
              <a:rPr lang="en-US" altLang="ko-KR" dirty="0"/>
              <a:t>bean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정의할 때 </a:t>
            </a:r>
            <a:r>
              <a:rPr lang="en-US" altLang="ko-KR" dirty="0"/>
              <a:t>scope=“request”</a:t>
            </a:r>
            <a:r>
              <a:rPr lang="ko-KR" altLang="en-US" dirty="0"/>
              <a:t>로 설정합니다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en-US" altLang="ko-KR" dirty="0"/>
              <a:t>request</a:t>
            </a:r>
            <a:r>
              <a:rPr lang="ko-KR" altLang="en-US" dirty="0"/>
              <a:t>로 설정하면 요청이 발생할 때 마다 새로운 </a:t>
            </a:r>
            <a:r>
              <a:rPr lang="en-US" altLang="ko-KR" dirty="0"/>
              <a:t>bean</a:t>
            </a:r>
            <a:r>
              <a:rPr lang="ko-KR" altLang="en-US" dirty="0"/>
              <a:t>이 주입됩니다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1144</TotalTime>
  <Words>130</Words>
  <Application>Microsoft Office PowerPoint</Application>
  <PresentationFormat>와이드스크린</PresentationFormat>
  <Paragraphs>16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Spring MVC</vt:lpstr>
      <vt:lpstr>빈 주입</vt:lpstr>
      <vt:lpstr>Request scope</vt:lpstr>
      <vt:lpstr>Request scope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264</cp:revision>
  <dcterms:created xsi:type="dcterms:W3CDTF">2018-05-11T05:26:24Z</dcterms:created>
  <dcterms:modified xsi:type="dcterms:W3CDTF">2020-01-30T08:28:19Z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